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4" r:id="rId2"/>
    <p:sldId id="295" r:id="rId3"/>
    <p:sldId id="296" r:id="rId4"/>
    <p:sldId id="298" r:id="rId5"/>
    <p:sldId id="329" r:id="rId6"/>
    <p:sldId id="302" r:id="rId7"/>
    <p:sldId id="330" r:id="rId8"/>
    <p:sldId id="323" r:id="rId9"/>
    <p:sldId id="305" r:id="rId10"/>
    <p:sldId id="306" r:id="rId11"/>
    <p:sldId id="324" r:id="rId12"/>
    <p:sldId id="309" r:id="rId13"/>
    <p:sldId id="332" r:id="rId14"/>
    <p:sldId id="334" r:id="rId15"/>
    <p:sldId id="314" r:id="rId16"/>
    <p:sldId id="315" r:id="rId17"/>
    <p:sldId id="335" r:id="rId18"/>
    <p:sldId id="336" r:id="rId19"/>
    <p:sldId id="318" r:id="rId20"/>
    <p:sldId id="328" r:id="rId21"/>
    <p:sldId id="320" r:id="rId22"/>
    <p:sldId id="321" r:id="rId23"/>
    <p:sldId id="312" r:id="rId24"/>
    <p:sldId id="326" r:id="rId25"/>
    <p:sldId id="32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33CC"/>
    <a:srgbClr val="CFBC31"/>
    <a:srgbClr val="66FF99"/>
    <a:srgbClr val="00FF00"/>
    <a:srgbClr val="6666FF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6" autoAdjust="0"/>
    <p:restoredTop sz="90100" autoAdjust="0"/>
  </p:normalViewPr>
  <p:slideViewPr>
    <p:cSldViewPr>
      <p:cViewPr>
        <p:scale>
          <a:sx n="86" d="100"/>
          <a:sy n="86" d="100"/>
        </p:scale>
        <p:origin x="-1205" y="230"/>
      </p:cViewPr>
      <p:guideLst>
        <p:guide orient="horz" pos="91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18" Type="http://schemas.openxmlformats.org/officeDocument/2006/relationships/image" Target="../media/image215.emf"/><Relationship Id="rId3" Type="http://schemas.openxmlformats.org/officeDocument/2006/relationships/image" Target="../media/image200.emf"/><Relationship Id="rId21" Type="http://schemas.openxmlformats.org/officeDocument/2006/relationships/image" Target="../media/image218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5" Type="http://schemas.openxmlformats.org/officeDocument/2006/relationships/image" Target="../media/image222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20" Type="http://schemas.openxmlformats.org/officeDocument/2006/relationships/image" Target="../media/image217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24" Type="http://schemas.openxmlformats.org/officeDocument/2006/relationships/image" Target="../media/image221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23" Type="http://schemas.openxmlformats.org/officeDocument/2006/relationships/image" Target="../media/image220.emf"/><Relationship Id="rId10" Type="http://schemas.openxmlformats.org/officeDocument/2006/relationships/image" Target="../media/image207.emf"/><Relationship Id="rId19" Type="http://schemas.openxmlformats.org/officeDocument/2006/relationships/image" Target="../media/image216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Relationship Id="rId22" Type="http://schemas.openxmlformats.org/officeDocument/2006/relationships/image" Target="../media/image21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image" Target="../media/image235.emf"/><Relationship Id="rId18" Type="http://schemas.openxmlformats.org/officeDocument/2006/relationships/image" Target="../media/image240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12" Type="http://schemas.openxmlformats.org/officeDocument/2006/relationships/image" Target="../media/image234.emf"/><Relationship Id="rId17" Type="http://schemas.openxmlformats.org/officeDocument/2006/relationships/image" Target="../media/image239.emf"/><Relationship Id="rId2" Type="http://schemas.openxmlformats.org/officeDocument/2006/relationships/image" Target="../media/image224.emf"/><Relationship Id="rId16" Type="http://schemas.openxmlformats.org/officeDocument/2006/relationships/image" Target="../media/image238.emf"/><Relationship Id="rId20" Type="http://schemas.openxmlformats.org/officeDocument/2006/relationships/image" Target="../media/image242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11" Type="http://schemas.openxmlformats.org/officeDocument/2006/relationships/image" Target="../media/image233.emf"/><Relationship Id="rId5" Type="http://schemas.openxmlformats.org/officeDocument/2006/relationships/image" Target="../media/image227.emf"/><Relationship Id="rId15" Type="http://schemas.openxmlformats.org/officeDocument/2006/relationships/image" Target="../media/image237.emf"/><Relationship Id="rId10" Type="http://schemas.openxmlformats.org/officeDocument/2006/relationships/image" Target="../media/image232.emf"/><Relationship Id="rId19" Type="http://schemas.openxmlformats.org/officeDocument/2006/relationships/image" Target="../media/image241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Relationship Id="rId14" Type="http://schemas.openxmlformats.org/officeDocument/2006/relationships/image" Target="../media/image23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image" Target="../media/image255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12" Type="http://schemas.openxmlformats.org/officeDocument/2006/relationships/image" Target="../media/image254.emf"/><Relationship Id="rId2" Type="http://schemas.openxmlformats.org/officeDocument/2006/relationships/image" Target="../media/image244.emf"/><Relationship Id="rId16" Type="http://schemas.openxmlformats.org/officeDocument/2006/relationships/image" Target="../media/image258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11" Type="http://schemas.openxmlformats.org/officeDocument/2006/relationships/image" Target="../media/image253.emf"/><Relationship Id="rId5" Type="http://schemas.openxmlformats.org/officeDocument/2006/relationships/image" Target="../media/image247.emf"/><Relationship Id="rId15" Type="http://schemas.openxmlformats.org/officeDocument/2006/relationships/image" Target="../media/image257.emf"/><Relationship Id="rId10" Type="http://schemas.openxmlformats.org/officeDocument/2006/relationships/image" Target="../media/image252.emf"/><Relationship Id="rId4" Type="http://schemas.openxmlformats.org/officeDocument/2006/relationships/image" Target="../media/image246.emf"/><Relationship Id="rId9" Type="http://schemas.openxmlformats.org/officeDocument/2006/relationships/image" Target="../media/image251.emf"/><Relationship Id="rId14" Type="http://schemas.openxmlformats.org/officeDocument/2006/relationships/image" Target="../media/image25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image" Target="../media/image271.emf"/><Relationship Id="rId18" Type="http://schemas.openxmlformats.org/officeDocument/2006/relationships/image" Target="../media/image276.emf"/><Relationship Id="rId26" Type="http://schemas.openxmlformats.org/officeDocument/2006/relationships/image" Target="../media/image284.emf"/><Relationship Id="rId3" Type="http://schemas.openxmlformats.org/officeDocument/2006/relationships/image" Target="../media/image261.emf"/><Relationship Id="rId21" Type="http://schemas.openxmlformats.org/officeDocument/2006/relationships/image" Target="../media/image279.emf"/><Relationship Id="rId7" Type="http://schemas.openxmlformats.org/officeDocument/2006/relationships/image" Target="../media/image265.emf"/><Relationship Id="rId12" Type="http://schemas.openxmlformats.org/officeDocument/2006/relationships/image" Target="../media/image270.emf"/><Relationship Id="rId17" Type="http://schemas.openxmlformats.org/officeDocument/2006/relationships/image" Target="../media/image275.emf"/><Relationship Id="rId25" Type="http://schemas.openxmlformats.org/officeDocument/2006/relationships/image" Target="../media/image283.emf"/><Relationship Id="rId2" Type="http://schemas.openxmlformats.org/officeDocument/2006/relationships/image" Target="../media/image260.emf"/><Relationship Id="rId16" Type="http://schemas.openxmlformats.org/officeDocument/2006/relationships/image" Target="../media/image274.emf"/><Relationship Id="rId20" Type="http://schemas.openxmlformats.org/officeDocument/2006/relationships/image" Target="../media/image278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11" Type="http://schemas.openxmlformats.org/officeDocument/2006/relationships/image" Target="../media/image269.emf"/><Relationship Id="rId24" Type="http://schemas.openxmlformats.org/officeDocument/2006/relationships/image" Target="../media/image282.emf"/><Relationship Id="rId5" Type="http://schemas.openxmlformats.org/officeDocument/2006/relationships/image" Target="../media/image263.emf"/><Relationship Id="rId15" Type="http://schemas.openxmlformats.org/officeDocument/2006/relationships/image" Target="../media/image273.emf"/><Relationship Id="rId23" Type="http://schemas.openxmlformats.org/officeDocument/2006/relationships/image" Target="../media/image281.emf"/><Relationship Id="rId10" Type="http://schemas.openxmlformats.org/officeDocument/2006/relationships/image" Target="../media/image268.emf"/><Relationship Id="rId19" Type="http://schemas.openxmlformats.org/officeDocument/2006/relationships/image" Target="../media/image277.emf"/><Relationship Id="rId4" Type="http://schemas.openxmlformats.org/officeDocument/2006/relationships/image" Target="../media/image262.emf"/><Relationship Id="rId9" Type="http://schemas.openxmlformats.org/officeDocument/2006/relationships/image" Target="../media/image267.emf"/><Relationship Id="rId14" Type="http://schemas.openxmlformats.org/officeDocument/2006/relationships/image" Target="../media/image272.emf"/><Relationship Id="rId22" Type="http://schemas.openxmlformats.org/officeDocument/2006/relationships/image" Target="../media/image28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image" Target="../media/image297.emf"/><Relationship Id="rId18" Type="http://schemas.openxmlformats.org/officeDocument/2006/relationships/image" Target="../media/image302.emf"/><Relationship Id="rId3" Type="http://schemas.openxmlformats.org/officeDocument/2006/relationships/image" Target="../media/image287.emf"/><Relationship Id="rId21" Type="http://schemas.openxmlformats.org/officeDocument/2006/relationships/image" Target="../media/image305.emf"/><Relationship Id="rId7" Type="http://schemas.openxmlformats.org/officeDocument/2006/relationships/image" Target="../media/image291.emf"/><Relationship Id="rId12" Type="http://schemas.openxmlformats.org/officeDocument/2006/relationships/image" Target="../media/image296.emf"/><Relationship Id="rId17" Type="http://schemas.openxmlformats.org/officeDocument/2006/relationships/image" Target="../media/image301.emf"/><Relationship Id="rId2" Type="http://schemas.openxmlformats.org/officeDocument/2006/relationships/image" Target="../media/image286.emf"/><Relationship Id="rId16" Type="http://schemas.openxmlformats.org/officeDocument/2006/relationships/image" Target="../media/image300.emf"/><Relationship Id="rId20" Type="http://schemas.openxmlformats.org/officeDocument/2006/relationships/image" Target="../media/image304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11" Type="http://schemas.openxmlformats.org/officeDocument/2006/relationships/image" Target="../media/image295.emf"/><Relationship Id="rId24" Type="http://schemas.openxmlformats.org/officeDocument/2006/relationships/image" Target="../media/image308.emf"/><Relationship Id="rId5" Type="http://schemas.openxmlformats.org/officeDocument/2006/relationships/image" Target="../media/image289.emf"/><Relationship Id="rId15" Type="http://schemas.openxmlformats.org/officeDocument/2006/relationships/image" Target="../media/image299.emf"/><Relationship Id="rId23" Type="http://schemas.openxmlformats.org/officeDocument/2006/relationships/image" Target="../media/image307.emf"/><Relationship Id="rId10" Type="http://schemas.openxmlformats.org/officeDocument/2006/relationships/image" Target="../media/image294.emf"/><Relationship Id="rId19" Type="http://schemas.openxmlformats.org/officeDocument/2006/relationships/image" Target="../media/image303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Relationship Id="rId14" Type="http://schemas.openxmlformats.org/officeDocument/2006/relationships/image" Target="../media/image298.emf"/><Relationship Id="rId22" Type="http://schemas.openxmlformats.org/officeDocument/2006/relationships/image" Target="../media/image30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image" Target="../media/image321.emf"/><Relationship Id="rId18" Type="http://schemas.openxmlformats.org/officeDocument/2006/relationships/image" Target="../media/image326.emf"/><Relationship Id="rId26" Type="http://schemas.openxmlformats.org/officeDocument/2006/relationships/image" Target="../media/image334.emf"/><Relationship Id="rId3" Type="http://schemas.openxmlformats.org/officeDocument/2006/relationships/image" Target="../media/image311.emf"/><Relationship Id="rId21" Type="http://schemas.openxmlformats.org/officeDocument/2006/relationships/image" Target="../media/image329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17" Type="http://schemas.openxmlformats.org/officeDocument/2006/relationships/image" Target="../media/image325.emf"/><Relationship Id="rId25" Type="http://schemas.openxmlformats.org/officeDocument/2006/relationships/image" Target="../media/image333.emf"/><Relationship Id="rId2" Type="http://schemas.openxmlformats.org/officeDocument/2006/relationships/image" Target="../media/image310.emf"/><Relationship Id="rId16" Type="http://schemas.openxmlformats.org/officeDocument/2006/relationships/image" Target="../media/image324.emf"/><Relationship Id="rId20" Type="http://schemas.openxmlformats.org/officeDocument/2006/relationships/image" Target="../media/image328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24" Type="http://schemas.openxmlformats.org/officeDocument/2006/relationships/image" Target="../media/image332.emf"/><Relationship Id="rId5" Type="http://schemas.openxmlformats.org/officeDocument/2006/relationships/image" Target="../media/image313.emf"/><Relationship Id="rId15" Type="http://schemas.openxmlformats.org/officeDocument/2006/relationships/image" Target="../media/image323.emf"/><Relationship Id="rId23" Type="http://schemas.openxmlformats.org/officeDocument/2006/relationships/image" Target="../media/image331.emf"/><Relationship Id="rId28" Type="http://schemas.openxmlformats.org/officeDocument/2006/relationships/image" Target="../media/image336.emf"/><Relationship Id="rId10" Type="http://schemas.openxmlformats.org/officeDocument/2006/relationships/image" Target="../media/image318.emf"/><Relationship Id="rId19" Type="http://schemas.openxmlformats.org/officeDocument/2006/relationships/image" Target="../media/image327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Relationship Id="rId14" Type="http://schemas.openxmlformats.org/officeDocument/2006/relationships/image" Target="../media/image322.emf"/><Relationship Id="rId22" Type="http://schemas.openxmlformats.org/officeDocument/2006/relationships/image" Target="../media/image330.emf"/><Relationship Id="rId27" Type="http://schemas.openxmlformats.org/officeDocument/2006/relationships/image" Target="../media/image33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13" Type="http://schemas.openxmlformats.org/officeDocument/2006/relationships/image" Target="../media/image349.emf"/><Relationship Id="rId18" Type="http://schemas.openxmlformats.org/officeDocument/2006/relationships/image" Target="../media/image354.emf"/><Relationship Id="rId3" Type="http://schemas.openxmlformats.org/officeDocument/2006/relationships/image" Target="../media/image339.emf"/><Relationship Id="rId7" Type="http://schemas.openxmlformats.org/officeDocument/2006/relationships/image" Target="../media/image343.emf"/><Relationship Id="rId12" Type="http://schemas.openxmlformats.org/officeDocument/2006/relationships/image" Target="../media/image348.emf"/><Relationship Id="rId17" Type="http://schemas.openxmlformats.org/officeDocument/2006/relationships/image" Target="../media/image353.emf"/><Relationship Id="rId2" Type="http://schemas.openxmlformats.org/officeDocument/2006/relationships/image" Target="../media/image338.emf"/><Relationship Id="rId16" Type="http://schemas.openxmlformats.org/officeDocument/2006/relationships/image" Target="../media/image352.emf"/><Relationship Id="rId1" Type="http://schemas.openxmlformats.org/officeDocument/2006/relationships/image" Target="../media/image337.emf"/><Relationship Id="rId6" Type="http://schemas.openxmlformats.org/officeDocument/2006/relationships/image" Target="../media/image342.emf"/><Relationship Id="rId11" Type="http://schemas.openxmlformats.org/officeDocument/2006/relationships/image" Target="../media/image347.emf"/><Relationship Id="rId5" Type="http://schemas.openxmlformats.org/officeDocument/2006/relationships/image" Target="../media/image341.emf"/><Relationship Id="rId15" Type="http://schemas.openxmlformats.org/officeDocument/2006/relationships/image" Target="../media/image351.emf"/><Relationship Id="rId10" Type="http://schemas.openxmlformats.org/officeDocument/2006/relationships/image" Target="../media/image346.emf"/><Relationship Id="rId4" Type="http://schemas.openxmlformats.org/officeDocument/2006/relationships/image" Target="../media/image340.emf"/><Relationship Id="rId9" Type="http://schemas.openxmlformats.org/officeDocument/2006/relationships/image" Target="../media/image345.emf"/><Relationship Id="rId14" Type="http://schemas.openxmlformats.org/officeDocument/2006/relationships/image" Target="../media/image35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13" Type="http://schemas.openxmlformats.org/officeDocument/2006/relationships/image" Target="../media/image367.emf"/><Relationship Id="rId18" Type="http://schemas.openxmlformats.org/officeDocument/2006/relationships/image" Target="../media/image372.emf"/><Relationship Id="rId3" Type="http://schemas.openxmlformats.org/officeDocument/2006/relationships/image" Target="../media/image357.emf"/><Relationship Id="rId21" Type="http://schemas.openxmlformats.org/officeDocument/2006/relationships/image" Target="../media/image375.emf"/><Relationship Id="rId7" Type="http://schemas.openxmlformats.org/officeDocument/2006/relationships/image" Target="../media/image361.emf"/><Relationship Id="rId12" Type="http://schemas.openxmlformats.org/officeDocument/2006/relationships/image" Target="../media/image366.emf"/><Relationship Id="rId17" Type="http://schemas.openxmlformats.org/officeDocument/2006/relationships/image" Target="../media/image371.emf"/><Relationship Id="rId2" Type="http://schemas.openxmlformats.org/officeDocument/2006/relationships/image" Target="../media/image356.emf"/><Relationship Id="rId16" Type="http://schemas.openxmlformats.org/officeDocument/2006/relationships/image" Target="../media/image370.emf"/><Relationship Id="rId20" Type="http://schemas.openxmlformats.org/officeDocument/2006/relationships/image" Target="../media/image374.emf"/><Relationship Id="rId1" Type="http://schemas.openxmlformats.org/officeDocument/2006/relationships/image" Target="../media/image355.emf"/><Relationship Id="rId6" Type="http://schemas.openxmlformats.org/officeDocument/2006/relationships/image" Target="../media/image360.emf"/><Relationship Id="rId11" Type="http://schemas.openxmlformats.org/officeDocument/2006/relationships/image" Target="../media/image365.emf"/><Relationship Id="rId5" Type="http://schemas.openxmlformats.org/officeDocument/2006/relationships/image" Target="../media/image359.emf"/><Relationship Id="rId15" Type="http://schemas.openxmlformats.org/officeDocument/2006/relationships/image" Target="../media/image369.emf"/><Relationship Id="rId10" Type="http://schemas.openxmlformats.org/officeDocument/2006/relationships/image" Target="../media/image364.emf"/><Relationship Id="rId19" Type="http://schemas.openxmlformats.org/officeDocument/2006/relationships/image" Target="../media/image373.emf"/><Relationship Id="rId4" Type="http://schemas.openxmlformats.org/officeDocument/2006/relationships/image" Target="../media/image358.emf"/><Relationship Id="rId9" Type="http://schemas.openxmlformats.org/officeDocument/2006/relationships/image" Target="../media/image363.emf"/><Relationship Id="rId14" Type="http://schemas.openxmlformats.org/officeDocument/2006/relationships/image" Target="../media/image368.emf"/><Relationship Id="rId22" Type="http://schemas.openxmlformats.org/officeDocument/2006/relationships/image" Target="../media/image37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13" Type="http://schemas.openxmlformats.org/officeDocument/2006/relationships/image" Target="../media/image389.emf"/><Relationship Id="rId18" Type="http://schemas.openxmlformats.org/officeDocument/2006/relationships/image" Target="../media/image394.emf"/><Relationship Id="rId3" Type="http://schemas.openxmlformats.org/officeDocument/2006/relationships/image" Target="../media/image379.emf"/><Relationship Id="rId7" Type="http://schemas.openxmlformats.org/officeDocument/2006/relationships/image" Target="../media/image383.emf"/><Relationship Id="rId12" Type="http://schemas.openxmlformats.org/officeDocument/2006/relationships/image" Target="../media/image388.emf"/><Relationship Id="rId17" Type="http://schemas.openxmlformats.org/officeDocument/2006/relationships/image" Target="../media/image393.emf"/><Relationship Id="rId2" Type="http://schemas.openxmlformats.org/officeDocument/2006/relationships/image" Target="../media/image378.emf"/><Relationship Id="rId16" Type="http://schemas.openxmlformats.org/officeDocument/2006/relationships/image" Target="../media/image392.emf"/><Relationship Id="rId1" Type="http://schemas.openxmlformats.org/officeDocument/2006/relationships/image" Target="../media/image377.emf"/><Relationship Id="rId6" Type="http://schemas.openxmlformats.org/officeDocument/2006/relationships/image" Target="../media/image382.emf"/><Relationship Id="rId11" Type="http://schemas.openxmlformats.org/officeDocument/2006/relationships/image" Target="../media/image387.emf"/><Relationship Id="rId5" Type="http://schemas.openxmlformats.org/officeDocument/2006/relationships/image" Target="../media/image381.emf"/><Relationship Id="rId15" Type="http://schemas.openxmlformats.org/officeDocument/2006/relationships/image" Target="../media/image391.emf"/><Relationship Id="rId10" Type="http://schemas.openxmlformats.org/officeDocument/2006/relationships/image" Target="../media/image386.emf"/><Relationship Id="rId19" Type="http://schemas.openxmlformats.org/officeDocument/2006/relationships/image" Target="../media/image395.emf"/><Relationship Id="rId4" Type="http://schemas.openxmlformats.org/officeDocument/2006/relationships/image" Target="../media/image380.emf"/><Relationship Id="rId9" Type="http://schemas.openxmlformats.org/officeDocument/2006/relationships/image" Target="../media/image385.emf"/><Relationship Id="rId14" Type="http://schemas.openxmlformats.org/officeDocument/2006/relationships/image" Target="../media/image39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emf"/><Relationship Id="rId3" Type="http://schemas.openxmlformats.org/officeDocument/2006/relationships/image" Target="../media/image398.emf"/><Relationship Id="rId7" Type="http://schemas.openxmlformats.org/officeDocument/2006/relationships/image" Target="../media/image402.emf"/><Relationship Id="rId12" Type="http://schemas.openxmlformats.org/officeDocument/2006/relationships/image" Target="../media/image407.emf"/><Relationship Id="rId2" Type="http://schemas.openxmlformats.org/officeDocument/2006/relationships/image" Target="../media/image397.emf"/><Relationship Id="rId1" Type="http://schemas.openxmlformats.org/officeDocument/2006/relationships/image" Target="../media/image396.emf"/><Relationship Id="rId6" Type="http://schemas.openxmlformats.org/officeDocument/2006/relationships/image" Target="../media/image401.emf"/><Relationship Id="rId11" Type="http://schemas.openxmlformats.org/officeDocument/2006/relationships/image" Target="../media/image406.emf"/><Relationship Id="rId5" Type="http://schemas.openxmlformats.org/officeDocument/2006/relationships/image" Target="../media/image400.emf"/><Relationship Id="rId10" Type="http://schemas.openxmlformats.org/officeDocument/2006/relationships/image" Target="../media/image405.emf"/><Relationship Id="rId4" Type="http://schemas.openxmlformats.org/officeDocument/2006/relationships/image" Target="../media/image399.emf"/><Relationship Id="rId9" Type="http://schemas.openxmlformats.org/officeDocument/2006/relationships/image" Target="../media/image40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emf"/><Relationship Id="rId13" Type="http://schemas.openxmlformats.org/officeDocument/2006/relationships/image" Target="../media/image420.emf"/><Relationship Id="rId3" Type="http://schemas.openxmlformats.org/officeDocument/2006/relationships/image" Target="../media/image410.emf"/><Relationship Id="rId7" Type="http://schemas.openxmlformats.org/officeDocument/2006/relationships/image" Target="../media/image414.emf"/><Relationship Id="rId12" Type="http://schemas.openxmlformats.org/officeDocument/2006/relationships/image" Target="../media/image419.emf"/><Relationship Id="rId2" Type="http://schemas.openxmlformats.org/officeDocument/2006/relationships/image" Target="../media/image409.emf"/><Relationship Id="rId1" Type="http://schemas.openxmlformats.org/officeDocument/2006/relationships/image" Target="../media/image408.emf"/><Relationship Id="rId6" Type="http://schemas.openxmlformats.org/officeDocument/2006/relationships/image" Target="../media/image413.emf"/><Relationship Id="rId11" Type="http://schemas.openxmlformats.org/officeDocument/2006/relationships/image" Target="../media/image418.emf"/><Relationship Id="rId5" Type="http://schemas.openxmlformats.org/officeDocument/2006/relationships/image" Target="../media/image412.emf"/><Relationship Id="rId10" Type="http://schemas.openxmlformats.org/officeDocument/2006/relationships/image" Target="../media/image417.emf"/><Relationship Id="rId4" Type="http://schemas.openxmlformats.org/officeDocument/2006/relationships/image" Target="../media/image411.emf"/><Relationship Id="rId9" Type="http://schemas.openxmlformats.org/officeDocument/2006/relationships/image" Target="../media/image416.emf"/><Relationship Id="rId14" Type="http://schemas.openxmlformats.org/officeDocument/2006/relationships/image" Target="../media/image42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emf"/><Relationship Id="rId13" Type="http://schemas.openxmlformats.org/officeDocument/2006/relationships/image" Target="../media/image434.emf"/><Relationship Id="rId3" Type="http://schemas.openxmlformats.org/officeDocument/2006/relationships/image" Target="../media/image424.emf"/><Relationship Id="rId7" Type="http://schemas.openxmlformats.org/officeDocument/2006/relationships/image" Target="../media/image428.emf"/><Relationship Id="rId12" Type="http://schemas.openxmlformats.org/officeDocument/2006/relationships/image" Target="../media/image433.emf"/><Relationship Id="rId2" Type="http://schemas.openxmlformats.org/officeDocument/2006/relationships/image" Target="../media/image423.emf"/><Relationship Id="rId1" Type="http://schemas.openxmlformats.org/officeDocument/2006/relationships/image" Target="../media/image422.emf"/><Relationship Id="rId6" Type="http://schemas.openxmlformats.org/officeDocument/2006/relationships/image" Target="../media/image427.emf"/><Relationship Id="rId11" Type="http://schemas.openxmlformats.org/officeDocument/2006/relationships/image" Target="../media/image432.emf"/><Relationship Id="rId5" Type="http://schemas.openxmlformats.org/officeDocument/2006/relationships/image" Target="../media/image426.emf"/><Relationship Id="rId15" Type="http://schemas.openxmlformats.org/officeDocument/2006/relationships/image" Target="../media/image436.emf"/><Relationship Id="rId10" Type="http://schemas.openxmlformats.org/officeDocument/2006/relationships/image" Target="../media/image431.emf"/><Relationship Id="rId4" Type="http://schemas.openxmlformats.org/officeDocument/2006/relationships/image" Target="../media/image425.emf"/><Relationship Id="rId9" Type="http://schemas.openxmlformats.org/officeDocument/2006/relationships/image" Target="../media/image430.emf"/><Relationship Id="rId14" Type="http://schemas.openxmlformats.org/officeDocument/2006/relationships/image" Target="../media/image43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emf"/><Relationship Id="rId13" Type="http://schemas.openxmlformats.org/officeDocument/2006/relationships/image" Target="../media/image449.emf"/><Relationship Id="rId3" Type="http://schemas.openxmlformats.org/officeDocument/2006/relationships/image" Target="../media/image439.emf"/><Relationship Id="rId7" Type="http://schemas.openxmlformats.org/officeDocument/2006/relationships/image" Target="../media/image443.emf"/><Relationship Id="rId12" Type="http://schemas.openxmlformats.org/officeDocument/2006/relationships/image" Target="../media/image448.emf"/><Relationship Id="rId17" Type="http://schemas.openxmlformats.org/officeDocument/2006/relationships/image" Target="../media/image453.emf"/><Relationship Id="rId2" Type="http://schemas.openxmlformats.org/officeDocument/2006/relationships/image" Target="../media/image438.emf"/><Relationship Id="rId16" Type="http://schemas.openxmlformats.org/officeDocument/2006/relationships/image" Target="../media/image452.emf"/><Relationship Id="rId1" Type="http://schemas.openxmlformats.org/officeDocument/2006/relationships/image" Target="../media/image437.emf"/><Relationship Id="rId6" Type="http://schemas.openxmlformats.org/officeDocument/2006/relationships/image" Target="../media/image442.emf"/><Relationship Id="rId11" Type="http://schemas.openxmlformats.org/officeDocument/2006/relationships/image" Target="../media/image447.emf"/><Relationship Id="rId5" Type="http://schemas.openxmlformats.org/officeDocument/2006/relationships/image" Target="../media/image441.emf"/><Relationship Id="rId15" Type="http://schemas.openxmlformats.org/officeDocument/2006/relationships/image" Target="../media/image451.emf"/><Relationship Id="rId10" Type="http://schemas.openxmlformats.org/officeDocument/2006/relationships/image" Target="../media/image446.emf"/><Relationship Id="rId4" Type="http://schemas.openxmlformats.org/officeDocument/2006/relationships/image" Target="../media/image440.emf"/><Relationship Id="rId9" Type="http://schemas.openxmlformats.org/officeDocument/2006/relationships/image" Target="../media/image445.emf"/><Relationship Id="rId14" Type="http://schemas.openxmlformats.org/officeDocument/2006/relationships/image" Target="../media/image45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emf"/><Relationship Id="rId13" Type="http://schemas.openxmlformats.org/officeDocument/2006/relationships/image" Target="../media/image467.emf"/><Relationship Id="rId3" Type="http://schemas.openxmlformats.org/officeDocument/2006/relationships/image" Target="../media/image457.emf"/><Relationship Id="rId7" Type="http://schemas.openxmlformats.org/officeDocument/2006/relationships/image" Target="../media/image461.emf"/><Relationship Id="rId12" Type="http://schemas.openxmlformats.org/officeDocument/2006/relationships/image" Target="../media/image466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Relationship Id="rId6" Type="http://schemas.openxmlformats.org/officeDocument/2006/relationships/image" Target="../media/image460.emf"/><Relationship Id="rId11" Type="http://schemas.openxmlformats.org/officeDocument/2006/relationships/image" Target="../media/image465.emf"/><Relationship Id="rId5" Type="http://schemas.openxmlformats.org/officeDocument/2006/relationships/image" Target="../media/image459.emf"/><Relationship Id="rId10" Type="http://schemas.openxmlformats.org/officeDocument/2006/relationships/image" Target="../media/image464.emf"/><Relationship Id="rId4" Type="http://schemas.openxmlformats.org/officeDocument/2006/relationships/image" Target="../media/image458.emf"/><Relationship Id="rId9" Type="http://schemas.openxmlformats.org/officeDocument/2006/relationships/image" Target="../media/image463.emf"/><Relationship Id="rId14" Type="http://schemas.openxmlformats.org/officeDocument/2006/relationships/image" Target="../media/image46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13" Type="http://schemas.openxmlformats.org/officeDocument/2006/relationships/image" Target="../media/image481.emf"/><Relationship Id="rId18" Type="http://schemas.openxmlformats.org/officeDocument/2006/relationships/image" Target="../media/image486.emf"/><Relationship Id="rId3" Type="http://schemas.openxmlformats.org/officeDocument/2006/relationships/image" Target="../media/image471.emf"/><Relationship Id="rId7" Type="http://schemas.openxmlformats.org/officeDocument/2006/relationships/image" Target="../media/image475.emf"/><Relationship Id="rId12" Type="http://schemas.openxmlformats.org/officeDocument/2006/relationships/image" Target="../media/image480.emf"/><Relationship Id="rId17" Type="http://schemas.openxmlformats.org/officeDocument/2006/relationships/image" Target="../media/image485.emf"/><Relationship Id="rId2" Type="http://schemas.openxmlformats.org/officeDocument/2006/relationships/image" Target="../media/image470.emf"/><Relationship Id="rId16" Type="http://schemas.openxmlformats.org/officeDocument/2006/relationships/image" Target="../media/image484.emf"/><Relationship Id="rId20" Type="http://schemas.openxmlformats.org/officeDocument/2006/relationships/image" Target="../media/image488.emf"/><Relationship Id="rId1" Type="http://schemas.openxmlformats.org/officeDocument/2006/relationships/image" Target="../media/image469.emf"/><Relationship Id="rId6" Type="http://schemas.openxmlformats.org/officeDocument/2006/relationships/image" Target="../media/image474.emf"/><Relationship Id="rId11" Type="http://schemas.openxmlformats.org/officeDocument/2006/relationships/image" Target="../media/image479.emf"/><Relationship Id="rId5" Type="http://schemas.openxmlformats.org/officeDocument/2006/relationships/image" Target="../media/image473.emf"/><Relationship Id="rId15" Type="http://schemas.openxmlformats.org/officeDocument/2006/relationships/image" Target="../media/image483.emf"/><Relationship Id="rId10" Type="http://schemas.openxmlformats.org/officeDocument/2006/relationships/image" Target="../media/image478.emf"/><Relationship Id="rId19" Type="http://schemas.openxmlformats.org/officeDocument/2006/relationships/image" Target="../media/image487.emf"/><Relationship Id="rId4" Type="http://schemas.openxmlformats.org/officeDocument/2006/relationships/image" Target="../media/image472.emf"/><Relationship Id="rId9" Type="http://schemas.openxmlformats.org/officeDocument/2006/relationships/image" Target="../media/image477.emf"/><Relationship Id="rId14" Type="http://schemas.openxmlformats.org/officeDocument/2006/relationships/image" Target="../media/image48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18" Type="http://schemas.openxmlformats.org/officeDocument/2006/relationships/image" Target="../media/image38.emf"/><Relationship Id="rId26" Type="http://schemas.openxmlformats.org/officeDocument/2006/relationships/image" Target="../media/image19.emf"/><Relationship Id="rId3" Type="http://schemas.openxmlformats.org/officeDocument/2006/relationships/image" Target="../media/image23.emf"/><Relationship Id="rId21" Type="http://schemas.openxmlformats.org/officeDocument/2006/relationships/image" Target="../media/image41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17" Type="http://schemas.openxmlformats.org/officeDocument/2006/relationships/image" Target="../media/image37.emf"/><Relationship Id="rId25" Type="http://schemas.openxmlformats.org/officeDocument/2006/relationships/image" Target="../media/image45.emf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20" Type="http://schemas.openxmlformats.org/officeDocument/2006/relationships/image" Target="../media/image40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24" Type="http://schemas.openxmlformats.org/officeDocument/2006/relationships/image" Target="../media/image44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23" Type="http://schemas.openxmlformats.org/officeDocument/2006/relationships/image" Target="../media/image43.emf"/><Relationship Id="rId10" Type="http://schemas.openxmlformats.org/officeDocument/2006/relationships/image" Target="../media/image30.emf"/><Relationship Id="rId19" Type="http://schemas.openxmlformats.org/officeDocument/2006/relationships/image" Target="../media/image39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Relationship Id="rId22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26" Type="http://schemas.openxmlformats.org/officeDocument/2006/relationships/image" Target="../media/image71.emf"/><Relationship Id="rId3" Type="http://schemas.openxmlformats.org/officeDocument/2006/relationships/image" Target="../media/image48.emf"/><Relationship Id="rId21" Type="http://schemas.openxmlformats.org/officeDocument/2006/relationships/image" Target="../media/image66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5" Type="http://schemas.openxmlformats.org/officeDocument/2006/relationships/image" Target="../media/image70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20" Type="http://schemas.openxmlformats.org/officeDocument/2006/relationships/image" Target="../media/image65.emf"/><Relationship Id="rId29" Type="http://schemas.openxmlformats.org/officeDocument/2006/relationships/image" Target="../media/image74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24" Type="http://schemas.openxmlformats.org/officeDocument/2006/relationships/image" Target="../media/image69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23" Type="http://schemas.openxmlformats.org/officeDocument/2006/relationships/image" Target="../media/image68.emf"/><Relationship Id="rId28" Type="http://schemas.openxmlformats.org/officeDocument/2006/relationships/image" Target="../media/image73.emf"/><Relationship Id="rId10" Type="http://schemas.openxmlformats.org/officeDocument/2006/relationships/image" Target="../media/image55.emf"/><Relationship Id="rId19" Type="http://schemas.openxmlformats.org/officeDocument/2006/relationships/image" Target="../media/image64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Relationship Id="rId22" Type="http://schemas.openxmlformats.org/officeDocument/2006/relationships/image" Target="../media/image67.emf"/><Relationship Id="rId27" Type="http://schemas.openxmlformats.org/officeDocument/2006/relationships/image" Target="../media/image72.emf"/><Relationship Id="rId30" Type="http://schemas.openxmlformats.org/officeDocument/2006/relationships/image" Target="../media/image7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image" Target="../media/image77.emf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18" Type="http://schemas.openxmlformats.org/officeDocument/2006/relationships/image" Target="../media/image115.emf"/><Relationship Id="rId3" Type="http://schemas.openxmlformats.org/officeDocument/2006/relationships/image" Target="../media/image100.emf"/><Relationship Id="rId21" Type="http://schemas.openxmlformats.org/officeDocument/2006/relationships/image" Target="../media/image118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17" Type="http://schemas.openxmlformats.org/officeDocument/2006/relationships/image" Target="../media/image114.emf"/><Relationship Id="rId25" Type="http://schemas.openxmlformats.org/officeDocument/2006/relationships/image" Target="../media/image122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20" Type="http://schemas.openxmlformats.org/officeDocument/2006/relationships/image" Target="../media/image117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24" Type="http://schemas.openxmlformats.org/officeDocument/2006/relationships/image" Target="../media/image121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23" Type="http://schemas.openxmlformats.org/officeDocument/2006/relationships/image" Target="../media/image120.emf"/><Relationship Id="rId10" Type="http://schemas.openxmlformats.org/officeDocument/2006/relationships/image" Target="../media/image107.emf"/><Relationship Id="rId19" Type="http://schemas.openxmlformats.org/officeDocument/2006/relationships/image" Target="../media/image116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Relationship Id="rId22" Type="http://schemas.openxmlformats.org/officeDocument/2006/relationships/image" Target="../media/image11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18" Type="http://schemas.openxmlformats.org/officeDocument/2006/relationships/image" Target="../media/image140.emf"/><Relationship Id="rId26" Type="http://schemas.openxmlformats.org/officeDocument/2006/relationships/image" Target="../media/image148.emf"/><Relationship Id="rId3" Type="http://schemas.openxmlformats.org/officeDocument/2006/relationships/image" Target="../media/image125.emf"/><Relationship Id="rId21" Type="http://schemas.openxmlformats.org/officeDocument/2006/relationships/image" Target="../media/image143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17" Type="http://schemas.openxmlformats.org/officeDocument/2006/relationships/image" Target="../media/image139.emf"/><Relationship Id="rId25" Type="http://schemas.openxmlformats.org/officeDocument/2006/relationships/image" Target="../media/image147.emf"/><Relationship Id="rId2" Type="http://schemas.openxmlformats.org/officeDocument/2006/relationships/image" Target="../media/image124.emf"/><Relationship Id="rId16" Type="http://schemas.openxmlformats.org/officeDocument/2006/relationships/image" Target="../media/image138.emf"/><Relationship Id="rId20" Type="http://schemas.openxmlformats.org/officeDocument/2006/relationships/image" Target="../media/image142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24" Type="http://schemas.openxmlformats.org/officeDocument/2006/relationships/image" Target="../media/image146.emf"/><Relationship Id="rId5" Type="http://schemas.openxmlformats.org/officeDocument/2006/relationships/image" Target="../media/image127.emf"/><Relationship Id="rId15" Type="http://schemas.openxmlformats.org/officeDocument/2006/relationships/image" Target="../media/image137.emf"/><Relationship Id="rId23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image" Target="../media/image141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Relationship Id="rId22" Type="http://schemas.openxmlformats.org/officeDocument/2006/relationships/image" Target="../media/image14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18" Type="http://schemas.openxmlformats.org/officeDocument/2006/relationships/image" Target="../media/image166.emf"/><Relationship Id="rId26" Type="http://schemas.openxmlformats.org/officeDocument/2006/relationships/image" Target="../media/image174.emf"/><Relationship Id="rId3" Type="http://schemas.openxmlformats.org/officeDocument/2006/relationships/image" Target="../media/image151.emf"/><Relationship Id="rId21" Type="http://schemas.openxmlformats.org/officeDocument/2006/relationships/image" Target="../media/image169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17" Type="http://schemas.openxmlformats.org/officeDocument/2006/relationships/image" Target="../media/image165.emf"/><Relationship Id="rId25" Type="http://schemas.openxmlformats.org/officeDocument/2006/relationships/image" Target="../media/image173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20" Type="http://schemas.openxmlformats.org/officeDocument/2006/relationships/image" Target="../media/image168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24" Type="http://schemas.openxmlformats.org/officeDocument/2006/relationships/image" Target="../media/image172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23" Type="http://schemas.openxmlformats.org/officeDocument/2006/relationships/image" Target="../media/image171.png"/><Relationship Id="rId28" Type="http://schemas.openxmlformats.org/officeDocument/2006/relationships/image" Target="../media/image176.emf"/><Relationship Id="rId10" Type="http://schemas.openxmlformats.org/officeDocument/2006/relationships/image" Target="../media/image158.emf"/><Relationship Id="rId19" Type="http://schemas.openxmlformats.org/officeDocument/2006/relationships/image" Target="../media/image167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Relationship Id="rId22" Type="http://schemas.openxmlformats.org/officeDocument/2006/relationships/image" Target="../media/image170.emf"/><Relationship Id="rId27" Type="http://schemas.openxmlformats.org/officeDocument/2006/relationships/image" Target="../media/image1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188.emf"/><Relationship Id="rId18" Type="http://schemas.openxmlformats.org/officeDocument/2006/relationships/image" Target="../media/image193.emf"/><Relationship Id="rId3" Type="http://schemas.openxmlformats.org/officeDocument/2006/relationships/image" Target="../media/image179.emf"/><Relationship Id="rId21" Type="http://schemas.openxmlformats.org/officeDocument/2006/relationships/image" Target="../media/image196.emf"/><Relationship Id="rId7" Type="http://schemas.openxmlformats.org/officeDocument/2006/relationships/image" Target="../media/image183.emf"/><Relationship Id="rId12" Type="http://schemas.openxmlformats.org/officeDocument/2006/relationships/image" Target="../media/image187.emf"/><Relationship Id="rId17" Type="http://schemas.openxmlformats.org/officeDocument/2006/relationships/image" Target="../media/image192.emf"/><Relationship Id="rId2" Type="http://schemas.openxmlformats.org/officeDocument/2006/relationships/image" Target="../media/image178.emf"/><Relationship Id="rId16" Type="http://schemas.openxmlformats.org/officeDocument/2006/relationships/image" Target="../media/image191.emf"/><Relationship Id="rId20" Type="http://schemas.openxmlformats.org/officeDocument/2006/relationships/image" Target="../media/image195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6.emf"/><Relationship Id="rId5" Type="http://schemas.openxmlformats.org/officeDocument/2006/relationships/image" Target="../media/image181.emf"/><Relationship Id="rId15" Type="http://schemas.openxmlformats.org/officeDocument/2006/relationships/image" Target="../media/image190.emf"/><Relationship Id="rId10" Type="http://schemas.openxmlformats.org/officeDocument/2006/relationships/image" Target="../media/image171.png"/><Relationship Id="rId19" Type="http://schemas.openxmlformats.org/officeDocument/2006/relationships/image" Target="../media/image194.emf"/><Relationship Id="rId4" Type="http://schemas.openxmlformats.org/officeDocument/2006/relationships/image" Target="../media/image180.emf"/><Relationship Id="rId9" Type="http://schemas.openxmlformats.org/officeDocument/2006/relationships/image" Target="../media/image185.emf"/><Relationship Id="rId14" Type="http://schemas.openxmlformats.org/officeDocument/2006/relationships/image" Target="../media/image189.emf"/><Relationship Id="rId22" Type="http://schemas.openxmlformats.org/officeDocument/2006/relationships/image" Target="../media/image19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A158420-61F8-4483-8DF1-1EDE2B669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153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DC0D77E-0284-4B29-A8C0-4B05AF975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8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CEC0638D-CAB9-4D62-894D-CAC1D0E1C302}" type="slidenum">
              <a:rPr lang="en-US" altLang="zh-CN" sz="1200" smtClean="0">
                <a:ea typeface="宋体" pitchFamily="2" charset="-122"/>
              </a:rPr>
              <a:pPr/>
              <a:t>19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L.P204~P206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E182C1C8-299F-4D7A-B2E7-3E2B3B0A76AA}" type="slidenum">
              <a:rPr lang="en-US" altLang="zh-CN" sz="1200" smtClean="0">
                <a:ea typeface="宋体" pitchFamily="2" charset="-122"/>
              </a:rPr>
              <a:pPr/>
              <a:t>21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/>
              <a:t>2000</a:t>
            </a:r>
            <a:r>
              <a:rPr lang="zh-CN" altLang="en-US" smtClean="0"/>
              <a:t>年考题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BF8D1-1362-4783-84A3-453B0B3F74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79405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BD830-7D3E-4389-9B5E-85641B533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97909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A49F6-909F-4D57-8C00-2FF95AF32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56525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40BE-2AE1-4F1A-B20A-C52E7D52E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53571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BAEA-2CB4-44A6-89C5-57AA09A91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86077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AFE1-D8A5-435D-A846-F89DA4D5F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14352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E910F-1954-4B83-AFBE-28D9452FB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27774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21F24-0D8E-4815-A0BA-C8FB615377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15391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844AC-D2B5-44C8-B6C8-2A7686E53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72595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14B3-DBEF-4BB9-BEF5-A32CF20CC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00445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1DDA5-280C-4D07-9B27-E534F4CF0F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52449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fld id="{A952E95D-01ED-4463-B6DB-98E53B821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7656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2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2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5.emf"/><Relationship Id="rId26" Type="http://schemas.openxmlformats.org/officeDocument/2006/relationships/image" Target="../media/image209.emf"/><Relationship Id="rId39" Type="http://schemas.openxmlformats.org/officeDocument/2006/relationships/oleObject" Target="../embeddings/oleObject212.bin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13.emf"/><Relationship Id="rId42" Type="http://schemas.openxmlformats.org/officeDocument/2006/relationships/image" Target="../media/image217.e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221.e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215.emf"/><Relationship Id="rId46" Type="http://schemas.openxmlformats.org/officeDocument/2006/relationships/image" Target="../media/image21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29" Type="http://schemas.openxmlformats.org/officeDocument/2006/relationships/oleObject" Target="../embeddings/oleObject207.bin"/><Relationship Id="rId41" Type="http://schemas.openxmlformats.org/officeDocument/2006/relationships/oleObject" Target="../embeddings/oleObject21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08.emf"/><Relationship Id="rId32" Type="http://schemas.openxmlformats.org/officeDocument/2006/relationships/image" Target="../media/image212.e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216.emf"/><Relationship Id="rId45" Type="http://schemas.openxmlformats.org/officeDocument/2006/relationships/oleObject" Target="../embeddings/oleObject215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10.emf"/><Relationship Id="rId36" Type="http://schemas.openxmlformats.org/officeDocument/2006/relationships/image" Target="../media/image214.emf"/><Relationship Id="rId49" Type="http://schemas.openxmlformats.org/officeDocument/2006/relationships/oleObject" Target="../embeddings/oleObject217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218.emf"/><Relationship Id="rId52" Type="http://schemas.openxmlformats.org/officeDocument/2006/relationships/image" Target="../media/image222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3.emf"/><Relationship Id="rId22" Type="http://schemas.openxmlformats.org/officeDocument/2006/relationships/image" Target="../media/image207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11.emf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48" Type="http://schemas.openxmlformats.org/officeDocument/2006/relationships/image" Target="../media/image220.emf"/><Relationship Id="rId8" Type="http://schemas.openxmlformats.org/officeDocument/2006/relationships/image" Target="../media/image200.emf"/><Relationship Id="rId51" Type="http://schemas.openxmlformats.org/officeDocument/2006/relationships/oleObject" Target="../embeddings/oleObject2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30.emf"/><Relationship Id="rId26" Type="http://schemas.openxmlformats.org/officeDocument/2006/relationships/image" Target="../media/image234.emf"/><Relationship Id="rId39" Type="http://schemas.openxmlformats.org/officeDocument/2006/relationships/oleObject" Target="../embeddings/oleObject237.bin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34" Type="http://schemas.openxmlformats.org/officeDocument/2006/relationships/image" Target="../media/image238.emf"/><Relationship Id="rId42" Type="http://schemas.openxmlformats.org/officeDocument/2006/relationships/image" Target="../media/image242.e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33" Type="http://schemas.openxmlformats.org/officeDocument/2006/relationships/oleObject" Target="../embeddings/oleObject234.bin"/><Relationship Id="rId38" Type="http://schemas.openxmlformats.org/officeDocument/2006/relationships/image" Target="../media/image24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9.emf"/><Relationship Id="rId20" Type="http://schemas.openxmlformats.org/officeDocument/2006/relationships/image" Target="../media/image231.emf"/><Relationship Id="rId29" Type="http://schemas.openxmlformats.org/officeDocument/2006/relationships/oleObject" Target="../embeddings/oleObject232.bin"/><Relationship Id="rId41" Type="http://schemas.openxmlformats.org/officeDocument/2006/relationships/oleObject" Target="../embeddings/oleObject23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33.emf"/><Relationship Id="rId32" Type="http://schemas.openxmlformats.org/officeDocument/2006/relationships/image" Target="../media/image237.emf"/><Relationship Id="rId37" Type="http://schemas.openxmlformats.org/officeDocument/2006/relationships/oleObject" Target="../embeddings/oleObject236.bin"/><Relationship Id="rId40" Type="http://schemas.openxmlformats.org/officeDocument/2006/relationships/image" Target="../media/image241.e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35.emf"/><Relationship Id="rId36" Type="http://schemas.openxmlformats.org/officeDocument/2006/relationships/image" Target="../media/image239.emf"/><Relationship Id="rId10" Type="http://schemas.openxmlformats.org/officeDocument/2006/relationships/image" Target="../media/image226.emf"/><Relationship Id="rId19" Type="http://schemas.openxmlformats.org/officeDocument/2006/relationships/oleObject" Target="../embeddings/oleObject227.bin"/><Relationship Id="rId31" Type="http://schemas.openxmlformats.org/officeDocument/2006/relationships/oleObject" Target="../embeddings/oleObject233.bin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8.emf"/><Relationship Id="rId22" Type="http://schemas.openxmlformats.org/officeDocument/2006/relationships/image" Target="../media/image232.emf"/><Relationship Id="rId27" Type="http://schemas.openxmlformats.org/officeDocument/2006/relationships/oleObject" Target="../embeddings/oleObject231.bin"/><Relationship Id="rId30" Type="http://schemas.openxmlformats.org/officeDocument/2006/relationships/image" Target="../media/image236.emf"/><Relationship Id="rId35" Type="http://schemas.openxmlformats.org/officeDocument/2006/relationships/oleObject" Target="../embeddings/oleObject23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50.emf"/><Relationship Id="rId26" Type="http://schemas.openxmlformats.org/officeDocument/2006/relationships/image" Target="../media/image254.e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34" Type="http://schemas.openxmlformats.org/officeDocument/2006/relationships/image" Target="../media/image258.emf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7.e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9.emf"/><Relationship Id="rId20" Type="http://schemas.openxmlformats.org/officeDocument/2006/relationships/image" Target="../media/image251.e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53.emf"/><Relationship Id="rId32" Type="http://schemas.openxmlformats.org/officeDocument/2006/relationships/image" Target="../media/image257.e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55.emf"/><Relationship Id="rId10" Type="http://schemas.openxmlformats.org/officeDocument/2006/relationships/image" Target="../media/image246.e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8.emf"/><Relationship Id="rId22" Type="http://schemas.openxmlformats.org/officeDocument/2006/relationships/image" Target="../media/image252.e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56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6.emf"/><Relationship Id="rId26" Type="http://schemas.openxmlformats.org/officeDocument/2006/relationships/image" Target="../media/image270.emf"/><Relationship Id="rId39" Type="http://schemas.openxmlformats.org/officeDocument/2006/relationships/oleObject" Target="../embeddings/oleObject273.bin"/><Relationship Id="rId3" Type="http://schemas.openxmlformats.org/officeDocument/2006/relationships/oleObject" Target="../embeddings/oleObject255.bin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74.emf"/><Relationship Id="rId42" Type="http://schemas.openxmlformats.org/officeDocument/2006/relationships/image" Target="../media/image278.emf"/><Relationship Id="rId47" Type="http://schemas.openxmlformats.org/officeDocument/2006/relationships/oleObject" Target="../embeddings/oleObject277.bin"/><Relationship Id="rId50" Type="http://schemas.openxmlformats.org/officeDocument/2006/relationships/image" Target="../media/image282.e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63.e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38" Type="http://schemas.openxmlformats.org/officeDocument/2006/relationships/image" Target="../media/image276.emf"/><Relationship Id="rId46" Type="http://schemas.openxmlformats.org/officeDocument/2006/relationships/image" Target="../media/image28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5.emf"/><Relationship Id="rId20" Type="http://schemas.openxmlformats.org/officeDocument/2006/relationships/image" Target="../media/image267.emf"/><Relationship Id="rId29" Type="http://schemas.openxmlformats.org/officeDocument/2006/relationships/oleObject" Target="../embeddings/oleObject268.bin"/><Relationship Id="rId41" Type="http://schemas.openxmlformats.org/officeDocument/2006/relationships/oleObject" Target="../embeddings/oleObject274.bin"/><Relationship Id="rId54" Type="http://schemas.openxmlformats.org/officeDocument/2006/relationships/image" Target="../media/image28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69.emf"/><Relationship Id="rId32" Type="http://schemas.openxmlformats.org/officeDocument/2006/relationships/image" Target="../media/image273.emf"/><Relationship Id="rId37" Type="http://schemas.openxmlformats.org/officeDocument/2006/relationships/oleObject" Target="../embeddings/oleObject272.bin"/><Relationship Id="rId40" Type="http://schemas.openxmlformats.org/officeDocument/2006/relationships/image" Target="../media/image277.emf"/><Relationship Id="rId45" Type="http://schemas.openxmlformats.org/officeDocument/2006/relationships/oleObject" Target="../embeddings/oleObject276.bin"/><Relationship Id="rId53" Type="http://schemas.openxmlformats.org/officeDocument/2006/relationships/oleObject" Target="../embeddings/oleObject280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271.emf"/><Relationship Id="rId36" Type="http://schemas.openxmlformats.org/officeDocument/2006/relationships/image" Target="../media/image275.emf"/><Relationship Id="rId49" Type="http://schemas.openxmlformats.org/officeDocument/2006/relationships/oleObject" Target="../embeddings/oleObject278.bin"/><Relationship Id="rId10" Type="http://schemas.openxmlformats.org/officeDocument/2006/relationships/image" Target="../media/image262.e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4" Type="http://schemas.openxmlformats.org/officeDocument/2006/relationships/image" Target="../media/image279.emf"/><Relationship Id="rId52" Type="http://schemas.openxmlformats.org/officeDocument/2006/relationships/image" Target="../media/image283.emf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64.emf"/><Relationship Id="rId22" Type="http://schemas.openxmlformats.org/officeDocument/2006/relationships/image" Target="../media/image268.e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72.emf"/><Relationship Id="rId35" Type="http://schemas.openxmlformats.org/officeDocument/2006/relationships/oleObject" Target="../embeddings/oleObject271.bin"/><Relationship Id="rId43" Type="http://schemas.openxmlformats.org/officeDocument/2006/relationships/oleObject" Target="../embeddings/oleObject275.bin"/><Relationship Id="rId48" Type="http://schemas.openxmlformats.org/officeDocument/2006/relationships/image" Target="../media/image281.emf"/><Relationship Id="rId8" Type="http://schemas.openxmlformats.org/officeDocument/2006/relationships/image" Target="../media/image261.emf"/><Relationship Id="rId51" Type="http://schemas.openxmlformats.org/officeDocument/2006/relationships/oleObject" Target="../embeddings/oleObject279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92.emf"/><Relationship Id="rId26" Type="http://schemas.openxmlformats.org/officeDocument/2006/relationships/image" Target="../media/image296.emf"/><Relationship Id="rId39" Type="http://schemas.openxmlformats.org/officeDocument/2006/relationships/oleObject" Target="../embeddings/oleObject299.bin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34" Type="http://schemas.openxmlformats.org/officeDocument/2006/relationships/image" Target="../media/image300.emf"/><Relationship Id="rId42" Type="http://schemas.openxmlformats.org/officeDocument/2006/relationships/image" Target="../media/image304.emf"/><Relationship Id="rId47" Type="http://schemas.openxmlformats.org/officeDocument/2006/relationships/oleObject" Target="../embeddings/oleObject303.bin"/><Relationship Id="rId50" Type="http://schemas.openxmlformats.org/officeDocument/2006/relationships/image" Target="../media/image308.emf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33" Type="http://schemas.openxmlformats.org/officeDocument/2006/relationships/oleObject" Target="../embeddings/oleObject296.bin"/><Relationship Id="rId38" Type="http://schemas.openxmlformats.org/officeDocument/2006/relationships/image" Target="../media/image302.emf"/><Relationship Id="rId46" Type="http://schemas.openxmlformats.org/officeDocument/2006/relationships/image" Target="../media/image30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29" Type="http://schemas.openxmlformats.org/officeDocument/2006/relationships/oleObject" Target="../embeddings/oleObject294.bin"/><Relationship Id="rId41" Type="http://schemas.openxmlformats.org/officeDocument/2006/relationships/oleObject" Target="../embeddings/oleObject30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95.emf"/><Relationship Id="rId32" Type="http://schemas.openxmlformats.org/officeDocument/2006/relationships/image" Target="../media/image299.emf"/><Relationship Id="rId37" Type="http://schemas.openxmlformats.org/officeDocument/2006/relationships/oleObject" Target="../embeddings/oleObject298.bin"/><Relationship Id="rId40" Type="http://schemas.openxmlformats.org/officeDocument/2006/relationships/image" Target="../media/image303.emf"/><Relationship Id="rId45" Type="http://schemas.openxmlformats.org/officeDocument/2006/relationships/oleObject" Target="../embeddings/oleObject302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97.emf"/><Relationship Id="rId36" Type="http://schemas.openxmlformats.org/officeDocument/2006/relationships/image" Target="../media/image301.emf"/><Relationship Id="rId49" Type="http://schemas.openxmlformats.org/officeDocument/2006/relationships/oleObject" Target="../embeddings/oleObject304.bin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89.bin"/><Relationship Id="rId31" Type="http://schemas.openxmlformats.org/officeDocument/2006/relationships/oleObject" Target="../embeddings/oleObject295.bin"/><Relationship Id="rId44" Type="http://schemas.openxmlformats.org/officeDocument/2006/relationships/image" Target="../media/image305.emf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90.emf"/><Relationship Id="rId22" Type="http://schemas.openxmlformats.org/officeDocument/2006/relationships/image" Target="../media/image294.emf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98.emf"/><Relationship Id="rId35" Type="http://schemas.openxmlformats.org/officeDocument/2006/relationships/oleObject" Target="../embeddings/oleObject297.bin"/><Relationship Id="rId43" Type="http://schemas.openxmlformats.org/officeDocument/2006/relationships/oleObject" Target="../embeddings/oleObject301.bin"/><Relationship Id="rId48" Type="http://schemas.openxmlformats.org/officeDocument/2006/relationships/image" Target="../media/image307.emf"/><Relationship Id="rId8" Type="http://schemas.openxmlformats.org/officeDocument/2006/relationships/image" Target="../media/image28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16.emf"/><Relationship Id="rId26" Type="http://schemas.openxmlformats.org/officeDocument/2006/relationships/image" Target="../media/image320.emf"/><Relationship Id="rId39" Type="http://schemas.openxmlformats.org/officeDocument/2006/relationships/oleObject" Target="../embeddings/oleObject323.bin"/><Relationship Id="rId21" Type="http://schemas.openxmlformats.org/officeDocument/2006/relationships/oleObject" Target="../embeddings/oleObject314.bin"/><Relationship Id="rId34" Type="http://schemas.openxmlformats.org/officeDocument/2006/relationships/image" Target="../media/image324.emf"/><Relationship Id="rId42" Type="http://schemas.openxmlformats.org/officeDocument/2006/relationships/image" Target="../media/image328.emf"/><Relationship Id="rId47" Type="http://schemas.openxmlformats.org/officeDocument/2006/relationships/oleObject" Target="../embeddings/oleObject327.bin"/><Relationship Id="rId50" Type="http://schemas.openxmlformats.org/officeDocument/2006/relationships/image" Target="../media/image332.emf"/><Relationship Id="rId55" Type="http://schemas.openxmlformats.org/officeDocument/2006/relationships/oleObject" Target="../embeddings/oleObject331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13.e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33" Type="http://schemas.openxmlformats.org/officeDocument/2006/relationships/oleObject" Target="../embeddings/oleObject320.bin"/><Relationship Id="rId38" Type="http://schemas.openxmlformats.org/officeDocument/2006/relationships/image" Target="../media/image326.emf"/><Relationship Id="rId46" Type="http://schemas.openxmlformats.org/officeDocument/2006/relationships/image" Target="../media/image33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5.emf"/><Relationship Id="rId20" Type="http://schemas.openxmlformats.org/officeDocument/2006/relationships/image" Target="../media/image317.emf"/><Relationship Id="rId29" Type="http://schemas.openxmlformats.org/officeDocument/2006/relationships/oleObject" Target="../embeddings/oleObject318.bin"/><Relationship Id="rId41" Type="http://schemas.openxmlformats.org/officeDocument/2006/relationships/oleObject" Target="../embeddings/oleObject324.bin"/><Relationship Id="rId54" Type="http://schemas.openxmlformats.org/officeDocument/2006/relationships/image" Target="../media/image33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0.e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19.emf"/><Relationship Id="rId32" Type="http://schemas.openxmlformats.org/officeDocument/2006/relationships/image" Target="../media/image323.emf"/><Relationship Id="rId37" Type="http://schemas.openxmlformats.org/officeDocument/2006/relationships/oleObject" Target="../embeddings/oleObject322.bin"/><Relationship Id="rId40" Type="http://schemas.openxmlformats.org/officeDocument/2006/relationships/image" Target="../media/image327.emf"/><Relationship Id="rId45" Type="http://schemas.openxmlformats.org/officeDocument/2006/relationships/oleObject" Target="../embeddings/oleObject326.bin"/><Relationship Id="rId53" Type="http://schemas.openxmlformats.org/officeDocument/2006/relationships/oleObject" Target="../embeddings/oleObject330.bin"/><Relationship Id="rId58" Type="http://schemas.openxmlformats.org/officeDocument/2006/relationships/image" Target="../media/image336.e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28" Type="http://schemas.openxmlformats.org/officeDocument/2006/relationships/image" Target="../media/image321.emf"/><Relationship Id="rId36" Type="http://schemas.openxmlformats.org/officeDocument/2006/relationships/image" Target="../media/image325.emf"/><Relationship Id="rId49" Type="http://schemas.openxmlformats.org/officeDocument/2006/relationships/oleObject" Target="../embeddings/oleObject328.bin"/><Relationship Id="rId57" Type="http://schemas.openxmlformats.org/officeDocument/2006/relationships/oleObject" Target="../embeddings/oleObject332.bin"/><Relationship Id="rId10" Type="http://schemas.openxmlformats.org/officeDocument/2006/relationships/image" Target="../media/image312.emf"/><Relationship Id="rId19" Type="http://schemas.openxmlformats.org/officeDocument/2006/relationships/oleObject" Target="../embeddings/oleObject313.bin"/><Relationship Id="rId31" Type="http://schemas.openxmlformats.org/officeDocument/2006/relationships/oleObject" Target="../embeddings/oleObject319.bin"/><Relationship Id="rId44" Type="http://schemas.openxmlformats.org/officeDocument/2006/relationships/image" Target="../media/image329.emf"/><Relationship Id="rId52" Type="http://schemas.openxmlformats.org/officeDocument/2006/relationships/image" Target="../media/image333.emf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14.emf"/><Relationship Id="rId22" Type="http://schemas.openxmlformats.org/officeDocument/2006/relationships/image" Target="../media/image318.emf"/><Relationship Id="rId27" Type="http://schemas.openxmlformats.org/officeDocument/2006/relationships/oleObject" Target="../embeddings/oleObject317.bin"/><Relationship Id="rId30" Type="http://schemas.openxmlformats.org/officeDocument/2006/relationships/image" Target="../media/image322.emf"/><Relationship Id="rId35" Type="http://schemas.openxmlformats.org/officeDocument/2006/relationships/oleObject" Target="../embeddings/oleObject321.bin"/><Relationship Id="rId43" Type="http://schemas.openxmlformats.org/officeDocument/2006/relationships/oleObject" Target="../embeddings/oleObject325.bin"/><Relationship Id="rId48" Type="http://schemas.openxmlformats.org/officeDocument/2006/relationships/image" Target="../media/image331.emf"/><Relationship Id="rId56" Type="http://schemas.openxmlformats.org/officeDocument/2006/relationships/image" Target="../media/image335.emf"/><Relationship Id="rId8" Type="http://schemas.openxmlformats.org/officeDocument/2006/relationships/image" Target="../media/image311.emf"/><Relationship Id="rId51" Type="http://schemas.openxmlformats.org/officeDocument/2006/relationships/oleObject" Target="../embeddings/oleObject329.bin"/><Relationship Id="rId3" Type="http://schemas.openxmlformats.org/officeDocument/2006/relationships/oleObject" Target="../embeddings/oleObject3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41.emf"/><Relationship Id="rId18" Type="http://schemas.openxmlformats.org/officeDocument/2006/relationships/oleObject" Target="../embeddings/oleObject340.bin"/><Relationship Id="rId26" Type="http://schemas.openxmlformats.org/officeDocument/2006/relationships/oleObject" Target="../embeddings/oleObject344.bin"/><Relationship Id="rId39" Type="http://schemas.openxmlformats.org/officeDocument/2006/relationships/image" Target="../media/image354.emf"/><Relationship Id="rId3" Type="http://schemas.openxmlformats.org/officeDocument/2006/relationships/slide" Target="slide15.xml"/><Relationship Id="rId21" Type="http://schemas.openxmlformats.org/officeDocument/2006/relationships/image" Target="../media/image345.emf"/><Relationship Id="rId34" Type="http://schemas.openxmlformats.org/officeDocument/2006/relationships/oleObject" Target="../embeddings/oleObject348.bin"/><Relationship Id="rId7" Type="http://schemas.openxmlformats.org/officeDocument/2006/relationships/image" Target="../media/image338.emf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43.emf"/><Relationship Id="rId25" Type="http://schemas.openxmlformats.org/officeDocument/2006/relationships/image" Target="../media/image347.emf"/><Relationship Id="rId33" Type="http://schemas.openxmlformats.org/officeDocument/2006/relationships/image" Target="../media/image351.emf"/><Relationship Id="rId38" Type="http://schemas.openxmlformats.org/officeDocument/2006/relationships/oleObject" Target="../embeddings/oleObject35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9.bin"/><Relationship Id="rId20" Type="http://schemas.openxmlformats.org/officeDocument/2006/relationships/oleObject" Target="../embeddings/oleObject341.bin"/><Relationship Id="rId29" Type="http://schemas.openxmlformats.org/officeDocument/2006/relationships/image" Target="../media/image349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40.emf"/><Relationship Id="rId24" Type="http://schemas.openxmlformats.org/officeDocument/2006/relationships/oleObject" Target="../embeddings/oleObject343.bin"/><Relationship Id="rId32" Type="http://schemas.openxmlformats.org/officeDocument/2006/relationships/oleObject" Target="../embeddings/oleObject347.bin"/><Relationship Id="rId37" Type="http://schemas.openxmlformats.org/officeDocument/2006/relationships/image" Target="../media/image353.emf"/><Relationship Id="rId5" Type="http://schemas.openxmlformats.org/officeDocument/2006/relationships/image" Target="../media/image337.emf"/><Relationship Id="rId15" Type="http://schemas.openxmlformats.org/officeDocument/2006/relationships/image" Target="../media/image342.emf"/><Relationship Id="rId23" Type="http://schemas.openxmlformats.org/officeDocument/2006/relationships/image" Target="../media/image346.emf"/><Relationship Id="rId28" Type="http://schemas.openxmlformats.org/officeDocument/2006/relationships/oleObject" Target="../embeddings/oleObject345.bin"/><Relationship Id="rId36" Type="http://schemas.openxmlformats.org/officeDocument/2006/relationships/oleObject" Target="../embeddings/oleObject349.bin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344.emf"/><Relationship Id="rId31" Type="http://schemas.openxmlformats.org/officeDocument/2006/relationships/image" Target="../media/image350.emf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39.emf"/><Relationship Id="rId14" Type="http://schemas.openxmlformats.org/officeDocument/2006/relationships/oleObject" Target="../embeddings/oleObject338.bin"/><Relationship Id="rId22" Type="http://schemas.openxmlformats.org/officeDocument/2006/relationships/oleObject" Target="../embeddings/oleObject342.bin"/><Relationship Id="rId27" Type="http://schemas.openxmlformats.org/officeDocument/2006/relationships/image" Target="../media/image348.emf"/><Relationship Id="rId30" Type="http://schemas.openxmlformats.org/officeDocument/2006/relationships/oleObject" Target="../embeddings/oleObject346.bin"/><Relationship Id="rId35" Type="http://schemas.openxmlformats.org/officeDocument/2006/relationships/image" Target="../media/image35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13" Type="http://schemas.openxmlformats.org/officeDocument/2006/relationships/oleObject" Target="../embeddings/oleObject356.bin"/><Relationship Id="rId18" Type="http://schemas.openxmlformats.org/officeDocument/2006/relationships/image" Target="../media/image362.emf"/><Relationship Id="rId26" Type="http://schemas.openxmlformats.org/officeDocument/2006/relationships/image" Target="../media/image366.emf"/><Relationship Id="rId39" Type="http://schemas.openxmlformats.org/officeDocument/2006/relationships/oleObject" Target="../embeddings/oleObject369.bin"/><Relationship Id="rId3" Type="http://schemas.openxmlformats.org/officeDocument/2006/relationships/oleObject" Target="../embeddings/oleObject351.bin"/><Relationship Id="rId21" Type="http://schemas.openxmlformats.org/officeDocument/2006/relationships/oleObject" Target="../embeddings/oleObject360.bin"/><Relationship Id="rId34" Type="http://schemas.openxmlformats.org/officeDocument/2006/relationships/image" Target="../media/image370.emf"/><Relationship Id="rId42" Type="http://schemas.openxmlformats.org/officeDocument/2006/relationships/image" Target="../media/image374.emf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9.emf"/><Relationship Id="rId17" Type="http://schemas.openxmlformats.org/officeDocument/2006/relationships/oleObject" Target="../embeddings/oleObject358.bin"/><Relationship Id="rId25" Type="http://schemas.openxmlformats.org/officeDocument/2006/relationships/oleObject" Target="../embeddings/oleObject362.bin"/><Relationship Id="rId33" Type="http://schemas.openxmlformats.org/officeDocument/2006/relationships/oleObject" Target="../embeddings/oleObject366.bin"/><Relationship Id="rId38" Type="http://schemas.openxmlformats.org/officeDocument/2006/relationships/image" Target="../media/image372.emf"/><Relationship Id="rId46" Type="http://schemas.openxmlformats.org/officeDocument/2006/relationships/image" Target="../media/image37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1.emf"/><Relationship Id="rId20" Type="http://schemas.openxmlformats.org/officeDocument/2006/relationships/image" Target="../media/image363.emf"/><Relationship Id="rId29" Type="http://schemas.openxmlformats.org/officeDocument/2006/relationships/oleObject" Target="../embeddings/oleObject364.bin"/><Relationship Id="rId41" Type="http://schemas.openxmlformats.org/officeDocument/2006/relationships/oleObject" Target="../embeddings/oleObject37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6.emf"/><Relationship Id="rId11" Type="http://schemas.openxmlformats.org/officeDocument/2006/relationships/oleObject" Target="../embeddings/oleObject355.bin"/><Relationship Id="rId24" Type="http://schemas.openxmlformats.org/officeDocument/2006/relationships/image" Target="../media/image365.emf"/><Relationship Id="rId32" Type="http://schemas.openxmlformats.org/officeDocument/2006/relationships/image" Target="../media/image369.emf"/><Relationship Id="rId37" Type="http://schemas.openxmlformats.org/officeDocument/2006/relationships/oleObject" Target="../embeddings/oleObject368.bin"/><Relationship Id="rId40" Type="http://schemas.openxmlformats.org/officeDocument/2006/relationships/image" Target="../media/image373.emf"/><Relationship Id="rId45" Type="http://schemas.openxmlformats.org/officeDocument/2006/relationships/oleObject" Target="../embeddings/oleObject372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23" Type="http://schemas.openxmlformats.org/officeDocument/2006/relationships/oleObject" Target="../embeddings/oleObject361.bin"/><Relationship Id="rId28" Type="http://schemas.openxmlformats.org/officeDocument/2006/relationships/image" Target="../media/image367.emf"/><Relationship Id="rId36" Type="http://schemas.openxmlformats.org/officeDocument/2006/relationships/image" Target="../media/image371.emf"/><Relationship Id="rId10" Type="http://schemas.openxmlformats.org/officeDocument/2006/relationships/image" Target="../media/image358.emf"/><Relationship Id="rId19" Type="http://schemas.openxmlformats.org/officeDocument/2006/relationships/oleObject" Target="../embeddings/oleObject359.bin"/><Relationship Id="rId31" Type="http://schemas.openxmlformats.org/officeDocument/2006/relationships/oleObject" Target="../embeddings/oleObject365.bin"/><Relationship Id="rId44" Type="http://schemas.openxmlformats.org/officeDocument/2006/relationships/image" Target="../media/image375.emf"/><Relationship Id="rId4" Type="http://schemas.openxmlformats.org/officeDocument/2006/relationships/image" Target="../media/image355.e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60.emf"/><Relationship Id="rId22" Type="http://schemas.openxmlformats.org/officeDocument/2006/relationships/image" Target="../media/image364.emf"/><Relationship Id="rId27" Type="http://schemas.openxmlformats.org/officeDocument/2006/relationships/oleObject" Target="../embeddings/oleObject363.bin"/><Relationship Id="rId30" Type="http://schemas.openxmlformats.org/officeDocument/2006/relationships/image" Target="../media/image368.emf"/><Relationship Id="rId35" Type="http://schemas.openxmlformats.org/officeDocument/2006/relationships/oleObject" Target="../embeddings/oleObject367.bin"/><Relationship Id="rId43" Type="http://schemas.openxmlformats.org/officeDocument/2006/relationships/oleObject" Target="../embeddings/oleObject3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84.emf"/><Relationship Id="rId26" Type="http://schemas.openxmlformats.org/officeDocument/2006/relationships/image" Target="../media/image388.emf"/><Relationship Id="rId39" Type="http://schemas.openxmlformats.org/officeDocument/2006/relationships/oleObject" Target="../embeddings/oleObject391.bin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34" Type="http://schemas.openxmlformats.org/officeDocument/2006/relationships/image" Target="../media/image392.emf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81.emf"/><Relationship Id="rId17" Type="http://schemas.openxmlformats.org/officeDocument/2006/relationships/oleObject" Target="../embeddings/oleObject380.bin"/><Relationship Id="rId25" Type="http://schemas.openxmlformats.org/officeDocument/2006/relationships/oleObject" Target="../embeddings/oleObject384.bin"/><Relationship Id="rId33" Type="http://schemas.openxmlformats.org/officeDocument/2006/relationships/oleObject" Target="../embeddings/oleObject388.bin"/><Relationship Id="rId38" Type="http://schemas.openxmlformats.org/officeDocument/2006/relationships/image" Target="../media/image39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3.emf"/><Relationship Id="rId20" Type="http://schemas.openxmlformats.org/officeDocument/2006/relationships/image" Target="../media/image385.emf"/><Relationship Id="rId29" Type="http://schemas.openxmlformats.org/officeDocument/2006/relationships/oleObject" Target="../embeddings/oleObject38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8.e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387.emf"/><Relationship Id="rId32" Type="http://schemas.openxmlformats.org/officeDocument/2006/relationships/image" Target="../media/image391.emf"/><Relationship Id="rId37" Type="http://schemas.openxmlformats.org/officeDocument/2006/relationships/oleObject" Target="../embeddings/oleObject390.bin"/><Relationship Id="rId40" Type="http://schemas.openxmlformats.org/officeDocument/2006/relationships/image" Target="../media/image395.emf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3.bin"/><Relationship Id="rId28" Type="http://schemas.openxmlformats.org/officeDocument/2006/relationships/image" Target="../media/image389.emf"/><Relationship Id="rId36" Type="http://schemas.openxmlformats.org/officeDocument/2006/relationships/image" Target="../media/image393.emf"/><Relationship Id="rId10" Type="http://schemas.openxmlformats.org/officeDocument/2006/relationships/image" Target="../media/image380.emf"/><Relationship Id="rId19" Type="http://schemas.openxmlformats.org/officeDocument/2006/relationships/oleObject" Target="../embeddings/oleObject381.bin"/><Relationship Id="rId31" Type="http://schemas.openxmlformats.org/officeDocument/2006/relationships/oleObject" Target="../embeddings/oleObject387.bin"/><Relationship Id="rId4" Type="http://schemas.openxmlformats.org/officeDocument/2006/relationships/image" Target="../media/image377.e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82.emf"/><Relationship Id="rId22" Type="http://schemas.openxmlformats.org/officeDocument/2006/relationships/image" Target="../media/image386.emf"/><Relationship Id="rId27" Type="http://schemas.openxmlformats.org/officeDocument/2006/relationships/oleObject" Target="../embeddings/oleObject385.bin"/><Relationship Id="rId30" Type="http://schemas.openxmlformats.org/officeDocument/2006/relationships/image" Target="../media/image390.emf"/><Relationship Id="rId35" Type="http://schemas.openxmlformats.org/officeDocument/2006/relationships/oleObject" Target="../embeddings/oleObject3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4.bin"/><Relationship Id="rId13" Type="http://schemas.openxmlformats.org/officeDocument/2006/relationships/image" Target="../media/image400.emf"/><Relationship Id="rId18" Type="http://schemas.openxmlformats.org/officeDocument/2006/relationships/oleObject" Target="../embeddings/oleObject399.bin"/><Relationship Id="rId26" Type="http://schemas.openxmlformats.org/officeDocument/2006/relationships/oleObject" Target="../embeddings/oleObject40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04.emf"/><Relationship Id="rId7" Type="http://schemas.openxmlformats.org/officeDocument/2006/relationships/image" Target="../media/image397.e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402.emf"/><Relationship Id="rId25" Type="http://schemas.openxmlformats.org/officeDocument/2006/relationships/image" Target="../media/image40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8.bin"/><Relationship Id="rId20" Type="http://schemas.openxmlformats.org/officeDocument/2006/relationships/oleObject" Target="../embeddings/oleObject400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3.bin"/><Relationship Id="rId11" Type="http://schemas.openxmlformats.org/officeDocument/2006/relationships/image" Target="../media/image399.emf"/><Relationship Id="rId24" Type="http://schemas.openxmlformats.org/officeDocument/2006/relationships/oleObject" Target="../embeddings/oleObject402.bin"/><Relationship Id="rId5" Type="http://schemas.openxmlformats.org/officeDocument/2006/relationships/image" Target="../media/image396.emf"/><Relationship Id="rId15" Type="http://schemas.openxmlformats.org/officeDocument/2006/relationships/image" Target="../media/image401.emf"/><Relationship Id="rId23" Type="http://schemas.openxmlformats.org/officeDocument/2006/relationships/image" Target="../media/image405.emf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403.emf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98.emf"/><Relationship Id="rId14" Type="http://schemas.openxmlformats.org/officeDocument/2006/relationships/oleObject" Target="../embeddings/oleObject397.bin"/><Relationship Id="rId22" Type="http://schemas.openxmlformats.org/officeDocument/2006/relationships/oleObject" Target="../embeddings/oleObject401.bin"/><Relationship Id="rId27" Type="http://schemas.openxmlformats.org/officeDocument/2006/relationships/image" Target="../media/image40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8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0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415.emf"/><Relationship Id="rId26" Type="http://schemas.openxmlformats.org/officeDocument/2006/relationships/image" Target="../media/image419.emf"/><Relationship Id="rId3" Type="http://schemas.openxmlformats.org/officeDocument/2006/relationships/oleObject" Target="../embeddings/oleObject404.bin"/><Relationship Id="rId21" Type="http://schemas.openxmlformats.org/officeDocument/2006/relationships/oleObject" Target="../embeddings/oleObject413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412.emf"/><Relationship Id="rId17" Type="http://schemas.openxmlformats.org/officeDocument/2006/relationships/oleObject" Target="../embeddings/oleObject411.bin"/><Relationship Id="rId25" Type="http://schemas.openxmlformats.org/officeDocument/2006/relationships/oleObject" Target="../embeddings/oleObject4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4.emf"/><Relationship Id="rId20" Type="http://schemas.openxmlformats.org/officeDocument/2006/relationships/image" Target="../media/image416.emf"/><Relationship Id="rId29" Type="http://schemas.openxmlformats.org/officeDocument/2006/relationships/oleObject" Target="../embeddings/oleObject41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9.emf"/><Relationship Id="rId11" Type="http://schemas.openxmlformats.org/officeDocument/2006/relationships/oleObject" Target="../embeddings/oleObject408.bin"/><Relationship Id="rId24" Type="http://schemas.openxmlformats.org/officeDocument/2006/relationships/image" Target="../media/image418.emf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23" Type="http://schemas.openxmlformats.org/officeDocument/2006/relationships/oleObject" Target="../embeddings/oleObject414.bin"/><Relationship Id="rId28" Type="http://schemas.openxmlformats.org/officeDocument/2006/relationships/image" Target="../media/image420.emf"/><Relationship Id="rId10" Type="http://schemas.openxmlformats.org/officeDocument/2006/relationships/image" Target="../media/image411.emf"/><Relationship Id="rId19" Type="http://schemas.openxmlformats.org/officeDocument/2006/relationships/oleObject" Target="../embeddings/oleObject412.bin"/><Relationship Id="rId4" Type="http://schemas.openxmlformats.org/officeDocument/2006/relationships/image" Target="../media/image408.e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413.emf"/><Relationship Id="rId22" Type="http://schemas.openxmlformats.org/officeDocument/2006/relationships/image" Target="../media/image417.emf"/><Relationship Id="rId27" Type="http://schemas.openxmlformats.org/officeDocument/2006/relationships/oleObject" Target="../embeddings/oleObject416.bin"/><Relationship Id="rId30" Type="http://schemas.openxmlformats.org/officeDocument/2006/relationships/image" Target="../media/image42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426.emf"/><Relationship Id="rId18" Type="http://schemas.openxmlformats.org/officeDocument/2006/relationships/oleObject" Target="../embeddings/oleObject425.bin"/><Relationship Id="rId26" Type="http://schemas.openxmlformats.org/officeDocument/2006/relationships/oleObject" Target="../embeddings/oleObject42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30.emf"/><Relationship Id="rId7" Type="http://schemas.openxmlformats.org/officeDocument/2006/relationships/image" Target="../media/image423.emf"/><Relationship Id="rId12" Type="http://schemas.openxmlformats.org/officeDocument/2006/relationships/oleObject" Target="../embeddings/oleObject422.bin"/><Relationship Id="rId17" Type="http://schemas.openxmlformats.org/officeDocument/2006/relationships/image" Target="../media/image428.emf"/><Relationship Id="rId25" Type="http://schemas.openxmlformats.org/officeDocument/2006/relationships/image" Target="../media/image432.emf"/><Relationship Id="rId33" Type="http://schemas.openxmlformats.org/officeDocument/2006/relationships/image" Target="../media/image43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24.bin"/><Relationship Id="rId20" Type="http://schemas.openxmlformats.org/officeDocument/2006/relationships/oleObject" Target="../embeddings/oleObject426.bin"/><Relationship Id="rId29" Type="http://schemas.openxmlformats.org/officeDocument/2006/relationships/image" Target="../media/image434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425.emf"/><Relationship Id="rId24" Type="http://schemas.openxmlformats.org/officeDocument/2006/relationships/oleObject" Target="../embeddings/oleObject428.bin"/><Relationship Id="rId32" Type="http://schemas.openxmlformats.org/officeDocument/2006/relationships/oleObject" Target="../embeddings/oleObject432.bin"/><Relationship Id="rId5" Type="http://schemas.openxmlformats.org/officeDocument/2006/relationships/image" Target="../media/image422.emf"/><Relationship Id="rId15" Type="http://schemas.openxmlformats.org/officeDocument/2006/relationships/image" Target="../media/image427.emf"/><Relationship Id="rId23" Type="http://schemas.openxmlformats.org/officeDocument/2006/relationships/image" Target="../media/image431.emf"/><Relationship Id="rId28" Type="http://schemas.openxmlformats.org/officeDocument/2006/relationships/oleObject" Target="../embeddings/oleObject430.bin"/><Relationship Id="rId10" Type="http://schemas.openxmlformats.org/officeDocument/2006/relationships/oleObject" Target="../embeddings/oleObject421.bin"/><Relationship Id="rId19" Type="http://schemas.openxmlformats.org/officeDocument/2006/relationships/image" Target="../media/image429.emf"/><Relationship Id="rId31" Type="http://schemas.openxmlformats.org/officeDocument/2006/relationships/image" Target="../media/image435.emf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424.emf"/><Relationship Id="rId14" Type="http://schemas.openxmlformats.org/officeDocument/2006/relationships/oleObject" Target="../embeddings/oleObject423.bin"/><Relationship Id="rId22" Type="http://schemas.openxmlformats.org/officeDocument/2006/relationships/oleObject" Target="../embeddings/oleObject427.bin"/><Relationship Id="rId27" Type="http://schemas.openxmlformats.org/officeDocument/2006/relationships/image" Target="../media/image433.emf"/><Relationship Id="rId30" Type="http://schemas.openxmlformats.org/officeDocument/2006/relationships/oleObject" Target="../embeddings/oleObject4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emf"/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444.emf"/><Relationship Id="rId26" Type="http://schemas.openxmlformats.org/officeDocument/2006/relationships/image" Target="../media/image448.e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2.bin"/><Relationship Id="rId34" Type="http://schemas.openxmlformats.org/officeDocument/2006/relationships/image" Target="../media/image452.emf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441.emf"/><Relationship Id="rId17" Type="http://schemas.openxmlformats.org/officeDocument/2006/relationships/oleObject" Target="../embeddings/oleObject440.bin"/><Relationship Id="rId25" Type="http://schemas.openxmlformats.org/officeDocument/2006/relationships/oleObject" Target="../embeddings/oleObject444.bin"/><Relationship Id="rId33" Type="http://schemas.openxmlformats.org/officeDocument/2006/relationships/oleObject" Target="../embeddings/oleObject4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3.emf"/><Relationship Id="rId20" Type="http://schemas.openxmlformats.org/officeDocument/2006/relationships/image" Target="../media/image445.emf"/><Relationship Id="rId29" Type="http://schemas.openxmlformats.org/officeDocument/2006/relationships/oleObject" Target="../embeddings/oleObject44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8.e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447.emf"/><Relationship Id="rId32" Type="http://schemas.openxmlformats.org/officeDocument/2006/relationships/image" Target="../media/image451.emf"/><Relationship Id="rId5" Type="http://schemas.openxmlformats.org/officeDocument/2006/relationships/oleObject" Target="../embeddings/oleObject434.bin"/><Relationship Id="rId15" Type="http://schemas.openxmlformats.org/officeDocument/2006/relationships/oleObject" Target="../embeddings/oleObject439.bin"/><Relationship Id="rId23" Type="http://schemas.openxmlformats.org/officeDocument/2006/relationships/oleObject" Target="../embeddings/oleObject443.bin"/><Relationship Id="rId28" Type="http://schemas.openxmlformats.org/officeDocument/2006/relationships/image" Target="../media/image449.emf"/><Relationship Id="rId36" Type="http://schemas.openxmlformats.org/officeDocument/2006/relationships/image" Target="../media/image453.emf"/><Relationship Id="rId10" Type="http://schemas.openxmlformats.org/officeDocument/2006/relationships/image" Target="../media/image440.emf"/><Relationship Id="rId19" Type="http://schemas.openxmlformats.org/officeDocument/2006/relationships/oleObject" Target="../embeddings/oleObject441.bin"/><Relationship Id="rId31" Type="http://schemas.openxmlformats.org/officeDocument/2006/relationships/oleObject" Target="../embeddings/oleObject447.bin"/><Relationship Id="rId4" Type="http://schemas.openxmlformats.org/officeDocument/2006/relationships/image" Target="../media/image437.emf"/><Relationship Id="rId9" Type="http://schemas.openxmlformats.org/officeDocument/2006/relationships/oleObject" Target="../embeddings/oleObject436.bin"/><Relationship Id="rId14" Type="http://schemas.openxmlformats.org/officeDocument/2006/relationships/image" Target="../media/image442.emf"/><Relationship Id="rId22" Type="http://schemas.openxmlformats.org/officeDocument/2006/relationships/image" Target="../media/image446.emf"/><Relationship Id="rId27" Type="http://schemas.openxmlformats.org/officeDocument/2006/relationships/oleObject" Target="../embeddings/oleObject445.bin"/><Relationship Id="rId30" Type="http://schemas.openxmlformats.org/officeDocument/2006/relationships/image" Target="../media/image450.emf"/><Relationship Id="rId35" Type="http://schemas.openxmlformats.org/officeDocument/2006/relationships/oleObject" Target="../embeddings/oleObject44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jpeg"/><Relationship Id="rId2" Type="http://schemas.openxmlformats.org/officeDocument/2006/relationships/hyperlink" Target="D8_3&#26354;&#38754;&#26041;&#31243;.ppt#-1,1,&#31532;&#19977;&#33410;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62.emf"/><Relationship Id="rId26" Type="http://schemas.openxmlformats.org/officeDocument/2006/relationships/image" Target="../media/image466.emf"/><Relationship Id="rId3" Type="http://schemas.openxmlformats.org/officeDocument/2006/relationships/oleObject" Target="../embeddings/oleObject450.bin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59.emf"/><Relationship Id="rId17" Type="http://schemas.openxmlformats.org/officeDocument/2006/relationships/oleObject" Target="../embeddings/oleObject457.bin"/><Relationship Id="rId25" Type="http://schemas.openxmlformats.org/officeDocument/2006/relationships/oleObject" Target="../embeddings/oleObject4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1.emf"/><Relationship Id="rId20" Type="http://schemas.openxmlformats.org/officeDocument/2006/relationships/image" Target="../media/image463.emf"/><Relationship Id="rId29" Type="http://schemas.openxmlformats.org/officeDocument/2006/relationships/oleObject" Target="../embeddings/oleObject46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6.emf"/><Relationship Id="rId11" Type="http://schemas.openxmlformats.org/officeDocument/2006/relationships/oleObject" Target="../embeddings/oleObject454.bin"/><Relationship Id="rId24" Type="http://schemas.openxmlformats.org/officeDocument/2006/relationships/image" Target="../media/image465.emf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23" Type="http://schemas.openxmlformats.org/officeDocument/2006/relationships/oleObject" Target="../embeddings/oleObject460.bin"/><Relationship Id="rId28" Type="http://schemas.openxmlformats.org/officeDocument/2006/relationships/image" Target="../media/image467.emf"/><Relationship Id="rId10" Type="http://schemas.openxmlformats.org/officeDocument/2006/relationships/image" Target="../media/image458.e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55.e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60.emf"/><Relationship Id="rId22" Type="http://schemas.openxmlformats.org/officeDocument/2006/relationships/image" Target="../media/image464.emf"/><Relationship Id="rId27" Type="http://schemas.openxmlformats.org/officeDocument/2006/relationships/oleObject" Target="../embeddings/oleObject462.bin"/><Relationship Id="rId30" Type="http://schemas.openxmlformats.org/officeDocument/2006/relationships/image" Target="../media/image46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emf"/><Relationship Id="rId13" Type="http://schemas.openxmlformats.org/officeDocument/2006/relationships/oleObject" Target="../embeddings/oleObject469.bin"/><Relationship Id="rId18" Type="http://schemas.openxmlformats.org/officeDocument/2006/relationships/image" Target="../media/image476.emf"/><Relationship Id="rId26" Type="http://schemas.openxmlformats.org/officeDocument/2006/relationships/image" Target="../media/image480.emf"/><Relationship Id="rId39" Type="http://schemas.openxmlformats.org/officeDocument/2006/relationships/oleObject" Target="../embeddings/oleObject482.bin"/><Relationship Id="rId3" Type="http://schemas.openxmlformats.org/officeDocument/2006/relationships/oleObject" Target="../embeddings/oleObject464.bin"/><Relationship Id="rId21" Type="http://schemas.openxmlformats.org/officeDocument/2006/relationships/oleObject" Target="../embeddings/oleObject473.bin"/><Relationship Id="rId34" Type="http://schemas.openxmlformats.org/officeDocument/2006/relationships/image" Target="../media/image484.emf"/><Relationship Id="rId42" Type="http://schemas.openxmlformats.org/officeDocument/2006/relationships/image" Target="../media/image488.emf"/><Relationship Id="rId7" Type="http://schemas.openxmlformats.org/officeDocument/2006/relationships/oleObject" Target="../embeddings/oleObject466.bin"/><Relationship Id="rId12" Type="http://schemas.openxmlformats.org/officeDocument/2006/relationships/image" Target="../media/image473.emf"/><Relationship Id="rId17" Type="http://schemas.openxmlformats.org/officeDocument/2006/relationships/oleObject" Target="../embeddings/oleObject471.bin"/><Relationship Id="rId25" Type="http://schemas.openxmlformats.org/officeDocument/2006/relationships/oleObject" Target="../embeddings/oleObject475.bin"/><Relationship Id="rId33" Type="http://schemas.openxmlformats.org/officeDocument/2006/relationships/oleObject" Target="../embeddings/oleObject479.bin"/><Relationship Id="rId38" Type="http://schemas.openxmlformats.org/officeDocument/2006/relationships/image" Target="../media/image48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5.emf"/><Relationship Id="rId20" Type="http://schemas.openxmlformats.org/officeDocument/2006/relationships/image" Target="../media/image477.emf"/><Relationship Id="rId29" Type="http://schemas.openxmlformats.org/officeDocument/2006/relationships/oleObject" Target="../embeddings/oleObject477.bin"/><Relationship Id="rId41" Type="http://schemas.openxmlformats.org/officeDocument/2006/relationships/oleObject" Target="../embeddings/oleObject48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0.emf"/><Relationship Id="rId11" Type="http://schemas.openxmlformats.org/officeDocument/2006/relationships/oleObject" Target="../embeddings/oleObject468.bin"/><Relationship Id="rId24" Type="http://schemas.openxmlformats.org/officeDocument/2006/relationships/image" Target="../media/image479.emf"/><Relationship Id="rId32" Type="http://schemas.openxmlformats.org/officeDocument/2006/relationships/image" Target="../media/image483.emf"/><Relationship Id="rId37" Type="http://schemas.openxmlformats.org/officeDocument/2006/relationships/oleObject" Target="../embeddings/oleObject481.bin"/><Relationship Id="rId40" Type="http://schemas.openxmlformats.org/officeDocument/2006/relationships/image" Target="../media/image487.emf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0.bin"/><Relationship Id="rId23" Type="http://schemas.openxmlformats.org/officeDocument/2006/relationships/oleObject" Target="../embeddings/oleObject474.bin"/><Relationship Id="rId28" Type="http://schemas.openxmlformats.org/officeDocument/2006/relationships/image" Target="../media/image481.emf"/><Relationship Id="rId36" Type="http://schemas.openxmlformats.org/officeDocument/2006/relationships/image" Target="../media/image485.emf"/><Relationship Id="rId10" Type="http://schemas.openxmlformats.org/officeDocument/2006/relationships/image" Target="../media/image472.emf"/><Relationship Id="rId19" Type="http://schemas.openxmlformats.org/officeDocument/2006/relationships/oleObject" Target="../embeddings/oleObject472.bin"/><Relationship Id="rId31" Type="http://schemas.openxmlformats.org/officeDocument/2006/relationships/oleObject" Target="../embeddings/oleObject478.bin"/><Relationship Id="rId4" Type="http://schemas.openxmlformats.org/officeDocument/2006/relationships/image" Target="../media/image469.emf"/><Relationship Id="rId9" Type="http://schemas.openxmlformats.org/officeDocument/2006/relationships/oleObject" Target="../embeddings/oleObject467.bin"/><Relationship Id="rId14" Type="http://schemas.openxmlformats.org/officeDocument/2006/relationships/image" Target="../media/image474.emf"/><Relationship Id="rId22" Type="http://schemas.openxmlformats.org/officeDocument/2006/relationships/image" Target="../media/image478.emf"/><Relationship Id="rId27" Type="http://schemas.openxmlformats.org/officeDocument/2006/relationships/oleObject" Target="../embeddings/oleObject476.bin"/><Relationship Id="rId30" Type="http://schemas.openxmlformats.org/officeDocument/2006/relationships/image" Target="../media/image482.emf"/><Relationship Id="rId35" Type="http://schemas.openxmlformats.org/officeDocument/2006/relationships/oleObject" Target="../embeddings/oleObject48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9" Type="http://schemas.openxmlformats.org/officeDocument/2006/relationships/oleObject" Target="../embeddings/oleObject33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6.emf"/><Relationship Id="rId42" Type="http://schemas.openxmlformats.org/officeDocument/2006/relationships/image" Target="../media/image40.emf"/><Relationship Id="rId47" Type="http://schemas.openxmlformats.org/officeDocument/2006/relationships/oleObject" Target="../embeddings/oleObject37.bin"/><Relationship Id="rId50" Type="http://schemas.openxmlformats.org/officeDocument/2006/relationships/image" Target="../media/image44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8.emf"/><Relationship Id="rId46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54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39.emf"/><Relationship Id="rId45" Type="http://schemas.openxmlformats.org/officeDocument/2006/relationships/oleObject" Target="../embeddings/oleObject36.bin"/><Relationship Id="rId53" Type="http://schemas.openxmlformats.org/officeDocument/2006/relationships/oleObject" Target="../embeddings/oleObject4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3.emf"/><Relationship Id="rId36" Type="http://schemas.openxmlformats.org/officeDocument/2006/relationships/image" Target="../media/image37.emf"/><Relationship Id="rId49" Type="http://schemas.openxmlformats.org/officeDocument/2006/relationships/oleObject" Target="../embeddings/oleObject38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41.emf"/><Relationship Id="rId52" Type="http://schemas.openxmlformats.org/officeDocument/2006/relationships/image" Target="../media/image45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4.e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Relationship Id="rId48" Type="http://schemas.openxmlformats.org/officeDocument/2006/relationships/image" Target="../media/image43.emf"/><Relationship Id="rId8" Type="http://schemas.openxmlformats.org/officeDocument/2006/relationships/image" Target="../media/image23.emf"/><Relationship Id="rId51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61.emf"/><Relationship Id="rId42" Type="http://schemas.openxmlformats.org/officeDocument/2006/relationships/image" Target="../media/image65.emf"/><Relationship Id="rId47" Type="http://schemas.openxmlformats.org/officeDocument/2006/relationships/oleObject" Target="../embeddings/oleObject63.bin"/><Relationship Id="rId50" Type="http://schemas.openxmlformats.org/officeDocument/2006/relationships/image" Target="../media/image69.emf"/><Relationship Id="rId55" Type="http://schemas.openxmlformats.org/officeDocument/2006/relationships/oleObject" Target="../embeddings/oleObject67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54" Type="http://schemas.openxmlformats.org/officeDocument/2006/relationships/image" Target="../media/image71.emf"/><Relationship Id="rId62" Type="http://schemas.openxmlformats.org/officeDocument/2006/relationships/image" Target="../media/image7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64.emf"/><Relationship Id="rId45" Type="http://schemas.openxmlformats.org/officeDocument/2006/relationships/oleObject" Target="../embeddings/oleObject62.bin"/><Relationship Id="rId53" Type="http://schemas.openxmlformats.org/officeDocument/2006/relationships/oleObject" Target="../embeddings/oleObject66.bin"/><Relationship Id="rId58" Type="http://schemas.openxmlformats.org/officeDocument/2006/relationships/image" Target="../media/image73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49" Type="http://schemas.openxmlformats.org/officeDocument/2006/relationships/oleObject" Target="../embeddings/oleObject64.bin"/><Relationship Id="rId57" Type="http://schemas.openxmlformats.org/officeDocument/2006/relationships/oleObject" Target="../embeddings/oleObject68.bin"/><Relationship Id="rId61" Type="http://schemas.openxmlformats.org/officeDocument/2006/relationships/oleObject" Target="../embeddings/oleObject70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66.emf"/><Relationship Id="rId52" Type="http://schemas.openxmlformats.org/officeDocument/2006/relationships/image" Target="../media/image70.emf"/><Relationship Id="rId60" Type="http://schemas.openxmlformats.org/officeDocument/2006/relationships/image" Target="../media/image74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9.e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68.emf"/><Relationship Id="rId56" Type="http://schemas.openxmlformats.org/officeDocument/2006/relationships/image" Target="../media/image72.emf"/><Relationship Id="rId8" Type="http://schemas.openxmlformats.org/officeDocument/2006/relationships/image" Target="../media/image48.emf"/><Relationship Id="rId51" Type="http://schemas.openxmlformats.org/officeDocument/2006/relationships/oleObject" Target="../embeddings/oleObject65.bin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63.emf"/><Relationship Id="rId46" Type="http://schemas.openxmlformats.org/officeDocument/2006/relationships/image" Target="../media/image67.emf"/><Relationship Id="rId59" Type="http://schemas.openxmlformats.org/officeDocument/2006/relationships/oleObject" Target="../embeddings/oleObject6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9" Type="http://schemas.openxmlformats.org/officeDocument/2006/relationships/oleObject" Target="../embeddings/oleObject89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91.emf"/><Relationship Id="rId42" Type="http://schemas.openxmlformats.org/officeDocument/2006/relationships/image" Target="../media/image95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93.emf"/><Relationship Id="rId46" Type="http://schemas.openxmlformats.org/officeDocument/2006/relationships/image" Target="../media/image9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94.emf"/><Relationship Id="rId45" Type="http://schemas.openxmlformats.org/officeDocument/2006/relationships/oleObject" Target="../embeddings/oleObject92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8.emf"/><Relationship Id="rId36" Type="http://schemas.openxmlformats.org/officeDocument/2006/relationships/image" Target="../media/image92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96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9.e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9" Type="http://schemas.openxmlformats.org/officeDocument/2006/relationships/oleObject" Target="../embeddings/oleObject111.bin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113.emf"/><Relationship Id="rId42" Type="http://schemas.openxmlformats.org/officeDocument/2006/relationships/image" Target="../media/image117.emf"/><Relationship Id="rId47" Type="http://schemas.openxmlformats.org/officeDocument/2006/relationships/oleObject" Target="../embeddings/oleObject115.bin"/><Relationship Id="rId50" Type="http://schemas.openxmlformats.org/officeDocument/2006/relationships/image" Target="../media/image121.e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115.emf"/><Relationship Id="rId46" Type="http://schemas.openxmlformats.org/officeDocument/2006/relationships/image" Target="../media/image11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06.bin"/><Relationship Id="rId41" Type="http://schemas.openxmlformats.org/officeDocument/2006/relationships/oleObject" Target="../embeddings/oleObject11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116.emf"/><Relationship Id="rId45" Type="http://schemas.openxmlformats.org/officeDocument/2006/relationships/oleObject" Target="../embeddings/oleObject114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10.emf"/><Relationship Id="rId36" Type="http://schemas.openxmlformats.org/officeDocument/2006/relationships/image" Target="../media/image114.emf"/><Relationship Id="rId49" Type="http://schemas.openxmlformats.org/officeDocument/2006/relationships/oleObject" Target="../embeddings/oleObject116.bin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4" Type="http://schemas.openxmlformats.org/officeDocument/2006/relationships/image" Target="../media/image118.emf"/><Relationship Id="rId52" Type="http://schemas.openxmlformats.org/officeDocument/2006/relationships/image" Target="../media/image122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11.emf"/><Relationship Id="rId35" Type="http://schemas.openxmlformats.org/officeDocument/2006/relationships/oleObject" Target="../embeddings/oleObject109.bin"/><Relationship Id="rId43" Type="http://schemas.openxmlformats.org/officeDocument/2006/relationships/oleObject" Target="../embeddings/oleObject113.bin"/><Relationship Id="rId48" Type="http://schemas.openxmlformats.org/officeDocument/2006/relationships/image" Target="../media/image120.emf"/><Relationship Id="rId8" Type="http://schemas.openxmlformats.org/officeDocument/2006/relationships/image" Target="../media/image100.emf"/><Relationship Id="rId51" Type="http://schemas.openxmlformats.org/officeDocument/2006/relationships/oleObject" Target="../embeddings/oleObject11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9" Type="http://schemas.openxmlformats.org/officeDocument/2006/relationships/oleObject" Target="../embeddings/oleObject136.bin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138.emf"/><Relationship Id="rId42" Type="http://schemas.openxmlformats.org/officeDocument/2006/relationships/image" Target="../media/image142.emf"/><Relationship Id="rId47" Type="http://schemas.openxmlformats.org/officeDocument/2006/relationships/oleObject" Target="../embeddings/oleObject140.bin"/><Relationship Id="rId50" Type="http://schemas.openxmlformats.org/officeDocument/2006/relationships/image" Target="../media/image146.emf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3.bin"/><Relationship Id="rId38" Type="http://schemas.openxmlformats.org/officeDocument/2006/relationships/image" Target="../media/image140.emf"/><Relationship Id="rId46" Type="http://schemas.openxmlformats.org/officeDocument/2006/relationships/image" Target="../media/image14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29" Type="http://schemas.openxmlformats.org/officeDocument/2006/relationships/oleObject" Target="../embeddings/oleObject131.bin"/><Relationship Id="rId41" Type="http://schemas.openxmlformats.org/officeDocument/2006/relationships/oleObject" Target="../embeddings/oleObject137.bin"/><Relationship Id="rId54" Type="http://schemas.openxmlformats.org/officeDocument/2006/relationships/image" Target="../media/image14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3.emf"/><Relationship Id="rId32" Type="http://schemas.openxmlformats.org/officeDocument/2006/relationships/image" Target="../media/image137.emf"/><Relationship Id="rId37" Type="http://schemas.openxmlformats.org/officeDocument/2006/relationships/oleObject" Target="../embeddings/oleObject135.bin"/><Relationship Id="rId40" Type="http://schemas.openxmlformats.org/officeDocument/2006/relationships/image" Target="../media/image141.emf"/><Relationship Id="rId45" Type="http://schemas.openxmlformats.org/officeDocument/2006/relationships/oleObject" Target="../embeddings/oleObject139.bin"/><Relationship Id="rId53" Type="http://schemas.openxmlformats.org/officeDocument/2006/relationships/oleObject" Target="../embeddings/oleObject143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35.emf"/><Relationship Id="rId36" Type="http://schemas.openxmlformats.org/officeDocument/2006/relationships/image" Target="../media/image139.emf"/><Relationship Id="rId49" Type="http://schemas.openxmlformats.org/officeDocument/2006/relationships/oleObject" Target="../embeddings/oleObject141.bin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4" Type="http://schemas.openxmlformats.org/officeDocument/2006/relationships/image" Target="../media/image143.emf"/><Relationship Id="rId52" Type="http://schemas.openxmlformats.org/officeDocument/2006/relationships/image" Target="../media/image147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6.emf"/><Relationship Id="rId35" Type="http://schemas.openxmlformats.org/officeDocument/2006/relationships/oleObject" Target="../embeddings/oleObject134.bin"/><Relationship Id="rId43" Type="http://schemas.openxmlformats.org/officeDocument/2006/relationships/oleObject" Target="../embeddings/oleObject138.bin"/><Relationship Id="rId48" Type="http://schemas.openxmlformats.org/officeDocument/2006/relationships/image" Target="../media/image145.emf"/><Relationship Id="rId8" Type="http://schemas.openxmlformats.org/officeDocument/2006/relationships/image" Target="../media/image125.emf"/><Relationship Id="rId51" Type="http://schemas.openxmlformats.org/officeDocument/2006/relationships/oleObject" Target="../embeddings/oleObject142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9" Type="http://schemas.openxmlformats.org/officeDocument/2006/relationships/oleObject" Target="../embeddings/oleObject162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64.emf"/><Relationship Id="rId42" Type="http://schemas.openxmlformats.org/officeDocument/2006/relationships/image" Target="../media/image168.emf"/><Relationship Id="rId47" Type="http://schemas.openxmlformats.org/officeDocument/2006/relationships/oleObject" Target="../embeddings/oleObject166.bin"/><Relationship Id="rId50" Type="http://schemas.openxmlformats.org/officeDocument/2006/relationships/image" Target="../media/image172.emf"/><Relationship Id="rId55" Type="http://schemas.openxmlformats.org/officeDocument/2006/relationships/oleObject" Target="../embeddings/oleObject170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166.emf"/><Relationship Id="rId46" Type="http://schemas.openxmlformats.org/officeDocument/2006/relationships/image" Target="../media/image17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157.bin"/><Relationship Id="rId41" Type="http://schemas.openxmlformats.org/officeDocument/2006/relationships/oleObject" Target="../embeddings/oleObject163.bin"/><Relationship Id="rId54" Type="http://schemas.openxmlformats.org/officeDocument/2006/relationships/image" Target="../media/image17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37" Type="http://schemas.openxmlformats.org/officeDocument/2006/relationships/oleObject" Target="../embeddings/oleObject161.bin"/><Relationship Id="rId40" Type="http://schemas.openxmlformats.org/officeDocument/2006/relationships/image" Target="../media/image167.emf"/><Relationship Id="rId45" Type="http://schemas.openxmlformats.org/officeDocument/2006/relationships/oleObject" Target="../embeddings/oleObject165.bin"/><Relationship Id="rId53" Type="http://schemas.openxmlformats.org/officeDocument/2006/relationships/oleObject" Target="../embeddings/oleObject169.bin"/><Relationship Id="rId58" Type="http://schemas.openxmlformats.org/officeDocument/2006/relationships/image" Target="../media/image176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61.emf"/><Relationship Id="rId36" Type="http://schemas.openxmlformats.org/officeDocument/2006/relationships/image" Target="../media/image165.emf"/><Relationship Id="rId49" Type="http://schemas.openxmlformats.org/officeDocument/2006/relationships/oleObject" Target="../embeddings/oleObject167.bin"/><Relationship Id="rId57" Type="http://schemas.openxmlformats.org/officeDocument/2006/relationships/oleObject" Target="../embeddings/oleObject171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4" Type="http://schemas.openxmlformats.org/officeDocument/2006/relationships/image" Target="../media/image169.emf"/><Relationship Id="rId52" Type="http://schemas.openxmlformats.org/officeDocument/2006/relationships/image" Target="../media/image173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62.emf"/><Relationship Id="rId35" Type="http://schemas.openxmlformats.org/officeDocument/2006/relationships/oleObject" Target="../embeddings/oleObject160.bin"/><Relationship Id="rId43" Type="http://schemas.openxmlformats.org/officeDocument/2006/relationships/oleObject" Target="../embeddings/oleObject164.bin"/><Relationship Id="rId48" Type="http://schemas.openxmlformats.org/officeDocument/2006/relationships/image" Target="../media/image171.png"/><Relationship Id="rId56" Type="http://schemas.openxmlformats.org/officeDocument/2006/relationships/image" Target="../media/image175.emf"/><Relationship Id="rId8" Type="http://schemas.openxmlformats.org/officeDocument/2006/relationships/image" Target="../media/image151.emf"/><Relationship Id="rId51" Type="http://schemas.openxmlformats.org/officeDocument/2006/relationships/oleObject" Target="../embeddings/oleObject168.bin"/><Relationship Id="rId3" Type="http://schemas.openxmlformats.org/officeDocument/2006/relationships/oleObject" Target="../embeddings/oleObject1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84.emf"/><Relationship Id="rId26" Type="http://schemas.openxmlformats.org/officeDocument/2006/relationships/image" Target="../media/image187.emf"/><Relationship Id="rId39" Type="http://schemas.openxmlformats.org/officeDocument/2006/relationships/oleObject" Target="../embeddings/oleObject190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91.emf"/><Relationship Id="rId42" Type="http://schemas.openxmlformats.org/officeDocument/2006/relationships/image" Target="../media/image195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93.emf"/><Relationship Id="rId46" Type="http://schemas.openxmlformats.org/officeDocument/2006/relationships/image" Target="../media/image19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emf"/><Relationship Id="rId20" Type="http://schemas.openxmlformats.org/officeDocument/2006/relationships/image" Target="../media/image185.emf"/><Relationship Id="rId29" Type="http://schemas.openxmlformats.org/officeDocument/2006/relationships/oleObject" Target="../embeddings/oleObject185.bin"/><Relationship Id="rId41" Type="http://schemas.openxmlformats.org/officeDocument/2006/relationships/oleObject" Target="../embeddings/oleObject19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6.emf"/><Relationship Id="rId32" Type="http://schemas.openxmlformats.org/officeDocument/2006/relationships/image" Target="../media/image190.emf"/><Relationship Id="rId37" Type="http://schemas.openxmlformats.org/officeDocument/2006/relationships/oleObject" Target="../embeddings/oleObject189.bin"/><Relationship Id="rId40" Type="http://schemas.openxmlformats.org/officeDocument/2006/relationships/image" Target="../media/image194.emf"/><Relationship Id="rId45" Type="http://schemas.openxmlformats.org/officeDocument/2006/relationships/oleObject" Target="../embeddings/oleObject193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8.emf"/><Relationship Id="rId36" Type="http://schemas.openxmlformats.org/officeDocument/2006/relationships/image" Target="../media/image192.emf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4" Type="http://schemas.openxmlformats.org/officeDocument/2006/relationships/image" Target="../media/image196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2.emf"/><Relationship Id="rId22" Type="http://schemas.openxmlformats.org/officeDocument/2006/relationships/image" Target="../media/image171.png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9.emf"/><Relationship Id="rId35" Type="http://schemas.openxmlformats.org/officeDocument/2006/relationships/oleObject" Target="../embeddings/oleObject188.bin"/><Relationship Id="rId43" Type="http://schemas.openxmlformats.org/officeDocument/2006/relationships/oleObject" Target="../embeddings/oleObject19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78050" y="4373563"/>
            <a:ext cx="4260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 b="1"/>
              <a:t>*</a:t>
            </a:r>
            <a:r>
              <a:rPr lang="zh-CN" altLang="en-US" sz="3200" b="1"/>
              <a:t>三、向量的混合积      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2133600" cy="9144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23622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一、两向量的数量积</a:t>
            </a:r>
          </a:p>
        </p:txBody>
      </p:sp>
      <p:sp>
        <p:nvSpPr>
          <p:cNvPr id="1031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3478213"/>
            <a:ext cx="4364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二、两向量的向量积     </a:t>
            </a:r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1962150" y="1081088"/>
            <a:ext cx="6399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数量积  向量积  </a:t>
            </a:r>
            <a:r>
              <a:rPr lang="zh-CN" altLang="en-US" sz="4800" baseline="300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*</a:t>
            </a:r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混合积</a:t>
            </a:r>
          </a:p>
        </p:txBody>
      </p:sp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600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性质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905000" y="1614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3429000" y="33909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6" name="Equation" r:id="rId3" imgW="1384200" imgH="406080" progId="Equation.3">
                  <p:embed/>
                </p:oleObj>
              </mc:Choice>
              <mc:Fallback>
                <p:oleObj name="Equation" r:id="rId3" imgW="138420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909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4889500" y="33528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7" name="Equation" r:id="rId5" imgW="1892160" imgH="444240" progId="Equation.3">
                  <p:embed/>
                </p:oleObj>
              </mc:Choice>
              <mc:Fallback>
                <p:oleObj name="Equation" r:id="rId5" imgW="189216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352800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5746750" y="18288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5746750" y="19431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2590800" y="35258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2590800" y="3632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>
            <a:off x="6934200" y="35258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2" name="Line 44"/>
          <p:cNvSpPr>
            <a:spLocks noChangeShapeType="1"/>
          </p:cNvSpPr>
          <p:nvPr/>
        </p:nvSpPr>
        <p:spPr bwMode="auto">
          <a:xfrm>
            <a:off x="6934200" y="36290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99" name="Group 164"/>
          <p:cNvGrpSpPr>
            <a:grpSpLocks/>
          </p:cNvGrpSpPr>
          <p:nvPr/>
        </p:nvGrpSpPr>
        <p:grpSpPr bwMode="auto">
          <a:xfrm>
            <a:off x="768350" y="1117600"/>
            <a:ext cx="1244600" cy="406400"/>
            <a:chOff x="484" y="704"/>
            <a:chExt cx="784" cy="256"/>
          </a:xfrm>
        </p:grpSpPr>
        <p:graphicFrame>
          <p:nvGraphicFramePr>
            <p:cNvPr id="11290" name="Object 14"/>
            <p:cNvGraphicFramePr>
              <a:graphicFrameLocks noChangeAspect="1"/>
            </p:cNvGraphicFramePr>
            <p:nvPr/>
          </p:nvGraphicFramePr>
          <p:xfrm>
            <a:off x="484" y="704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8" name="Equation" r:id="rId7" imgW="1244520" imgH="406080" progId="Equation.3">
                    <p:embed/>
                  </p:oleObj>
                </mc:Choice>
                <mc:Fallback>
                  <p:oleObj name="Equation" r:id="rId7" imgW="1244520" imgH="406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704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" name="Line 80"/>
            <p:cNvSpPr>
              <a:spLocks noChangeShapeType="1"/>
            </p:cNvSpPr>
            <p:nvPr/>
          </p:nvSpPr>
          <p:spPr bwMode="auto">
            <a:xfrm>
              <a:off x="816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Line 81"/>
            <p:cNvSpPr>
              <a:spLocks noChangeShapeType="1"/>
            </p:cNvSpPr>
            <p:nvPr/>
          </p:nvSpPr>
          <p:spPr bwMode="auto">
            <a:xfrm>
              <a:off x="1119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095500" y="1054100"/>
            <a:ext cx="495300" cy="393700"/>
            <a:chOff x="1224" y="672"/>
            <a:chExt cx="312" cy="248"/>
          </a:xfrm>
        </p:grpSpPr>
        <p:graphicFrame>
          <p:nvGraphicFramePr>
            <p:cNvPr id="11289" name="Object 15"/>
            <p:cNvGraphicFramePr>
              <a:graphicFrameLocks noChangeAspect="1"/>
            </p:cNvGraphicFramePr>
            <p:nvPr/>
          </p:nvGraphicFramePr>
          <p:xfrm>
            <a:off x="1224" y="720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9" name="Equation" r:id="rId9" imgW="495000" imgH="317160" progId="Equation.3">
                    <p:embed/>
                  </p:oleObj>
                </mc:Choice>
                <mc:Fallback>
                  <p:oleObj name="Equation" r:id="rId9" imgW="49500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720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" name="Line 82"/>
            <p:cNvSpPr>
              <a:spLocks noChangeShapeType="1"/>
            </p:cNvSpPr>
            <p:nvPr/>
          </p:nvSpPr>
          <p:spPr bwMode="auto">
            <a:xfrm>
              <a:off x="1392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768350" y="1651000"/>
            <a:ext cx="1231900" cy="482600"/>
            <a:chOff x="384" y="1152"/>
            <a:chExt cx="776" cy="304"/>
          </a:xfrm>
        </p:grpSpPr>
        <p:graphicFrame>
          <p:nvGraphicFramePr>
            <p:cNvPr id="11288" name="Object 16"/>
            <p:cNvGraphicFramePr>
              <a:graphicFrameLocks noChangeAspect="1"/>
            </p:cNvGraphicFramePr>
            <p:nvPr/>
          </p:nvGraphicFramePr>
          <p:xfrm>
            <a:off x="384" y="1200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0" name="Equation" r:id="rId11" imgW="1231560" imgH="406080" progId="Equation.3">
                    <p:embed/>
                  </p:oleObj>
                </mc:Choice>
                <mc:Fallback>
                  <p:oleObj name="Equation" r:id="rId11" imgW="123156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00"/>
                          <a:ext cx="7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6" name="Line 83"/>
            <p:cNvSpPr>
              <a:spLocks noChangeShapeType="1"/>
            </p:cNvSpPr>
            <p:nvPr/>
          </p:nvSpPr>
          <p:spPr bwMode="auto">
            <a:xfrm>
              <a:off x="748" y="12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" name="Line 84"/>
            <p:cNvSpPr>
              <a:spLocks noChangeShapeType="1"/>
            </p:cNvSpPr>
            <p:nvPr/>
          </p:nvSpPr>
          <p:spPr bwMode="auto">
            <a:xfrm>
              <a:off x="1008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4419600" y="1687513"/>
            <a:ext cx="1257300" cy="371475"/>
            <a:chOff x="816" y="1654"/>
            <a:chExt cx="792" cy="234"/>
          </a:xfrm>
        </p:grpSpPr>
        <p:graphicFrame>
          <p:nvGraphicFramePr>
            <p:cNvPr id="11287" name="Object 18"/>
            <p:cNvGraphicFramePr>
              <a:graphicFrameLocks noChangeAspect="1"/>
            </p:cNvGraphicFramePr>
            <p:nvPr/>
          </p:nvGraphicFramePr>
          <p:xfrm>
            <a:off x="816" y="1680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1" name="Equation" r:id="rId13" imgW="1257120" imgH="330120" progId="Equation.3">
                    <p:embed/>
                  </p:oleObj>
                </mc:Choice>
                <mc:Fallback>
                  <p:oleObj name="Equation" r:id="rId13" imgW="125712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3" name="Line 85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4" name="Line 89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5" name="Line 90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6577013" y="1600200"/>
            <a:ext cx="890587" cy="544513"/>
            <a:chOff x="2688" y="1593"/>
            <a:chExt cx="561" cy="343"/>
          </a:xfrm>
        </p:grpSpPr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2688" y="1680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2" name="Equation" r:id="rId15" imgW="888840" imgH="406080" progId="Equation.3">
                    <p:embed/>
                  </p:oleObj>
                </mc:Choice>
                <mc:Fallback>
                  <p:oleObj name="Equation" r:id="rId15" imgW="88884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680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0" name="Text Box 23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黑体" pitchFamily="2" charset="-122"/>
                  <a:sym typeface="Symbol" pitchFamily="18" charset="2"/>
                </a:rPr>
                <a:t>∥</a:t>
              </a:r>
            </a:p>
          </p:txBody>
        </p:sp>
        <p:sp>
          <p:nvSpPr>
            <p:cNvPr id="11361" name="Line 91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2" name="Line 92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2133600" y="2284413"/>
            <a:ext cx="2552700" cy="444500"/>
            <a:chOff x="1536" y="2016"/>
            <a:chExt cx="1608" cy="280"/>
          </a:xfrm>
        </p:grpSpPr>
        <p:graphicFrame>
          <p:nvGraphicFramePr>
            <p:cNvPr id="11285" name="Object 25"/>
            <p:cNvGraphicFramePr>
              <a:graphicFrameLocks noChangeAspect="1"/>
            </p:cNvGraphicFramePr>
            <p:nvPr/>
          </p:nvGraphicFramePr>
          <p:xfrm>
            <a:off x="1536" y="2016"/>
            <a:ext cx="16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" name="Equation" r:id="rId17" imgW="2552400" imgH="444240" progId="Equation.3">
                    <p:embed/>
                  </p:oleObj>
                </mc:Choice>
                <mc:Fallback>
                  <p:oleObj name="Equation" r:id="rId17" imgW="255240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16"/>
                          <a:ext cx="16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56" name="Line 93"/>
            <p:cNvSpPr>
              <a:spLocks noChangeShapeType="1"/>
            </p:cNvSpPr>
            <p:nvPr/>
          </p:nvSpPr>
          <p:spPr bwMode="auto">
            <a:xfrm>
              <a:off x="1743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7" name="Line 94"/>
            <p:cNvSpPr>
              <a:spLocks noChangeShapeType="1"/>
            </p:cNvSpPr>
            <p:nvPr/>
          </p:nvSpPr>
          <p:spPr bwMode="auto">
            <a:xfrm>
              <a:off x="209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8" name="Line 95"/>
            <p:cNvSpPr>
              <a:spLocks noChangeShapeType="1"/>
            </p:cNvSpPr>
            <p:nvPr/>
          </p:nvSpPr>
          <p:spPr bwMode="auto">
            <a:xfrm>
              <a:off x="2352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9" name="Line 96"/>
            <p:cNvSpPr>
              <a:spLocks noChangeShapeType="1"/>
            </p:cNvSpPr>
            <p:nvPr/>
          </p:nvSpPr>
          <p:spPr bwMode="auto">
            <a:xfrm>
              <a:off x="268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>
            <a:off x="7848600" y="3265488"/>
            <a:ext cx="890588" cy="544512"/>
            <a:chOff x="2688" y="1593"/>
            <a:chExt cx="561" cy="343"/>
          </a:xfrm>
        </p:grpSpPr>
        <p:graphicFrame>
          <p:nvGraphicFramePr>
            <p:cNvPr id="11284" name="Object 102"/>
            <p:cNvGraphicFramePr>
              <a:graphicFrameLocks noChangeAspect="1"/>
            </p:cNvGraphicFramePr>
            <p:nvPr/>
          </p:nvGraphicFramePr>
          <p:xfrm>
            <a:off x="2688" y="1680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" name="Equation" r:id="rId19" imgW="888840" imgH="406080" progId="Equation.3">
                    <p:embed/>
                  </p:oleObj>
                </mc:Choice>
                <mc:Fallback>
                  <p:oleObj name="Equation" r:id="rId19" imgW="888840" imgH="40608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680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53" name="Text Box 103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黑体" pitchFamily="2" charset="-122"/>
                  <a:sym typeface="Symbol" pitchFamily="18" charset="2"/>
                </a:rPr>
                <a:t>∥</a:t>
              </a:r>
            </a:p>
          </p:txBody>
        </p:sp>
        <p:sp>
          <p:nvSpPr>
            <p:cNvPr id="11354" name="Line 104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5" name="Line 105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19200" y="2844800"/>
            <a:ext cx="1293813" cy="368300"/>
            <a:chOff x="929" y="2352"/>
            <a:chExt cx="815" cy="232"/>
          </a:xfrm>
        </p:grpSpPr>
        <p:graphicFrame>
          <p:nvGraphicFramePr>
            <p:cNvPr id="11283" name="Object 27"/>
            <p:cNvGraphicFramePr>
              <a:graphicFrameLocks noChangeAspect="1"/>
            </p:cNvGraphicFramePr>
            <p:nvPr/>
          </p:nvGraphicFramePr>
          <p:xfrm>
            <a:off x="952" y="2376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5" name="Equation" r:id="rId21" imgW="1257120" imgH="330120" progId="Equation.3">
                    <p:embed/>
                  </p:oleObj>
                </mc:Choice>
                <mc:Fallback>
                  <p:oleObj name="Equation" r:id="rId21" imgW="1257120" imgH="3301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376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50" name="Line 97"/>
            <p:cNvSpPr>
              <a:spLocks noChangeShapeType="1"/>
            </p:cNvSpPr>
            <p:nvPr/>
          </p:nvSpPr>
          <p:spPr bwMode="auto">
            <a:xfrm>
              <a:off x="929" y="23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1" name="Line 98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2" name="Line 107"/>
            <p:cNvSpPr>
              <a:spLocks noChangeShapeType="1"/>
            </p:cNvSpPr>
            <p:nvPr/>
          </p:nvSpPr>
          <p:spPr bwMode="auto">
            <a:xfrm>
              <a:off x="158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15"/>
          <p:cNvGrpSpPr>
            <a:grpSpLocks/>
          </p:cNvGrpSpPr>
          <p:nvPr/>
        </p:nvGrpSpPr>
        <p:grpSpPr bwMode="auto">
          <a:xfrm>
            <a:off x="3402013" y="2806700"/>
            <a:ext cx="2362200" cy="469900"/>
            <a:chOff x="2640" y="2352"/>
            <a:chExt cx="1488" cy="296"/>
          </a:xfrm>
        </p:grpSpPr>
        <p:graphicFrame>
          <p:nvGraphicFramePr>
            <p:cNvPr id="11279" name="Object 32"/>
            <p:cNvGraphicFramePr>
              <a:graphicFrameLocks noChangeAspect="1"/>
            </p:cNvGraphicFramePr>
            <p:nvPr/>
          </p:nvGraphicFramePr>
          <p:xfrm>
            <a:off x="2640" y="2352"/>
            <a:ext cx="1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6" name="Equation" r:id="rId23" imgW="1815840" imgH="469800" progId="Equation.3">
                    <p:embed/>
                  </p:oleObj>
                </mc:Choice>
                <mc:Fallback>
                  <p:oleObj name="Equation" r:id="rId23" imgW="1815840" imgH="469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1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33"/>
            <p:cNvGraphicFramePr>
              <a:graphicFrameLocks noChangeAspect="1"/>
            </p:cNvGraphicFramePr>
            <p:nvPr/>
          </p:nvGraphicFramePr>
          <p:xfrm>
            <a:off x="2736" y="242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7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2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34"/>
            <p:cNvGraphicFramePr>
              <a:graphicFrameLocks noChangeAspect="1"/>
            </p:cNvGraphicFramePr>
            <p:nvPr/>
          </p:nvGraphicFramePr>
          <p:xfrm>
            <a:off x="3072" y="24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8" name="Equation" r:id="rId27" imgW="215640" imgH="330120" progId="Equation.3">
                    <p:embed/>
                  </p:oleObj>
                </mc:Choice>
                <mc:Fallback>
                  <p:oleObj name="Equation" r:id="rId27" imgW="215640" imgH="330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35"/>
            <p:cNvGraphicFramePr>
              <a:graphicFrameLocks noChangeAspect="1"/>
            </p:cNvGraphicFramePr>
            <p:nvPr/>
          </p:nvGraphicFramePr>
          <p:xfrm>
            <a:off x="3816" y="2392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9" name="Equation" r:id="rId29" imgW="495000" imgH="317160" progId="Equation.3">
                    <p:embed/>
                  </p:oleObj>
                </mc:Choice>
                <mc:Fallback>
                  <p:oleObj name="Equation" r:id="rId29" imgW="49500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92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8" name="Line 108"/>
            <p:cNvSpPr>
              <a:spLocks noChangeShapeType="1"/>
            </p:cNvSpPr>
            <p:nvPr/>
          </p:nvSpPr>
          <p:spPr bwMode="auto">
            <a:xfrm>
              <a:off x="2736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9" name="Line 109"/>
            <p:cNvSpPr>
              <a:spLocks noChangeShapeType="1"/>
            </p:cNvSpPr>
            <p:nvPr/>
          </p:nvSpPr>
          <p:spPr bwMode="auto">
            <a:xfrm>
              <a:off x="3072" y="23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86" name="Line 118"/>
          <p:cNvSpPr>
            <a:spLocks noChangeShapeType="1"/>
          </p:cNvSpPr>
          <p:nvPr/>
        </p:nvSpPr>
        <p:spPr bwMode="auto">
          <a:xfrm>
            <a:off x="2563813" y="29718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87" name="Line 119"/>
          <p:cNvSpPr>
            <a:spLocks noChangeShapeType="1"/>
          </p:cNvSpPr>
          <p:nvPr/>
        </p:nvSpPr>
        <p:spPr bwMode="auto">
          <a:xfrm>
            <a:off x="2563813" y="31067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88" name="Rectangle 120"/>
          <p:cNvSpPr>
            <a:spLocks noChangeArrowheads="1"/>
          </p:cNvSpPr>
          <p:nvPr/>
        </p:nvSpPr>
        <p:spPr bwMode="auto">
          <a:xfrm>
            <a:off x="615950" y="3733800"/>
            <a:ext cx="189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3. </a:t>
            </a:r>
            <a:r>
              <a:rPr lang="zh-CN" altLang="en-US" b="1">
                <a:solidFill>
                  <a:schemeClr val="tx2"/>
                </a:solidFill>
              </a:rPr>
              <a:t>运算律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8350" y="51054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分配律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768350" y="57150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(3) </a:t>
            </a:r>
            <a:r>
              <a:rPr lang="zh-CN" altLang="en-US" dirty="0"/>
              <a:t>结合律</a:t>
            </a:r>
          </a:p>
        </p:txBody>
      </p:sp>
      <p:sp>
        <p:nvSpPr>
          <p:cNvPr id="84091" name="AutoShape 123"/>
          <p:cNvSpPr>
            <a:spLocks/>
          </p:cNvSpPr>
          <p:nvPr/>
        </p:nvSpPr>
        <p:spPr bwMode="auto">
          <a:xfrm>
            <a:off x="7239000" y="4605338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7443788" y="510540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证明略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2184400" y="4495800"/>
            <a:ext cx="1244600" cy="457200"/>
            <a:chOff x="1376" y="2784"/>
            <a:chExt cx="784" cy="288"/>
          </a:xfrm>
        </p:grpSpPr>
        <p:graphicFrame>
          <p:nvGraphicFramePr>
            <p:cNvPr id="11278" name="Object 126"/>
            <p:cNvGraphicFramePr>
              <a:graphicFrameLocks noChangeAspect="1"/>
            </p:cNvGraphicFramePr>
            <p:nvPr/>
          </p:nvGraphicFramePr>
          <p:xfrm>
            <a:off x="1376" y="2816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0" name="Equation" r:id="rId31" imgW="1244520" imgH="406080" progId="Equation.3">
                    <p:embed/>
                  </p:oleObj>
                </mc:Choice>
                <mc:Fallback>
                  <p:oleObj name="Equation" r:id="rId31" imgW="1244520" imgH="40608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816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6" name="Line 127"/>
            <p:cNvSpPr>
              <a:spLocks noChangeShapeType="1"/>
            </p:cNvSpPr>
            <p:nvPr/>
          </p:nvSpPr>
          <p:spPr bwMode="auto">
            <a:xfrm>
              <a:off x="1728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Line 128"/>
            <p:cNvSpPr>
              <a:spLocks noChangeShapeType="1"/>
            </p:cNvSpPr>
            <p:nvPr/>
          </p:nvSpPr>
          <p:spPr bwMode="auto">
            <a:xfrm>
              <a:off x="201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9"/>
          <p:cNvGrpSpPr>
            <a:grpSpLocks/>
          </p:cNvGrpSpPr>
          <p:nvPr/>
        </p:nvGrpSpPr>
        <p:grpSpPr bwMode="auto">
          <a:xfrm>
            <a:off x="2590800" y="5138738"/>
            <a:ext cx="1536700" cy="482600"/>
            <a:chOff x="1632" y="3120"/>
            <a:chExt cx="968" cy="304"/>
          </a:xfrm>
        </p:grpSpPr>
        <p:graphicFrame>
          <p:nvGraphicFramePr>
            <p:cNvPr id="11277" name="Object 130"/>
            <p:cNvGraphicFramePr>
              <a:graphicFrameLocks noChangeAspect="1"/>
            </p:cNvGraphicFramePr>
            <p:nvPr/>
          </p:nvGraphicFramePr>
          <p:xfrm>
            <a:off x="1632" y="3168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" name="Equation" r:id="rId33" imgW="1536480" imgH="406080" progId="Equation.3">
                    <p:embed/>
                  </p:oleObj>
                </mc:Choice>
                <mc:Fallback>
                  <p:oleObj name="Equation" r:id="rId33" imgW="1536480" imgH="40608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68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3" name="Line 131"/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4" name="Line 132"/>
            <p:cNvSpPr>
              <a:spLocks noChangeShapeType="1"/>
            </p:cNvSpPr>
            <p:nvPr/>
          </p:nvSpPr>
          <p:spPr bwMode="auto">
            <a:xfrm>
              <a:off x="206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5" name="Line 133"/>
            <p:cNvSpPr>
              <a:spLocks noChangeShapeType="1"/>
            </p:cNvSpPr>
            <p:nvPr/>
          </p:nvSpPr>
          <p:spPr bwMode="auto">
            <a:xfrm>
              <a:off x="244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4"/>
          <p:cNvGrpSpPr>
            <a:grpSpLocks/>
          </p:cNvGrpSpPr>
          <p:nvPr/>
        </p:nvGrpSpPr>
        <p:grpSpPr bwMode="auto">
          <a:xfrm>
            <a:off x="4191000" y="5138738"/>
            <a:ext cx="1930400" cy="482600"/>
            <a:chOff x="2640" y="3120"/>
            <a:chExt cx="1216" cy="304"/>
          </a:xfrm>
        </p:grpSpPr>
        <p:graphicFrame>
          <p:nvGraphicFramePr>
            <p:cNvPr id="11276" name="Object 135"/>
            <p:cNvGraphicFramePr>
              <a:graphicFrameLocks noChangeAspect="1"/>
            </p:cNvGraphicFramePr>
            <p:nvPr/>
          </p:nvGraphicFramePr>
          <p:xfrm>
            <a:off x="2640" y="3168"/>
            <a:ext cx="1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2" name="Equation" r:id="rId35" imgW="1930320" imgH="406080" progId="Equation.3">
                    <p:embed/>
                  </p:oleObj>
                </mc:Choice>
                <mc:Fallback>
                  <p:oleObj name="Equation" r:id="rId35" imgW="1930320" imgH="406080" progId="Equation.3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68"/>
                          <a:ext cx="1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9" name="Line 136"/>
            <p:cNvSpPr>
              <a:spLocks noChangeShapeType="1"/>
            </p:cNvSpPr>
            <p:nvPr/>
          </p:nvSpPr>
          <p:spPr bwMode="auto">
            <a:xfrm>
              <a:off x="2784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137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Line 138"/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Line 139"/>
            <p:cNvSpPr>
              <a:spLocks noChangeShapeType="1"/>
            </p:cNvSpPr>
            <p:nvPr/>
          </p:nvSpPr>
          <p:spPr bwMode="auto">
            <a:xfrm>
              <a:off x="3696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40"/>
          <p:cNvGrpSpPr>
            <a:grpSpLocks/>
          </p:cNvGrpSpPr>
          <p:nvPr/>
        </p:nvGrpSpPr>
        <p:grpSpPr bwMode="auto">
          <a:xfrm>
            <a:off x="2606675" y="5748338"/>
            <a:ext cx="1308100" cy="457200"/>
            <a:chOff x="1642" y="3504"/>
            <a:chExt cx="824" cy="288"/>
          </a:xfrm>
        </p:grpSpPr>
        <p:graphicFrame>
          <p:nvGraphicFramePr>
            <p:cNvPr id="11275" name="Object 141"/>
            <p:cNvGraphicFramePr>
              <a:graphicFrameLocks noChangeAspect="1"/>
            </p:cNvGraphicFramePr>
            <p:nvPr/>
          </p:nvGraphicFramePr>
          <p:xfrm>
            <a:off x="1642" y="3536"/>
            <a:ext cx="8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3" name="Equation" r:id="rId37" imgW="1307880" imgH="406080" progId="Equation.3">
                    <p:embed/>
                  </p:oleObj>
                </mc:Choice>
                <mc:Fallback>
                  <p:oleObj name="Equation" r:id="rId37" imgW="1307880" imgH="406080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3536"/>
                          <a:ext cx="8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7" name="Line 142"/>
            <p:cNvSpPr>
              <a:spLocks noChangeShapeType="1"/>
            </p:cNvSpPr>
            <p:nvPr/>
          </p:nvSpPr>
          <p:spPr bwMode="auto">
            <a:xfrm>
              <a:off x="19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8" name="Line 143"/>
            <p:cNvSpPr>
              <a:spLocks noChangeShapeType="1"/>
            </p:cNvSpPr>
            <p:nvPr/>
          </p:nvSpPr>
          <p:spPr bwMode="auto">
            <a:xfrm>
              <a:off x="230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3962400" y="5748338"/>
            <a:ext cx="1511300" cy="439737"/>
            <a:chOff x="2496" y="3504"/>
            <a:chExt cx="952" cy="277"/>
          </a:xfrm>
        </p:grpSpPr>
        <p:graphicFrame>
          <p:nvGraphicFramePr>
            <p:cNvPr id="11274" name="Object 145"/>
            <p:cNvGraphicFramePr>
              <a:graphicFrameLocks noChangeAspect="1"/>
            </p:cNvGraphicFramePr>
            <p:nvPr/>
          </p:nvGraphicFramePr>
          <p:xfrm>
            <a:off x="2496" y="3525"/>
            <a:ext cx="9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4" name="Equation" r:id="rId39" imgW="1511280" imgH="406080" progId="Equation.3">
                    <p:embed/>
                  </p:oleObj>
                </mc:Choice>
                <mc:Fallback>
                  <p:oleObj name="Equation" r:id="rId39" imgW="1511280" imgH="40608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25"/>
                          <a:ext cx="9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" name="Line 146"/>
            <p:cNvSpPr>
              <a:spLocks noChangeShapeType="1"/>
            </p:cNvSpPr>
            <p:nvPr/>
          </p:nvSpPr>
          <p:spPr bwMode="auto">
            <a:xfrm>
              <a:off x="264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Line 147"/>
            <p:cNvSpPr>
              <a:spLocks noChangeShapeType="1"/>
            </p:cNvSpPr>
            <p:nvPr/>
          </p:nvSpPr>
          <p:spPr bwMode="auto">
            <a:xfrm>
              <a:off x="3216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48"/>
          <p:cNvGrpSpPr>
            <a:grpSpLocks/>
          </p:cNvGrpSpPr>
          <p:nvPr/>
        </p:nvGrpSpPr>
        <p:grpSpPr bwMode="auto">
          <a:xfrm>
            <a:off x="5511800" y="5748338"/>
            <a:ext cx="1587500" cy="457200"/>
            <a:chOff x="3472" y="3504"/>
            <a:chExt cx="1000" cy="288"/>
          </a:xfrm>
        </p:grpSpPr>
        <p:graphicFrame>
          <p:nvGraphicFramePr>
            <p:cNvPr id="11273" name="Object 149"/>
            <p:cNvGraphicFramePr>
              <a:graphicFrameLocks noChangeAspect="1"/>
            </p:cNvGraphicFramePr>
            <p:nvPr/>
          </p:nvGraphicFramePr>
          <p:xfrm>
            <a:off x="3472" y="3536"/>
            <a:ext cx="10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5" name="Equation" r:id="rId41" imgW="1587240" imgH="406080" progId="Equation.3">
                    <p:embed/>
                  </p:oleObj>
                </mc:Choice>
                <mc:Fallback>
                  <p:oleObj name="Equation" r:id="rId41" imgW="1587240" imgH="40608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3536"/>
                          <a:ext cx="10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3" name="Line 150"/>
            <p:cNvSpPr>
              <a:spLocks noChangeShapeType="1"/>
            </p:cNvSpPr>
            <p:nvPr/>
          </p:nvSpPr>
          <p:spPr bwMode="auto">
            <a:xfrm>
              <a:off x="393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151"/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2"/>
          <p:cNvGrpSpPr>
            <a:grpSpLocks/>
          </p:cNvGrpSpPr>
          <p:nvPr/>
        </p:nvGrpSpPr>
        <p:grpSpPr bwMode="auto">
          <a:xfrm>
            <a:off x="812800" y="4495800"/>
            <a:ext cx="1244600" cy="457200"/>
            <a:chOff x="560" y="2784"/>
            <a:chExt cx="784" cy="288"/>
          </a:xfrm>
        </p:grpSpPr>
        <p:graphicFrame>
          <p:nvGraphicFramePr>
            <p:cNvPr id="11272" name="Object 153"/>
            <p:cNvGraphicFramePr>
              <a:graphicFrameLocks noChangeAspect="1"/>
            </p:cNvGraphicFramePr>
            <p:nvPr/>
          </p:nvGraphicFramePr>
          <p:xfrm>
            <a:off x="560" y="2816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6" name="Equation" r:id="rId43" imgW="1218960" imgH="406080" progId="Equation.3">
                    <p:embed/>
                  </p:oleObj>
                </mc:Choice>
                <mc:Fallback>
                  <p:oleObj name="Equation" r:id="rId43" imgW="1218960" imgH="40608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816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1" name="Line 154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155"/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124" name="Rectangle 156"/>
          <p:cNvSpPr>
            <a:spLocks noChangeArrowheads="1"/>
          </p:cNvSpPr>
          <p:nvPr/>
        </p:nvSpPr>
        <p:spPr bwMode="auto">
          <a:xfrm>
            <a:off x="914400" y="2179638"/>
            <a:ext cx="1020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18" name="Group 178"/>
          <p:cNvGrpSpPr>
            <a:grpSpLocks/>
          </p:cNvGrpSpPr>
          <p:nvPr/>
        </p:nvGrpSpPr>
        <p:grpSpPr bwMode="auto">
          <a:xfrm>
            <a:off x="5791200" y="228600"/>
            <a:ext cx="3068638" cy="469900"/>
            <a:chOff x="3504" y="192"/>
            <a:chExt cx="1933" cy="296"/>
          </a:xfrm>
        </p:grpSpPr>
        <p:grpSp>
          <p:nvGrpSpPr>
            <p:cNvPr id="11324" name="Group 165"/>
            <p:cNvGrpSpPr>
              <a:grpSpLocks/>
            </p:cNvGrpSpPr>
            <p:nvPr/>
          </p:nvGrpSpPr>
          <p:grpSpPr bwMode="auto">
            <a:xfrm>
              <a:off x="4293" y="192"/>
              <a:ext cx="1144" cy="296"/>
              <a:chOff x="2648" y="1432"/>
              <a:chExt cx="1144" cy="296"/>
            </a:xfrm>
          </p:grpSpPr>
          <p:grpSp>
            <p:nvGrpSpPr>
              <p:cNvPr id="11328" name="Group 166"/>
              <p:cNvGrpSpPr>
                <a:grpSpLocks/>
              </p:cNvGrpSpPr>
              <p:nvPr/>
            </p:nvGrpSpPr>
            <p:grpSpPr bwMode="auto">
              <a:xfrm>
                <a:off x="2648" y="1432"/>
                <a:ext cx="1144" cy="296"/>
                <a:chOff x="2648" y="1384"/>
                <a:chExt cx="1144" cy="296"/>
              </a:xfrm>
            </p:grpSpPr>
            <p:graphicFrame>
              <p:nvGraphicFramePr>
                <p:cNvPr id="11271" name="Object 167"/>
                <p:cNvGraphicFramePr>
                  <a:graphicFrameLocks noChangeAspect="1"/>
                </p:cNvGraphicFramePr>
                <p:nvPr/>
              </p:nvGraphicFramePr>
              <p:xfrm>
                <a:off x="2648" y="1384"/>
                <a:ext cx="114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" name="Equation" r:id="rId45" imgW="1815840" imgH="469800" progId="Equation.3">
                        <p:embed/>
                      </p:oleObj>
                    </mc:Choice>
                    <mc:Fallback>
                      <p:oleObj name="Equation" r:id="rId45" imgW="1815840" imgH="469800" progId="Equation.3">
                        <p:embed/>
                        <p:pic>
                          <p:nvPicPr>
                            <p:cNvPr id="0" name="Object 1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8" y="1384"/>
                              <a:ext cx="114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329" name="Line 168"/>
                <p:cNvSpPr>
                  <a:spLocks noChangeShapeType="1"/>
                </p:cNvSpPr>
                <p:nvPr/>
              </p:nvSpPr>
              <p:spPr bwMode="auto">
                <a:xfrm>
                  <a:off x="2736" y="1432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0" name="Line 169"/>
                <p:cNvSpPr>
                  <a:spLocks noChangeShapeType="1"/>
                </p:cNvSpPr>
                <p:nvPr/>
              </p:nvSpPr>
              <p:spPr bwMode="auto">
                <a:xfrm>
                  <a:off x="3072" y="141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269" name="Object 170"/>
              <p:cNvGraphicFramePr>
                <a:graphicFrameLocks noChangeAspect="1"/>
              </p:cNvGraphicFramePr>
              <p:nvPr/>
            </p:nvGraphicFramePr>
            <p:xfrm>
              <a:off x="2736" y="15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8" name="Equation" r:id="rId47" imgW="228600" imgH="241200" progId="Equation.3">
                      <p:embed/>
                    </p:oleObj>
                  </mc:Choice>
                  <mc:Fallback>
                    <p:oleObj name="Equation" r:id="rId47" imgW="228600" imgH="241200" progId="Equation.3">
                      <p:embed/>
                      <p:pic>
                        <p:nvPicPr>
                          <p:cNvPr id="0" name="Object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15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0" name="Object 171"/>
              <p:cNvGraphicFramePr>
                <a:graphicFrameLocks noChangeAspect="1"/>
              </p:cNvGraphicFramePr>
              <p:nvPr/>
            </p:nvGraphicFramePr>
            <p:xfrm>
              <a:off x="3072" y="1497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9" name="Equation" r:id="rId49" imgW="215640" imgH="330120" progId="Equation.3">
                      <p:embed/>
                    </p:oleObj>
                  </mc:Choice>
                  <mc:Fallback>
                    <p:oleObj name="Equation" r:id="rId49" imgW="215640" imgH="330120" progId="Equation.3">
                      <p:embed/>
                      <p:pic>
                        <p:nvPicPr>
                          <p:cNvPr id="0" name="Object 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497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25" name="Group 177"/>
            <p:cNvGrpSpPr>
              <a:grpSpLocks/>
            </p:cNvGrpSpPr>
            <p:nvPr/>
          </p:nvGrpSpPr>
          <p:grpSpPr bwMode="auto">
            <a:xfrm>
              <a:off x="3504" y="192"/>
              <a:ext cx="776" cy="288"/>
              <a:chOff x="3352" y="384"/>
              <a:chExt cx="776" cy="288"/>
            </a:xfrm>
          </p:grpSpPr>
          <p:graphicFrame>
            <p:nvGraphicFramePr>
              <p:cNvPr id="11268" name="Object 173"/>
              <p:cNvGraphicFramePr>
                <a:graphicFrameLocks noChangeAspect="1"/>
              </p:cNvGraphicFramePr>
              <p:nvPr/>
            </p:nvGraphicFramePr>
            <p:xfrm>
              <a:off x="3352" y="384"/>
              <a:ext cx="7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0" name="Equation" r:id="rId51" imgW="1231560" imgH="457200" progId="Equation.3">
                      <p:embed/>
                    </p:oleObj>
                  </mc:Choice>
                  <mc:Fallback>
                    <p:oleObj name="Equation" r:id="rId51" imgW="1231560" imgH="457200" progId="Equation.3">
                      <p:embed/>
                      <p:pic>
                        <p:nvPicPr>
                          <p:cNvPr id="0" name="Object 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2" y="384"/>
                            <a:ext cx="77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26" name="Line 175"/>
              <p:cNvSpPr>
                <a:spLocks noChangeShapeType="1"/>
              </p:cNvSpPr>
              <p:nvPr/>
            </p:nvSpPr>
            <p:spPr bwMode="auto">
              <a:xfrm>
                <a:off x="3444" y="4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7" name="Line 176"/>
              <p:cNvSpPr>
                <a:spLocks noChangeShapeType="1"/>
              </p:cNvSpPr>
              <p:nvPr/>
            </p:nvSpPr>
            <p:spPr bwMode="auto">
              <a:xfrm>
                <a:off x="3734" y="3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" name="Text Box 121"/>
          <p:cNvSpPr txBox="1">
            <a:spLocks noChangeArrowheads="1"/>
          </p:cNvSpPr>
          <p:nvPr/>
        </p:nvSpPr>
        <p:spPr bwMode="auto">
          <a:xfrm>
            <a:off x="3554413" y="4477305"/>
            <a:ext cx="1974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（反交换律）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5" grpId="0" build="p" autoUpdateAnimBg="0" advAuto="0"/>
      <p:bldP spid="83987" grpId="0" animBg="1"/>
      <p:bldP spid="83988" grpId="0" animBg="1"/>
      <p:bldP spid="84004" grpId="0" animBg="1"/>
      <p:bldP spid="84005" grpId="0" animBg="1"/>
      <p:bldP spid="84011" grpId="0" animBg="1"/>
      <p:bldP spid="84012" grpId="0" animBg="1"/>
      <p:bldP spid="84086" grpId="0" animBg="1"/>
      <p:bldP spid="84087" grpId="0" animBg="1"/>
      <p:bldP spid="84088" grpId="0" build="p" autoUpdateAnimBg="0"/>
      <p:bldP spid="84089" grpId="0" build="p" autoUpdateAnimBg="0"/>
      <p:bldP spid="84090" grpId="0" build="p" autoUpdateAnimBg="0"/>
      <p:bldP spid="84091" grpId="0" animBg="1"/>
      <p:bldP spid="84092" grpId="0" autoUpdateAnimBg="0"/>
      <p:bldP spid="84124" grpId="0" build="p" autoUpdateAnimBg="0"/>
      <p:bldP spid="1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9"/>
          <p:cNvGrpSpPr>
            <a:grpSpLocks/>
          </p:cNvGrpSpPr>
          <p:nvPr/>
        </p:nvGrpSpPr>
        <p:grpSpPr bwMode="auto">
          <a:xfrm>
            <a:off x="1790700" y="1924050"/>
            <a:ext cx="3111500" cy="501650"/>
            <a:chOff x="1256" y="1152"/>
            <a:chExt cx="1960" cy="316"/>
          </a:xfrm>
        </p:grpSpPr>
        <p:graphicFrame>
          <p:nvGraphicFramePr>
            <p:cNvPr id="12309" name="Object 1067"/>
            <p:cNvGraphicFramePr>
              <a:graphicFrameLocks noChangeAspect="1"/>
            </p:cNvGraphicFramePr>
            <p:nvPr/>
          </p:nvGraphicFramePr>
          <p:xfrm>
            <a:off x="1256" y="1156"/>
            <a:ext cx="1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6" name="Equation" r:id="rId3" imgW="3111480" imgH="495000" progId="Equation.3">
                    <p:embed/>
                  </p:oleObj>
                </mc:Choice>
                <mc:Fallback>
                  <p:oleObj name="Equation" r:id="rId3" imgW="3111480" imgH="495000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156"/>
                          <a:ext cx="19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3" name="Line 1068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" name="Line 1069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" name="Line 1070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71"/>
          <p:cNvGrpSpPr>
            <a:grpSpLocks/>
          </p:cNvGrpSpPr>
          <p:nvPr/>
        </p:nvGrpSpPr>
        <p:grpSpPr bwMode="auto">
          <a:xfrm>
            <a:off x="5003800" y="1879600"/>
            <a:ext cx="2794000" cy="501650"/>
            <a:chOff x="3264" y="1008"/>
            <a:chExt cx="1760" cy="316"/>
          </a:xfrm>
        </p:grpSpPr>
        <p:graphicFrame>
          <p:nvGraphicFramePr>
            <p:cNvPr id="12308" name="Object 1072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7" name="Equation" r:id="rId5" imgW="2793960" imgH="495000" progId="Equation.3">
                    <p:embed/>
                  </p:oleObj>
                </mc:Choice>
                <mc:Fallback>
                  <p:oleObj name="Equation" r:id="rId5" imgW="2793960" imgH="495000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" name="Line 1073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" name="Line 1074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" name="Line 1075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5950" y="454025"/>
            <a:ext cx="4343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4. </a:t>
            </a:r>
            <a:r>
              <a:rPr lang="zh-CN" altLang="en-US" sz="2800" b="1" smtClean="0">
                <a:ea typeface="楷体_GB2312" pitchFamily="49" charset="-122"/>
              </a:rPr>
              <a:t>向量积的坐标表示式</a:t>
            </a:r>
          </a:p>
        </p:txBody>
      </p:sp>
      <p:sp>
        <p:nvSpPr>
          <p:cNvPr id="105475" name="Text Box 1027"/>
          <p:cNvSpPr txBox="1">
            <a:spLocks noChangeArrowheads="1"/>
          </p:cNvSpPr>
          <p:nvPr/>
        </p:nvSpPr>
        <p:spPr bwMode="auto">
          <a:xfrm>
            <a:off x="914400" y="11620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7924800" y="11620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1447800" y="1222375"/>
            <a:ext cx="3200400" cy="534988"/>
            <a:chOff x="624" y="623"/>
            <a:chExt cx="2016" cy="337"/>
          </a:xfrm>
        </p:grpSpPr>
        <p:grpSp>
          <p:nvGrpSpPr>
            <p:cNvPr id="12385" name="Group 1050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12307" name="Object 1051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8" name="Equation" r:id="rId7" imgW="3200400" imgH="495000" progId="Equation.3">
                      <p:embed/>
                    </p:oleObj>
                  </mc:Choice>
                  <mc:Fallback>
                    <p:oleObj name="Equation" r:id="rId7" imgW="3200400" imgH="495000" progId="Equation.3">
                      <p:embed/>
                      <p:pic>
                        <p:nvPicPr>
                          <p:cNvPr id="0" name="Object 1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87" name="Line 1052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8" name="Line 1053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9" name="Line 1054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86" name="Line 1055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6"/>
          <p:cNvGrpSpPr>
            <a:grpSpLocks/>
          </p:cNvGrpSpPr>
          <p:nvPr/>
        </p:nvGrpSpPr>
        <p:grpSpPr bwMode="auto">
          <a:xfrm>
            <a:off x="4787900" y="1222375"/>
            <a:ext cx="3136900" cy="534988"/>
            <a:chOff x="2688" y="623"/>
            <a:chExt cx="1976" cy="337"/>
          </a:xfrm>
        </p:grpSpPr>
        <p:graphicFrame>
          <p:nvGraphicFramePr>
            <p:cNvPr id="12306" name="Object 1057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" name="Equation" r:id="rId9" imgW="3136680" imgH="495000" progId="Equation.3">
                    <p:embed/>
                  </p:oleObj>
                </mc:Choice>
                <mc:Fallback>
                  <p:oleObj name="Equation" r:id="rId9" imgW="3136680" imgH="495000" progId="Equation.3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81" name="Line 1058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2" name="Line 1059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3" name="Line 1060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4" name="Line 1061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118"/>
          <p:cNvGrpSpPr>
            <a:grpSpLocks/>
          </p:cNvGrpSpPr>
          <p:nvPr/>
        </p:nvGrpSpPr>
        <p:grpSpPr bwMode="auto">
          <a:xfrm>
            <a:off x="762000" y="1879600"/>
            <a:ext cx="990600" cy="406400"/>
            <a:chOff x="608" y="1124"/>
            <a:chExt cx="624" cy="256"/>
          </a:xfrm>
        </p:grpSpPr>
        <p:graphicFrame>
          <p:nvGraphicFramePr>
            <p:cNvPr id="12305" name="Object 1063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0" name="Equation" r:id="rId11" imgW="990360" imgH="330120" progId="Equation.3">
                    <p:embed/>
                  </p:oleObj>
                </mc:Choice>
                <mc:Fallback>
                  <p:oleObj name="Equation" r:id="rId11" imgW="990360" imgH="330120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9" name="Line 1064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0" name="Line 1065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585" name="Line 1137"/>
          <p:cNvSpPr>
            <a:spLocks noChangeShapeType="1"/>
          </p:cNvSpPr>
          <p:nvPr/>
        </p:nvSpPr>
        <p:spPr bwMode="auto">
          <a:xfrm>
            <a:off x="1752600" y="26146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6" name="Line 1138"/>
          <p:cNvSpPr>
            <a:spLocks noChangeShapeType="1"/>
          </p:cNvSpPr>
          <p:nvPr/>
        </p:nvSpPr>
        <p:spPr bwMode="auto">
          <a:xfrm>
            <a:off x="4386263" y="34528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7" name="Line 1139"/>
          <p:cNvSpPr>
            <a:spLocks noChangeShapeType="1"/>
          </p:cNvSpPr>
          <p:nvPr/>
        </p:nvSpPr>
        <p:spPr bwMode="auto">
          <a:xfrm>
            <a:off x="6629400" y="4133850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0" name="Line 1142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1" name="Line 1143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2" name="Line 1144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3" name="Line 1145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4" name="Line 1146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5" name="Line 1147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174"/>
          <p:cNvGrpSpPr>
            <a:grpSpLocks/>
          </p:cNvGrpSpPr>
          <p:nvPr/>
        </p:nvGrpSpPr>
        <p:grpSpPr bwMode="auto">
          <a:xfrm>
            <a:off x="1511300" y="2643188"/>
            <a:ext cx="1917700" cy="468312"/>
            <a:chOff x="888" y="1605"/>
            <a:chExt cx="1208" cy="295"/>
          </a:xfrm>
        </p:grpSpPr>
        <p:graphicFrame>
          <p:nvGraphicFramePr>
            <p:cNvPr id="12304" name="Object 1120"/>
            <p:cNvGraphicFramePr>
              <a:graphicFrameLocks noChangeAspect="1"/>
            </p:cNvGraphicFramePr>
            <p:nvPr/>
          </p:nvGraphicFramePr>
          <p:xfrm>
            <a:off x="888" y="1620"/>
            <a:ext cx="1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1" name="Equation" r:id="rId13" imgW="1917360" imgH="444240" progId="Equation.3">
                    <p:embed/>
                  </p:oleObj>
                </mc:Choice>
                <mc:Fallback>
                  <p:oleObj name="Equation" r:id="rId13" imgW="1917360" imgH="444240" progId="Equation.3">
                    <p:embed/>
                    <p:pic>
                      <p:nvPicPr>
                        <p:cNvPr id="0" name="Object 1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620"/>
                          <a:ext cx="1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7" name="Line 1149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8" name="Line 1150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73"/>
          <p:cNvGrpSpPr>
            <a:grpSpLocks/>
          </p:cNvGrpSpPr>
          <p:nvPr/>
        </p:nvGrpSpPr>
        <p:grpSpPr bwMode="auto">
          <a:xfrm>
            <a:off x="3479800" y="2643188"/>
            <a:ext cx="2006600" cy="495300"/>
            <a:chOff x="2120" y="1605"/>
            <a:chExt cx="1264" cy="312"/>
          </a:xfrm>
        </p:grpSpPr>
        <p:graphicFrame>
          <p:nvGraphicFramePr>
            <p:cNvPr id="12303" name="Object 1121"/>
            <p:cNvGraphicFramePr>
              <a:graphicFrameLocks noChangeAspect="1"/>
            </p:cNvGraphicFramePr>
            <p:nvPr/>
          </p:nvGraphicFramePr>
          <p:xfrm>
            <a:off x="2120" y="1605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2" name="Equation" r:id="rId15" imgW="2006280" imgH="495000" progId="Equation.3">
                    <p:embed/>
                  </p:oleObj>
                </mc:Choice>
                <mc:Fallback>
                  <p:oleObj name="Equation" r:id="rId15" imgW="2006280" imgH="495000" progId="Equation.3">
                    <p:embed/>
                    <p:pic>
                      <p:nvPicPr>
                        <p:cNvPr id="0" name="Object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605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5" name="Line 1151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6" name="Line 1152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175"/>
          <p:cNvGrpSpPr>
            <a:grpSpLocks/>
          </p:cNvGrpSpPr>
          <p:nvPr/>
        </p:nvGrpSpPr>
        <p:grpSpPr bwMode="auto">
          <a:xfrm>
            <a:off x="5549900" y="2643188"/>
            <a:ext cx="1993900" cy="444500"/>
            <a:chOff x="3400" y="1605"/>
            <a:chExt cx="1256" cy="280"/>
          </a:xfrm>
        </p:grpSpPr>
        <p:graphicFrame>
          <p:nvGraphicFramePr>
            <p:cNvPr id="12302" name="Object 1122"/>
            <p:cNvGraphicFramePr>
              <a:graphicFrameLocks noChangeAspect="1"/>
            </p:cNvGraphicFramePr>
            <p:nvPr/>
          </p:nvGraphicFramePr>
          <p:xfrm>
            <a:off x="3400" y="1605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3" name="Equation" r:id="rId17" imgW="1993680" imgH="444240" progId="Equation.3">
                    <p:embed/>
                  </p:oleObj>
                </mc:Choice>
                <mc:Fallback>
                  <p:oleObj name="Equation" r:id="rId17" imgW="1993680" imgH="444240" progId="Equation.3">
                    <p:embed/>
                    <p:pic>
                      <p:nvPicPr>
                        <p:cNvPr id="0" name="Object 1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05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3" name="Line 1153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4" name="Line 1154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178"/>
          <p:cNvGrpSpPr>
            <a:grpSpLocks/>
          </p:cNvGrpSpPr>
          <p:nvPr/>
        </p:nvGrpSpPr>
        <p:grpSpPr bwMode="auto">
          <a:xfrm>
            <a:off x="2012950" y="3371850"/>
            <a:ext cx="2006600" cy="514350"/>
            <a:chOff x="1220" y="2064"/>
            <a:chExt cx="1264" cy="324"/>
          </a:xfrm>
        </p:grpSpPr>
        <p:graphicFrame>
          <p:nvGraphicFramePr>
            <p:cNvPr id="12301" name="Object 1123"/>
            <p:cNvGraphicFramePr>
              <a:graphicFrameLocks noChangeAspect="1"/>
            </p:cNvGraphicFramePr>
            <p:nvPr/>
          </p:nvGraphicFramePr>
          <p:xfrm>
            <a:off x="1220" y="2076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4" name="Equation" r:id="rId19" imgW="2006280" imgH="495000" progId="Equation.3">
                    <p:embed/>
                  </p:oleObj>
                </mc:Choice>
                <mc:Fallback>
                  <p:oleObj name="Equation" r:id="rId19" imgW="2006280" imgH="495000" progId="Equation.3">
                    <p:embed/>
                    <p:pic>
                      <p:nvPicPr>
                        <p:cNvPr id="0" name="Object 1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076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1" name="Line 1155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2" name="Line 1156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176"/>
          <p:cNvGrpSpPr>
            <a:grpSpLocks/>
          </p:cNvGrpSpPr>
          <p:nvPr/>
        </p:nvGrpSpPr>
        <p:grpSpPr bwMode="auto">
          <a:xfrm>
            <a:off x="6210300" y="3371850"/>
            <a:ext cx="2095500" cy="496888"/>
            <a:chOff x="3864" y="2064"/>
            <a:chExt cx="1320" cy="313"/>
          </a:xfrm>
        </p:grpSpPr>
        <p:graphicFrame>
          <p:nvGraphicFramePr>
            <p:cNvPr id="12300" name="Object 1125"/>
            <p:cNvGraphicFramePr>
              <a:graphicFrameLocks noChangeAspect="1"/>
            </p:cNvGraphicFramePr>
            <p:nvPr/>
          </p:nvGraphicFramePr>
          <p:xfrm>
            <a:off x="3864" y="206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5" name="Equation" r:id="rId21" imgW="2095200" imgH="495000" progId="Equation.3">
                    <p:embed/>
                  </p:oleObj>
                </mc:Choice>
                <mc:Fallback>
                  <p:oleObj name="Equation" r:id="rId21" imgW="2095200" imgH="495000" progId="Equation.3">
                    <p:embed/>
                    <p:pic>
                      <p:nvPicPr>
                        <p:cNvPr id="0" name="Object 1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206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9" name="Line 1157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Line 1158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79"/>
          <p:cNvGrpSpPr>
            <a:grpSpLocks/>
          </p:cNvGrpSpPr>
          <p:nvPr/>
        </p:nvGrpSpPr>
        <p:grpSpPr bwMode="auto">
          <a:xfrm>
            <a:off x="2044700" y="4133850"/>
            <a:ext cx="1993900" cy="471488"/>
            <a:chOff x="1230" y="2544"/>
            <a:chExt cx="1256" cy="297"/>
          </a:xfrm>
        </p:grpSpPr>
        <p:graphicFrame>
          <p:nvGraphicFramePr>
            <p:cNvPr id="12299" name="Object 1126"/>
            <p:cNvGraphicFramePr>
              <a:graphicFrameLocks noChangeAspect="1"/>
            </p:cNvGraphicFramePr>
            <p:nvPr/>
          </p:nvGraphicFramePr>
          <p:xfrm>
            <a:off x="1230" y="2561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6" name="Equation" r:id="rId23" imgW="1993680" imgH="444240" progId="Equation.3">
                    <p:embed/>
                  </p:oleObj>
                </mc:Choice>
                <mc:Fallback>
                  <p:oleObj name="Equation" r:id="rId23" imgW="1993680" imgH="444240" progId="Equation.3">
                    <p:embed/>
                    <p:pic>
                      <p:nvPicPr>
                        <p:cNvPr id="0" name="Object 1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561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7" name="Line 1159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8" name="Line 1160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180"/>
          <p:cNvGrpSpPr>
            <a:grpSpLocks/>
          </p:cNvGrpSpPr>
          <p:nvPr/>
        </p:nvGrpSpPr>
        <p:grpSpPr bwMode="auto">
          <a:xfrm>
            <a:off x="4095750" y="4133850"/>
            <a:ext cx="2095500" cy="496888"/>
            <a:chOff x="2532" y="2544"/>
            <a:chExt cx="1320" cy="313"/>
          </a:xfrm>
        </p:grpSpPr>
        <p:graphicFrame>
          <p:nvGraphicFramePr>
            <p:cNvPr id="12298" name="Object 1127"/>
            <p:cNvGraphicFramePr>
              <a:graphicFrameLocks noChangeAspect="1"/>
            </p:cNvGraphicFramePr>
            <p:nvPr/>
          </p:nvGraphicFramePr>
          <p:xfrm>
            <a:off x="2532" y="254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7" name="Equation" r:id="rId25" imgW="2095200" imgH="495000" progId="Equation.3">
                    <p:embed/>
                  </p:oleObj>
                </mc:Choice>
                <mc:Fallback>
                  <p:oleObj name="Equation" r:id="rId25" imgW="2095200" imgH="495000" progId="Equation.3">
                    <p:embed/>
                    <p:pic>
                      <p:nvPicPr>
                        <p:cNvPr id="0" name="Object 1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54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5" name="Line 1161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6" name="Line 1162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182"/>
          <p:cNvGrpSpPr>
            <a:grpSpLocks/>
          </p:cNvGrpSpPr>
          <p:nvPr/>
        </p:nvGrpSpPr>
        <p:grpSpPr bwMode="auto">
          <a:xfrm>
            <a:off x="1524000" y="4895850"/>
            <a:ext cx="2506663" cy="514350"/>
            <a:chOff x="1061" y="3120"/>
            <a:chExt cx="1579" cy="324"/>
          </a:xfrm>
        </p:grpSpPr>
        <p:graphicFrame>
          <p:nvGraphicFramePr>
            <p:cNvPr id="12297" name="Object 1140"/>
            <p:cNvGraphicFramePr>
              <a:graphicFrameLocks noChangeAspect="1"/>
            </p:cNvGraphicFramePr>
            <p:nvPr/>
          </p:nvGraphicFramePr>
          <p:xfrm>
            <a:off x="1061" y="3132"/>
            <a:ext cx="1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8" name="Equation" r:id="rId27" imgW="2476440" imgH="495000" progId="Equation.3">
                    <p:embed/>
                  </p:oleObj>
                </mc:Choice>
                <mc:Fallback>
                  <p:oleObj name="Equation" r:id="rId27" imgW="2476440" imgH="495000" progId="Equation.3">
                    <p:embed/>
                    <p:pic>
                      <p:nvPicPr>
                        <p:cNvPr id="0" name="Object 1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3132"/>
                          <a:ext cx="1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4" name="Line 1163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183"/>
          <p:cNvGrpSpPr>
            <a:grpSpLocks/>
          </p:cNvGrpSpPr>
          <p:nvPr/>
        </p:nvGrpSpPr>
        <p:grpSpPr bwMode="auto">
          <a:xfrm>
            <a:off x="4038600" y="4876800"/>
            <a:ext cx="2533650" cy="482600"/>
            <a:chOff x="2724" y="3120"/>
            <a:chExt cx="1596" cy="304"/>
          </a:xfrm>
        </p:grpSpPr>
        <p:graphicFrame>
          <p:nvGraphicFramePr>
            <p:cNvPr id="12296" name="Object 1148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9" name="Equation" r:id="rId29" imgW="2514600" imgH="444240" progId="Equation.3">
                    <p:embed/>
                  </p:oleObj>
                </mc:Choice>
                <mc:Fallback>
                  <p:oleObj name="Equation" r:id="rId29" imgW="2514600" imgH="444240" progId="Equation.3">
                    <p:embed/>
                    <p:pic>
                      <p:nvPicPr>
                        <p:cNvPr id="0" name="Object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3" name="Line 1164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184"/>
          <p:cNvGrpSpPr>
            <a:grpSpLocks/>
          </p:cNvGrpSpPr>
          <p:nvPr/>
        </p:nvGrpSpPr>
        <p:grpSpPr bwMode="auto">
          <a:xfrm>
            <a:off x="2006600" y="5638800"/>
            <a:ext cx="2565400" cy="514350"/>
            <a:chOff x="2752" y="3552"/>
            <a:chExt cx="1616" cy="324"/>
          </a:xfrm>
        </p:grpSpPr>
        <p:graphicFrame>
          <p:nvGraphicFramePr>
            <p:cNvPr id="12295" name="Object 1141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0" name="Equation" r:id="rId31" imgW="2565360" imgH="495000" progId="Equation.3">
                    <p:embed/>
                  </p:oleObj>
                </mc:Choice>
                <mc:Fallback>
                  <p:oleObj name="Equation" r:id="rId31" imgW="2565360" imgH="495000" progId="Equation.3">
                    <p:embed/>
                    <p:pic>
                      <p:nvPicPr>
                        <p:cNvPr id="0" name="Object 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2" name="Line 1165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190"/>
          <p:cNvGrpSpPr>
            <a:grpSpLocks/>
          </p:cNvGrpSpPr>
          <p:nvPr/>
        </p:nvGrpSpPr>
        <p:grpSpPr bwMode="auto">
          <a:xfrm>
            <a:off x="4038600" y="3371850"/>
            <a:ext cx="2108200" cy="514350"/>
            <a:chOff x="2496" y="2064"/>
            <a:chExt cx="1328" cy="324"/>
          </a:xfrm>
        </p:grpSpPr>
        <p:sp>
          <p:nvSpPr>
            <p:cNvPr id="12359" name="Line 1167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60" name="Group 1177"/>
            <p:cNvGrpSpPr>
              <a:grpSpLocks/>
            </p:cNvGrpSpPr>
            <p:nvPr/>
          </p:nvGrpSpPr>
          <p:grpSpPr bwMode="auto">
            <a:xfrm>
              <a:off x="2496" y="2064"/>
              <a:ext cx="1328" cy="324"/>
              <a:chOff x="2496" y="2064"/>
              <a:chExt cx="1328" cy="324"/>
            </a:xfrm>
          </p:grpSpPr>
          <p:graphicFrame>
            <p:nvGraphicFramePr>
              <p:cNvPr id="12294" name="Object 1124"/>
              <p:cNvGraphicFramePr>
                <a:graphicFrameLocks noChangeAspect="1"/>
              </p:cNvGraphicFramePr>
              <p:nvPr/>
            </p:nvGraphicFramePr>
            <p:xfrm>
              <a:off x="2496" y="2076"/>
              <a:ext cx="132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1" name="Equation" r:id="rId33" imgW="2108160" imgH="495000" progId="Equation.3">
                      <p:embed/>
                    </p:oleObj>
                  </mc:Choice>
                  <mc:Fallback>
                    <p:oleObj name="Equation" r:id="rId33" imgW="2108160" imgH="495000" progId="Equation.3">
                      <p:embed/>
                      <p:pic>
                        <p:nvPicPr>
                          <p:cNvPr id="0" name="Object 1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076"/>
                            <a:ext cx="132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61" name="Line 1168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181"/>
          <p:cNvGrpSpPr>
            <a:grpSpLocks/>
          </p:cNvGrpSpPr>
          <p:nvPr/>
        </p:nvGrpSpPr>
        <p:grpSpPr bwMode="auto">
          <a:xfrm>
            <a:off x="6248400" y="4133850"/>
            <a:ext cx="2070100" cy="454025"/>
            <a:chOff x="3888" y="2544"/>
            <a:chExt cx="1304" cy="286"/>
          </a:xfrm>
        </p:grpSpPr>
        <p:graphicFrame>
          <p:nvGraphicFramePr>
            <p:cNvPr id="12293" name="Object 1128"/>
            <p:cNvGraphicFramePr>
              <a:graphicFrameLocks noChangeAspect="1"/>
            </p:cNvGraphicFramePr>
            <p:nvPr/>
          </p:nvGraphicFramePr>
          <p:xfrm>
            <a:off x="3888" y="2550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2" name="Equation" r:id="rId35" imgW="2070000" imgH="444240" progId="Equation.3">
                    <p:embed/>
                  </p:oleObj>
                </mc:Choice>
                <mc:Fallback>
                  <p:oleObj name="Equation" r:id="rId35" imgW="2070000" imgH="444240" progId="Equation.3">
                    <p:embed/>
                    <p:pic>
                      <p:nvPicPr>
                        <p:cNvPr id="0" name="Object 1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50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7" name="Line 1169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1170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189"/>
          <p:cNvGrpSpPr>
            <a:grpSpLocks/>
          </p:cNvGrpSpPr>
          <p:nvPr/>
        </p:nvGrpSpPr>
        <p:grpSpPr bwMode="auto">
          <a:xfrm>
            <a:off x="7543800" y="4876800"/>
            <a:ext cx="1219200" cy="1295400"/>
            <a:chOff x="4752" y="3072"/>
            <a:chExt cx="768" cy="816"/>
          </a:xfrm>
        </p:grpSpPr>
        <p:grpSp>
          <p:nvGrpSpPr>
            <p:cNvPr id="12349" name="Group 1130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2354" name="Line 1131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5" name="Line 1132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Line 1133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290" name="Object 1135"/>
            <p:cNvGraphicFramePr>
              <a:graphicFrameLocks noChangeAspect="1"/>
            </p:cNvGraphicFramePr>
            <p:nvPr/>
          </p:nvGraphicFramePr>
          <p:xfrm>
            <a:off x="4931" y="3696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3" name="Equation" r:id="rId37" imgW="139680" imgH="304560" progId="Equation.3">
                    <p:embed/>
                  </p:oleObj>
                </mc:Choice>
                <mc:Fallback>
                  <p:oleObj name="Equation" r:id="rId37" imgW="139680" imgH="304560" progId="Equation.3">
                    <p:embed/>
                    <p:pic>
                      <p:nvPicPr>
                        <p:cNvPr id="0" name="Object 1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3696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1136"/>
            <p:cNvGraphicFramePr>
              <a:graphicFrameLocks noChangeAspect="1"/>
            </p:cNvGraphicFramePr>
            <p:nvPr/>
          </p:nvGraphicFramePr>
          <p:xfrm>
            <a:off x="5328" y="3600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4" name="Equation" r:id="rId39" imgW="228600" imgH="380880" progId="Equation.3">
                    <p:embed/>
                  </p:oleObj>
                </mc:Choice>
                <mc:Fallback>
                  <p:oleObj name="Equation" r:id="rId39" imgW="228600" imgH="380880" progId="Equation.3">
                    <p:embed/>
                    <p:pic>
                      <p:nvPicPr>
                        <p:cNvPr id="0" name="Object 1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00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0" name="Line 1185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1186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52" name="Group 1188"/>
            <p:cNvGrpSpPr>
              <a:grpSpLocks/>
            </p:cNvGrpSpPr>
            <p:nvPr/>
          </p:nvGrpSpPr>
          <p:grpSpPr bwMode="auto">
            <a:xfrm>
              <a:off x="4848" y="3072"/>
              <a:ext cx="157" cy="232"/>
              <a:chOff x="4848" y="3072"/>
              <a:chExt cx="157" cy="232"/>
            </a:xfrm>
          </p:grpSpPr>
          <p:graphicFrame>
            <p:nvGraphicFramePr>
              <p:cNvPr id="12292" name="Object 1134"/>
              <p:cNvGraphicFramePr>
                <a:graphicFrameLocks noChangeAspect="1"/>
              </p:cNvGraphicFramePr>
              <p:nvPr/>
            </p:nvGraphicFramePr>
            <p:xfrm>
              <a:off x="4861" y="309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5" name="Equation" r:id="rId41" imgW="228600" imgH="330120" progId="Equation.3">
                      <p:embed/>
                    </p:oleObj>
                  </mc:Choice>
                  <mc:Fallback>
                    <p:oleObj name="Equation" r:id="rId41" imgW="228600" imgH="330120" progId="Equation.3">
                      <p:embed/>
                      <p:pic>
                        <p:nvPicPr>
                          <p:cNvPr id="0" name="Object 1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1" y="309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53" name="Line 1187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Group 1201"/>
          <p:cNvGrpSpPr>
            <a:grpSpLocks/>
          </p:cNvGrpSpPr>
          <p:nvPr/>
        </p:nvGrpSpPr>
        <p:grpSpPr bwMode="auto">
          <a:xfrm>
            <a:off x="4343400" y="3886200"/>
            <a:ext cx="3886200" cy="762000"/>
            <a:chOff x="2736" y="2448"/>
            <a:chExt cx="2448" cy="480"/>
          </a:xfrm>
        </p:grpSpPr>
        <p:sp>
          <p:nvSpPr>
            <p:cNvPr id="12347" name="Line 1199"/>
            <p:cNvSpPr>
              <a:spLocks noChangeShapeType="1"/>
            </p:cNvSpPr>
            <p:nvPr/>
          </p:nvSpPr>
          <p:spPr bwMode="auto">
            <a:xfrm>
              <a:off x="4128" y="2448"/>
              <a:ext cx="105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1200"/>
            <p:cNvSpPr>
              <a:spLocks noChangeShapeType="1"/>
            </p:cNvSpPr>
            <p:nvPr/>
          </p:nvSpPr>
          <p:spPr bwMode="auto">
            <a:xfrm>
              <a:off x="2736" y="2928"/>
              <a:ext cx="11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211"/>
          <p:cNvGrpSpPr>
            <a:grpSpLocks/>
          </p:cNvGrpSpPr>
          <p:nvPr/>
        </p:nvGrpSpPr>
        <p:grpSpPr bwMode="auto">
          <a:xfrm>
            <a:off x="2209800" y="3124200"/>
            <a:ext cx="3200400" cy="762000"/>
            <a:chOff x="1392" y="1968"/>
            <a:chExt cx="2016" cy="480"/>
          </a:xfrm>
        </p:grpSpPr>
        <p:sp>
          <p:nvSpPr>
            <p:cNvPr id="12345" name="Line 1203"/>
            <p:cNvSpPr>
              <a:spLocks noChangeShapeType="1"/>
            </p:cNvSpPr>
            <p:nvPr/>
          </p:nvSpPr>
          <p:spPr bwMode="auto">
            <a:xfrm>
              <a:off x="2352" y="1968"/>
              <a:ext cx="105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Line 1204"/>
            <p:cNvSpPr>
              <a:spLocks noChangeShapeType="1"/>
            </p:cNvSpPr>
            <p:nvPr/>
          </p:nvSpPr>
          <p:spPr bwMode="auto">
            <a:xfrm>
              <a:off x="1392" y="2448"/>
              <a:ext cx="11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207"/>
          <p:cNvGrpSpPr>
            <a:grpSpLocks/>
          </p:cNvGrpSpPr>
          <p:nvPr/>
        </p:nvGrpSpPr>
        <p:grpSpPr bwMode="auto">
          <a:xfrm>
            <a:off x="2286000" y="3124200"/>
            <a:ext cx="5257800" cy="1524000"/>
            <a:chOff x="1440" y="1968"/>
            <a:chExt cx="3312" cy="960"/>
          </a:xfrm>
        </p:grpSpPr>
        <p:sp>
          <p:nvSpPr>
            <p:cNvPr id="12343" name="Line 1205"/>
            <p:cNvSpPr>
              <a:spLocks noChangeShapeType="1"/>
            </p:cNvSpPr>
            <p:nvPr/>
          </p:nvSpPr>
          <p:spPr bwMode="auto">
            <a:xfrm>
              <a:off x="1440" y="2928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Line 1206"/>
            <p:cNvSpPr>
              <a:spLocks noChangeShapeType="1"/>
            </p:cNvSpPr>
            <p:nvPr/>
          </p:nvSpPr>
          <p:spPr bwMode="auto">
            <a:xfrm>
              <a:off x="36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build="p" autoUpdateAnimBg="0" advAuto="0"/>
      <p:bldP spid="105585" grpId="0" animBg="1"/>
      <p:bldP spid="105586" grpId="0" animBg="1"/>
      <p:bldP spid="105587" grpId="0" animBg="1"/>
      <p:bldP spid="105590" grpId="0" animBg="1"/>
      <p:bldP spid="105591" grpId="0" animBg="1"/>
      <p:bldP spid="105592" grpId="0" animBg="1"/>
      <p:bldP spid="105593" grpId="0" animBg="1"/>
      <p:bldP spid="105594" grpId="0" animBg="1"/>
      <p:bldP spid="1055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Rectangle 57"/>
          <p:cNvSpPr>
            <a:spLocks noGrp="1" noChangeArrowheads="1"/>
          </p:cNvSpPr>
          <p:nvPr>
            <p:ph type="title"/>
          </p:nvPr>
        </p:nvSpPr>
        <p:spPr>
          <a:xfrm>
            <a:off x="615950" y="449263"/>
            <a:ext cx="3886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向量积的行列式计算法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968500" y="2490788"/>
            <a:ext cx="2451100" cy="1589087"/>
            <a:chOff x="528" y="1152"/>
            <a:chExt cx="1544" cy="1001"/>
          </a:xfrm>
        </p:grpSpPr>
        <p:graphicFrame>
          <p:nvGraphicFramePr>
            <p:cNvPr id="13329" name="Object 15"/>
            <p:cNvGraphicFramePr>
              <a:graphicFrameLocks noChangeAspect="1"/>
            </p:cNvGraphicFramePr>
            <p:nvPr/>
          </p:nvGraphicFramePr>
          <p:xfrm>
            <a:off x="528" y="1161"/>
            <a:ext cx="154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" name="Equation" r:id="rId3" imgW="2450880" imgH="1574640" progId="Equation.3">
                    <p:embed/>
                  </p:oleObj>
                </mc:Choice>
                <mc:Fallback>
                  <p:oleObj name="Equation" r:id="rId3" imgW="2450880" imgH="1574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61"/>
                          <a:ext cx="154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Line 59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60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Line 61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451100" y="3024188"/>
            <a:ext cx="1778000" cy="495300"/>
            <a:chOff x="1496" y="1848"/>
            <a:chExt cx="1120" cy="312"/>
          </a:xfrm>
        </p:grpSpPr>
        <p:graphicFrame>
          <p:nvGraphicFramePr>
            <p:cNvPr id="13326" name="Object 12"/>
            <p:cNvGraphicFramePr>
              <a:graphicFrameLocks noChangeAspect="1"/>
            </p:cNvGraphicFramePr>
            <p:nvPr/>
          </p:nvGraphicFramePr>
          <p:xfrm>
            <a:off x="1496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7" name="Equation" r:id="rId5" imgW="355320" imgH="444240" progId="Equation.3">
                    <p:embed/>
                  </p:oleObj>
                </mc:Choice>
                <mc:Fallback>
                  <p:oleObj name="Equation" r:id="rId5" imgW="355320" imgH="4442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13"/>
            <p:cNvGraphicFramePr>
              <a:graphicFrameLocks noChangeAspect="1"/>
            </p:cNvGraphicFramePr>
            <p:nvPr/>
          </p:nvGraphicFramePr>
          <p:xfrm>
            <a:off x="1912" y="1848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name="Equation" r:id="rId7" imgW="380880" imgH="495000" progId="Equation.3">
                    <p:embed/>
                  </p:oleObj>
                </mc:Choice>
                <mc:Fallback>
                  <p:oleObj name="Equation" r:id="rId7" imgW="380880" imgH="495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48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14"/>
            <p:cNvGraphicFramePr>
              <a:graphicFrameLocks noChangeAspect="1"/>
            </p:cNvGraphicFramePr>
            <p:nvPr/>
          </p:nvGraphicFramePr>
          <p:xfrm>
            <a:off x="2392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9" name="Equation" r:id="rId9" imgW="355320" imgH="444240" progId="Equation.3">
                    <p:embed/>
                  </p:oleObj>
                </mc:Choice>
                <mc:Fallback>
                  <p:oleObj name="Equation" r:id="rId9" imgW="35532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2455863" y="3633788"/>
            <a:ext cx="1747837" cy="495300"/>
            <a:chOff x="1499" y="2232"/>
            <a:chExt cx="1101" cy="312"/>
          </a:xfrm>
        </p:grpSpPr>
        <p:graphicFrame>
          <p:nvGraphicFramePr>
            <p:cNvPr id="13323" name="Object 9"/>
            <p:cNvGraphicFramePr>
              <a:graphicFrameLocks noChangeAspect="1"/>
            </p:cNvGraphicFramePr>
            <p:nvPr/>
          </p:nvGraphicFramePr>
          <p:xfrm>
            <a:off x="1499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0" name="Equation" r:id="rId11" imgW="330120" imgH="444240" progId="Equation.3">
                    <p:embed/>
                  </p:oleObj>
                </mc:Choice>
                <mc:Fallback>
                  <p:oleObj name="Equation" r:id="rId11" imgW="330120" imgH="4442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"/>
            <p:cNvGraphicFramePr>
              <a:graphicFrameLocks noChangeAspect="1"/>
            </p:cNvGraphicFramePr>
            <p:nvPr/>
          </p:nvGraphicFramePr>
          <p:xfrm>
            <a:off x="1960" y="2232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Equation" r:id="rId13" imgW="342720" imgH="495000" progId="Equation.3">
                    <p:embed/>
                  </p:oleObj>
                </mc:Choice>
                <mc:Fallback>
                  <p:oleObj name="Equation" r:id="rId13" imgW="342720" imgH="49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32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1"/>
            <p:cNvGraphicFramePr>
              <a:graphicFrameLocks noChangeAspect="1"/>
            </p:cNvGraphicFramePr>
            <p:nvPr/>
          </p:nvGraphicFramePr>
          <p:xfrm>
            <a:off x="2392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Equation" r:id="rId15" imgW="330120" imgH="444240" progId="Equation.3">
                    <p:embed/>
                  </p:oleObj>
                </mc:Choice>
                <mc:Fallback>
                  <p:oleObj name="Equation" r:id="rId15" imgW="33012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257800" y="2365375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4928" name="Object 0"/>
          <p:cNvGraphicFramePr>
            <a:graphicFrameLocks noChangeAspect="1"/>
          </p:cNvGraphicFramePr>
          <p:nvPr/>
        </p:nvGraphicFramePr>
        <p:xfrm>
          <a:off x="2006600" y="4433888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Equation" r:id="rId17" imgW="2031840" imgH="1066680" progId="Equation.3">
                  <p:embed/>
                </p:oleObj>
              </mc:Choice>
              <mc:Fallback>
                <p:oleObj name="Equation" r:id="rId17" imgW="2031840" imgH="10666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433888"/>
                        <a:ext cx="203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29" name="Object 1"/>
          <p:cNvGraphicFramePr>
            <a:graphicFrameLocks noChangeAspect="1"/>
          </p:cNvGraphicFramePr>
          <p:nvPr/>
        </p:nvGraphicFramePr>
        <p:xfrm>
          <a:off x="4114800" y="4433888"/>
          <a:ext cx="175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Equation" r:id="rId19" imgW="1752480" imgH="1015920" progId="Equation.3">
                  <p:embed/>
                </p:oleObj>
              </mc:Choice>
              <mc:Fallback>
                <p:oleObj name="Equation" r:id="rId19" imgW="1752480" imgH="1015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33888"/>
                        <a:ext cx="175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6032500" y="44338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Equation" r:id="rId21" imgW="1587240" imgH="1066680" progId="Equation.3">
                  <p:embed/>
                </p:oleObj>
              </mc:Choice>
              <mc:Fallback>
                <p:oleObj name="Equation" r:id="rId21" imgW="1587240" imgH="106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338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200150" y="1176338"/>
            <a:ext cx="990600" cy="406400"/>
            <a:chOff x="608" y="1124"/>
            <a:chExt cx="624" cy="256"/>
          </a:xfrm>
        </p:grpSpPr>
        <p:graphicFrame>
          <p:nvGraphicFramePr>
            <p:cNvPr id="13322" name="Object 8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Equation" r:id="rId23" imgW="990360" imgH="330120" progId="Equation.3">
                    <p:embed/>
                  </p:oleObj>
                </mc:Choice>
                <mc:Fallback>
                  <p:oleObj name="Equation" r:id="rId23" imgW="990360" imgH="3301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32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Line 33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287588" y="1176338"/>
            <a:ext cx="2208212" cy="514350"/>
            <a:chOff x="1393" y="624"/>
            <a:chExt cx="1391" cy="324"/>
          </a:xfrm>
        </p:grpSpPr>
        <p:graphicFrame>
          <p:nvGraphicFramePr>
            <p:cNvPr id="13321" name="Object 7"/>
            <p:cNvGraphicFramePr>
              <a:graphicFrameLocks noChangeAspect="1"/>
            </p:cNvGraphicFramePr>
            <p:nvPr/>
          </p:nvGraphicFramePr>
          <p:xfrm>
            <a:off x="1393" y="636"/>
            <a:ext cx="13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Equation" r:id="rId25" imgW="2184120" imgH="495000" progId="Equation.3">
                    <p:embed/>
                  </p:oleObj>
                </mc:Choice>
                <mc:Fallback>
                  <p:oleObj name="Equation" r:id="rId25" imgW="2184120" imgH="495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636"/>
                          <a:ext cx="13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8" name="Line 36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552950" y="1150938"/>
            <a:ext cx="2533650" cy="482600"/>
            <a:chOff x="2724" y="3120"/>
            <a:chExt cx="1596" cy="304"/>
          </a:xfrm>
        </p:grpSpPr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8" name="Equation" r:id="rId27" imgW="2514600" imgH="444240" progId="Equation.3">
                    <p:embed/>
                  </p:oleObj>
                </mc:Choice>
                <mc:Fallback>
                  <p:oleObj name="Equation" r:id="rId27" imgW="251460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39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286000" y="1766888"/>
            <a:ext cx="2565400" cy="514350"/>
            <a:chOff x="2752" y="3552"/>
            <a:chExt cx="1616" cy="324"/>
          </a:xfrm>
        </p:grpSpPr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9" name="Equation" r:id="rId29" imgW="2565360" imgH="495000" progId="Equation.3">
                    <p:embed/>
                  </p:oleObj>
                </mc:Choice>
                <mc:Fallback>
                  <p:oleObj name="Equation" r:id="rId29" imgW="2565360" imgH="495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6" name="Line 42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5410200" y="2528888"/>
            <a:ext cx="3074988" cy="520700"/>
            <a:chOff x="3408" y="1593"/>
            <a:chExt cx="1937" cy="328"/>
          </a:xfrm>
        </p:grpSpPr>
        <p:graphicFrame>
          <p:nvGraphicFramePr>
            <p:cNvPr id="13318" name="Object 4"/>
            <p:cNvGraphicFramePr>
              <a:graphicFrameLocks noChangeAspect="1"/>
            </p:cNvGraphicFramePr>
            <p:nvPr/>
          </p:nvGraphicFramePr>
          <p:xfrm>
            <a:off x="3408" y="1609"/>
            <a:ext cx="1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0" name="Equation" r:id="rId31" imgW="3073320" imgH="495000" progId="Equation.3">
                    <p:embed/>
                  </p:oleObj>
                </mc:Choice>
                <mc:Fallback>
                  <p:oleObj name="Equation" r:id="rId31" imgW="307332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09"/>
                          <a:ext cx="1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Line 47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48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49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50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473700" y="3214688"/>
            <a:ext cx="3048000" cy="519112"/>
            <a:chOff x="3448" y="2025"/>
            <a:chExt cx="1920" cy="327"/>
          </a:xfrm>
        </p:grpSpPr>
        <p:graphicFrame>
          <p:nvGraphicFramePr>
            <p:cNvPr id="13317" name="Object 3"/>
            <p:cNvGraphicFramePr>
              <a:graphicFrameLocks noChangeAspect="1"/>
            </p:cNvGraphicFramePr>
            <p:nvPr/>
          </p:nvGraphicFramePr>
          <p:xfrm>
            <a:off x="3456" y="2040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1" name="Equation" r:id="rId33" imgW="3009600" imgH="495000" progId="Equation.3">
                    <p:embed/>
                  </p:oleObj>
                </mc:Choice>
                <mc:Fallback>
                  <p:oleObj name="Equation" r:id="rId33" imgW="3009600" imgH="495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40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Line 53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54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55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56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98" name="Text Box 58"/>
          <p:cNvSpPr txBox="1">
            <a:spLocks noChangeArrowheads="1"/>
          </p:cNvSpPr>
          <p:nvPr/>
        </p:nvSpPr>
        <p:spPr bwMode="auto">
          <a:xfrm>
            <a:off x="1584325" y="5703888"/>
            <a:ext cx="468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accent2"/>
                </a:solidFill>
              </a:rPr>
              <a:t>( </a:t>
            </a:r>
            <a:r>
              <a:rPr lang="zh-CN" altLang="en-US" sz="2400">
                <a:solidFill>
                  <a:schemeClr val="accent2"/>
                </a:solidFill>
              </a:rPr>
              <a:t>行列式计算见上册 </a:t>
            </a:r>
            <a:r>
              <a:rPr lang="en-US" altLang="zh-CN" sz="2400">
                <a:solidFill>
                  <a:schemeClr val="accent2"/>
                </a:solidFill>
              </a:rPr>
              <a:t>P355</a:t>
            </a:r>
            <a:r>
              <a:rPr lang="zh-CN" altLang="en-US" sz="2400">
                <a:solidFill>
                  <a:schemeClr val="accent2"/>
                </a:solidFill>
              </a:rPr>
              <a:t>～</a:t>
            </a:r>
            <a:r>
              <a:rPr lang="en-US" altLang="zh-CN" sz="2400">
                <a:solidFill>
                  <a:schemeClr val="accent2"/>
                </a:solidFill>
              </a:rPr>
              <a:t>P358 ) </a:t>
            </a:r>
          </a:p>
        </p:txBody>
      </p:sp>
      <p:sp>
        <p:nvSpPr>
          <p:cNvPr id="87106" name="Oval 66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7107" name="Oval 67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7108" name="Oval 68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7109" name="Oval 69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7110" name="Oval 70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87111" name="Oval 71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4" grpId="0" animBg="1"/>
      <p:bldP spid="87098" grpId="0" build="p" autoUpdateAnimBg="0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5950" y="304800"/>
            <a:ext cx="2713038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2951163" y="427038"/>
          <a:ext cx="482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3" imgW="4825800" imgH="406080" progId="Equation.3">
                  <p:embed/>
                </p:oleObj>
              </mc:Choice>
              <mc:Fallback>
                <p:oleObj name="Equation" r:id="rId3" imgW="4825800" imgH="406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7038"/>
                        <a:ext cx="48212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1028"/>
          <p:cNvSpPr txBox="1">
            <a:spLocks noChangeArrowheads="1"/>
          </p:cNvSpPr>
          <p:nvPr/>
        </p:nvSpPr>
        <p:spPr bwMode="auto">
          <a:xfrm>
            <a:off x="228600" y="8667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角形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ABC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的面积 </a:t>
            </a:r>
            <a:r>
              <a:rPr lang="en-US" altLang="zh-CN">
                <a:sym typeface="Symbol" pitchFamily="18" charset="2"/>
              </a:rPr>
              <a:t>. </a:t>
            </a:r>
            <a:endParaRPr lang="en-US" altLang="zh-CN" sz="240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18789" name="Text Box 1029"/>
          <p:cNvSpPr txBox="1">
            <a:spLocks noChangeArrowheads="1"/>
          </p:cNvSpPr>
          <p:nvPr/>
        </p:nvSpPr>
        <p:spPr bwMode="auto">
          <a:xfrm>
            <a:off x="609600" y="14589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如图所示</a:t>
            </a:r>
            <a:r>
              <a:rPr lang="en-US" altLang="zh-CN"/>
              <a:t>,</a:t>
            </a:r>
          </a:p>
        </p:txBody>
      </p:sp>
      <p:graphicFrame>
        <p:nvGraphicFramePr>
          <p:cNvPr id="125953" name="Object 1025"/>
          <p:cNvGraphicFramePr>
            <a:graphicFrameLocks noChangeAspect="1"/>
          </p:cNvGraphicFramePr>
          <p:nvPr/>
        </p:nvGraphicFramePr>
        <p:xfrm>
          <a:off x="1447800" y="2127250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27250"/>
                        <a:ext cx="124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7" name="Group 1085"/>
          <p:cNvGrpSpPr>
            <a:grpSpLocks/>
          </p:cNvGrpSpPr>
          <p:nvPr/>
        </p:nvGrpSpPr>
        <p:grpSpPr bwMode="auto">
          <a:xfrm>
            <a:off x="6553200" y="1089025"/>
            <a:ext cx="2235200" cy="1824038"/>
            <a:chOff x="4128" y="686"/>
            <a:chExt cx="1408" cy="1149"/>
          </a:xfrm>
        </p:grpSpPr>
        <p:sp>
          <p:nvSpPr>
            <p:cNvPr id="14394" name="Line 1032"/>
            <p:cNvSpPr>
              <a:spLocks noChangeShapeType="1"/>
            </p:cNvSpPr>
            <p:nvPr/>
          </p:nvSpPr>
          <p:spPr bwMode="auto">
            <a:xfrm flipH="1">
              <a:off x="4353" y="816"/>
              <a:ext cx="562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1033"/>
            <p:cNvSpPr>
              <a:spLocks noChangeShapeType="1"/>
            </p:cNvSpPr>
            <p:nvPr/>
          </p:nvSpPr>
          <p:spPr bwMode="auto">
            <a:xfrm flipV="1">
              <a:off x="4353" y="1637"/>
              <a:ext cx="951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6" name="Line 1034"/>
            <p:cNvSpPr>
              <a:spLocks noChangeShapeType="1"/>
            </p:cNvSpPr>
            <p:nvPr/>
          </p:nvSpPr>
          <p:spPr bwMode="auto">
            <a:xfrm>
              <a:off x="4915" y="816"/>
              <a:ext cx="389" cy="8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1" name="Object 1047"/>
            <p:cNvGraphicFramePr>
              <a:graphicFrameLocks noChangeAspect="1"/>
            </p:cNvGraphicFramePr>
            <p:nvPr/>
          </p:nvGraphicFramePr>
          <p:xfrm>
            <a:off x="4128" y="1584"/>
            <a:ext cx="2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1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1048"/>
            <p:cNvGraphicFramePr>
              <a:graphicFrameLocks noChangeAspect="1"/>
            </p:cNvGraphicFramePr>
            <p:nvPr/>
          </p:nvGraphicFramePr>
          <p:xfrm>
            <a:off x="4639" y="686"/>
            <a:ext cx="23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2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686"/>
                          <a:ext cx="23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1049"/>
            <p:cNvGraphicFramePr>
              <a:graphicFrameLocks noChangeAspect="1"/>
            </p:cNvGraphicFramePr>
            <p:nvPr/>
          </p:nvGraphicFramePr>
          <p:xfrm>
            <a:off x="5304" y="1585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3" name="Equation" r:id="rId11" imgW="152280" imgH="177480" progId="Equation.3">
                    <p:embed/>
                  </p:oleObj>
                </mc:Choice>
                <mc:Fallback>
                  <p:oleObj name="Equation" r:id="rId11" imgW="152280" imgH="177480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1585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6910388" y="2255838"/>
            <a:ext cx="549275" cy="479425"/>
            <a:chOff x="4128" y="1296"/>
            <a:chExt cx="384" cy="336"/>
          </a:xfrm>
        </p:grpSpPr>
        <p:sp>
          <p:nvSpPr>
            <p:cNvPr id="14393" name="Arc 1039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T0" fmla="*/ 0 w 21534"/>
                <a:gd name="T1" fmla="*/ 0 h 18305"/>
                <a:gd name="T2" fmla="*/ 0 w 21534"/>
                <a:gd name="T3" fmla="*/ 0 h 18305"/>
                <a:gd name="T4" fmla="*/ 0 w 21534"/>
                <a:gd name="T5" fmla="*/ 0 h 18305"/>
                <a:gd name="T6" fmla="*/ 0 60000 65536"/>
                <a:gd name="T7" fmla="*/ 0 60000 65536"/>
                <a:gd name="T8" fmla="*/ 0 60000 65536"/>
                <a:gd name="T9" fmla="*/ 0 w 21534"/>
                <a:gd name="T10" fmla="*/ 0 h 18305"/>
                <a:gd name="T11" fmla="*/ 21534 w 21534"/>
                <a:gd name="T12" fmla="*/ 18305 h 18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0" name="Object 1046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4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1" name="Line 1041"/>
          <p:cNvSpPr>
            <a:spLocks noChangeShapeType="1"/>
          </p:cNvSpPr>
          <p:nvPr/>
        </p:nvSpPr>
        <p:spPr bwMode="auto">
          <a:xfrm flipH="1" flipV="1">
            <a:off x="7391400" y="1981200"/>
            <a:ext cx="1028700" cy="6175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2" name="Line 1042"/>
          <p:cNvSpPr>
            <a:spLocks noChangeShapeType="1"/>
          </p:cNvSpPr>
          <p:nvPr/>
        </p:nvSpPr>
        <p:spPr bwMode="auto">
          <a:xfrm flipV="1">
            <a:off x="6910388" y="2598738"/>
            <a:ext cx="1509712" cy="136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3" name="Line 1043"/>
          <p:cNvSpPr>
            <a:spLocks noChangeShapeType="1"/>
          </p:cNvSpPr>
          <p:nvPr/>
        </p:nvSpPr>
        <p:spPr bwMode="auto">
          <a:xfrm flipH="1">
            <a:off x="6910388" y="1295400"/>
            <a:ext cx="874712" cy="14398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44"/>
          <p:cNvGrpSpPr>
            <a:grpSpLocks/>
          </p:cNvGrpSpPr>
          <p:nvPr/>
        </p:nvGrpSpPr>
        <p:grpSpPr bwMode="auto">
          <a:xfrm>
            <a:off x="7321550" y="2041525"/>
            <a:ext cx="187325" cy="131763"/>
            <a:chOff x="4416" y="1146"/>
            <a:chExt cx="144" cy="102"/>
          </a:xfrm>
        </p:grpSpPr>
        <p:sp>
          <p:nvSpPr>
            <p:cNvPr id="14391" name="Line 1045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1046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5954" name="Object 1026"/>
          <p:cNvGraphicFramePr>
            <a:graphicFrameLocks noChangeAspect="1"/>
          </p:cNvGraphicFramePr>
          <p:nvPr/>
        </p:nvGraphicFramePr>
        <p:xfrm>
          <a:off x="2463800" y="3965575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Equation" r:id="rId15" imgW="698400" imgH="1002960" progId="Equation.3">
                  <p:embed/>
                </p:oleObj>
              </mc:Choice>
              <mc:Fallback>
                <p:oleObj name="Equation" r:id="rId15" imgW="698400" imgH="10029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965575"/>
                        <a:ext cx="69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48"/>
          <p:cNvGrpSpPr>
            <a:grpSpLocks/>
          </p:cNvGrpSpPr>
          <p:nvPr/>
        </p:nvGrpSpPr>
        <p:grpSpPr bwMode="auto">
          <a:xfrm>
            <a:off x="3136900" y="3733800"/>
            <a:ext cx="2120900" cy="1600200"/>
            <a:chOff x="1496" y="2352"/>
            <a:chExt cx="1336" cy="1008"/>
          </a:xfrm>
        </p:grpSpPr>
        <p:graphicFrame>
          <p:nvGraphicFramePr>
            <p:cNvPr id="14359" name="Object 1045"/>
            <p:cNvGraphicFramePr>
              <a:graphicFrameLocks noChangeAspect="1"/>
            </p:cNvGraphicFramePr>
            <p:nvPr/>
          </p:nvGraphicFramePr>
          <p:xfrm>
            <a:off x="1496" y="2368"/>
            <a:ext cx="133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6" name="Equation" r:id="rId17" imgW="2120760" imgH="1574640" progId="Equation.3">
                    <p:embed/>
                  </p:oleObj>
                </mc:Choice>
                <mc:Fallback>
                  <p:oleObj name="Equation" r:id="rId17" imgW="2120760" imgH="157464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368"/>
                          <a:ext cx="133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1050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Line 1051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Line 1052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5955" name="Object 1027"/>
          <p:cNvGraphicFramePr>
            <a:graphicFrameLocks noChangeAspect="1"/>
          </p:cNvGraphicFramePr>
          <p:nvPr/>
        </p:nvGraphicFramePr>
        <p:xfrm>
          <a:off x="3348038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7" name="Equation" r:id="rId19" imgW="215640" imgH="304560" progId="Equation.3">
                  <p:embed/>
                </p:oleObj>
              </mc:Choice>
              <mc:Fallback>
                <p:oleObj name="Equation" r:id="rId19" imgW="215640" imgH="3045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1028"/>
          <p:cNvGraphicFramePr>
            <a:graphicFrameLocks noChangeAspect="1"/>
          </p:cNvGraphicFramePr>
          <p:nvPr/>
        </p:nvGraphicFramePr>
        <p:xfrm>
          <a:off x="4038600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8" name="Equation" r:id="rId21" imgW="215640" imgH="304560" progId="Equation.3">
                  <p:embed/>
                </p:oleObj>
              </mc:Choice>
              <mc:Fallback>
                <p:oleObj name="Equation" r:id="rId21" imgW="215640" imgH="3045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1029"/>
          <p:cNvGraphicFramePr>
            <a:graphicFrameLocks noChangeAspect="1"/>
          </p:cNvGraphicFramePr>
          <p:nvPr/>
        </p:nvGraphicFramePr>
        <p:xfrm>
          <a:off x="4800600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9" name="Equation" r:id="rId23" imgW="215640" imgH="304560" progId="Equation.3">
                  <p:embed/>
                </p:oleObj>
              </mc:Choice>
              <mc:Fallback>
                <p:oleObj name="Equation" r:id="rId23" imgW="215640" imgH="3045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1030"/>
          <p:cNvGraphicFramePr>
            <a:graphicFrameLocks noChangeAspect="1"/>
          </p:cNvGraphicFramePr>
          <p:nvPr/>
        </p:nvGraphicFramePr>
        <p:xfrm>
          <a:off x="3411538" y="48069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25" imgW="152280" imgH="304560" progId="Equation.3">
                  <p:embed/>
                </p:oleObj>
              </mc:Choice>
              <mc:Fallback>
                <p:oleObj name="Equation" r:id="rId25" imgW="152280" imgH="3045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8069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1031"/>
          <p:cNvGraphicFramePr>
            <a:graphicFrameLocks noChangeAspect="1"/>
          </p:cNvGraphicFramePr>
          <p:nvPr/>
        </p:nvGraphicFramePr>
        <p:xfrm>
          <a:off x="4038600" y="4800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1032"/>
          <p:cNvGraphicFramePr>
            <a:graphicFrameLocks noChangeAspect="1"/>
          </p:cNvGraphicFramePr>
          <p:nvPr/>
        </p:nvGraphicFramePr>
        <p:xfrm>
          <a:off x="4800600" y="4800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1033"/>
          <p:cNvGraphicFramePr>
            <a:graphicFrameLocks noChangeAspect="1"/>
          </p:cNvGraphicFramePr>
          <p:nvPr/>
        </p:nvGraphicFramePr>
        <p:xfrm>
          <a:off x="5257800" y="38862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Equation" r:id="rId31" imgW="139680" imgH="431640" progId="Equation.3">
                  <p:embed/>
                </p:oleObj>
              </mc:Choice>
              <mc:Fallback>
                <p:oleObj name="Equation" r:id="rId31" imgW="139680" imgH="4316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86200"/>
                        <a:ext cx="3794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34"/>
          <p:cNvGraphicFramePr>
            <a:graphicFrameLocks noChangeAspect="1"/>
          </p:cNvGraphicFramePr>
          <p:nvPr/>
        </p:nvGraphicFramePr>
        <p:xfrm>
          <a:off x="5511800" y="4038600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4" name="Equation" r:id="rId33" imgW="2489040" imgH="850680" progId="Equation.3">
                  <p:embed/>
                </p:oleObj>
              </mc:Choice>
              <mc:Fallback>
                <p:oleObj name="Equation" r:id="rId33" imgW="2489040" imgH="8506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38600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035"/>
          <p:cNvGraphicFramePr>
            <a:graphicFrameLocks noChangeAspect="1"/>
          </p:cNvGraphicFramePr>
          <p:nvPr/>
        </p:nvGraphicFramePr>
        <p:xfrm>
          <a:off x="6350000" y="43434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name="Equation" r:id="rId35" imgW="342720" imgH="393480" progId="Equation.3">
                  <p:embed/>
                </p:oleObj>
              </mc:Choice>
              <mc:Fallback>
                <p:oleObj name="Equation" r:id="rId35" imgW="342720" imgH="39348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3434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2" name="Rectangle 1062"/>
          <p:cNvSpPr>
            <a:spLocks noChangeArrowheads="1"/>
          </p:cNvSpPr>
          <p:nvPr/>
        </p:nvSpPr>
        <p:spPr bwMode="auto">
          <a:xfrm>
            <a:off x="3200400" y="42672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5964" name="Object 1036"/>
          <p:cNvGraphicFramePr>
            <a:graphicFrameLocks noChangeAspect="1"/>
          </p:cNvGraphicFramePr>
          <p:nvPr/>
        </p:nvGraphicFramePr>
        <p:xfrm>
          <a:off x="6731000" y="43434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6" name="Equation" r:id="rId37" imgW="609480" imgH="393480" progId="Equation.3">
                  <p:embed/>
                </p:oleObj>
              </mc:Choice>
              <mc:Fallback>
                <p:oleObj name="Equation" r:id="rId37" imgW="609480" imgH="3934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3434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037"/>
          <p:cNvGraphicFramePr>
            <a:graphicFrameLocks noChangeAspect="1"/>
          </p:cNvGraphicFramePr>
          <p:nvPr/>
        </p:nvGraphicFramePr>
        <p:xfrm>
          <a:off x="7493000" y="4343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343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5" name="Rectangle 1065"/>
          <p:cNvSpPr>
            <a:spLocks noChangeArrowheads="1"/>
          </p:cNvSpPr>
          <p:nvPr/>
        </p:nvSpPr>
        <p:spPr bwMode="auto">
          <a:xfrm>
            <a:off x="4648200" y="42672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5966" name="Object 1038"/>
          <p:cNvGraphicFramePr>
            <a:graphicFrameLocks noChangeAspect="1"/>
          </p:cNvGraphicFramePr>
          <p:nvPr/>
        </p:nvGraphicFramePr>
        <p:xfrm>
          <a:off x="2463800" y="53213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8" name="Equation" r:id="rId41" imgW="3085920" imgH="850680" progId="Equation.3">
                  <p:embed/>
                </p:oleObj>
              </mc:Choice>
              <mc:Fallback>
                <p:oleObj name="Equation" r:id="rId41" imgW="3085920" imgH="8506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321300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039"/>
          <p:cNvGraphicFramePr>
            <a:graphicFrameLocks noChangeAspect="1"/>
          </p:cNvGraphicFramePr>
          <p:nvPr/>
        </p:nvGraphicFramePr>
        <p:xfrm>
          <a:off x="5638800" y="54737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9" name="Equation" r:id="rId43" imgW="914400" imgH="380880" progId="Equation.3">
                  <p:embed/>
                </p:oleObj>
              </mc:Choice>
              <mc:Fallback>
                <p:oleObj name="Equation" r:id="rId43" imgW="914400" imgH="38088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737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8" name="Rectangle 1068"/>
          <p:cNvSpPr>
            <a:spLocks noChangeArrowheads="1"/>
          </p:cNvSpPr>
          <p:nvPr/>
        </p:nvSpPr>
        <p:spPr bwMode="auto">
          <a:xfrm>
            <a:off x="4648200" y="42672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8829" name="Rectangle 1069"/>
          <p:cNvSpPr>
            <a:spLocks noChangeArrowheads="1"/>
          </p:cNvSpPr>
          <p:nvPr/>
        </p:nvSpPr>
        <p:spPr bwMode="auto">
          <a:xfrm>
            <a:off x="3200400" y="42672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8830" name="Oval 1070"/>
          <p:cNvSpPr>
            <a:spLocks noChangeArrowheads="1"/>
          </p:cNvSpPr>
          <p:nvPr/>
        </p:nvSpPr>
        <p:spPr bwMode="auto">
          <a:xfrm>
            <a:off x="3200400" y="3619500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8831" name="Oval 1071"/>
          <p:cNvSpPr>
            <a:spLocks noChangeArrowheads="1"/>
          </p:cNvSpPr>
          <p:nvPr/>
        </p:nvSpPr>
        <p:spPr bwMode="auto">
          <a:xfrm>
            <a:off x="3962400" y="3617913"/>
            <a:ext cx="457200" cy="5730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8832" name="Oval 1072"/>
          <p:cNvSpPr>
            <a:spLocks noChangeArrowheads="1"/>
          </p:cNvSpPr>
          <p:nvPr/>
        </p:nvSpPr>
        <p:spPr bwMode="auto">
          <a:xfrm>
            <a:off x="4648200" y="3640138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6" name="Group 1073"/>
          <p:cNvGrpSpPr>
            <a:grpSpLocks/>
          </p:cNvGrpSpPr>
          <p:nvPr/>
        </p:nvGrpSpPr>
        <p:grpSpPr bwMode="auto">
          <a:xfrm>
            <a:off x="2768600" y="1905000"/>
            <a:ext cx="2489200" cy="850900"/>
            <a:chOff x="1248" y="1152"/>
            <a:chExt cx="1568" cy="536"/>
          </a:xfrm>
        </p:grpSpPr>
        <p:graphicFrame>
          <p:nvGraphicFramePr>
            <p:cNvPr id="14356" name="Object 1042"/>
            <p:cNvGraphicFramePr>
              <a:graphicFrameLocks noChangeAspect="1"/>
            </p:cNvGraphicFramePr>
            <p:nvPr/>
          </p:nvGraphicFramePr>
          <p:xfrm>
            <a:off x="1248" y="1152"/>
            <a:ext cx="1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0" name="Equation" r:id="rId45" imgW="2489040" imgH="850680" progId="Equation.3">
                    <p:embed/>
                  </p:oleObj>
                </mc:Choice>
                <mc:Fallback>
                  <p:oleObj name="Equation" r:id="rId45" imgW="2489040" imgH="85068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1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043"/>
            <p:cNvGraphicFramePr>
              <a:graphicFrameLocks noChangeAspect="1"/>
            </p:cNvGraphicFramePr>
            <p:nvPr/>
          </p:nvGraphicFramePr>
          <p:xfrm>
            <a:off x="1462" y="1344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1" name="Equation" r:id="rId47" imgW="520560" imgH="304560" progId="Equation.3">
                    <p:embed/>
                  </p:oleObj>
                </mc:Choice>
                <mc:Fallback>
                  <p:oleObj name="Equation" r:id="rId47" imgW="520560" imgH="30456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344"/>
                          <a:ext cx="3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1044"/>
            <p:cNvGraphicFramePr>
              <a:graphicFrameLocks noChangeAspect="1"/>
            </p:cNvGraphicFramePr>
            <p:nvPr/>
          </p:nvGraphicFramePr>
          <p:xfrm>
            <a:off x="1920" y="1344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2" name="Equation" r:id="rId49" imgW="558720" imgH="317160" progId="Equation.3">
                    <p:embed/>
                  </p:oleObj>
                </mc:Choice>
                <mc:Fallback>
                  <p:oleObj name="Equation" r:id="rId49" imgW="558720" imgH="31716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44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6" name="Line 1077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1078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79"/>
          <p:cNvGrpSpPr>
            <a:grpSpLocks/>
          </p:cNvGrpSpPr>
          <p:nvPr/>
        </p:nvGrpSpPr>
        <p:grpSpPr bwMode="auto">
          <a:xfrm>
            <a:off x="2463800" y="2819400"/>
            <a:ext cx="2108200" cy="850900"/>
            <a:chOff x="1056" y="1728"/>
            <a:chExt cx="1328" cy="536"/>
          </a:xfrm>
        </p:grpSpPr>
        <p:graphicFrame>
          <p:nvGraphicFramePr>
            <p:cNvPr id="14354" name="Object 1040"/>
            <p:cNvGraphicFramePr>
              <a:graphicFrameLocks noChangeAspect="1"/>
            </p:cNvGraphicFramePr>
            <p:nvPr/>
          </p:nvGraphicFramePr>
          <p:xfrm>
            <a:off x="1056" y="1728"/>
            <a:ext cx="13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3" name="Equation" r:id="rId51" imgW="2108160" imgH="850680" progId="Equation.3">
                    <p:embed/>
                  </p:oleObj>
                </mc:Choice>
                <mc:Fallback>
                  <p:oleObj name="Equation" r:id="rId51" imgW="2108160" imgH="85068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28"/>
                          <a:ext cx="13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041"/>
            <p:cNvGraphicFramePr>
              <a:graphicFrameLocks noChangeAspect="1"/>
            </p:cNvGraphicFramePr>
            <p:nvPr/>
          </p:nvGraphicFramePr>
          <p:xfrm>
            <a:off x="1463" y="1913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4" name="Equation" r:id="rId53" imgW="1346040" imgH="317160" progId="Equation.3">
                    <p:embed/>
                  </p:oleObj>
                </mc:Choice>
                <mc:Fallback>
                  <p:oleObj name="Equation" r:id="rId53" imgW="1346040" imgH="31716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913"/>
                          <a:ext cx="8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4" name="Line 1082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1083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3" name="Text Box 1084"/>
          <p:cNvSpPr txBox="1">
            <a:spLocks noChangeArrowheads="1"/>
          </p:cNvSpPr>
          <p:nvPr/>
        </p:nvSpPr>
        <p:spPr bwMode="auto">
          <a:xfrm>
            <a:off x="7772400" y="319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求三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8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  <p:bldP spid="118801" grpId="0" animBg="1"/>
      <p:bldP spid="118802" grpId="0" animBg="1"/>
      <p:bldP spid="118803" grpId="0" animBg="1"/>
      <p:bldP spid="118822" grpId="0" animBg="1"/>
      <p:bldP spid="118825" grpId="0" animBg="1"/>
      <p:bldP spid="118828" grpId="0" animBg="1"/>
      <p:bldP spid="118829" grpId="0" animBg="1"/>
      <p:bldP spid="118830" grpId="0" animBg="1"/>
      <p:bldP spid="118831" grpId="0" animBg="1"/>
      <p:bldP spid="1188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reeform 2"/>
          <p:cNvSpPr>
            <a:spLocks/>
          </p:cNvSpPr>
          <p:nvPr/>
        </p:nvSpPr>
        <p:spPr bwMode="auto">
          <a:xfrm>
            <a:off x="6430963" y="3406775"/>
            <a:ext cx="1852612" cy="555625"/>
          </a:xfrm>
          <a:custGeom>
            <a:avLst/>
            <a:gdLst>
              <a:gd name="T0" fmla="*/ 0 w 1440"/>
              <a:gd name="T1" fmla="*/ 0 h 432"/>
              <a:gd name="T2" fmla="*/ 1906762302 w 1440"/>
              <a:gd name="T3" fmla="*/ 0 h 432"/>
              <a:gd name="T4" fmla="*/ 2147483647 w 1440"/>
              <a:gd name="T5" fmla="*/ 714627760 h 432"/>
              <a:gd name="T6" fmla="*/ 476689932 w 1440"/>
              <a:gd name="T7" fmla="*/ 714627760 h 432"/>
              <a:gd name="T8" fmla="*/ 0 w 1440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32"/>
              <a:gd name="T17" fmla="*/ 1440 w 1440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32">
                <a:moveTo>
                  <a:pt x="0" y="0"/>
                </a:moveTo>
                <a:lnTo>
                  <a:pt x="1152" y="0"/>
                </a:lnTo>
                <a:lnTo>
                  <a:pt x="1440" y="432"/>
                </a:lnTo>
                <a:lnTo>
                  <a:pt x="288" y="432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 flipV="1">
            <a:off x="6430963" y="1697038"/>
            <a:ext cx="0" cy="170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0850" y="2417763"/>
            <a:ext cx="2038350" cy="1544637"/>
            <a:chOff x="4284" y="1427"/>
            <a:chExt cx="1284" cy="973"/>
          </a:xfrm>
        </p:grpSpPr>
        <p:sp>
          <p:nvSpPr>
            <p:cNvPr id="16485" name="Line 5"/>
            <p:cNvSpPr>
              <a:spLocks noChangeShapeType="1"/>
            </p:cNvSpPr>
            <p:nvPr/>
          </p:nvSpPr>
          <p:spPr bwMode="auto">
            <a:xfrm>
              <a:off x="4401" y="1427"/>
              <a:ext cx="233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6" name="Line 6"/>
            <p:cNvSpPr>
              <a:spLocks noChangeShapeType="1"/>
            </p:cNvSpPr>
            <p:nvPr/>
          </p:nvSpPr>
          <p:spPr bwMode="auto">
            <a:xfrm>
              <a:off x="4985" y="2050"/>
              <a:ext cx="233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" name="Line 7"/>
            <p:cNvSpPr>
              <a:spLocks noChangeShapeType="1"/>
            </p:cNvSpPr>
            <p:nvPr/>
          </p:nvSpPr>
          <p:spPr bwMode="auto">
            <a:xfrm>
              <a:off x="4401" y="1427"/>
              <a:ext cx="9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" name="Line 8"/>
            <p:cNvSpPr>
              <a:spLocks noChangeShapeType="1"/>
            </p:cNvSpPr>
            <p:nvPr/>
          </p:nvSpPr>
          <p:spPr bwMode="auto">
            <a:xfrm>
              <a:off x="4284" y="2400"/>
              <a:ext cx="9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Line 9"/>
            <p:cNvSpPr>
              <a:spLocks noChangeShapeType="1"/>
            </p:cNvSpPr>
            <p:nvPr/>
          </p:nvSpPr>
          <p:spPr bwMode="auto">
            <a:xfrm>
              <a:off x="4634" y="1777"/>
              <a:ext cx="9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" name="Line 10"/>
            <p:cNvSpPr>
              <a:spLocks noChangeShapeType="1"/>
            </p:cNvSpPr>
            <p:nvPr/>
          </p:nvSpPr>
          <p:spPr bwMode="auto">
            <a:xfrm flipV="1">
              <a:off x="4284" y="1777"/>
              <a:ext cx="350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11"/>
            <p:cNvSpPr>
              <a:spLocks noChangeShapeType="1"/>
            </p:cNvSpPr>
            <p:nvPr/>
          </p:nvSpPr>
          <p:spPr bwMode="auto">
            <a:xfrm flipV="1">
              <a:off x="5218" y="1777"/>
              <a:ext cx="350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12"/>
            <p:cNvSpPr>
              <a:spLocks noChangeShapeType="1"/>
            </p:cNvSpPr>
            <p:nvPr/>
          </p:nvSpPr>
          <p:spPr bwMode="auto">
            <a:xfrm>
              <a:off x="5335" y="1427"/>
              <a:ext cx="233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13"/>
            <p:cNvSpPr>
              <a:spLocks noChangeShapeType="1"/>
            </p:cNvSpPr>
            <p:nvPr/>
          </p:nvSpPr>
          <p:spPr bwMode="auto">
            <a:xfrm flipV="1">
              <a:off x="4977" y="1427"/>
              <a:ext cx="358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13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038600" cy="685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ea typeface="楷体_GB2312" pitchFamily="49" charset="-122"/>
              </a:rPr>
              <a:t>*</a:t>
            </a:r>
            <a:r>
              <a:rPr lang="zh-CN" altLang="en-US" sz="3200" smtClean="0">
                <a:ea typeface="楷体_GB2312" pitchFamily="49" charset="-122"/>
              </a:rPr>
              <a:t>三、</a:t>
            </a:r>
            <a:r>
              <a:rPr lang="zh-CN" altLang="en-US" sz="3200" b="1" smtClean="0">
                <a:ea typeface="楷体_GB2312" pitchFamily="49" charset="-122"/>
              </a:rPr>
              <a:t>向量的混合积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685800" y="10604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2057400" y="10604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已知三向量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5181600" y="10604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称数量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2133600" y="22796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混合积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1200" y="1579563"/>
            <a:ext cx="939800" cy="492125"/>
            <a:chOff x="2048" y="864"/>
            <a:chExt cx="592" cy="310"/>
          </a:xfrm>
        </p:grpSpPr>
        <p:sp>
          <p:nvSpPr>
            <p:cNvPr id="16481" name="Text Box 20"/>
            <p:cNvSpPr txBox="1">
              <a:spLocks noChangeArrowheads="1"/>
            </p:cNvSpPr>
            <p:nvPr/>
          </p:nvSpPr>
          <p:spPr bwMode="auto">
            <a:xfrm>
              <a:off x="2048" y="864"/>
              <a:ext cx="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grpSp>
          <p:nvGrpSpPr>
            <p:cNvPr id="16482" name="Group 21"/>
            <p:cNvGrpSpPr>
              <a:grpSpLocks/>
            </p:cNvGrpSpPr>
            <p:nvPr/>
          </p:nvGrpSpPr>
          <p:grpSpPr bwMode="auto">
            <a:xfrm>
              <a:off x="2091" y="1129"/>
              <a:ext cx="453" cy="45"/>
              <a:chOff x="2612" y="994"/>
              <a:chExt cx="624" cy="71"/>
            </a:xfrm>
          </p:grpSpPr>
          <p:sp>
            <p:nvSpPr>
              <p:cNvPr id="16483" name="Line 22"/>
              <p:cNvSpPr>
                <a:spLocks noChangeShapeType="1"/>
              </p:cNvSpPr>
              <p:nvPr/>
            </p:nvSpPr>
            <p:spPr bwMode="auto">
              <a:xfrm>
                <a:off x="2612" y="99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4" name="Line 23"/>
              <p:cNvSpPr>
                <a:spLocks noChangeShapeType="1"/>
              </p:cNvSpPr>
              <p:nvPr/>
            </p:nvSpPr>
            <p:spPr bwMode="auto">
              <a:xfrm>
                <a:off x="2612" y="106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609600" y="28130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几何意义 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1828800" y="34226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为棱作平行六面体</a:t>
            </a:r>
            <a:r>
              <a:rPr lang="en-US" altLang="zh-CN"/>
              <a:t>,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1016000" y="40370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底面积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962400" y="3976688"/>
            <a:ext cx="65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高</a:t>
            </a:r>
          </a:p>
        </p:txBody>
      </p:sp>
      <p:graphicFrame>
        <p:nvGraphicFramePr>
          <p:cNvPr id="128000" name="Object 0"/>
          <p:cNvGraphicFramePr>
            <a:graphicFrameLocks noChangeAspect="1"/>
          </p:cNvGraphicFramePr>
          <p:nvPr/>
        </p:nvGraphicFramePr>
        <p:xfrm>
          <a:off x="6438900" y="2743200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2" name="Equation" r:id="rId3" imgW="266400" imgH="241200" progId="Equation.3">
                  <p:embed/>
                </p:oleObj>
              </mc:Choice>
              <mc:Fallback>
                <p:oleObj name="Equation" r:id="rId3" imgW="26640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2743200"/>
                        <a:ext cx="2667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1" name="Line 29"/>
          <p:cNvSpPr>
            <a:spLocks noChangeShapeType="1"/>
          </p:cNvSpPr>
          <p:nvPr/>
        </p:nvSpPr>
        <p:spPr bwMode="auto">
          <a:xfrm flipH="1" flipV="1">
            <a:off x="6477000" y="2154238"/>
            <a:ext cx="509588" cy="263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V="1">
            <a:off x="6430963" y="2154238"/>
            <a:ext cx="0" cy="125253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63" name="Arc 31"/>
          <p:cNvSpPr>
            <a:spLocks/>
          </p:cNvSpPr>
          <p:nvPr/>
        </p:nvSpPr>
        <p:spPr bwMode="auto">
          <a:xfrm>
            <a:off x="6430963" y="3108325"/>
            <a:ext cx="142875" cy="298450"/>
          </a:xfrm>
          <a:custGeom>
            <a:avLst/>
            <a:gdLst>
              <a:gd name="T0" fmla="*/ 0 w 10468"/>
              <a:gd name="T1" fmla="*/ 0 h 21600"/>
              <a:gd name="T2" fmla="*/ 26615911 w 10468"/>
              <a:gd name="T3" fmla="*/ 7138053 h 21600"/>
              <a:gd name="T4" fmla="*/ 0 w 10468"/>
              <a:gd name="T5" fmla="*/ 56977995 h 21600"/>
              <a:gd name="T6" fmla="*/ 0 60000 65536"/>
              <a:gd name="T7" fmla="*/ 0 60000 65536"/>
              <a:gd name="T8" fmla="*/ 0 60000 65536"/>
              <a:gd name="T9" fmla="*/ 0 w 10468"/>
              <a:gd name="T10" fmla="*/ 0 h 21600"/>
              <a:gd name="T11" fmla="*/ 10468 w 1046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68" h="21600" fill="none" extrusionOk="0">
                <a:moveTo>
                  <a:pt x="-1" y="0"/>
                </a:moveTo>
                <a:cubicBezTo>
                  <a:pt x="3662" y="0"/>
                  <a:pt x="7264" y="931"/>
                  <a:pt x="10467" y="2706"/>
                </a:cubicBezTo>
              </a:path>
              <a:path w="10468" h="21600" stroke="0" extrusionOk="0">
                <a:moveTo>
                  <a:pt x="-1" y="0"/>
                </a:moveTo>
                <a:cubicBezTo>
                  <a:pt x="3662" y="0"/>
                  <a:pt x="7264" y="931"/>
                  <a:pt x="10467" y="27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01" name="Object 1"/>
          <p:cNvGraphicFramePr>
            <a:graphicFrameLocks noChangeAspect="1"/>
          </p:cNvGraphicFramePr>
          <p:nvPr/>
        </p:nvGraphicFramePr>
        <p:xfrm>
          <a:off x="4464050" y="41021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3" name="Equation" r:id="rId5" imgW="1015920" imgH="469800" progId="Equation.3">
                  <p:embed/>
                </p:oleObj>
              </mc:Choice>
              <mc:Fallback>
                <p:oleObj name="Equation" r:id="rId5" imgW="101592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10210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228600" y="46275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故平行六面体体积为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1651000" y="5287963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4" name="Equation" r:id="rId7" imgW="1143000" imgH="406080" progId="Equation.3">
                  <p:embed/>
                </p:oleObj>
              </mc:Choice>
              <mc:Fallback>
                <p:oleObj name="Equation" r:id="rId7" imgW="11430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287963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5727700" y="5237163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" name="Equation" r:id="rId9" imgW="2120760" imgH="469800" progId="Equation.3">
                  <p:embed/>
                </p:oleObj>
              </mc:Choice>
              <mc:Fallback>
                <p:oleObj name="Equation" r:id="rId9" imgW="21207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237163"/>
                        <a:ext cx="212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955800" y="5846763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6" name="Equation" r:id="rId11" imgW="1638000" imgH="469800" progId="Equation.3">
                  <p:embed/>
                </p:oleObj>
              </mc:Choice>
              <mc:Fallback>
                <p:oleObj name="Equation" r:id="rId11" imgW="16380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846763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5535613" y="41021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7" name="Equation" r:id="rId13" imgW="1015920" imgH="469800" progId="Equation.3">
                  <p:embed/>
                </p:oleObj>
              </mc:Choice>
              <mc:Fallback>
                <p:oleObj name="Equation" r:id="rId13" imgW="10159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410210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676400" y="1808163"/>
            <a:ext cx="1524000" cy="442912"/>
            <a:chOff x="1104" y="1008"/>
            <a:chExt cx="960" cy="279"/>
          </a:xfrm>
        </p:grpSpPr>
        <p:graphicFrame>
          <p:nvGraphicFramePr>
            <p:cNvPr id="16409" name="Object 23"/>
            <p:cNvGraphicFramePr>
              <a:graphicFrameLocks noChangeAspect="1"/>
            </p:cNvGraphicFramePr>
            <p:nvPr/>
          </p:nvGraphicFramePr>
          <p:xfrm>
            <a:off x="1104" y="1031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8" name="Equation" r:id="rId15" imgW="1498320" imgH="406080" progId="Equation.3">
                    <p:embed/>
                  </p:oleObj>
                </mc:Choice>
                <mc:Fallback>
                  <p:oleObj name="Equation" r:id="rId15" imgW="1498320" imgH="406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31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78" name="Line 40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9" name="Line 41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42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176713" y="1808163"/>
            <a:ext cx="1143000" cy="477837"/>
            <a:chOff x="2631" y="1008"/>
            <a:chExt cx="720" cy="301"/>
          </a:xfrm>
        </p:grpSpPr>
        <p:graphicFrame>
          <p:nvGraphicFramePr>
            <p:cNvPr id="16408" name="Object 22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89" name="Equation" r:id="rId17" imgW="1143000" imgH="431640" progId="Equation.3">
                    <p:embed/>
                  </p:oleObj>
                </mc:Choice>
                <mc:Fallback>
                  <p:oleObj name="Equation" r:id="rId17" imgW="1143000" imgH="431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75" name="Line 45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6" name="Line 46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7" name="Line 47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000500" y="1122363"/>
            <a:ext cx="1181100" cy="457200"/>
            <a:chOff x="2520" y="672"/>
            <a:chExt cx="744" cy="288"/>
          </a:xfrm>
        </p:grpSpPr>
        <p:graphicFrame>
          <p:nvGraphicFramePr>
            <p:cNvPr id="16407" name="Object 21"/>
            <p:cNvGraphicFramePr>
              <a:graphicFrameLocks noChangeAspect="1"/>
            </p:cNvGraphicFramePr>
            <p:nvPr/>
          </p:nvGraphicFramePr>
          <p:xfrm>
            <a:off x="2520" y="704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0" name="Equation" r:id="rId19" imgW="1180800" imgH="406080" progId="Equation.3">
                    <p:embed/>
                  </p:oleObj>
                </mc:Choice>
                <mc:Fallback>
                  <p:oleObj name="Equation" r:id="rId19" imgW="118080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704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72" name="Line 50"/>
            <p:cNvSpPr>
              <a:spLocks noChangeShapeType="1"/>
            </p:cNvSpPr>
            <p:nvPr/>
          </p:nvSpPr>
          <p:spPr bwMode="auto">
            <a:xfrm>
              <a:off x="2784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Line 51"/>
            <p:cNvSpPr>
              <a:spLocks noChangeShapeType="1"/>
            </p:cNvSpPr>
            <p:nvPr/>
          </p:nvSpPr>
          <p:spPr bwMode="auto">
            <a:xfrm>
              <a:off x="306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Line 52"/>
            <p:cNvSpPr>
              <a:spLocks noChangeShapeType="1"/>
            </p:cNvSpPr>
            <p:nvPr/>
          </p:nvSpPr>
          <p:spPr bwMode="auto">
            <a:xfrm>
              <a:off x="252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68300" y="2341563"/>
            <a:ext cx="1841500" cy="457200"/>
            <a:chOff x="232" y="1344"/>
            <a:chExt cx="1160" cy="288"/>
          </a:xfrm>
        </p:grpSpPr>
        <p:graphicFrame>
          <p:nvGraphicFramePr>
            <p:cNvPr id="16406" name="Object 20"/>
            <p:cNvGraphicFramePr>
              <a:graphicFrameLocks noChangeAspect="1"/>
            </p:cNvGraphicFramePr>
            <p:nvPr/>
          </p:nvGraphicFramePr>
          <p:xfrm>
            <a:off x="232" y="1352"/>
            <a:ext cx="11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1" name="Equation" r:id="rId21" imgW="1841400" imgH="444240" progId="Equation.3">
                    <p:embed/>
                  </p:oleObj>
                </mc:Choice>
                <mc:Fallback>
                  <p:oleObj name="Equation" r:id="rId21" imgW="184140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352"/>
                          <a:ext cx="11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9" name="Line 55"/>
            <p:cNvSpPr>
              <a:spLocks noChangeShapeType="1"/>
            </p:cNvSpPr>
            <p:nvPr/>
          </p:nvSpPr>
          <p:spPr bwMode="auto">
            <a:xfrm>
              <a:off x="462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56"/>
            <p:cNvSpPr>
              <a:spLocks noChangeShapeType="1"/>
            </p:cNvSpPr>
            <p:nvPr/>
          </p:nvSpPr>
          <p:spPr bwMode="auto">
            <a:xfrm>
              <a:off x="748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57"/>
            <p:cNvSpPr>
              <a:spLocks noChangeShapeType="1"/>
            </p:cNvSpPr>
            <p:nvPr/>
          </p:nvSpPr>
          <p:spPr bwMode="auto">
            <a:xfrm>
              <a:off x="1008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2209800" y="4100513"/>
            <a:ext cx="1625600" cy="469900"/>
            <a:chOff x="1360" y="2392"/>
            <a:chExt cx="1024" cy="296"/>
          </a:xfrm>
        </p:grpSpPr>
        <p:graphicFrame>
          <p:nvGraphicFramePr>
            <p:cNvPr id="16404" name="Object 18"/>
            <p:cNvGraphicFramePr>
              <a:graphicFrameLocks noChangeAspect="1"/>
            </p:cNvGraphicFramePr>
            <p:nvPr/>
          </p:nvGraphicFramePr>
          <p:xfrm>
            <a:off x="1360" y="2392"/>
            <a:ext cx="10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2" name="Equation" r:id="rId23" imgW="1625400" imgH="469800" progId="Equation.3">
                    <p:embed/>
                  </p:oleObj>
                </mc:Choice>
                <mc:Fallback>
                  <p:oleObj name="Equation" r:id="rId23" imgW="1625400" imgH="469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392"/>
                          <a:ext cx="10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66" name="Group 60"/>
            <p:cNvGrpSpPr>
              <a:grpSpLocks/>
            </p:cNvGrpSpPr>
            <p:nvPr/>
          </p:nvGrpSpPr>
          <p:grpSpPr bwMode="auto">
            <a:xfrm>
              <a:off x="1824" y="2400"/>
              <a:ext cx="448" cy="233"/>
              <a:chOff x="1824" y="2400"/>
              <a:chExt cx="448" cy="233"/>
            </a:xfrm>
          </p:grpSpPr>
          <p:graphicFrame>
            <p:nvGraphicFramePr>
              <p:cNvPr id="16405" name="Object 19"/>
              <p:cNvGraphicFramePr>
                <a:graphicFrameLocks noChangeAspect="1"/>
              </p:cNvGraphicFramePr>
              <p:nvPr/>
            </p:nvGraphicFramePr>
            <p:xfrm>
              <a:off x="1824" y="2425"/>
              <a:ext cx="44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3" name="Equation" r:id="rId25" imgW="711000" imgH="330120" progId="Equation.3">
                      <p:embed/>
                    </p:oleObj>
                  </mc:Choice>
                  <mc:Fallback>
                    <p:oleObj name="Equation" r:id="rId25" imgW="711000" imgH="33012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25"/>
                            <a:ext cx="44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67" name="Line 62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8" name="Line 63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181600" y="4170363"/>
            <a:ext cx="228600" cy="304800"/>
            <a:chOff x="3456" y="2496"/>
            <a:chExt cx="144" cy="192"/>
          </a:xfrm>
        </p:grpSpPr>
        <p:graphicFrame>
          <p:nvGraphicFramePr>
            <p:cNvPr id="16403" name="Object 17"/>
            <p:cNvGraphicFramePr>
              <a:graphicFrameLocks noChangeAspect="1"/>
            </p:cNvGraphicFramePr>
            <p:nvPr/>
          </p:nvGraphicFramePr>
          <p:xfrm>
            <a:off x="3456" y="253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" name="Equation" r:id="rId27" imgW="203040" imgH="241200" progId="Equation.3">
                    <p:embed/>
                  </p:oleObj>
                </mc:Choice>
                <mc:Fallback>
                  <p:oleObj name="Equation" r:id="rId27" imgW="2030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3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5" name="Line 66"/>
            <p:cNvSpPr>
              <a:spLocks noChangeShapeType="1"/>
            </p:cNvSpPr>
            <p:nvPr/>
          </p:nvSpPr>
          <p:spPr bwMode="auto">
            <a:xfrm>
              <a:off x="34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360363" y="3484563"/>
            <a:ext cx="1468437" cy="457200"/>
            <a:chOff x="215" y="2016"/>
            <a:chExt cx="925" cy="288"/>
          </a:xfrm>
        </p:grpSpPr>
        <p:graphicFrame>
          <p:nvGraphicFramePr>
            <p:cNvPr id="16402" name="Object 16"/>
            <p:cNvGraphicFramePr>
              <a:graphicFrameLocks noChangeAspect="1"/>
            </p:cNvGraphicFramePr>
            <p:nvPr/>
          </p:nvGraphicFramePr>
          <p:xfrm>
            <a:off x="215" y="2048"/>
            <a:ext cx="9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5" name="Equation" r:id="rId29" imgW="1447560" imgH="406080" progId="Equation.3">
                    <p:embed/>
                  </p:oleObj>
                </mc:Choice>
                <mc:Fallback>
                  <p:oleObj name="Equation" r:id="rId29" imgW="144756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" y="2048"/>
                          <a:ext cx="9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2" name="Line 69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3" name="Line 70"/>
            <p:cNvSpPr>
              <a:spLocks noChangeShapeType="1"/>
            </p:cNvSpPr>
            <p:nvPr/>
          </p:nvSpPr>
          <p:spPr bwMode="auto">
            <a:xfrm>
              <a:off x="9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Line 71"/>
            <p:cNvSpPr>
              <a:spLocks noChangeShapeType="1"/>
            </p:cNvSpPr>
            <p:nvPr/>
          </p:nvSpPr>
          <p:spPr bwMode="auto">
            <a:xfrm>
              <a:off x="4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904" name="Text Box 72"/>
          <p:cNvSpPr txBox="1">
            <a:spLocks noChangeArrowheads="1"/>
          </p:cNvSpPr>
          <p:nvPr/>
        </p:nvSpPr>
        <p:spPr bwMode="auto">
          <a:xfrm>
            <a:off x="4937125" y="3422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则其</a:t>
            </a:r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2844800" y="5237163"/>
            <a:ext cx="2806700" cy="469900"/>
            <a:chOff x="1320" y="3168"/>
            <a:chExt cx="1768" cy="296"/>
          </a:xfrm>
        </p:grpSpPr>
        <p:graphicFrame>
          <p:nvGraphicFramePr>
            <p:cNvPr id="16398" name="Object 12"/>
            <p:cNvGraphicFramePr>
              <a:graphicFrameLocks noChangeAspect="1"/>
            </p:cNvGraphicFramePr>
            <p:nvPr/>
          </p:nvGraphicFramePr>
          <p:xfrm>
            <a:off x="1320" y="3168"/>
            <a:ext cx="11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6" name="Equation" r:id="rId31" imgW="1790640" imgH="469800" progId="Equation.3">
                    <p:embed/>
                  </p:oleObj>
                </mc:Choice>
                <mc:Fallback>
                  <p:oleObj name="Equation" r:id="rId31" imgW="1790640" imgH="469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3168"/>
                          <a:ext cx="11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3"/>
            <p:cNvGraphicFramePr>
              <a:graphicFrameLocks noChangeAspect="1"/>
            </p:cNvGraphicFramePr>
            <p:nvPr/>
          </p:nvGraphicFramePr>
          <p:xfrm>
            <a:off x="2448" y="3168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7" name="Equation" r:id="rId33" imgW="1015920" imgH="469800" progId="Equation.3">
                    <p:embed/>
                  </p:oleObj>
                </mc:Choice>
                <mc:Fallback>
                  <p:oleObj name="Equation" r:id="rId33" imgW="101592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68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57" name="Group 76"/>
            <p:cNvGrpSpPr>
              <a:grpSpLocks/>
            </p:cNvGrpSpPr>
            <p:nvPr/>
          </p:nvGrpSpPr>
          <p:grpSpPr bwMode="auto">
            <a:xfrm>
              <a:off x="1609" y="3175"/>
              <a:ext cx="448" cy="233"/>
              <a:chOff x="1824" y="2400"/>
              <a:chExt cx="448" cy="233"/>
            </a:xfrm>
          </p:grpSpPr>
          <p:graphicFrame>
            <p:nvGraphicFramePr>
              <p:cNvPr id="16401" name="Object 15"/>
              <p:cNvGraphicFramePr>
                <a:graphicFrameLocks noChangeAspect="1"/>
              </p:cNvGraphicFramePr>
              <p:nvPr/>
            </p:nvGraphicFramePr>
            <p:xfrm>
              <a:off x="1824" y="2425"/>
              <a:ext cx="44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8" name="Equation" r:id="rId35" imgW="711000" imgH="330120" progId="Equation.3">
                      <p:embed/>
                    </p:oleObj>
                  </mc:Choice>
                  <mc:Fallback>
                    <p:oleObj name="Equation" r:id="rId35" imgW="711000" imgH="33012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25"/>
                            <a:ext cx="44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60" name="Line 78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1" name="Line 79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58" name="Group 80"/>
            <p:cNvGrpSpPr>
              <a:grpSpLocks/>
            </p:cNvGrpSpPr>
            <p:nvPr/>
          </p:nvGrpSpPr>
          <p:grpSpPr bwMode="auto">
            <a:xfrm>
              <a:off x="2230" y="3216"/>
              <a:ext cx="144" cy="192"/>
              <a:chOff x="3456" y="2496"/>
              <a:chExt cx="144" cy="192"/>
            </a:xfrm>
          </p:grpSpPr>
          <p:graphicFrame>
            <p:nvGraphicFramePr>
              <p:cNvPr id="16400" name="Object 14"/>
              <p:cNvGraphicFramePr>
                <a:graphicFrameLocks noChangeAspect="1"/>
              </p:cNvGraphicFramePr>
              <p:nvPr/>
            </p:nvGraphicFramePr>
            <p:xfrm>
              <a:off x="3456" y="2536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99" name="Equation" r:id="rId37" imgW="203040" imgH="241200" progId="Equation.3">
                      <p:embed/>
                    </p:oleObj>
                  </mc:Choice>
                  <mc:Fallback>
                    <p:oleObj name="Equation" r:id="rId37" imgW="203040" imgH="2412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536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59" name="Line 82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6172200" y="5237163"/>
            <a:ext cx="1524000" cy="442912"/>
            <a:chOff x="1104" y="1008"/>
            <a:chExt cx="960" cy="279"/>
          </a:xfrm>
        </p:grpSpPr>
        <p:graphicFrame>
          <p:nvGraphicFramePr>
            <p:cNvPr id="16397" name="Object 11"/>
            <p:cNvGraphicFramePr>
              <a:graphicFrameLocks noChangeAspect="1"/>
            </p:cNvGraphicFramePr>
            <p:nvPr/>
          </p:nvGraphicFramePr>
          <p:xfrm>
            <a:off x="1104" y="1031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" name="Equation" r:id="rId39" imgW="1498320" imgH="406080" progId="Equation.3">
                    <p:embed/>
                  </p:oleObj>
                </mc:Choice>
                <mc:Fallback>
                  <p:oleObj name="Equation" r:id="rId39" imgW="1498320" imgH="406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31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4" name="Line 85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86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6" name="Line 87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88"/>
          <p:cNvGrpSpPr>
            <a:grpSpLocks/>
          </p:cNvGrpSpPr>
          <p:nvPr/>
        </p:nvGrpSpPr>
        <p:grpSpPr bwMode="auto">
          <a:xfrm>
            <a:off x="2352675" y="5846763"/>
            <a:ext cx="1143000" cy="477837"/>
            <a:chOff x="2631" y="1008"/>
            <a:chExt cx="720" cy="301"/>
          </a:xfrm>
        </p:grpSpPr>
        <p:graphicFrame>
          <p:nvGraphicFramePr>
            <p:cNvPr id="16396" name="Object 10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1" name="Equation" r:id="rId41" imgW="1143000" imgH="431640" progId="Equation.3">
                    <p:embed/>
                  </p:oleObj>
                </mc:Choice>
                <mc:Fallback>
                  <p:oleObj name="Equation" r:id="rId41" imgW="114300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1" name="Line 9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Line 9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Line 9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93"/>
          <p:cNvGrpSpPr>
            <a:grpSpLocks/>
          </p:cNvGrpSpPr>
          <p:nvPr/>
        </p:nvGrpSpPr>
        <p:grpSpPr bwMode="auto">
          <a:xfrm>
            <a:off x="6553200" y="1620838"/>
            <a:ext cx="711200" cy="360362"/>
            <a:chOff x="4125" y="1008"/>
            <a:chExt cx="448" cy="227"/>
          </a:xfrm>
        </p:grpSpPr>
        <p:graphicFrame>
          <p:nvGraphicFramePr>
            <p:cNvPr id="16395" name="Object 9"/>
            <p:cNvGraphicFramePr>
              <a:graphicFrameLocks noChangeAspect="1"/>
            </p:cNvGraphicFramePr>
            <p:nvPr/>
          </p:nvGraphicFramePr>
          <p:xfrm>
            <a:off x="4125" y="1027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2" name="Equation" r:id="rId43" imgW="711000" imgH="330120" progId="Equation.3">
                    <p:embed/>
                  </p:oleObj>
                </mc:Choice>
                <mc:Fallback>
                  <p:oleObj name="Equation" r:id="rId43" imgW="711000" imgH="3301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027"/>
                          <a:ext cx="4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9" name="Line 95"/>
            <p:cNvSpPr>
              <a:spLocks noChangeShapeType="1"/>
            </p:cNvSpPr>
            <p:nvPr/>
          </p:nvSpPr>
          <p:spPr bwMode="auto">
            <a:xfrm>
              <a:off x="412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Line 96"/>
            <p:cNvSpPr>
              <a:spLocks noChangeShapeType="1"/>
            </p:cNvSpPr>
            <p:nvPr/>
          </p:nvSpPr>
          <p:spPr bwMode="auto">
            <a:xfrm>
              <a:off x="441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6324600" y="2417763"/>
            <a:ext cx="1589088" cy="1544637"/>
            <a:chOff x="3984" y="1427"/>
            <a:chExt cx="1001" cy="973"/>
          </a:xfrm>
        </p:grpSpPr>
        <p:sp>
          <p:nvSpPr>
            <p:cNvPr id="16440" name="Line 98"/>
            <p:cNvSpPr>
              <a:spLocks noChangeShapeType="1"/>
            </p:cNvSpPr>
            <p:nvPr/>
          </p:nvSpPr>
          <p:spPr bwMode="auto">
            <a:xfrm flipV="1">
              <a:off x="4051" y="1427"/>
              <a:ext cx="350" cy="6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99"/>
            <p:cNvSpPr>
              <a:spLocks noChangeShapeType="1"/>
            </p:cNvSpPr>
            <p:nvPr/>
          </p:nvSpPr>
          <p:spPr bwMode="auto">
            <a:xfrm>
              <a:off x="4051" y="2050"/>
              <a:ext cx="93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100"/>
            <p:cNvSpPr>
              <a:spLocks noChangeShapeType="1"/>
            </p:cNvSpPr>
            <p:nvPr/>
          </p:nvSpPr>
          <p:spPr bwMode="auto">
            <a:xfrm>
              <a:off x="4051" y="2050"/>
              <a:ext cx="233" cy="35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43" name="Group 101"/>
            <p:cNvGrpSpPr>
              <a:grpSpLocks/>
            </p:cNvGrpSpPr>
            <p:nvPr/>
          </p:nvGrpSpPr>
          <p:grpSpPr bwMode="auto">
            <a:xfrm>
              <a:off x="4272" y="1707"/>
              <a:ext cx="150" cy="178"/>
              <a:chOff x="4314" y="1536"/>
              <a:chExt cx="150" cy="178"/>
            </a:xfrm>
          </p:grpSpPr>
          <p:graphicFrame>
            <p:nvGraphicFramePr>
              <p:cNvPr id="16394" name="Object 8"/>
              <p:cNvGraphicFramePr>
                <a:graphicFrameLocks noChangeAspect="1"/>
              </p:cNvGraphicFramePr>
              <p:nvPr/>
            </p:nvGraphicFramePr>
            <p:xfrm>
              <a:off x="4314" y="156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" name="Equation" r:id="rId45" imgW="203040" imgH="241200" progId="Equation.3">
                      <p:embed/>
                    </p:oleObj>
                  </mc:Choice>
                  <mc:Fallback>
                    <p:oleObj name="Equation" r:id="rId45" imgW="20304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4" y="156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8" name="Line 103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44" name="Group 104"/>
            <p:cNvGrpSpPr>
              <a:grpSpLocks/>
            </p:cNvGrpSpPr>
            <p:nvPr/>
          </p:nvGrpSpPr>
          <p:grpSpPr bwMode="auto">
            <a:xfrm>
              <a:off x="4656" y="1837"/>
              <a:ext cx="144" cy="227"/>
              <a:chOff x="4752" y="1728"/>
              <a:chExt cx="144" cy="227"/>
            </a:xfrm>
          </p:grpSpPr>
          <p:graphicFrame>
            <p:nvGraphicFramePr>
              <p:cNvPr id="16393" name="Object 7"/>
              <p:cNvGraphicFramePr>
                <a:graphicFrameLocks noChangeAspect="1"/>
              </p:cNvGraphicFramePr>
              <p:nvPr/>
            </p:nvGraphicFramePr>
            <p:xfrm>
              <a:off x="4760" y="1747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4" name="Equation" r:id="rId47" imgW="215640" imgH="330120" progId="Equation.3">
                      <p:embed/>
                    </p:oleObj>
                  </mc:Choice>
                  <mc:Fallback>
                    <p:oleObj name="Equation" r:id="rId47" imgW="215640" imgH="33012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0" y="1747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7" name="Line 106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45" name="Group 107"/>
            <p:cNvGrpSpPr>
              <a:grpSpLocks/>
            </p:cNvGrpSpPr>
            <p:nvPr/>
          </p:nvGrpSpPr>
          <p:grpSpPr bwMode="auto">
            <a:xfrm>
              <a:off x="3984" y="2173"/>
              <a:ext cx="144" cy="179"/>
              <a:chOff x="3984" y="2064"/>
              <a:chExt cx="144" cy="179"/>
            </a:xfrm>
          </p:grpSpPr>
          <p:graphicFrame>
            <p:nvGraphicFramePr>
              <p:cNvPr id="16392" name="Object 6"/>
              <p:cNvGraphicFramePr>
                <a:graphicFrameLocks noChangeAspect="1"/>
              </p:cNvGraphicFramePr>
              <p:nvPr/>
            </p:nvGraphicFramePr>
            <p:xfrm>
              <a:off x="3984" y="2091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5" name="Equation" r:id="rId49" imgW="228600" imgH="241200" progId="Equation.3">
                      <p:embed/>
                    </p:oleObj>
                  </mc:Choice>
                  <mc:Fallback>
                    <p:oleObj name="Equation" r:id="rId49" imgW="228600" imgH="241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091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46" name="Line 109"/>
              <p:cNvSpPr>
                <a:spLocks noChangeShapeType="1"/>
              </p:cNvSpPr>
              <p:nvPr/>
            </p:nvSpPr>
            <p:spPr bwMode="auto">
              <a:xfrm>
                <a:off x="3984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  <p:bldP spid="120835" grpId="0" animBg="1"/>
      <p:bldP spid="120847" grpId="0" autoUpdateAnimBg="0"/>
      <p:bldP spid="120848" grpId="0" autoUpdateAnimBg="0"/>
      <p:bldP spid="120849" grpId="0" autoUpdateAnimBg="0"/>
      <p:bldP spid="120850" grpId="0" autoUpdateAnimBg="0"/>
      <p:bldP spid="120856" grpId="0" autoUpdateAnimBg="0"/>
      <p:bldP spid="120857" grpId="0" autoUpdateAnimBg="0"/>
      <p:bldP spid="120858" grpId="0" autoUpdateAnimBg="0"/>
      <p:bldP spid="120859" grpId="0" autoUpdateAnimBg="0"/>
      <p:bldP spid="120861" grpId="0" animBg="1"/>
      <p:bldP spid="120862" grpId="0" animBg="1"/>
      <p:bldP spid="120863" grpId="0" animBg="1"/>
      <p:bldP spid="120865" grpId="0" autoUpdateAnimBg="0"/>
      <p:bldP spid="12090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4" name="Object 0"/>
          <p:cNvGraphicFramePr>
            <a:graphicFrameLocks noChangeAspect="1"/>
          </p:cNvGraphicFramePr>
          <p:nvPr/>
        </p:nvGraphicFramePr>
        <p:xfrm>
          <a:off x="1524000" y="4648200"/>
          <a:ext cx="2184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Equation" r:id="rId3" imgW="2184120" imgH="1447560" progId="Equation.3">
                  <p:embed/>
                </p:oleObj>
              </mc:Choice>
              <mc:Fallback>
                <p:oleObj name="Equation" r:id="rId3" imgW="2184120" imgH="1447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2184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4851400" y="3733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5" imgW="330120" imgH="444240" progId="Equation.3">
                  <p:embed/>
                </p:oleObj>
              </mc:Choice>
              <mc:Fallback>
                <p:oleObj name="Equation" r:id="rId5" imgW="33012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733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6604000" y="36576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7" imgW="342720" imgH="495000" progId="Equation.3">
                  <p:embed/>
                </p:oleObj>
              </mc:Choice>
              <mc:Fallback>
                <p:oleObj name="Equation" r:id="rId7" imgW="34272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6576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8432800" y="3670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9" imgW="330120" imgH="444240" progId="Equation.3">
                  <p:embed/>
                </p:oleObj>
              </mc:Choice>
              <mc:Fallback>
                <p:oleObj name="Equation" r:id="rId9" imgW="3301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3670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1828800" y="1790700"/>
            <a:ext cx="1638300" cy="1524000"/>
            <a:chOff x="1176" y="1128"/>
            <a:chExt cx="1032" cy="960"/>
          </a:xfrm>
        </p:grpSpPr>
        <p:graphicFrame>
          <p:nvGraphicFramePr>
            <p:cNvPr id="17437" name="Object 27"/>
            <p:cNvGraphicFramePr>
              <a:graphicFrameLocks noChangeAspect="1"/>
            </p:cNvGraphicFramePr>
            <p:nvPr/>
          </p:nvGraphicFramePr>
          <p:xfrm>
            <a:off x="1176" y="1144"/>
            <a:ext cx="1032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1" name="Equation" r:id="rId11" imgW="1638000" imgH="1498320" progId="Equation.3">
                    <p:embed/>
                  </p:oleObj>
                </mc:Choice>
                <mc:Fallback>
                  <p:oleObj name="Equation" r:id="rId11" imgW="1638000" imgH="14983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144"/>
                          <a:ext cx="1032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8" name="Line 122"/>
            <p:cNvSpPr>
              <a:spLocks noChangeShapeType="1"/>
            </p:cNvSpPr>
            <p:nvPr/>
          </p:nvSpPr>
          <p:spPr bwMode="auto">
            <a:xfrm>
              <a:off x="1269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123"/>
            <p:cNvSpPr>
              <a:spLocks noChangeShapeType="1"/>
            </p:cNvSpPr>
            <p:nvPr/>
          </p:nvSpPr>
          <p:spPr bwMode="auto">
            <a:xfrm>
              <a:off x="1623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124"/>
            <p:cNvSpPr>
              <a:spLocks noChangeShapeType="1"/>
            </p:cNvSpPr>
            <p:nvPr/>
          </p:nvSpPr>
          <p:spPr bwMode="auto">
            <a:xfrm>
              <a:off x="1931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8305800" y="2070100"/>
          <a:ext cx="31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2" name="Equation" r:id="rId13" imgW="317160" imgH="977760" progId="Equation.3">
                  <p:embed/>
                </p:oleObj>
              </mc:Choice>
              <mc:Fallback>
                <p:oleObj name="Equation" r:id="rId13" imgW="3171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70100"/>
                        <a:ext cx="31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038600" cy="6858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ea typeface="楷体_GB2312" pitchFamily="49" charset="-122"/>
              </a:rPr>
              <a:t>2. </a:t>
            </a:r>
            <a:r>
              <a:rPr lang="zh-CN" altLang="en-US" sz="3200" b="1" smtClean="0">
                <a:ea typeface="楷体_GB2312" pitchFamily="49" charset="-122"/>
              </a:rPr>
              <a:t>混合积的坐标表示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9600" y="102076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设</a:t>
            </a: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1987550" y="22987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3" name="Equation" r:id="rId15" imgW="355320" imgH="444240" progId="Equation.3">
                  <p:embed/>
                </p:oleObj>
              </mc:Choice>
              <mc:Fallback>
                <p:oleObj name="Equation" r:id="rId15" imgW="3553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2987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495550" y="22860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4" name="Equation" r:id="rId17" imgW="380880" imgH="495000" progId="Equation.3">
                  <p:embed/>
                </p:oleObj>
              </mc:Choice>
              <mc:Fallback>
                <p:oleObj name="Equation" r:id="rId17" imgW="38088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286000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2978150" y="22987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5" name="Equation" r:id="rId19" imgW="355320" imgH="444240" progId="Equation.3">
                  <p:embed/>
                </p:oleObj>
              </mc:Choice>
              <mc:Fallback>
                <p:oleObj name="Equation" r:id="rId19" imgW="3553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2987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2038350" y="2908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6" name="Equation" r:id="rId21" imgW="330120" imgH="444240" progId="Equation.3">
                  <p:embed/>
                </p:oleObj>
              </mc:Choice>
              <mc:Fallback>
                <p:oleObj name="Equation" r:id="rId21" imgW="3301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908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495550" y="28956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7" name="Equation" r:id="rId23" imgW="342720" imgH="495000" progId="Equation.3">
                  <p:embed/>
                </p:oleObj>
              </mc:Choice>
              <mc:Fallback>
                <p:oleObj name="Equation" r:id="rId23" imgW="34272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8956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3003550" y="2908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8" name="Equation" r:id="rId25" imgW="330120" imgH="444240" progId="Equation.3">
                  <p:embed/>
                </p:oleObj>
              </mc:Choice>
              <mc:Fallback>
                <p:oleObj name="Equation" r:id="rId25" imgW="330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908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3479800" y="2038350"/>
          <a:ext cx="55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Equation" r:id="rId27" imgW="558720" imgH="977760" progId="Equation.3">
                  <p:embed/>
                </p:oleObj>
              </mc:Choice>
              <mc:Fallback>
                <p:oleObj name="Equation" r:id="rId27" imgW="55872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038350"/>
                        <a:ext cx="55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5156200" y="3441700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Equation" r:id="rId29" imgW="1396800" imgH="977760" progId="Equation.3">
                  <p:embed/>
                </p:oleObj>
              </mc:Choice>
              <mc:Fallback>
                <p:oleObj name="Equation" r:id="rId29" imgW="139680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41700"/>
                        <a:ext cx="139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6985000" y="3390900"/>
          <a:ext cx="143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Equation" r:id="rId31" imgW="1434960" imgH="1028520" progId="Equation.3">
                  <p:embed/>
                </p:oleObj>
              </mc:Choice>
              <mc:Fallback>
                <p:oleObj name="Equation" r:id="rId31" imgW="1434960" imgH="1028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90900"/>
                        <a:ext cx="143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1524000" y="3733800"/>
            <a:ext cx="1752600" cy="457200"/>
            <a:chOff x="960" y="2352"/>
            <a:chExt cx="1104" cy="288"/>
          </a:xfrm>
        </p:grpSpPr>
        <p:graphicFrame>
          <p:nvGraphicFramePr>
            <p:cNvPr id="17436" name="Object 26"/>
            <p:cNvGraphicFramePr>
              <a:graphicFrameLocks noChangeAspect="1"/>
            </p:cNvGraphicFramePr>
            <p:nvPr/>
          </p:nvGraphicFramePr>
          <p:xfrm>
            <a:off x="960" y="2384"/>
            <a:ext cx="11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2" name="Equation" r:id="rId33" imgW="1752480" imgH="406080" progId="Equation.3">
                    <p:embed/>
                  </p:oleObj>
                </mc:Choice>
                <mc:Fallback>
                  <p:oleObj name="Equation" r:id="rId33" imgW="175248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84"/>
                          <a:ext cx="11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5" name="Line 99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100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101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749300" y="2286000"/>
            <a:ext cx="990600" cy="393700"/>
            <a:chOff x="472" y="1440"/>
            <a:chExt cx="624" cy="248"/>
          </a:xfrm>
        </p:grpSpPr>
        <p:graphicFrame>
          <p:nvGraphicFramePr>
            <p:cNvPr id="17435" name="Object 25"/>
            <p:cNvGraphicFramePr>
              <a:graphicFrameLocks noChangeAspect="1"/>
            </p:cNvGraphicFramePr>
            <p:nvPr/>
          </p:nvGraphicFramePr>
          <p:xfrm>
            <a:off x="472" y="1480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3" name="Equation" r:id="rId35" imgW="990360" imgH="330120" progId="Equation.3">
                    <p:embed/>
                  </p:oleObj>
                </mc:Choice>
                <mc:Fallback>
                  <p:oleObj name="Equation" r:id="rId35" imgW="990360" imgH="3301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1480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Line 102"/>
            <p:cNvSpPr>
              <a:spLocks noChangeShapeType="1"/>
            </p:cNvSpPr>
            <p:nvPr/>
          </p:nvSpPr>
          <p:spPr bwMode="auto">
            <a:xfrm>
              <a:off x="480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103"/>
            <p:cNvSpPr>
              <a:spLocks noChangeShapeType="1"/>
            </p:cNvSpPr>
            <p:nvPr/>
          </p:nvSpPr>
          <p:spPr bwMode="auto">
            <a:xfrm>
              <a:off x="7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1230313" y="1135063"/>
            <a:ext cx="2427287" cy="498475"/>
            <a:chOff x="775" y="715"/>
            <a:chExt cx="1529" cy="314"/>
          </a:xfrm>
        </p:grpSpPr>
        <p:graphicFrame>
          <p:nvGraphicFramePr>
            <p:cNvPr id="17434" name="Object 24"/>
            <p:cNvGraphicFramePr>
              <a:graphicFrameLocks noChangeAspect="1"/>
            </p:cNvGraphicFramePr>
            <p:nvPr/>
          </p:nvGraphicFramePr>
          <p:xfrm>
            <a:off x="776" y="715"/>
            <a:ext cx="15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4" name="Equation" r:id="rId37" imgW="2425680" imgH="495000" progId="Equation.3">
                    <p:embed/>
                  </p:oleObj>
                </mc:Choice>
                <mc:Fallback>
                  <p:oleObj name="Equation" r:id="rId37" imgW="2425680" imgH="495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715"/>
                          <a:ext cx="152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2" name="Line 104"/>
            <p:cNvSpPr>
              <a:spLocks noChangeShapeType="1"/>
            </p:cNvSpPr>
            <p:nvPr/>
          </p:nvSpPr>
          <p:spPr bwMode="auto">
            <a:xfrm>
              <a:off x="775" y="76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81000" y="3713163"/>
            <a:ext cx="1143000" cy="477837"/>
            <a:chOff x="2631" y="1008"/>
            <a:chExt cx="720" cy="301"/>
          </a:xfrm>
        </p:grpSpPr>
        <p:graphicFrame>
          <p:nvGraphicFramePr>
            <p:cNvPr id="17433" name="Object 23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5" name="Equation" r:id="rId39" imgW="1143000" imgH="431640" progId="Equation.3">
                    <p:embed/>
                  </p:oleObj>
                </mc:Choice>
                <mc:Fallback>
                  <p:oleObj name="Equation" r:id="rId39" imgW="1143000" imgH="431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Line 107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108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109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3327400" y="3467100"/>
          <a:ext cx="143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6" name="Equation" r:id="rId41" imgW="1434960" imgH="1028520" progId="Equation.3">
                  <p:embed/>
                </p:oleObj>
              </mc:Choice>
              <mc:Fallback>
                <p:oleObj name="Equation" r:id="rId41" imgW="143496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467100"/>
                        <a:ext cx="143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8"/>
          <p:cNvGrpSpPr>
            <a:grpSpLocks/>
          </p:cNvGrpSpPr>
          <p:nvPr/>
        </p:nvGrpSpPr>
        <p:grpSpPr bwMode="auto">
          <a:xfrm>
            <a:off x="3795713" y="1179513"/>
            <a:ext cx="2325687" cy="504825"/>
            <a:chOff x="2391" y="743"/>
            <a:chExt cx="1465" cy="318"/>
          </a:xfrm>
        </p:grpSpPr>
        <p:graphicFrame>
          <p:nvGraphicFramePr>
            <p:cNvPr id="17432" name="Object 22"/>
            <p:cNvGraphicFramePr>
              <a:graphicFrameLocks noChangeAspect="1"/>
            </p:cNvGraphicFramePr>
            <p:nvPr/>
          </p:nvGraphicFramePr>
          <p:xfrm>
            <a:off x="2400" y="748"/>
            <a:ext cx="145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7" name="Equation" r:id="rId43" imgW="2311200" imgH="495000" progId="Equation.3">
                    <p:embed/>
                  </p:oleObj>
                </mc:Choice>
                <mc:Fallback>
                  <p:oleObj name="Equation" r:id="rId43" imgW="2311200" imgH="495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748"/>
                          <a:ext cx="145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8" name="Line 115"/>
            <p:cNvSpPr>
              <a:spLocks noChangeShapeType="1"/>
            </p:cNvSpPr>
            <p:nvPr/>
          </p:nvSpPr>
          <p:spPr bwMode="auto">
            <a:xfrm>
              <a:off x="2391" y="74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6172200" y="1177925"/>
            <a:ext cx="2209800" cy="498475"/>
            <a:chOff x="3888" y="742"/>
            <a:chExt cx="1392" cy="314"/>
          </a:xfrm>
        </p:grpSpPr>
        <p:graphicFrame>
          <p:nvGraphicFramePr>
            <p:cNvPr id="17431" name="Object 21"/>
            <p:cNvGraphicFramePr>
              <a:graphicFrameLocks noChangeAspect="1"/>
            </p:cNvGraphicFramePr>
            <p:nvPr/>
          </p:nvGraphicFramePr>
          <p:xfrm>
            <a:off x="3904" y="742"/>
            <a:ext cx="137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" name="Equation" r:id="rId45" imgW="2184120" imgH="495000" progId="Equation.3">
                    <p:embed/>
                  </p:oleObj>
                </mc:Choice>
                <mc:Fallback>
                  <p:oleObj name="Equation" r:id="rId45" imgW="218412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742"/>
                          <a:ext cx="137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116"/>
            <p:cNvSpPr>
              <a:spLocks noChangeShapeType="1"/>
            </p:cNvSpPr>
            <p:nvPr/>
          </p:nvSpPr>
          <p:spPr bwMode="auto">
            <a:xfrm>
              <a:off x="3888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4064000" y="2057400"/>
          <a:ext cx="1270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" name="Equation" r:id="rId47" imgW="1269720" imgH="1028520" progId="Equation.3">
                  <p:embed/>
                </p:oleObj>
              </mc:Choice>
              <mc:Fallback>
                <p:oleObj name="Equation" r:id="rId47" imgW="126972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057400"/>
                        <a:ext cx="1270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5486400" y="205740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49" imgW="1523880" imgH="977760" progId="Equation.3">
                  <p:embed/>
                </p:oleObj>
              </mc:Choice>
              <mc:Fallback>
                <p:oleObj name="Equation" r:id="rId49" imgW="1523880" imgH="977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152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7150100" y="2057400"/>
          <a:ext cx="115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" name="Equation" r:id="rId51" imgW="1155600" imgH="1028520" progId="Equation.3">
                  <p:embed/>
                </p:oleObj>
              </mc:Choice>
              <mc:Fallback>
                <p:oleObj name="Equation" r:id="rId51" imgW="1155600" imgH="10285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2057400"/>
                        <a:ext cx="115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1955800" y="5638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" name="Equation" r:id="rId53" imgW="330120" imgH="444240" progId="Equation.3">
                  <p:embed/>
                </p:oleObj>
              </mc:Choice>
              <mc:Fallback>
                <p:oleObj name="Equation" r:id="rId53" imgW="33012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638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2590800" y="56007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" name="Equation" r:id="rId55" imgW="342720" imgH="495000" progId="Equation.3">
                  <p:embed/>
                </p:oleObj>
              </mc:Choice>
              <mc:Fallback>
                <p:oleObj name="Equation" r:id="rId55" imgW="342720" imgH="495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007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3200400" y="56515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" name="Equation" r:id="rId57" imgW="330120" imgH="444240" progId="Equation.3">
                  <p:embed/>
                </p:oleObj>
              </mc:Choice>
              <mc:Fallback>
                <p:oleObj name="Equation" r:id="rId57" imgW="33012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515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600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b="1" smtClean="0">
                <a:ea typeface="楷体_GB2312" pitchFamily="49" charset="-122"/>
              </a:rPr>
              <a:t>性质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33413" y="1143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三个非零向量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495800" y="1143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共面的充要条件是</a:t>
            </a:r>
          </a:p>
        </p:txBody>
      </p:sp>
      <p:graphicFrame>
        <p:nvGraphicFramePr>
          <p:cNvPr id="130048" name="Object 0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810000" y="1905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4" imgW="495000" imgH="317160" progId="Equation.3">
                  <p:embed/>
                </p:oleObj>
              </mc:Choice>
              <mc:Fallback>
                <p:oleObj name="Equation" r:id="rId4" imgW="495000" imgH="317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09600" y="2452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轮换对称性 </a:t>
            </a:r>
            <a:r>
              <a:rPr lang="en-US" altLang="zh-CN"/>
              <a:t>:</a:t>
            </a:r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1727200" y="3122613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6" imgW="1371600" imgH="393480" progId="Equation.3">
                  <p:embed/>
                </p:oleObj>
              </mc:Choice>
              <mc:Fallback>
                <p:oleObj name="Equation" r:id="rId6" imgW="13716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22613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可用三阶行列式推出</a:t>
            </a:r>
            <a:r>
              <a:rPr lang="en-US" altLang="zh-CN"/>
              <a:t>)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667000" y="1828800"/>
            <a:ext cx="1143000" cy="477838"/>
            <a:chOff x="2631" y="1008"/>
            <a:chExt cx="720" cy="301"/>
          </a:xfrm>
        </p:grpSpPr>
        <p:graphicFrame>
          <p:nvGraphicFramePr>
            <p:cNvPr id="18451" name="Object 17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2" name="Equation" r:id="rId8" imgW="1143000" imgH="431640" progId="Equation.3">
                    <p:embed/>
                  </p:oleObj>
                </mc:Choice>
                <mc:Fallback>
                  <p:oleObj name="Equation" r:id="rId8" imgW="1143000" imgH="431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1" name="Line 3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Line 3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3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29000" y="1219200"/>
            <a:ext cx="1095375" cy="457200"/>
            <a:chOff x="2582" y="816"/>
            <a:chExt cx="690" cy="288"/>
          </a:xfrm>
        </p:grpSpPr>
        <p:graphicFrame>
          <p:nvGraphicFramePr>
            <p:cNvPr id="18450" name="Object 16"/>
            <p:cNvGraphicFramePr>
              <a:graphicFrameLocks noChangeAspect="1"/>
            </p:cNvGraphicFramePr>
            <p:nvPr/>
          </p:nvGraphicFramePr>
          <p:xfrm>
            <a:off x="2596" y="848"/>
            <a:ext cx="6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3" name="Equation" r:id="rId10" imgW="1066680" imgH="406080" progId="Equation.3">
                    <p:embed/>
                  </p:oleObj>
                </mc:Choice>
                <mc:Fallback>
                  <p:oleObj name="Equation" r:id="rId10" imgW="106668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848"/>
                          <a:ext cx="6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8" name="Line 35"/>
            <p:cNvSpPr>
              <a:spLocks noChangeShapeType="1"/>
            </p:cNvSpPr>
            <p:nvPr/>
          </p:nvSpPr>
          <p:spPr bwMode="auto">
            <a:xfrm>
              <a:off x="2582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36"/>
            <p:cNvSpPr>
              <a:spLocks noChangeShapeType="1"/>
            </p:cNvSpPr>
            <p:nvPr/>
          </p:nvSpPr>
          <p:spPr bwMode="auto">
            <a:xfrm>
              <a:off x="2868" y="8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Line 37"/>
            <p:cNvSpPr>
              <a:spLocks noChangeShapeType="1"/>
            </p:cNvSpPr>
            <p:nvPr/>
          </p:nvSpPr>
          <p:spPr bwMode="auto">
            <a:xfrm>
              <a:off x="3128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981200" y="3201988"/>
            <a:ext cx="228600" cy="304800"/>
            <a:chOff x="1248" y="2016"/>
            <a:chExt cx="144" cy="192"/>
          </a:xfrm>
        </p:grpSpPr>
        <p:graphicFrame>
          <p:nvGraphicFramePr>
            <p:cNvPr id="18449" name="Object 15"/>
            <p:cNvGraphicFramePr>
              <a:graphicFrameLocks noChangeAspect="1"/>
            </p:cNvGraphicFramePr>
            <p:nvPr/>
          </p:nvGraphicFramePr>
          <p:xfrm>
            <a:off x="1248" y="2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4" name="Equation" r:id="rId12" imgW="228600" imgH="241200" progId="Equation.3">
                    <p:embed/>
                  </p:oleObj>
                </mc:Choice>
                <mc:Fallback>
                  <p:oleObj name="Equation" r:id="rId12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39"/>
            <p:cNvSpPr>
              <a:spLocks noChangeShapeType="1"/>
            </p:cNvSpPr>
            <p:nvPr/>
          </p:nvSpPr>
          <p:spPr bwMode="auto">
            <a:xfrm>
              <a:off x="124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338388" y="3122613"/>
            <a:ext cx="234950" cy="400050"/>
            <a:chOff x="1473" y="1972"/>
            <a:chExt cx="148" cy="252"/>
          </a:xfrm>
        </p:grpSpPr>
        <p:graphicFrame>
          <p:nvGraphicFramePr>
            <p:cNvPr id="18448" name="Object 14"/>
            <p:cNvGraphicFramePr>
              <a:graphicFrameLocks noChangeAspect="1"/>
            </p:cNvGraphicFramePr>
            <p:nvPr/>
          </p:nvGraphicFramePr>
          <p:xfrm>
            <a:off x="1485" y="201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5" name="Equation" r:id="rId14" imgW="215640" imgH="330120" progId="Equation.3">
                    <p:embed/>
                  </p:oleObj>
                </mc:Choice>
                <mc:Fallback>
                  <p:oleObj name="Equation" r:id="rId14" imgW="21564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01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Line 40"/>
            <p:cNvSpPr>
              <a:spLocks noChangeShapeType="1"/>
            </p:cNvSpPr>
            <p:nvPr/>
          </p:nvSpPr>
          <p:spPr bwMode="auto">
            <a:xfrm>
              <a:off x="1473" y="1972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667000" y="3201988"/>
            <a:ext cx="228600" cy="298450"/>
            <a:chOff x="1680" y="2016"/>
            <a:chExt cx="144" cy="188"/>
          </a:xfrm>
        </p:grpSpPr>
        <p:graphicFrame>
          <p:nvGraphicFramePr>
            <p:cNvPr id="18447" name="Object 13"/>
            <p:cNvGraphicFramePr>
              <a:graphicFrameLocks noChangeAspect="1"/>
            </p:cNvGraphicFramePr>
            <p:nvPr/>
          </p:nvGraphicFramePr>
          <p:xfrm>
            <a:off x="1680" y="205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6" name="Equation" r:id="rId16" imgW="203040" imgH="241200" progId="Equation.3">
                    <p:embed/>
                  </p:oleObj>
                </mc:Choice>
                <mc:Fallback>
                  <p:oleObj name="Equation" r:id="rId16" imgW="20304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5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Line 41"/>
            <p:cNvSpPr>
              <a:spLocks noChangeShapeType="1"/>
            </p:cNvSpPr>
            <p:nvPr/>
          </p:nvSpPr>
          <p:spPr bwMode="auto">
            <a:xfrm>
              <a:off x="168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3213100" y="3124200"/>
            <a:ext cx="1663700" cy="400050"/>
            <a:chOff x="2264" y="1968"/>
            <a:chExt cx="1048" cy="252"/>
          </a:xfrm>
        </p:grpSpPr>
        <p:graphicFrame>
          <p:nvGraphicFramePr>
            <p:cNvPr id="18443" name="Object 9"/>
            <p:cNvGraphicFramePr>
              <a:graphicFrameLocks noChangeAspect="1"/>
            </p:cNvGraphicFramePr>
            <p:nvPr/>
          </p:nvGraphicFramePr>
          <p:xfrm>
            <a:off x="2264" y="196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17" name="Equation" r:id="rId18" imgW="1663560" imgH="393480" progId="Equation.3">
                    <p:embed/>
                  </p:oleObj>
                </mc:Choice>
                <mc:Fallback>
                  <p:oleObj name="Equation" r:id="rId18" imgW="166356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96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9" name="Group 46"/>
            <p:cNvGrpSpPr>
              <a:grpSpLocks/>
            </p:cNvGrpSpPr>
            <p:nvPr/>
          </p:nvGrpSpPr>
          <p:grpSpPr bwMode="auto">
            <a:xfrm>
              <a:off x="3024" y="2017"/>
              <a:ext cx="144" cy="192"/>
              <a:chOff x="1248" y="2016"/>
              <a:chExt cx="144" cy="192"/>
            </a:xfrm>
          </p:grpSpPr>
          <p:graphicFrame>
            <p:nvGraphicFramePr>
              <p:cNvPr id="18446" name="Object 12"/>
              <p:cNvGraphicFramePr>
                <a:graphicFrameLocks noChangeAspect="1"/>
              </p:cNvGraphicFramePr>
              <p:nvPr/>
            </p:nvGraphicFramePr>
            <p:xfrm>
              <a:off x="1248" y="20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8" name="Equation" r:id="rId20" imgW="228600" imgH="241200" progId="Equation.3">
                      <p:embed/>
                    </p:oleObj>
                  </mc:Choice>
                  <mc:Fallback>
                    <p:oleObj name="Equation" r:id="rId20" imgW="228600" imgH="241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0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4" name="Line 48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80" name="Group 49"/>
            <p:cNvGrpSpPr>
              <a:grpSpLocks/>
            </p:cNvGrpSpPr>
            <p:nvPr/>
          </p:nvGrpSpPr>
          <p:grpSpPr bwMode="auto">
            <a:xfrm>
              <a:off x="2566" y="1968"/>
              <a:ext cx="148" cy="252"/>
              <a:chOff x="1473" y="1972"/>
              <a:chExt cx="148" cy="252"/>
            </a:xfrm>
          </p:grpSpPr>
          <p:graphicFrame>
            <p:nvGraphicFramePr>
              <p:cNvPr id="18445" name="Object 11"/>
              <p:cNvGraphicFramePr>
                <a:graphicFrameLocks noChangeAspect="1"/>
              </p:cNvGraphicFramePr>
              <p:nvPr/>
            </p:nvGraphicFramePr>
            <p:xfrm>
              <a:off x="1485" y="20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19" name="Equation" r:id="rId22" imgW="215640" imgH="330120" progId="Equation.3">
                      <p:embed/>
                    </p:oleObj>
                  </mc:Choice>
                  <mc:Fallback>
                    <p:oleObj name="Equation" r:id="rId22" imgW="215640" imgH="33012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5" y="20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81" name="Group 52"/>
            <p:cNvGrpSpPr>
              <a:grpSpLocks/>
            </p:cNvGrpSpPr>
            <p:nvPr/>
          </p:nvGrpSpPr>
          <p:grpSpPr bwMode="auto">
            <a:xfrm>
              <a:off x="2800" y="2017"/>
              <a:ext cx="144" cy="188"/>
              <a:chOff x="1680" y="2016"/>
              <a:chExt cx="144" cy="188"/>
            </a:xfrm>
          </p:grpSpPr>
          <p:graphicFrame>
            <p:nvGraphicFramePr>
              <p:cNvPr id="18444" name="Object 10"/>
              <p:cNvGraphicFramePr>
                <a:graphicFrameLocks noChangeAspect="1"/>
              </p:cNvGraphicFramePr>
              <p:nvPr/>
            </p:nvGraphicFramePr>
            <p:xfrm>
              <a:off x="1680" y="20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0" name="Equation" r:id="rId24" imgW="203040" imgH="241200" progId="Equation.3">
                      <p:embed/>
                    </p:oleObj>
                  </mc:Choice>
                  <mc:Fallback>
                    <p:oleObj name="Equation" r:id="rId24" imgW="20304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2" name="Line 54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953000" y="3122613"/>
            <a:ext cx="1663700" cy="400050"/>
            <a:chOff x="3600" y="1967"/>
            <a:chExt cx="1048" cy="252"/>
          </a:xfrm>
        </p:grpSpPr>
        <p:graphicFrame>
          <p:nvGraphicFramePr>
            <p:cNvPr id="18439" name="Object 5"/>
            <p:cNvGraphicFramePr>
              <a:graphicFrameLocks noChangeAspect="1"/>
            </p:cNvGraphicFramePr>
            <p:nvPr/>
          </p:nvGraphicFramePr>
          <p:xfrm>
            <a:off x="3600" y="1967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21" name="Equation" r:id="rId26" imgW="1663560" imgH="393480" progId="Equation.3">
                    <p:embed/>
                  </p:oleObj>
                </mc:Choice>
                <mc:Fallback>
                  <p:oleObj name="Equation" r:id="rId26" imgW="166356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67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3" name="Group 56"/>
            <p:cNvGrpSpPr>
              <a:grpSpLocks/>
            </p:cNvGrpSpPr>
            <p:nvPr/>
          </p:nvGrpSpPr>
          <p:grpSpPr bwMode="auto">
            <a:xfrm>
              <a:off x="4153" y="2017"/>
              <a:ext cx="144" cy="192"/>
              <a:chOff x="1248" y="2016"/>
              <a:chExt cx="144" cy="192"/>
            </a:xfrm>
          </p:grpSpPr>
          <p:graphicFrame>
            <p:nvGraphicFramePr>
              <p:cNvPr id="18442" name="Object 8"/>
              <p:cNvGraphicFramePr>
                <a:graphicFrameLocks noChangeAspect="1"/>
              </p:cNvGraphicFramePr>
              <p:nvPr/>
            </p:nvGraphicFramePr>
            <p:xfrm>
              <a:off x="1248" y="20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2" name="Equation" r:id="rId28" imgW="228600" imgH="241200" progId="Equation.3">
                      <p:embed/>
                    </p:oleObj>
                  </mc:Choice>
                  <mc:Fallback>
                    <p:oleObj name="Equation" r:id="rId28" imgW="22860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0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8" name="Line 58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74" name="Group 59"/>
            <p:cNvGrpSpPr>
              <a:grpSpLocks/>
            </p:cNvGrpSpPr>
            <p:nvPr/>
          </p:nvGrpSpPr>
          <p:grpSpPr bwMode="auto">
            <a:xfrm>
              <a:off x="4393" y="1967"/>
              <a:ext cx="148" cy="252"/>
              <a:chOff x="1473" y="1972"/>
              <a:chExt cx="148" cy="252"/>
            </a:xfrm>
          </p:grpSpPr>
          <p:graphicFrame>
            <p:nvGraphicFramePr>
              <p:cNvPr id="18441" name="Object 7"/>
              <p:cNvGraphicFramePr>
                <a:graphicFrameLocks noChangeAspect="1"/>
              </p:cNvGraphicFramePr>
              <p:nvPr/>
            </p:nvGraphicFramePr>
            <p:xfrm>
              <a:off x="1485" y="20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3" name="Equation" r:id="rId30" imgW="215640" imgH="330120" progId="Equation.3">
                      <p:embed/>
                    </p:oleObj>
                  </mc:Choice>
                  <mc:Fallback>
                    <p:oleObj name="Equation" r:id="rId30" imgW="215640" imgH="33012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5" y="20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7" name="Line 61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75" name="Group 62"/>
            <p:cNvGrpSpPr>
              <a:grpSpLocks/>
            </p:cNvGrpSpPr>
            <p:nvPr/>
          </p:nvGrpSpPr>
          <p:grpSpPr bwMode="auto">
            <a:xfrm>
              <a:off x="3903" y="2017"/>
              <a:ext cx="144" cy="188"/>
              <a:chOff x="1680" y="2016"/>
              <a:chExt cx="144" cy="188"/>
            </a:xfrm>
          </p:grpSpPr>
          <p:graphicFrame>
            <p:nvGraphicFramePr>
              <p:cNvPr id="18440" name="Object 6"/>
              <p:cNvGraphicFramePr>
                <a:graphicFrameLocks noChangeAspect="1"/>
              </p:cNvGraphicFramePr>
              <p:nvPr/>
            </p:nvGraphicFramePr>
            <p:xfrm>
              <a:off x="1680" y="20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24" name="Equation" r:id="rId32" imgW="203040" imgH="241200" progId="Equation.3">
                      <p:embed/>
                    </p:oleObj>
                  </mc:Choice>
                  <mc:Fallback>
                    <p:oleObj name="Equation" r:id="rId32" imgW="203040" imgH="241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6" name="Line 64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6629400" y="3810000"/>
            <a:ext cx="242888" cy="282575"/>
            <a:chOff x="4812" y="2400"/>
            <a:chExt cx="153" cy="178"/>
          </a:xfrm>
        </p:grpSpPr>
        <p:graphicFrame>
          <p:nvGraphicFramePr>
            <p:cNvPr id="18438" name="Object 4"/>
            <p:cNvGraphicFramePr>
              <a:graphicFrameLocks noChangeAspect="1"/>
            </p:cNvGraphicFramePr>
            <p:nvPr/>
          </p:nvGraphicFramePr>
          <p:xfrm>
            <a:off x="4812" y="242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25" name="Equation" r:id="rId34" imgW="228600" imgH="241200" progId="Equation.3">
                    <p:embed/>
                  </p:oleObj>
                </mc:Choice>
                <mc:Fallback>
                  <p:oleObj name="Equation" r:id="rId34" imgW="22860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242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2" name="Line 67"/>
            <p:cNvSpPr>
              <a:spLocks noChangeShapeType="1"/>
            </p:cNvSpPr>
            <p:nvPr/>
          </p:nvSpPr>
          <p:spPr bwMode="auto">
            <a:xfrm>
              <a:off x="4821" y="240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5943600" y="4724400"/>
            <a:ext cx="228600" cy="406400"/>
            <a:chOff x="4368" y="2976"/>
            <a:chExt cx="144" cy="256"/>
          </a:xfrm>
        </p:grpSpPr>
        <p:graphicFrame>
          <p:nvGraphicFramePr>
            <p:cNvPr id="18437" name="Object 3"/>
            <p:cNvGraphicFramePr>
              <a:graphicFrameLocks noChangeAspect="1"/>
            </p:cNvGraphicFramePr>
            <p:nvPr/>
          </p:nvGraphicFramePr>
          <p:xfrm>
            <a:off x="4368" y="302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26" name="Equation" r:id="rId36" imgW="215640" imgH="330120" progId="Equation.3">
                    <p:embed/>
                  </p:oleObj>
                </mc:Choice>
                <mc:Fallback>
                  <p:oleObj name="Equation" r:id="rId36" imgW="215640" imgH="3301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2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1" name="Line 68"/>
            <p:cNvSpPr>
              <a:spLocks noChangeShapeType="1"/>
            </p:cNvSpPr>
            <p:nvPr/>
          </p:nvSpPr>
          <p:spPr bwMode="auto">
            <a:xfrm>
              <a:off x="4368" y="2976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7315200" y="4953000"/>
            <a:ext cx="228600" cy="304800"/>
            <a:chOff x="5184" y="3072"/>
            <a:chExt cx="144" cy="192"/>
          </a:xfrm>
        </p:grpSpPr>
        <p:graphicFrame>
          <p:nvGraphicFramePr>
            <p:cNvPr id="18436" name="Object 2"/>
            <p:cNvGraphicFramePr>
              <a:graphicFrameLocks noChangeAspect="1"/>
            </p:cNvGraphicFramePr>
            <p:nvPr/>
          </p:nvGraphicFramePr>
          <p:xfrm>
            <a:off x="5200" y="311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27" name="Equation" r:id="rId38" imgW="203040" imgH="241200" progId="Equation.3">
                    <p:embed/>
                  </p:oleObj>
                </mc:Choice>
                <mc:Fallback>
                  <p:oleObj name="Equation" r:id="rId38" imgW="203040" imgH="241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311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0" name="Line 69"/>
            <p:cNvSpPr>
              <a:spLocks noChangeShapeType="1"/>
            </p:cNvSpPr>
            <p:nvPr/>
          </p:nvSpPr>
          <p:spPr bwMode="auto">
            <a:xfrm>
              <a:off x="5184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260" name="Arc 76"/>
          <p:cNvSpPr>
            <a:spLocks/>
          </p:cNvSpPr>
          <p:nvPr/>
        </p:nvSpPr>
        <p:spPr bwMode="auto">
          <a:xfrm>
            <a:off x="6765925" y="3960813"/>
            <a:ext cx="777875" cy="812800"/>
          </a:xfrm>
          <a:custGeom>
            <a:avLst/>
            <a:gdLst>
              <a:gd name="T0" fmla="*/ 259262691 w 21600"/>
              <a:gd name="T1" fmla="*/ 0 h 22591"/>
              <a:gd name="T2" fmla="*/ 1005662654 w 21600"/>
              <a:gd name="T3" fmla="*/ 1052155654 h 22591"/>
              <a:gd name="T4" fmla="*/ 0 w 21600"/>
              <a:gd name="T5" fmla="*/ 972234102 h 22591"/>
              <a:gd name="T6" fmla="*/ 0 60000 65536"/>
              <a:gd name="T7" fmla="*/ 0 60000 65536"/>
              <a:gd name="T8" fmla="*/ 0 60000 65536"/>
              <a:gd name="T9" fmla="*/ 0 w 21600"/>
              <a:gd name="T10" fmla="*/ 0 h 22591"/>
              <a:gd name="T11" fmla="*/ 21600 w 21600"/>
              <a:gd name="T12" fmla="*/ 22591 h 22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591" fill="none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</a:path>
              <a:path w="21600" h="22591" stroke="0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  <a:lnTo>
                  <a:pt x="0" y="20875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58" name="Arc 74"/>
          <p:cNvSpPr>
            <a:spLocks/>
          </p:cNvSpPr>
          <p:nvPr/>
        </p:nvSpPr>
        <p:spPr bwMode="auto">
          <a:xfrm>
            <a:off x="6015038" y="3962400"/>
            <a:ext cx="760412" cy="752475"/>
          </a:xfrm>
          <a:custGeom>
            <a:avLst/>
            <a:gdLst>
              <a:gd name="T0" fmla="*/ 0 w 21118"/>
              <a:gd name="T1" fmla="*/ 763283345 h 20906"/>
              <a:gd name="T2" fmla="*/ 732319622 w 21118"/>
              <a:gd name="T3" fmla="*/ 0 h 20906"/>
              <a:gd name="T4" fmla="*/ 985919055 w 21118"/>
              <a:gd name="T5" fmla="*/ 974841832 h 20906"/>
              <a:gd name="T6" fmla="*/ 0 60000 65536"/>
              <a:gd name="T7" fmla="*/ 0 60000 65536"/>
              <a:gd name="T8" fmla="*/ 0 60000 65536"/>
              <a:gd name="T9" fmla="*/ 0 w 21118"/>
              <a:gd name="T10" fmla="*/ 0 h 20906"/>
              <a:gd name="T11" fmla="*/ 21118 w 21118"/>
              <a:gd name="T12" fmla="*/ 20906 h 209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18" h="20906" fill="none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</a:path>
              <a:path w="21118" h="20906" stroke="0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  <a:lnTo>
                  <a:pt x="21118" y="2090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59" name="Arc 75"/>
          <p:cNvSpPr>
            <a:spLocks/>
          </p:cNvSpPr>
          <p:nvPr/>
        </p:nvSpPr>
        <p:spPr bwMode="auto">
          <a:xfrm>
            <a:off x="6154738" y="4710113"/>
            <a:ext cx="1149350" cy="776287"/>
          </a:xfrm>
          <a:custGeom>
            <a:avLst/>
            <a:gdLst>
              <a:gd name="T0" fmla="*/ 1487264220 w 31951"/>
              <a:gd name="T1" fmla="*/ 737243810 h 21600"/>
              <a:gd name="T2" fmla="*/ 0 w 31951"/>
              <a:gd name="T3" fmla="*/ 599607743 h 21600"/>
              <a:gd name="T4" fmla="*/ 805843402 w 31951"/>
              <a:gd name="T5" fmla="*/ 0 h 21600"/>
              <a:gd name="T6" fmla="*/ 0 60000 65536"/>
              <a:gd name="T7" fmla="*/ 0 60000 65536"/>
              <a:gd name="T8" fmla="*/ 0 60000 65536"/>
              <a:gd name="T9" fmla="*/ 0 w 31951"/>
              <a:gd name="T10" fmla="*/ 0 h 21600"/>
              <a:gd name="T11" fmla="*/ 31951 w 319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1" h="21600" fill="none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</a:path>
              <a:path w="31951" h="21600" stroke="0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  <a:lnTo>
                  <a:pt x="17312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90" grpId="0" autoUpdateAnimBg="0"/>
      <p:bldP spid="93192" grpId="0" autoUpdateAnimBg="0"/>
      <p:bldP spid="93210" grpId="0" build="p" autoUpdateAnimBg="0"/>
      <p:bldP spid="93260" grpId="0" animBg="1"/>
      <p:bldP spid="93258" grpId="0" animBg="1"/>
      <p:bldP spid="932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191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en-US" altLang="zh-CN" sz="2800" b="1" dirty="0" smtClean="0">
                <a:ea typeface="楷体_GB2312" pitchFamily="49" charset="-122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已知一四面体的顶点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79367"/>
              </p:ext>
            </p:extLst>
          </p:nvPr>
        </p:nvGraphicFramePr>
        <p:xfrm>
          <a:off x="4666309" y="54868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name="Equation" r:id="rId3" imgW="2145960" imgH="444240" progId="Equation.3">
                  <p:embed/>
                </p:oleObj>
              </mc:Choice>
              <mc:Fallback>
                <p:oleObj name="Equation" r:id="rId3" imgW="2145960" imgH="4442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09" y="548680"/>
                        <a:ext cx="214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58262"/>
              </p:ext>
            </p:extLst>
          </p:nvPr>
        </p:nvGraphicFramePr>
        <p:xfrm>
          <a:off x="6962663" y="54868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name="Equation" r:id="rId5" imgW="1650960" imgH="406080" progId="Equation.3">
                  <p:embed/>
                </p:oleObj>
              </mc:Choice>
              <mc:Fallback>
                <p:oleObj name="Equation" r:id="rId5" imgW="165096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663" y="54868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5"/>
          <p:cNvSpPr txBox="1">
            <a:spLocks noChangeArrowheads="1"/>
          </p:cNvSpPr>
          <p:nvPr/>
        </p:nvSpPr>
        <p:spPr bwMode="auto">
          <a:xfrm>
            <a:off x="304800" y="11572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4 ) , </a:t>
            </a:r>
            <a:r>
              <a:rPr lang="zh-CN" altLang="en-US"/>
              <a:t>求该四面体体积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197600" y="40513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" name="Equation" r:id="rId7" imgW="355320" imgH="444240" progId="Equation.3">
                  <p:embed/>
                </p:oleObj>
              </mc:Choice>
              <mc:Fallback>
                <p:oleObj name="Equation" r:id="rId7" imgW="3553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0513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7162800" y="44132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name="Equation" r:id="rId9" imgW="393480" imgH="444240" progId="Equation.3">
                  <p:embed/>
                </p:oleObj>
              </mc:Choice>
              <mc:Fallback>
                <p:oleObj name="Equation" r:id="rId9" imgW="3934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132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7772400" y="35179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" name="Equation" r:id="rId11" imgW="380880" imgH="444240" progId="Equation.3">
                  <p:embed/>
                </p:oleObj>
              </mc:Choice>
              <mc:Fallback>
                <p:oleObj name="Equation" r:id="rId11" imgW="3808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179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6311900" y="26670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7" name="Equation" r:id="rId13" imgW="393480" imgH="444240" progId="Equation.3">
                  <p:embed/>
                </p:oleObj>
              </mc:Choice>
              <mc:Fallback>
                <p:oleObj name="Equation" r:id="rId13" imgW="393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6670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85800" y="1828800"/>
            <a:ext cx="552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zh-CN" altLang="en-US"/>
              <a:t>已知四面体的体积等于以向量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228600" y="25146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为棱的平行六面体体积的</a:t>
            </a:r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292600" y="2362200"/>
          <a:ext cx="35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8" name="Equation" r:id="rId15" imgW="355320" imgH="850680" progId="Equation.3">
                  <p:embed/>
                </p:oleObj>
              </mc:Choice>
              <mc:Fallback>
                <p:oleObj name="Equation" r:id="rId15" imgW="35532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362200"/>
                        <a:ext cx="35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914400" y="3200400"/>
          <a:ext cx="396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9" name="Equation" r:id="rId17" imgW="3962160" imgH="977760" progId="Equation.3">
                  <p:embed/>
                </p:oleObj>
              </mc:Choice>
              <mc:Fallback>
                <p:oleObj name="Equation" r:id="rId17" imgW="396216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96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402388" y="3033713"/>
            <a:ext cx="1244600" cy="1419225"/>
            <a:chOff x="3648" y="1831"/>
            <a:chExt cx="1152" cy="1315"/>
          </a:xfrm>
        </p:grpSpPr>
        <p:sp>
          <p:nvSpPr>
            <p:cNvPr id="19510" name="Freeform 16"/>
            <p:cNvSpPr>
              <a:spLocks/>
            </p:cNvSpPr>
            <p:nvPr/>
          </p:nvSpPr>
          <p:spPr bwMode="auto">
            <a:xfrm>
              <a:off x="3648" y="1831"/>
              <a:ext cx="850" cy="1315"/>
            </a:xfrm>
            <a:custGeom>
              <a:avLst/>
              <a:gdLst>
                <a:gd name="T0" fmla="*/ 278 w 864"/>
                <a:gd name="T1" fmla="*/ 0 h 1344"/>
                <a:gd name="T2" fmla="*/ 0 w 864"/>
                <a:gd name="T3" fmla="*/ 873 h 1344"/>
                <a:gd name="T4" fmla="*/ 836 w 864"/>
                <a:gd name="T5" fmla="*/ 1287 h 1344"/>
                <a:gd name="T6" fmla="*/ 278 w 86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344"/>
                <a:gd name="T14" fmla="*/ 864 w 864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344">
                  <a:moveTo>
                    <a:pt x="288" y="0"/>
                  </a:moveTo>
                  <a:lnTo>
                    <a:pt x="0" y="912"/>
                  </a:lnTo>
                  <a:lnTo>
                    <a:pt x="864" y="134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Freeform 17"/>
            <p:cNvSpPr>
              <a:spLocks/>
            </p:cNvSpPr>
            <p:nvPr/>
          </p:nvSpPr>
          <p:spPr bwMode="auto">
            <a:xfrm>
              <a:off x="3936" y="1831"/>
              <a:ext cx="864" cy="1296"/>
            </a:xfrm>
            <a:custGeom>
              <a:avLst/>
              <a:gdLst>
                <a:gd name="T0" fmla="*/ 0 w 864"/>
                <a:gd name="T1" fmla="*/ 0 h 1296"/>
                <a:gd name="T2" fmla="*/ 864 w 864"/>
                <a:gd name="T3" fmla="*/ 720 h 1296"/>
                <a:gd name="T4" fmla="*/ 528 w 864"/>
                <a:gd name="T5" fmla="*/ 1296 h 1296"/>
                <a:gd name="T6" fmla="*/ 0 w 864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296"/>
                <a:gd name="T14" fmla="*/ 864 w 864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296">
                  <a:moveTo>
                    <a:pt x="0" y="0"/>
                  </a:moveTo>
                  <a:lnTo>
                    <a:pt x="864" y="720"/>
                  </a:lnTo>
                  <a:lnTo>
                    <a:pt x="528" y="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2" name="Line 18"/>
            <p:cNvSpPr>
              <a:spLocks noChangeShapeType="1"/>
            </p:cNvSpPr>
            <p:nvPr/>
          </p:nvSpPr>
          <p:spPr bwMode="auto">
            <a:xfrm flipH="1">
              <a:off x="3648" y="1831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Line 19"/>
            <p:cNvSpPr>
              <a:spLocks noChangeShapeType="1"/>
            </p:cNvSpPr>
            <p:nvPr/>
          </p:nvSpPr>
          <p:spPr bwMode="auto">
            <a:xfrm>
              <a:off x="3936" y="1831"/>
              <a:ext cx="52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Line 20"/>
            <p:cNvSpPr>
              <a:spLocks noChangeShapeType="1"/>
            </p:cNvSpPr>
            <p:nvPr/>
          </p:nvSpPr>
          <p:spPr bwMode="auto">
            <a:xfrm>
              <a:off x="3936" y="1831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Line 21"/>
            <p:cNvSpPr>
              <a:spLocks noChangeShapeType="1"/>
            </p:cNvSpPr>
            <p:nvPr/>
          </p:nvSpPr>
          <p:spPr bwMode="auto">
            <a:xfrm flipV="1">
              <a:off x="3648" y="2551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Line 22"/>
            <p:cNvSpPr>
              <a:spLocks noChangeShapeType="1"/>
            </p:cNvSpPr>
            <p:nvPr/>
          </p:nvSpPr>
          <p:spPr bwMode="auto">
            <a:xfrm>
              <a:off x="3648" y="2743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Line 23"/>
            <p:cNvSpPr>
              <a:spLocks noChangeShapeType="1"/>
            </p:cNvSpPr>
            <p:nvPr/>
          </p:nvSpPr>
          <p:spPr bwMode="auto">
            <a:xfrm flipV="1">
              <a:off x="4464" y="2551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713538" y="2819400"/>
            <a:ext cx="2125662" cy="1604963"/>
            <a:chOff x="3936" y="1632"/>
            <a:chExt cx="1968" cy="1488"/>
          </a:xfrm>
        </p:grpSpPr>
        <p:sp>
          <p:nvSpPr>
            <p:cNvPr id="19501" name="Line 25"/>
            <p:cNvSpPr>
              <a:spLocks noChangeShapeType="1"/>
            </p:cNvSpPr>
            <p:nvPr/>
          </p:nvSpPr>
          <p:spPr bwMode="auto">
            <a:xfrm flipV="1">
              <a:off x="4464" y="2928"/>
              <a:ext cx="115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Line 26"/>
            <p:cNvSpPr>
              <a:spLocks noChangeShapeType="1"/>
            </p:cNvSpPr>
            <p:nvPr/>
          </p:nvSpPr>
          <p:spPr bwMode="auto">
            <a:xfrm>
              <a:off x="3936" y="1824"/>
              <a:ext cx="81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27"/>
            <p:cNvSpPr>
              <a:spLocks noChangeShapeType="1"/>
            </p:cNvSpPr>
            <p:nvPr/>
          </p:nvSpPr>
          <p:spPr bwMode="auto">
            <a:xfrm>
              <a:off x="4800" y="2544"/>
              <a:ext cx="81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Line 28"/>
            <p:cNvSpPr>
              <a:spLocks noChangeShapeType="1"/>
            </p:cNvSpPr>
            <p:nvPr/>
          </p:nvSpPr>
          <p:spPr bwMode="auto">
            <a:xfrm flipH="1">
              <a:off x="4464" y="2208"/>
              <a:ext cx="288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Line 29"/>
            <p:cNvSpPr>
              <a:spLocks noChangeShapeType="1"/>
            </p:cNvSpPr>
            <p:nvPr/>
          </p:nvSpPr>
          <p:spPr bwMode="auto">
            <a:xfrm flipH="1">
              <a:off x="5616" y="2016"/>
              <a:ext cx="288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Line 30"/>
            <p:cNvSpPr>
              <a:spLocks noChangeShapeType="1"/>
            </p:cNvSpPr>
            <p:nvPr/>
          </p:nvSpPr>
          <p:spPr bwMode="auto">
            <a:xfrm flipV="1">
              <a:off x="3936" y="1632"/>
              <a:ext cx="115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Line 31"/>
            <p:cNvSpPr>
              <a:spLocks noChangeShapeType="1"/>
            </p:cNvSpPr>
            <p:nvPr/>
          </p:nvSpPr>
          <p:spPr bwMode="auto">
            <a:xfrm flipV="1">
              <a:off x="4752" y="2016"/>
              <a:ext cx="115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Line 32"/>
            <p:cNvSpPr>
              <a:spLocks noChangeShapeType="1"/>
            </p:cNvSpPr>
            <p:nvPr/>
          </p:nvSpPr>
          <p:spPr bwMode="auto">
            <a:xfrm>
              <a:off x="5088" y="1632"/>
              <a:ext cx="81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Line 33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402388" y="3027363"/>
            <a:ext cx="1244600" cy="1397000"/>
            <a:chOff x="3648" y="1824"/>
            <a:chExt cx="1152" cy="1296"/>
          </a:xfrm>
        </p:grpSpPr>
        <p:sp>
          <p:nvSpPr>
            <p:cNvPr id="19498" name="Line 35"/>
            <p:cNvSpPr>
              <a:spLocks noChangeShapeType="1"/>
            </p:cNvSpPr>
            <p:nvPr/>
          </p:nvSpPr>
          <p:spPr bwMode="auto">
            <a:xfrm flipV="1">
              <a:off x="3648" y="2544"/>
              <a:ext cx="1152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Line 36"/>
            <p:cNvSpPr>
              <a:spLocks noChangeShapeType="1"/>
            </p:cNvSpPr>
            <p:nvPr/>
          </p:nvSpPr>
          <p:spPr bwMode="auto">
            <a:xfrm>
              <a:off x="3648" y="2736"/>
              <a:ext cx="816" cy="3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Line 37"/>
            <p:cNvSpPr>
              <a:spLocks noChangeShapeType="1"/>
            </p:cNvSpPr>
            <p:nvPr/>
          </p:nvSpPr>
          <p:spPr bwMode="auto">
            <a:xfrm flipH="1">
              <a:off x="3648" y="1824"/>
              <a:ext cx="288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244600" y="4406900"/>
          <a:ext cx="4622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" name="Equation" r:id="rId19" imgW="4622760" imgH="1498320" progId="Equation.3">
                  <p:embed/>
                </p:oleObj>
              </mc:Choice>
              <mc:Fallback>
                <p:oleObj name="Equation" r:id="rId19" imgW="4622760" imgH="1498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406900"/>
                        <a:ext cx="4622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235200" y="43434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1" name="Equation" r:id="rId21" imgW="990360" imgH="444240" progId="Equation.3">
                  <p:embed/>
                </p:oleObj>
              </mc:Choice>
              <mc:Fallback>
                <p:oleObj name="Equation" r:id="rId21" imgW="9903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3434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3378200" y="43434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" name="Equation" r:id="rId23" imgW="1041120" imgH="444240" progId="Equation.3">
                  <p:embed/>
                </p:oleObj>
              </mc:Choice>
              <mc:Fallback>
                <p:oleObj name="Equation" r:id="rId23" imgW="1041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34340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4546600" y="434340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Equation" r:id="rId25" imgW="965160" imgH="444240" progId="Equation.3">
                  <p:embed/>
                </p:oleObj>
              </mc:Choice>
              <mc:Fallback>
                <p:oleObj name="Equation" r:id="rId25" imgW="9651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343400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2235200" y="494030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Equation" r:id="rId27" imgW="977760" imgH="444240" progId="Equation.3">
                  <p:embed/>
                </p:oleObj>
              </mc:Choice>
              <mc:Fallback>
                <p:oleObj name="Equation" r:id="rId27" imgW="9777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940300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3368675" y="49530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Equation" r:id="rId29" imgW="1028520" imgH="444240" progId="Equation.3">
                  <p:embed/>
                </p:oleObj>
              </mc:Choice>
              <mc:Fallback>
                <p:oleObj name="Equation" r:id="rId29" imgW="10285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9530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4597400" y="49530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Equation" r:id="rId31" imgW="952200" imgH="444240" progId="Equation.3">
                  <p:embed/>
                </p:oleObj>
              </mc:Choice>
              <mc:Fallback>
                <p:oleObj name="Equation" r:id="rId31" imgW="95220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9530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2235200" y="54864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33" imgW="990360" imgH="444240" progId="Equation.3">
                  <p:embed/>
                </p:oleObj>
              </mc:Choice>
              <mc:Fallback>
                <p:oleObj name="Equation" r:id="rId33" imgW="99036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4864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3378200" y="54864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35" imgW="1041120" imgH="444240" progId="Equation.3">
                  <p:embed/>
                </p:oleObj>
              </mc:Choice>
              <mc:Fallback>
                <p:oleObj name="Equation" r:id="rId35" imgW="10411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48640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4622800" y="547370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37" imgW="965160" imgH="444240" progId="Equation.3">
                  <p:embed/>
                </p:oleObj>
              </mc:Choice>
              <mc:Fallback>
                <p:oleObj name="Equation" r:id="rId37" imgW="9651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473700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096000" y="1905000"/>
            <a:ext cx="889000" cy="444500"/>
            <a:chOff x="3840" y="1200"/>
            <a:chExt cx="560" cy="280"/>
          </a:xfrm>
        </p:grpSpPr>
        <p:graphicFrame>
          <p:nvGraphicFramePr>
            <p:cNvPr id="19479" name="Object 21"/>
            <p:cNvGraphicFramePr>
              <a:graphicFrameLocks noChangeAspect="1"/>
            </p:cNvGraphicFramePr>
            <p:nvPr/>
          </p:nvGraphicFramePr>
          <p:xfrm>
            <a:off x="3840" y="1200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0" name="Equation" r:id="rId39" imgW="888840" imgH="444240" progId="Equation.3">
                    <p:embed/>
                  </p:oleObj>
                </mc:Choice>
                <mc:Fallback>
                  <p:oleObj name="Equation" r:id="rId39" imgW="888840" imgH="4442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7" name="Line 50"/>
            <p:cNvSpPr>
              <a:spLocks noChangeShapeType="1"/>
            </p:cNvSpPr>
            <p:nvPr/>
          </p:nvSpPr>
          <p:spPr bwMode="auto">
            <a:xfrm>
              <a:off x="3910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086600" y="1905000"/>
            <a:ext cx="876300" cy="444500"/>
            <a:chOff x="4464" y="1200"/>
            <a:chExt cx="552" cy="280"/>
          </a:xfrm>
        </p:grpSpPr>
        <p:graphicFrame>
          <p:nvGraphicFramePr>
            <p:cNvPr id="19478" name="Object 20"/>
            <p:cNvGraphicFramePr>
              <a:graphicFrameLocks noChangeAspect="1"/>
            </p:cNvGraphicFramePr>
            <p:nvPr/>
          </p:nvGraphicFramePr>
          <p:xfrm>
            <a:off x="4464" y="1200"/>
            <a:ext cx="5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1" name="Equation" r:id="rId41" imgW="876240" imgH="444240" progId="Equation.3">
                    <p:embed/>
                  </p:oleObj>
                </mc:Choice>
                <mc:Fallback>
                  <p:oleObj name="Equation" r:id="rId41" imgW="87624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00"/>
                          <a:ext cx="5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6" name="Line 53"/>
            <p:cNvSpPr>
              <a:spLocks noChangeShapeType="1"/>
            </p:cNvSpPr>
            <p:nvPr/>
          </p:nvSpPr>
          <p:spPr bwMode="auto">
            <a:xfrm>
              <a:off x="4534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8001000" y="1905000"/>
            <a:ext cx="723900" cy="444500"/>
            <a:chOff x="5040" y="1200"/>
            <a:chExt cx="456" cy="280"/>
          </a:xfrm>
        </p:grpSpPr>
        <p:graphicFrame>
          <p:nvGraphicFramePr>
            <p:cNvPr id="19477" name="Object 19"/>
            <p:cNvGraphicFramePr>
              <a:graphicFrameLocks noChangeAspect="1"/>
            </p:cNvGraphicFramePr>
            <p:nvPr/>
          </p:nvGraphicFramePr>
          <p:xfrm>
            <a:off x="5040" y="1200"/>
            <a:ext cx="4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2" name="Equation" r:id="rId43" imgW="723600" imgH="444240" progId="Equation.3">
                    <p:embed/>
                  </p:oleObj>
                </mc:Choice>
                <mc:Fallback>
                  <p:oleObj name="Equation" r:id="rId43" imgW="723600" imgH="4442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00"/>
                          <a:ext cx="4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Line 56"/>
            <p:cNvSpPr>
              <a:spLocks noChangeShapeType="1"/>
            </p:cNvSpPr>
            <p:nvPr/>
          </p:nvSpPr>
          <p:spPr bwMode="auto">
            <a:xfrm>
              <a:off x="5109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981200" y="3468688"/>
            <a:ext cx="2717800" cy="468312"/>
            <a:chOff x="1248" y="2185"/>
            <a:chExt cx="1712" cy="295"/>
          </a:xfrm>
        </p:grpSpPr>
        <p:graphicFrame>
          <p:nvGraphicFramePr>
            <p:cNvPr id="19476" name="Object 18"/>
            <p:cNvGraphicFramePr>
              <a:graphicFrameLocks noChangeAspect="1"/>
            </p:cNvGraphicFramePr>
            <p:nvPr/>
          </p:nvGraphicFramePr>
          <p:xfrm>
            <a:off x="1248" y="2200"/>
            <a:ext cx="17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3" name="Equation" r:id="rId45" imgW="2717640" imgH="444240" progId="Equation.3">
                    <p:embed/>
                  </p:oleObj>
                </mc:Choice>
                <mc:Fallback>
                  <p:oleObj name="Equation" r:id="rId45" imgW="271764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0"/>
                          <a:ext cx="17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2" name="Line 59"/>
            <p:cNvSpPr>
              <a:spLocks noChangeShapeType="1"/>
            </p:cNvSpPr>
            <p:nvPr/>
          </p:nvSpPr>
          <p:spPr bwMode="auto">
            <a:xfrm>
              <a:off x="1405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Line 60"/>
            <p:cNvSpPr>
              <a:spLocks noChangeShapeType="1"/>
            </p:cNvSpPr>
            <p:nvPr/>
          </p:nvSpPr>
          <p:spPr bwMode="auto">
            <a:xfrm>
              <a:off x="1968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4" name="Line 61"/>
            <p:cNvSpPr>
              <a:spLocks noChangeShapeType="1"/>
            </p:cNvSpPr>
            <p:nvPr/>
          </p:nvSpPr>
          <p:spPr bwMode="auto">
            <a:xfrm>
              <a:off x="2496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6" grpId="0" autoUpdateAnimBg="0"/>
      <p:bldP spid="121867" grpId="0" autoUpdateAnimBg="0"/>
      <p:bldP spid="1218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6" name="Object 0"/>
          <p:cNvGraphicFramePr>
            <a:graphicFrameLocks noChangeAspect="1"/>
          </p:cNvGraphicFramePr>
          <p:nvPr/>
        </p:nvGraphicFramePr>
        <p:xfrm>
          <a:off x="2667000" y="3530600"/>
          <a:ext cx="2971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3" imgW="2971800" imgH="1269720" progId="Equation.3">
                  <p:embed/>
                </p:oleObj>
              </mc:Choice>
              <mc:Fallback>
                <p:oleObj name="Equation" r:id="rId3" imgW="2971800" imgH="1269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30600"/>
                        <a:ext cx="2971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553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5.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已知 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(1,2,0)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B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(2,3,1)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C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(4,2,2)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</a:p>
        </p:txBody>
      </p:sp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7088188" y="685800"/>
          <a:ext cx="159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5" imgW="1600200" imgH="393480" progId="Equation.3">
                  <p:embed/>
                </p:oleObj>
              </mc:Choice>
              <mc:Fallback>
                <p:oleObj name="Equation" r:id="rId5" imgW="16002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685800"/>
                        <a:ext cx="1598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四点共面</a:t>
            </a:r>
            <a:r>
              <a:rPr lang="en-US" altLang="zh-CN"/>
              <a:t>, </a:t>
            </a:r>
            <a:r>
              <a:rPr lang="zh-CN" altLang="en-US"/>
              <a:t>求点 </a:t>
            </a:r>
            <a:r>
              <a:rPr lang="en-US" altLang="zh-CN" i="1"/>
              <a:t>M </a:t>
            </a:r>
            <a:r>
              <a:rPr lang="zh-CN" altLang="en-US"/>
              <a:t>的坐标 </a:t>
            </a:r>
            <a:r>
              <a:rPr lang="en-US" altLang="zh-CN" i="1"/>
              <a:t>x</a:t>
            </a:r>
            <a:r>
              <a:rPr lang="zh-CN" altLang="en-US"/>
              <a:t>、</a:t>
            </a:r>
            <a:r>
              <a:rPr lang="en-US" altLang="zh-CN" i="1"/>
              <a:t>y</a:t>
            </a:r>
            <a:r>
              <a:rPr lang="zh-CN" altLang="en-US"/>
              <a:t>、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所满足的方程</a:t>
            </a:r>
            <a:r>
              <a:rPr lang="en-US" altLang="zh-CN"/>
              <a:t>.</a:t>
            </a:r>
            <a:endParaRPr lang="en-US" altLang="zh-CN" b="1">
              <a:solidFill>
                <a:schemeClr val="accent2"/>
              </a:solidFill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85800" y="17526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en-US" altLang="zh-CN" i="1"/>
              <a:t>A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zh-CN" altLang="en-US"/>
              <a:t>、 </a:t>
            </a:r>
            <a:r>
              <a:rPr lang="en-US" altLang="zh-CN" i="1"/>
              <a:t>C</a:t>
            </a:r>
            <a:r>
              <a:rPr lang="zh-CN" altLang="en-US"/>
              <a:t>、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四点共面</a:t>
            </a: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5791200" y="4013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Equation" r:id="rId7" imgW="495000" imgH="317160" progId="Equation.3">
                  <p:embed/>
                </p:oleObj>
              </mc:Choice>
              <mc:Fallback>
                <p:oleObj name="Equation" r:id="rId7" imgW="49500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132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858000" y="1782763"/>
            <a:ext cx="2057400" cy="1722437"/>
            <a:chOff x="4176" y="1104"/>
            <a:chExt cx="1296" cy="1085"/>
          </a:xfrm>
        </p:grpSpPr>
        <p:graphicFrame>
          <p:nvGraphicFramePr>
            <p:cNvPr id="20497" name="Object 15"/>
            <p:cNvGraphicFramePr>
              <a:graphicFrameLocks noChangeAspect="1"/>
            </p:cNvGraphicFramePr>
            <p:nvPr/>
          </p:nvGraphicFramePr>
          <p:xfrm>
            <a:off x="4176" y="2016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5" name="Equation" r:id="rId9" imgW="279360" imgH="304560" progId="Equation.3">
                    <p:embed/>
                  </p:oleObj>
                </mc:Choice>
                <mc:Fallback>
                  <p:oleObj name="Equation" r:id="rId9" imgW="27936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016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6"/>
            <p:cNvGraphicFramePr>
              <a:graphicFrameLocks noChangeAspect="1"/>
            </p:cNvGraphicFramePr>
            <p:nvPr/>
          </p:nvGraphicFramePr>
          <p:xfrm>
            <a:off x="4911" y="1104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6" name="Equation" r:id="rId11" imgW="279360" imgH="304560" progId="Equation.3">
                    <p:embed/>
                  </p:oleObj>
                </mc:Choice>
                <mc:Fallback>
                  <p:oleObj name="Equation" r:id="rId11" imgW="279360" imgH="3045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1" y="1104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7"/>
            <p:cNvGraphicFramePr>
              <a:graphicFrameLocks noChangeAspect="1"/>
            </p:cNvGraphicFramePr>
            <p:nvPr/>
          </p:nvGraphicFramePr>
          <p:xfrm>
            <a:off x="5307" y="1399"/>
            <a:ext cx="16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7" name="Equation" r:id="rId13" imgW="291960" imgH="317160" progId="Equation.3">
                    <p:embed/>
                  </p:oleObj>
                </mc:Choice>
                <mc:Fallback>
                  <p:oleObj name="Equation" r:id="rId13" imgW="29196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399"/>
                          <a:ext cx="16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Line 10"/>
            <p:cNvSpPr>
              <a:spLocks noChangeShapeType="1"/>
            </p:cNvSpPr>
            <p:nvPr/>
          </p:nvSpPr>
          <p:spPr bwMode="auto">
            <a:xfrm flipV="1">
              <a:off x="4372" y="1952"/>
              <a:ext cx="770" cy="14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11"/>
            <p:cNvSpPr>
              <a:spLocks noChangeShapeType="1"/>
            </p:cNvSpPr>
            <p:nvPr/>
          </p:nvSpPr>
          <p:spPr bwMode="auto">
            <a:xfrm flipH="1">
              <a:off x="4349" y="1208"/>
              <a:ext cx="492" cy="90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Line 15"/>
            <p:cNvSpPr>
              <a:spLocks noChangeShapeType="1"/>
            </p:cNvSpPr>
            <p:nvPr/>
          </p:nvSpPr>
          <p:spPr bwMode="auto">
            <a:xfrm flipV="1">
              <a:off x="4349" y="1502"/>
              <a:ext cx="907" cy="60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0" name="Object 18"/>
            <p:cNvGraphicFramePr>
              <a:graphicFrameLocks noChangeAspect="1"/>
            </p:cNvGraphicFramePr>
            <p:nvPr/>
          </p:nvGraphicFramePr>
          <p:xfrm>
            <a:off x="5234" y="1886"/>
            <a:ext cx="223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8" name="Equation" r:id="rId15" imgW="393480" imgH="291960" progId="Equation.3">
                    <p:embed/>
                  </p:oleObj>
                </mc:Choice>
                <mc:Fallback>
                  <p:oleObj name="Equation" r:id="rId15" imgW="393480" imgH="2919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4" y="1886"/>
                          <a:ext cx="223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895600" y="3513138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9" name="Equation" r:id="rId17" imgW="647640" imgH="317160" progId="Equation.3">
                  <p:embed/>
                </p:oleObj>
              </mc:Choice>
              <mc:Fallback>
                <p:oleObj name="Equation" r:id="rId17" imgW="6476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13138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3771900" y="351313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0" name="Equation" r:id="rId19" imgW="736560" imgH="393480" progId="Equation.3">
                  <p:embed/>
                </p:oleObj>
              </mc:Choice>
              <mc:Fallback>
                <p:oleObj name="Equation" r:id="rId19" imgW="736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513138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4762500" y="350678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" name="Equation" r:id="rId21" imgW="698400" imgH="317160" progId="Equation.3">
                  <p:embed/>
                </p:oleObj>
              </mc:Choice>
              <mc:Fallback>
                <p:oleObj name="Equation" r:id="rId21" imgW="6984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50678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3124200" y="39497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23" imgW="152280" imgH="304560" progId="Equation.3">
                  <p:embed/>
                </p:oleObj>
              </mc:Choice>
              <mc:Fallback>
                <p:oleObj name="Equation" r:id="rId23" imgW="1522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497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4076700" y="39497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3" name="Equation" r:id="rId25" imgW="139680" imgH="304560" progId="Equation.3">
                  <p:embed/>
                </p:oleObj>
              </mc:Choice>
              <mc:Fallback>
                <p:oleObj name="Equation" r:id="rId25" imgW="1396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94970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5003800" y="3949700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27" imgW="139680" imgH="304560" progId="Equation.3">
                  <p:embed/>
                </p:oleObj>
              </mc:Choice>
              <mc:Fallback>
                <p:oleObj name="Equation" r:id="rId27" imgW="1396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49700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3124200" y="44704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29" imgW="190440" imgH="317160" progId="Equation.3">
                  <p:embed/>
                </p:oleObj>
              </mc:Choice>
              <mc:Fallback>
                <p:oleObj name="Equation" r:id="rId29" imgW="19044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704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4056063" y="446405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31" imgW="203040" imgH="317160" progId="Equation.3">
                  <p:embed/>
                </p:oleObj>
              </mc:Choice>
              <mc:Fallback>
                <p:oleObj name="Equation" r:id="rId31" imgW="20304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446405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4940300" y="44767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33" imgW="215640" imgH="304560" progId="Equation.3">
                  <p:embed/>
                </p:oleObj>
              </mc:Choice>
              <mc:Fallback>
                <p:oleObj name="Equation" r:id="rId33" imgW="21564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4767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81000" y="49530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展开行列式即得点 </a:t>
            </a:r>
            <a:r>
              <a:rPr lang="en-US" altLang="zh-CN" i="1"/>
              <a:t>M </a:t>
            </a:r>
            <a:r>
              <a:rPr lang="zh-CN" altLang="en-US"/>
              <a:t>的坐标所满足的方程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651125" y="2352675"/>
            <a:ext cx="4165600" cy="519113"/>
            <a:chOff x="2006" y="1482"/>
            <a:chExt cx="2624" cy="327"/>
          </a:xfrm>
        </p:grpSpPr>
        <p:sp>
          <p:nvSpPr>
            <p:cNvPr id="20517" name="Text Box 34"/>
            <p:cNvSpPr txBox="1">
              <a:spLocks noChangeArrowheads="1"/>
            </p:cNvSpPr>
            <p:nvPr/>
          </p:nvSpPr>
          <p:spPr bwMode="auto">
            <a:xfrm>
              <a:off x="2006" y="1482"/>
              <a:ext cx="2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i="1" dirty="0"/>
                <a:t>AM</a:t>
              </a:r>
              <a:r>
                <a:rPr lang="zh-CN" altLang="en-US" dirty="0"/>
                <a:t>、</a:t>
              </a:r>
              <a:r>
                <a:rPr lang="en-US" altLang="zh-CN" i="1" dirty="0"/>
                <a:t>AB</a:t>
              </a:r>
              <a:r>
                <a:rPr lang="zh-CN" altLang="en-US" dirty="0"/>
                <a:t>、</a:t>
              </a:r>
              <a:r>
                <a:rPr lang="en-US" altLang="zh-CN" i="1" dirty="0"/>
                <a:t>AC</a:t>
              </a:r>
              <a:r>
                <a:rPr lang="en-US" altLang="zh-CN" dirty="0"/>
                <a:t> </a:t>
              </a:r>
              <a:r>
                <a:rPr lang="zh-CN" altLang="en-US" dirty="0"/>
                <a:t>三向量共面</a:t>
              </a:r>
            </a:p>
          </p:txBody>
        </p:sp>
        <p:sp>
          <p:nvSpPr>
            <p:cNvPr id="20518" name="Line 29"/>
            <p:cNvSpPr>
              <a:spLocks noChangeShapeType="1"/>
            </p:cNvSpPr>
            <p:nvPr/>
          </p:nvSpPr>
          <p:spPr bwMode="auto">
            <a:xfrm>
              <a:off x="2064" y="1518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0"/>
            <p:cNvSpPr>
              <a:spLocks noChangeShapeType="1"/>
            </p:cNvSpPr>
            <p:nvPr/>
          </p:nvSpPr>
          <p:spPr bwMode="auto">
            <a:xfrm>
              <a:off x="2613" y="1518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Line 31"/>
            <p:cNvSpPr>
              <a:spLocks noChangeShapeType="1"/>
            </p:cNvSpPr>
            <p:nvPr/>
          </p:nvSpPr>
          <p:spPr bwMode="auto">
            <a:xfrm>
              <a:off x="3120" y="151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12" name="Line 32"/>
          <p:cNvSpPr>
            <a:spLocks noChangeShapeType="1"/>
          </p:cNvSpPr>
          <p:nvPr/>
        </p:nvSpPr>
        <p:spPr bwMode="auto">
          <a:xfrm>
            <a:off x="1447800" y="2514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>
            <a:off x="1447800" y="26670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6" name="Line 36"/>
          <p:cNvSpPr>
            <a:spLocks noChangeShapeType="1"/>
          </p:cNvSpPr>
          <p:nvPr/>
        </p:nvSpPr>
        <p:spPr bwMode="auto">
          <a:xfrm>
            <a:off x="1447800" y="3124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>
            <a:off x="14478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705100" y="2971800"/>
            <a:ext cx="2171700" cy="469900"/>
            <a:chOff x="2040" y="1872"/>
            <a:chExt cx="1368" cy="296"/>
          </a:xfrm>
        </p:grpSpPr>
        <p:graphicFrame>
          <p:nvGraphicFramePr>
            <p:cNvPr id="20496" name="Object 14"/>
            <p:cNvGraphicFramePr>
              <a:graphicFrameLocks noChangeAspect="1"/>
            </p:cNvGraphicFramePr>
            <p:nvPr/>
          </p:nvGraphicFramePr>
          <p:xfrm>
            <a:off x="2040" y="1920"/>
            <a:ext cx="1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8" name="Equation" r:id="rId35" imgW="2171520" imgH="393480" progId="Equation.3">
                    <p:embed/>
                  </p:oleObj>
                </mc:Choice>
                <mc:Fallback>
                  <p:oleObj name="Equation" r:id="rId35" imgW="217152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920"/>
                          <a:ext cx="13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44"/>
            <p:cNvSpPr>
              <a:spLocks noChangeShapeType="1"/>
            </p:cNvSpPr>
            <p:nvPr/>
          </p:nvSpPr>
          <p:spPr bwMode="auto">
            <a:xfrm>
              <a:off x="2208" y="187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45"/>
            <p:cNvSpPr>
              <a:spLocks noChangeShapeType="1"/>
            </p:cNvSpPr>
            <p:nvPr/>
          </p:nvSpPr>
          <p:spPr bwMode="auto">
            <a:xfrm>
              <a:off x="2640" y="187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46"/>
            <p:cNvSpPr>
              <a:spLocks noChangeShapeType="1"/>
            </p:cNvSpPr>
            <p:nvPr/>
          </p:nvSpPr>
          <p:spPr bwMode="auto">
            <a:xfrm>
              <a:off x="3024" y="1872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2743200" y="56388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9" name="Equation" r:id="rId37" imgW="2603160" imgH="393480" progId="Equation.3">
                  <p:embed/>
                </p:oleObj>
              </mc:Choice>
              <mc:Fallback>
                <p:oleObj name="Equation" r:id="rId37" imgW="26031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Text Box 51"/>
          <p:cNvSpPr txBox="1">
            <a:spLocks noChangeArrowheads="1"/>
          </p:cNvSpPr>
          <p:nvPr/>
        </p:nvSpPr>
        <p:spPr bwMode="auto">
          <a:xfrm>
            <a:off x="4327525" y="32686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5105400" y="3035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Equation" r:id="rId39" imgW="495000" imgH="317160" progId="Equation.3">
                  <p:embed/>
                </p:oleObj>
              </mc:Choice>
              <mc:Fallback>
                <p:oleObj name="Equation" r:id="rId39" imgW="49500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353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3" name="Text Box 53"/>
          <p:cNvSpPr txBox="1">
            <a:spLocks noChangeArrowheads="1"/>
          </p:cNvSpPr>
          <p:nvPr/>
        </p:nvSpPr>
        <p:spPr bwMode="auto">
          <a:xfrm>
            <a:off x="593725" y="38544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即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906" grpId="0" autoUpdateAnimBg="0"/>
      <p:bldP spid="122912" grpId="0" animBg="1"/>
      <p:bldP spid="122913" grpId="0" animBg="1"/>
      <p:bldP spid="122916" grpId="0" animBg="1"/>
      <p:bldP spid="122917" grpId="0" animBg="1"/>
      <p:bldP spid="12293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9812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57200" y="1981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向量运算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247775" y="2528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加减</a:t>
            </a:r>
            <a:r>
              <a:rPr lang="en-US" altLang="zh-CN"/>
              <a:t>: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247775" y="31003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数乘</a:t>
            </a:r>
            <a:r>
              <a:rPr lang="en-US" altLang="zh-CN"/>
              <a:t>: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247775" y="3657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点积</a:t>
            </a:r>
            <a:r>
              <a:rPr lang="en-US" altLang="zh-CN"/>
              <a:t>: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619375" y="2590800"/>
            <a:ext cx="4848225" cy="495300"/>
            <a:chOff x="1344" y="2928"/>
            <a:chExt cx="3054" cy="312"/>
          </a:xfrm>
        </p:grpSpPr>
        <p:graphicFrame>
          <p:nvGraphicFramePr>
            <p:cNvPr id="21517" name="Object 11"/>
            <p:cNvGraphicFramePr>
              <a:graphicFrameLocks noChangeAspect="1"/>
            </p:cNvGraphicFramePr>
            <p:nvPr/>
          </p:nvGraphicFramePr>
          <p:xfrm>
            <a:off x="1344" y="2928"/>
            <a:ext cx="305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9" name="Equation" r:id="rId4" imgW="4851360" imgH="495000" progId="Equation.3">
                    <p:embed/>
                  </p:oleObj>
                </mc:Choice>
                <mc:Fallback>
                  <p:oleObj name="Equation" r:id="rId4" imgW="485136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28"/>
                          <a:ext cx="305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3" name="Line 19"/>
            <p:cNvSpPr>
              <a:spLocks noChangeShapeType="1"/>
            </p:cNvSpPr>
            <p:nvPr/>
          </p:nvSpPr>
          <p:spPr bwMode="auto">
            <a:xfrm>
              <a:off x="1344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20"/>
            <p:cNvSpPr>
              <a:spLocks noChangeShapeType="1"/>
            </p:cNvSpPr>
            <p:nvPr/>
          </p:nvSpPr>
          <p:spPr bwMode="auto">
            <a:xfrm>
              <a:off x="1680" y="29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73375" y="3162300"/>
            <a:ext cx="3251200" cy="495300"/>
            <a:chOff x="1504" y="3303"/>
            <a:chExt cx="2048" cy="312"/>
          </a:xfrm>
        </p:grpSpPr>
        <p:graphicFrame>
          <p:nvGraphicFramePr>
            <p:cNvPr id="21516" name="Object 10"/>
            <p:cNvGraphicFramePr>
              <a:graphicFrameLocks noChangeAspect="1"/>
            </p:cNvGraphicFramePr>
            <p:nvPr/>
          </p:nvGraphicFramePr>
          <p:xfrm>
            <a:off x="1504" y="3303"/>
            <a:ext cx="2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" name="Equation" r:id="rId6" imgW="3251160" imgH="495000" progId="Equation.3">
                    <p:embed/>
                  </p:oleObj>
                </mc:Choice>
                <mc:Fallback>
                  <p:oleObj name="Equation" r:id="rId6" imgW="3251160" imgH="49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3303"/>
                          <a:ext cx="20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2" name="Line 21"/>
            <p:cNvSpPr>
              <a:spLocks noChangeShapeType="1"/>
            </p:cNvSpPr>
            <p:nvPr/>
          </p:nvSpPr>
          <p:spPr bwMode="auto">
            <a:xfrm>
              <a:off x="1680" y="3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71775" y="3733800"/>
            <a:ext cx="3657600" cy="508000"/>
            <a:chOff x="1440" y="3696"/>
            <a:chExt cx="2304" cy="320"/>
          </a:xfrm>
        </p:grpSpPr>
        <p:graphicFrame>
          <p:nvGraphicFramePr>
            <p:cNvPr id="21515" name="Object 9"/>
            <p:cNvGraphicFramePr>
              <a:graphicFrameLocks noChangeAspect="1"/>
            </p:cNvGraphicFramePr>
            <p:nvPr/>
          </p:nvGraphicFramePr>
          <p:xfrm>
            <a:off x="1440" y="3704"/>
            <a:ext cx="23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1" name="Equation" r:id="rId8" imgW="3657600" imgH="495000" progId="Equation.3">
                    <p:embed/>
                  </p:oleObj>
                </mc:Choice>
                <mc:Fallback>
                  <p:oleObj name="Equation" r:id="rId8" imgW="3657600" imgH="495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704"/>
                          <a:ext cx="23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Line 22"/>
            <p:cNvSpPr>
              <a:spLocks noChangeShapeType="1"/>
            </p:cNvSpPr>
            <p:nvPr/>
          </p:nvSpPr>
          <p:spPr bwMode="auto">
            <a:xfrm>
              <a:off x="144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24"/>
            <p:cNvSpPr>
              <a:spLocks noChangeShapeType="1"/>
            </p:cNvSpPr>
            <p:nvPr/>
          </p:nvSpPr>
          <p:spPr bwMode="auto">
            <a:xfrm>
              <a:off x="1680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262063" y="1447800"/>
            <a:ext cx="7043737" cy="498475"/>
            <a:chOff x="795" y="912"/>
            <a:chExt cx="4437" cy="314"/>
          </a:xfrm>
        </p:grpSpPr>
        <p:graphicFrame>
          <p:nvGraphicFramePr>
            <p:cNvPr id="21514" name="Object 8"/>
            <p:cNvGraphicFramePr>
              <a:graphicFrameLocks noChangeAspect="1"/>
            </p:cNvGraphicFramePr>
            <p:nvPr/>
          </p:nvGraphicFramePr>
          <p:xfrm>
            <a:off x="795" y="914"/>
            <a:ext cx="443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2" name="Equation" r:id="rId10" imgW="7048440" imgH="495000" progId="Equation.3">
                    <p:embed/>
                  </p:oleObj>
                </mc:Choice>
                <mc:Fallback>
                  <p:oleObj name="Equation" r:id="rId10" imgW="7048440" imgH="495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914"/>
                          <a:ext cx="443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26"/>
            <p:cNvSpPr>
              <a:spLocks noChangeShapeType="1"/>
            </p:cNvSpPr>
            <p:nvPr/>
          </p:nvSpPr>
          <p:spPr bwMode="auto">
            <a:xfrm>
              <a:off x="802" y="93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27"/>
            <p:cNvSpPr>
              <a:spLocks noChangeShapeType="1"/>
            </p:cNvSpPr>
            <p:nvPr/>
          </p:nvSpPr>
          <p:spPr bwMode="auto">
            <a:xfrm>
              <a:off x="238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6"/>
            <p:cNvSpPr>
              <a:spLocks noChangeShapeType="1"/>
            </p:cNvSpPr>
            <p:nvPr/>
          </p:nvSpPr>
          <p:spPr bwMode="auto">
            <a:xfrm>
              <a:off x="3840" y="9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1143000" y="4800600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/>
              <a:t>叉积</a:t>
            </a:r>
            <a:r>
              <a:rPr lang="en-US" altLang="zh-CN"/>
              <a:t>: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590800" y="4419600"/>
            <a:ext cx="2717800" cy="1600200"/>
            <a:chOff x="472" y="1128"/>
            <a:chExt cx="1712" cy="1008"/>
          </a:xfrm>
        </p:grpSpPr>
        <p:grpSp>
          <p:nvGrpSpPr>
            <p:cNvPr id="21530" name="Group 40"/>
            <p:cNvGrpSpPr>
              <a:grpSpLocks/>
            </p:cNvGrpSpPr>
            <p:nvPr/>
          </p:nvGrpSpPr>
          <p:grpSpPr bwMode="auto">
            <a:xfrm>
              <a:off x="1152" y="1128"/>
              <a:ext cx="1032" cy="960"/>
              <a:chOff x="1176" y="1128"/>
              <a:chExt cx="1032" cy="960"/>
            </a:xfrm>
          </p:grpSpPr>
          <p:graphicFrame>
            <p:nvGraphicFramePr>
              <p:cNvPr id="21513" name="Object 7"/>
              <p:cNvGraphicFramePr>
                <a:graphicFrameLocks noChangeAspect="1"/>
              </p:cNvGraphicFramePr>
              <p:nvPr/>
            </p:nvGraphicFramePr>
            <p:xfrm>
              <a:off x="1176" y="1144"/>
              <a:ext cx="1032" cy="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3" name="Equation" r:id="rId12" imgW="1638000" imgH="1498320" progId="Equation.3">
                      <p:embed/>
                    </p:oleObj>
                  </mc:Choice>
                  <mc:Fallback>
                    <p:oleObj name="Equation" r:id="rId12" imgW="1638000" imgH="149832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6" y="1144"/>
                            <a:ext cx="1032" cy="9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4" name="Line 42"/>
              <p:cNvSpPr>
                <a:spLocks noChangeShapeType="1"/>
              </p:cNvSpPr>
              <p:nvPr/>
            </p:nvSpPr>
            <p:spPr bwMode="auto">
              <a:xfrm>
                <a:off x="1269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Line 43"/>
              <p:cNvSpPr>
                <a:spLocks noChangeShapeType="1"/>
              </p:cNvSpPr>
              <p:nvPr/>
            </p:nvSpPr>
            <p:spPr bwMode="auto">
              <a:xfrm>
                <a:off x="1623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6" name="Line 44"/>
              <p:cNvSpPr>
                <a:spLocks noChangeShapeType="1"/>
              </p:cNvSpPr>
              <p:nvPr/>
            </p:nvSpPr>
            <p:spPr bwMode="auto">
              <a:xfrm>
                <a:off x="1931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506" name="Object 0"/>
            <p:cNvGraphicFramePr>
              <a:graphicFrameLocks noChangeAspect="1"/>
            </p:cNvGraphicFramePr>
            <p:nvPr/>
          </p:nvGraphicFramePr>
          <p:xfrm>
            <a:off x="1252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4" name="Equation" r:id="rId14" imgW="355320" imgH="444240" progId="Equation.3">
                    <p:embed/>
                  </p:oleObj>
                </mc:Choice>
                <mc:Fallback>
                  <p:oleObj name="Equation" r:id="rId14" imgW="355320" imgH="44424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1"/>
            <p:cNvGraphicFramePr>
              <a:graphicFrameLocks noChangeAspect="1"/>
            </p:cNvGraphicFramePr>
            <p:nvPr/>
          </p:nvGraphicFramePr>
          <p:xfrm>
            <a:off x="1572" y="1440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5" name="Equation" r:id="rId16" imgW="380880" imgH="495000" progId="Equation.3">
                    <p:embed/>
                  </p:oleObj>
                </mc:Choice>
                <mc:Fallback>
                  <p:oleObj name="Equation" r:id="rId16" imgW="380880" imgH="4950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440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2"/>
            <p:cNvGraphicFramePr>
              <a:graphicFrameLocks noChangeAspect="1"/>
            </p:cNvGraphicFramePr>
            <p:nvPr/>
          </p:nvGraphicFramePr>
          <p:xfrm>
            <a:off x="1876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6" name="Equation" r:id="rId18" imgW="355320" imgH="444240" progId="Equation.3">
                    <p:embed/>
                  </p:oleObj>
                </mc:Choice>
                <mc:Fallback>
                  <p:oleObj name="Equation" r:id="rId18" imgW="355320" imgH="4442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3"/>
            <p:cNvGraphicFramePr>
              <a:graphicFrameLocks noChangeAspect="1"/>
            </p:cNvGraphicFramePr>
            <p:nvPr/>
          </p:nvGraphicFramePr>
          <p:xfrm>
            <a:off x="1284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7" name="Equation" r:id="rId20" imgW="330120" imgH="444240" progId="Equation.3">
                    <p:embed/>
                  </p:oleObj>
                </mc:Choice>
                <mc:Fallback>
                  <p:oleObj name="Equation" r:id="rId20" imgW="330120" imgH="4442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4"/>
            <p:cNvGraphicFramePr>
              <a:graphicFrameLocks noChangeAspect="1"/>
            </p:cNvGraphicFramePr>
            <p:nvPr/>
          </p:nvGraphicFramePr>
          <p:xfrm>
            <a:off x="1572" y="1824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8" name="Equation" r:id="rId22" imgW="342720" imgH="495000" progId="Equation.3">
                    <p:embed/>
                  </p:oleObj>
                </mc:Choice>
                <mc:Fallback>
                  <p:oleObj name="Equation" r:id="rId22" imgW="342720" imgH="495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24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5"/>
            <p:cNvGraphicFramePr>
              <a:graphicFrameLocks noChangeAspect="1"/>
            </p:cNvGraphicFramePr>
            <p:nvPr/>
          </p:nvGraphicFramePr>
          <p:xfrm>
            <a:off x="1892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9" name="Equation" r:id="rId24" imgW="330120" imgH="444240" progId="Equation.3">
                    <p:embed/>
                  </p:oleObj>
                </mc:Choice>
                <mc:Fallback>
                  <p:oleObj name="Equation" r:id="rId24" imgW="330120" imgH="4442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1" name="Group 51"/>
            <p:cNvGrpSpPr>
              <a:grpSpLocks/>
            </p:cNvGrpSpPr>
            <p:nvPr/>
          </p:nvGrpSpPr>
          <p:grpSpPr bwMode="auto">
            <a:xfrm>
              <a:off x="472" y="1440"/>
              <a:ext cx="624" cy="248"/>
              <a:chOff x="472" y="1440"/>
              <a:chExt cx="624" cy="248"/>
            </a:xfrm>
          </p:grpSpPr>
          <p:graphicFrame>
            <p:nvGraphicFramePr>
              <p:cNvPr id="21512" name="Object 6"/>
              <p:cNvGraphicFramePr>
                <a:graphicFrameLocks noChangeAspect="1"/>
              </p:cNvGraphicFramePr>
              <p:nvPr/>
            </p:nvGraphicFramePr>
            <p:xfrm>
              <a:off x="472" y="148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0" name="Equation" r:id="rId26" imgW="990360" imgH="330120" progId="Equation.3">
                      <p:embed/>
                    </p:oleObj>
                  </mc:Choice>
                  <mc:Fallback>
                    <p:oleObj name="Equation" r:id="rId26" imgW="990360" imgH="33012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" y="148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2" name="Line 53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54"/>
              <p:cNvSpPr>
                <a:spLocks noChangeShapeType="1"/>
              </p:cNvSpPr>
              <p:nvPr/>
            </p:nvSpPr>
            <p:spPr bwMode="auto">
              <a:xfrm>
                <a:off x="768" y="14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6" grpId="0" autoUpdateAnimBg="0"/>
      <p:bldP spid="96267" grpId="0" autoUpdateAnimBg="0"/>
      <p:bldP spid="96269" grpId="0" autoUpdateAnimBg="0"/>
      <p:bldP spid="96271" grpId="0" autoUpdateAnimBg="0"/>
      <p:bldP spid="9629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32463" y="3124200"/>
            <a:ext cx="609600" cy="914400"/>
            <a:chOff x="3600" y="2448"/>
            <a:chExt cx="384" cy="576"/>
          </a:xfrm>
        </p:grpSpPr>
        <p:sp>
          <p:nvSpPr>
            <p:cNvPr id="2114" name="Rectangle 3"/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15" name="Line 4"/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2" name="Object 5"/>
            <p:cNvGraphicFramePr>
              <a:graphicFrameLocks noChangeAspect="1"/>
            </p:cNvGraphicFramePr>
            <p:nvPr/>
          </p:nvGraphicFramePr>
          <p:xfrm>
            <a:off x="3678" y="2744"/>
            <a:ext cx="30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Equation" r:id="rId3" imgW="482400" imgH="444240" progId="Equation.3">
                    <p:embed/>
                  </p:oleObj>
                </mc:Choice>
                <mc:Fallback>
                  <p:oleObj name="Equation" r:id="rId3" imgW="482400" imgH="4442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744"/>
                          <a:ext cx="30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4114800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一、两向量的数量积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562600" y="1219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沿与力夹角为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7772400" y="13589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5" imgW="241200" imgH="317160" progId="Equation.3">
                  <p:embed/>
                </p:oleObj>
              </mc:Choice>
              <mc:Fallback>
                <p:oleObj name="Equation" r:id="rId5" imgW="2412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589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228600" y="1843088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的直线移动</a:t>
            </a:r>
            <a:r>
              <a:rPr lang="en-US" altLang="zh-CN"/>
              <a:t>,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6037263" y="274320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6037263" y="3581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Arc 12"/>
          <p:cNvSpPr>
            <a:spLocks/>
          </p:cNvSpPr>
          <p:nvPr/>
        </p:nvSpPr>
        <p:spPr bwMode="auto">
          <a:xfrm>
            <a:off x="5808663" y="3127375"/>
            <a:ext cx="730250" cy="454025"/>
          </a:xfrm>
          <a:custGeom>
            <a:avLst/>
            <a:gdLst>
              <a:gd name="T0" fmla="*/ 652731563 w 21600"/>
              <a:gd name="T1" fmla="*/ 0 h 13462"/>
              <a:gd name="T2" fmla="*/ 834655163 w 21600"/>
              <a:gd name="T3" fmla="*/ 516440168 h 13462"/>
              <a:gd name="T4" fmla="*/ 0 w 21600"/>
              <a:gd name="T5" fmla="*/ 516440168 h 13462"/>
              <a:gd name="T6" fmla="*/ 0 60000 65536"/>
              <a:gd name="T7" fmla="*/ 0 60000 65536"/>
              <a:gd name="T8" fmla="*/ 0 60000 65536"/>
              <a:gd name="T9" fmla="*/ 0 w 21600"/>
              <a:gd name="T10" fmla="*/ 0 h 13462"/>
              <a:gd name="T11" fmla="*/ 21600 w 21600"/>
              <a:gd name="T12" fmla="*/ 13462 h 13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6616700" y="31877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7" imgW="241200" imgH="317160" progId="Equation.3">
                  <p:embed/>
                </p:oleObj>
              </mc:Choice>
              <mc:Fallback>
                <p:oleObj name="Equation" r:id="rId7" imgW="24120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1877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752600" y="25908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9" imgW="647640" imgH="317160" progId="Equation.3">
                  <p:embed/>
                </p:oleObj>
              </mc:Choice>
              <mc:Fallback>
                <p:oleObj name="Equation" r:id="rId9" imgW="64764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85800" y="3048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0668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设向量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895600" y="3581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  <a:r>
              <a:rPr lang="zh-CN" altLang="en-US" i="1">
                <a:sym typeface="Symbol" pitchFamily="18" charset="2"/>
              </a:rPr>
              <a:t> </a:t>
            </a:r>
            <a:r>
              <a:rPr lang="en-US" altLang="zh-CN" i="1">
                <a:sym typeface="Symbol" pitchFamily="18" charset="2"/>
              </a:rPr>
              <a:t>,</a:t>
            </a:r>
            <a:endParaRPr lang="en-US" altLang="zh-CN" i="1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724400" y="3581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505200" y="4089400"/>
            <a:ext cx="1295400" cy="609600"/>
            <a:chOff x="2496" y="576"/>
            <a:chExt cx="816" cy="384"/>
          </a:xfrm>
        </p:grpSpPr>
        <p:sp>
          <p:nvSpPr>
            <p:cNvPr id="2111" name="Text Box 20"/>
            <p:cNvSpPr txBox="1">
              <a:spLocks noChangeArrowheads="1"/>
            </p:cNvSpPr>
            <p:nvPr/>
          </p:nvSpPr>
          <p:spPr bwMode="auto">
            <a:xfrm>
              <a:off x="2496" y="57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2112" name="Line 21"/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3" name="Line 22"/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1752600" y="5029200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数量积</a:t>
            </a:r>
            <a:endParaRPr lang="zh-CN" altLang="en-US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895600" y="502920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</a:t>
            </a:r>
            <a:r>
              <a:rPr lang="zh-CN" altLang="en-US" dirty="0"/>
              <a:t>点</a:t>
            </a:r>
            <a:r>
              <a:rPr lang="zh-CN" altLang="en-US" dirty="0" smtClean="0"/>
              <a:t>积、点乘</a:t>
            </a:r>
            <a:r>
              <a:rPr lang="en-US" altLang="zh-CN" dirty="0" smtClean="0"/>
              <a:t>) </a:t>
            </a:r>
            <a:r>
              <a:rPr lang="en-US" altLang="zh-CN" dirty="0"/>
              <a:t>.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6494463" y="4343400"/>
            <a:ext cx="1600200" cy="609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9750" y="1219200"/>
            <a:ext cx="5251450" cy="519113"/>
            <a:chOff x="340" y="768"/>
            <a:chExt cx="3308" cy="327"/>
          </a:xfrm>
        </p:grpSpPr>
        <p:sp>
          <p:nvSpPr>
            <p:cNvPr id="2109" name="Text Box 27"/>
            <p:cNvSpPr txBox="1">
              <a:spLocks noChangeArrowheads="1"/>
            </p:cNvSpPr>
            <p:nvPr/>
          </p:nvSpPr>
          <p:spPr bwMode="auto">
            <a:xfrm>
              <a:off x="340" y="768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引例</a:t>
              </a:r>
              <a:r>
                <a:rPr lang="en-US" altLang="zh-CN" b="1">
                  <a:solidFill>
                    <a:schemeClr val="tx2"/>
                  </a:solidFill>
                </a:rPr>
                <a:t>.</a:t>
              </a:r>
              <a:r>
                <a:rPr lang="en-US" altLang="zh-CN"/>
                <a:t> </a:t>
              </a:r>
              <a:r>
                <a:rPr lang="zh-CN" altLang="en-US"/>
                <a:t>设一物体在常力 </a:t>
              </a:r>
              <a:r>
                <a:rPr lang="en-US" altLang="zh-CN" i="1"/>
                <a:t>F </a:t>
              </a:r>
              <a:r>
                <a:rPr lang="zh-CN" altLang="en-US"/>
                <a:t>作用下</a:t>
              </a:r>
              <a:r>
                <a:rPr lang="en-US" altLang="zh-CN"/>
                <a:t>, </a:t>
              </a:r>
            </a:p>
          </p:txBody>
        </p:sp>
        <p:sp>
          <p:nvSpPr>
            <p:cNvPr id="2110" name="Line 28"/>
            <p:cNvSpPr>
              <a:spLocks noChangeShapeType="1"/>
            </p:cNvSpPr>
            <p:nvPr/>
          </p:nvSpPr>
          <p:spPr bwMode="auto">
            <a:xfrm>
              <a:off x="2607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027863" y="2555875"/>
            <a:ext cx="306387" cy="339725"/>
            <a:chOff x="4416" y="2090"/>
            <a:chExt cx="193" cy="214"/>
          </a:xfrm>
        </p:grpSpPr>
        <p:graphicFrame>
          <p:nvGraphicFramePr>
            <p:cNvPr id="2061" name="Object 30"/>
            <p:cNvGraphicFramePr>
              <a:graphicFrameLocks noChangeAspect="1"/>
            </p:cNvGraphicFramePr>
            <p:nvPr/>
          </p:nvGraphicFramePr>
          <p:xfrm>
            <a:off x="4416" y="211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Equation" r:id="rId11" imgW="304560" imgH="304560" progId="Equation.3">
                    <p:embed/>
                  </p:oleObj>
                </mc:Choice>
                <mc:Fallback>
                  <p:oleObj name="Equation" r:id="rId11" imgW="30456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1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8" name="Line 31"/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286000" y="1843088"/>
            <a:ext cx="1752600" cy="519112"/>
            <a:chOff x="1440" y="1161"/>
            <a:chExt cx="1104" cy="327"/>
          </a:xfrm>
        </p:grpSpPr>
        <p:sp>
          <p:nvSpPr>
            <p:cNvPr id="2106" name="Text Box 33"/>
            <p:cNvSpPr txBox="1">
              <a:spLocks noChangeArrowheads="1"/>
            </p:cNvSpPr>
            <p:nvPr/>
          </p:nvSpPr>
          <p:spPr bwMode="auto">
            <a:xfrm>
              <a:off x="1440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位移为 </a:t>
              </a:r>
              <a:r>
                <a:rPr lang="en-US" altLang="zh-CN" i="1"/>
                <a:t>s</a:t>
              </a:r>
              <a:r>
                <a:rPr lang="en-US" altLang="zh-CN"/>
                <a:t> ,</a:t>
              </a:r>
            </a:p>
          </p:txBody>
        </p:sp>
        <p:sp>
          <p:nvSpPr>
            <p:cNvPr id="2107" name="Line 34"/>
            <p:cNvSpPr>
              <a:spLocks noChangeShapeType="1"/>
            </p:cNvSpPr>
            <p:nvPr/>
          </p:nvSpPr>
          <p:spPr bwMode="auto">
            <a:xfrm>
              <a:off x="2208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962400" y="1828800"/>
            <a:ext cx="3048000" cy="519113"/>
            <a:chOff x="2496" y="1152"/>
            <a:chExt cx="1920" cy="327"/>
          </a:xfrm>
        </p:grpSpPr>
        <p:sp>
          <p:nvSpPr>
            <p:cNvPr id="2104" name="Text Box 36"/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则力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所做的功为</a:t>
              </a:r>
            </a:p>
          </p:txBody>
        </p:sp>
        <p:sp>
          <p:nvSpPr>
            <p:cNvPr id="2105" name="Line 37"/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454275" y="2514600"/>
            <a:ext cx="1714500" cy="469900"/>
            <a:chOff x="1546" y="1584"/>
            <a:chExt cx="1080" cy="296"/>
          </a:xfrm>
        </p:grpSpPr>
        <p:graphicFrame>
          <p:nvGraphicFramePr>
            <p:cNvPr id="2060" name="Object 39"/>
            <p:cNvGraphicFramePr>
              <a:graphicFrameLocks noChangeAspect="1"/>
            </p:cNvGraphicFramePr>
            <p:nvPr/>
          </p:nvGraphicFramePr>
          <p:xfrm>
            <a:off x="1546" y="1584"/>
            <a:ext cx="10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Equation" r:id="rId13" imgW="1714320" imgH="469800" progId="Equation.3">
                    <p:embed/>
                  </p:oleObj>
                </mc:Choice>
                <mc:Fallback>
                  <p:oleObj name="Equation" r:id="rId13" imgW="1714320" imgH="469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584"/>
                          <a:ext cx="10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3" name="Line 40"/>
            <p:cNvSpPr>
              <a:spLocks noChangeShapeType="1"/>
            </p:cNvSpPr>
            <p:nvPr/>
          </p:nvSpPr>
          <p:spPr bwMode="auto">
            <a:xfrm>
              <a:off x="1632" y="15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629400" y="4495800"/>
            <a:ext cx="1389063" cy="457200"/>
            <a:chOff x="4165" y="3312"/>
            <a:chExt cx="875" cy="288"/>
          </a:xfrm>
        </p:grpSpPr>
        <p:graphicFrame>
          <p:nvGraphicFramePr>
            <p:cNvPr id="2059" name="Object 42"/>
            <p:cNvGraphicFramePr>
              <a:graphicFrameLocks noChangeAspect="1"/>
            </p:cNvGraphicFramePr>
            <p:nvPr/>
          </p:nvGraphicFramePr>
          <p:xfrm>
            <a:off x="4165" y="3351"/>
            <a:ext cx="87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" name="Equation" r:id="rId15" imgW="1384200" imgH="393480" progId="Equation.3">
                    <p:embed/>
                  </p:oleObj>
                </mc:Choice>
                <mc:Fallback>
                  <p:oleObj name="Equation" r:id="rId15" imgW="1384200" imgH="3934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351"/>
                          <a:ext cx="87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2" name="Line 43"/>
            <p:cNvSpPr>
              <a:spLocks noChangeShapeType="1"/>
            </p:cNvSpPr>
            <p:nvPr/>
          </p:nvSpPr>
          <p:spPr bwMode="auto">
            <a:xfrm>
              <a:off x="4655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8018463" y="3124200"/>
            <a:ext cx="685800" cy="914400"/>
            <a:chOff x="5040" y="2448"/>
            <a:chExt cx="432" cy="576"/>
          </a:xfrm>
        </p:grpSpPr>
        <p:sp>
          <p:nvSpPr>
            <p:cNvPr id="2099" name="Rectangle 45"/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100" name="Group 46"/>
            <p:cNvGrpSpPr>
              <a:grpSpLocks/>
            </p:cNvGrpSpPr>
            <p:nvPr/>
          </p:nvGrpSpPr>
          <p:grpSpPr bwMode="auto">
            <a:xfrm>
              <a:off x="5146" y="2688"/>
              <a:ext cx="326" cy="336"/>
              <a:chOff x="5146" y="2688"/>
              <a:chExt cx="326" cy="336"/>
            </a:xfrm>
          </p:grpSpPr>
          <p:sp>
            <p:nvSpPr>
              <p:cNvPr id="2101" name="Line 47"/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8" name="Object 48"/>
              <p:cNvGraphicFramePr>
                <a:graphicFrameLocks noChangeAspect="1"/>
              </p:cNvGraphicFramePr>
              <p:nvPr/>
            </p:nvGraphicFramePr>
            <p:xfrm>
              <a:off x="5146" y="2746"/>
              <a:ext cx="32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" name="Equation" r:id="rId17" imgW="520560" imgH="444240" progId="Equation.3">
                      <p:embed/>
                    </p:oleObj>
                  </mc:Choice>
                  <mc:Fallback>
                    <p:oleObj name="Equation" r:id="rId17" imgW="520560" imgH="44424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6" y="2746"/>
                            <a:ext cx="32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648200" y="4433888"/>
            <a:ext cx="615950" cy="442912"/>
            <a:chOff x="2928" y="2765"/>
            <a:chExt cx="388" cy="279"/>
          </a:xfrm>
        </p:grpSpPr>
        <p:graphicFrame>
          <p:nvGraphicFramePr>
            <p:cNvPr id="2057" name="Object 50"/>
            <p:cNvGraphicFramePr>
              <a:graphicFrameLocks noChangeAspect="1"/>
            </p:cNvGraphicFramePr>
            <p:nvPr/>
          </p:nvGraphicFramePr>
          <p:xfrm>
            <a:off x="2940" y="2788"/>
            <a:ext cx="3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" name="Equation" r:id="rId19" imgW="596880" imgH="406080" progId="Equation.3">
                    <p:embed/>
                  </p:oleObj>
                </mc:Choice>
                <mc:Fallback>
                  <p:oleObj name="Equation" r:id="rId19" imgW="596880" imgH="4060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788"/>
                          <a:ext cx="3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7" name="Line 51"/>
            <p:cNvSpPr>
              <a:spLocks noChangeShapeType="1"/>
            </p:cNvSpPr>
            <p:nvPr/>
          </p:nvSpPr>
          <p:spPr bwMode="auto">
            <a:xfrm>
              <a:off x="292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8" name="Line 52"/>
            <p:cNvSpPr>
              <a:spLocks noChangeShapeType="1"/>
            </p:cNvSpPr>
            <p:nvPr/>
          </p:nvSpPr>
          <p:spPr bwMode="auto">
            <a:xfrm>
              <a:off x="3168" y="2765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778000" y="4438650"/>
            <a:ext cx="1651000" cy="469900"/>
            <a:chOff x="1120" y="2796"/>
            <a:chExt cx="1040" cy="296"/>
          </a:xfrm>
        </p:grpSpPr>
        <p:graphicFrame>
          <p:nvGraphicFramePr>
            <p:cNvPr id="2056" name="Object 54"/>
            <p:cNvGraphicFramePr>
              <a:graphicFrameLocks noChangeAspect="1"/>
            </p:cNvGraphicFramePr>
            <p:nvPr/>
          </p:nvGraphicFramePr>
          <p:xfrm>
            <a:off x="1120" y="2796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" name="Equation" r:id="rId21" imgW="1650960" imgH="469800" progId="Equation.3">
                    <p:embed/>
                  </p:oleObj>
                </mc:Choice>
                <mc:Fallback>
                  <p:oleObj name="Equation" r:id="rId21" imgW="1650960" imgH="469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796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5" name="Line 55"/>
            <p:cNvSpPr>
              <a:spLocks noChangeShapeType="1"/>
            </p:cNvSpPr>
            <p:nvPr/>
          </p:nvSpPr>
          <p:spPr bwMode="auto">
            <a:xfrm>
              <a:off x="1185" y="28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6" name="Line 56"/>
            <p:cNvSpPr>
              <a:spLocks noChangeShapeType="1"/>
            </p:cNvSpPr>
            <p:nvPr/>
          </p:nvSpPr>
          <p:spPr bwMode="auto">
            <a:xfrm>
              <a:off x="1464" y="2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330200" y="5118100"/>
            <a:ext cx="1498600" cy="444500"/>
            <a:chOff x="208" y="3224"/>
            <a:chExt cx="944" cy="280"/>
          </a:xfrm>
        </p:grpSpPr>
        <p:graphicFrame>
          <p:nvGraphicFramePr>
            <p:cNvPr id="2055" name="Object 58"/>
            <p:cNvGraphicFramePr>
              <a:graphicFrameLocks noChangeAspect="1"/>
            </p:cNvGraphicFramePr>
            <p:nvPr/>
          </p:nvGraphicFramePr>
          <p:xfrm>
            <a:off x="208" y="3224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" name="Equation" r:id="rId23" imgW="1498320" imgH="444240" progId="Equation.3">
                    <p:embed/>
                  </p:oleObj>
                </mc:Choice>
                <mc:Fallback>
                  <p:oleObj name="Equation" r:id="rId23" imgW="1498320" imgH="4442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224"/>
                          <a:ext cx="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3" name="Line 59"/>
            <p:cNvSpPr>
              <a:spLocks noChangeShapeType="1"/>
            </p:cNvSpPr>
            <p:nvPr/>
          </p:nvSpPr>
          <p:spPr bwMode="auto">
            <a:xfrm>
              <a:off x="421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" name="Line 60"/>
            <p:cNvSpPr>
              <a:spLocks noChangeShapeType="1"/>
            </p:cNvSpPr>
            <p:nvPr/>
          </p:nvSpPr>
          <p:spPr bwMode="auto">
            <a:xfrm>
              <a:off x="793" y="324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286000" y="3657600"/>
            <a:ext cx="685800" cy="431800"/>
            <a:chOff x="1440" y="2304"/>
            <a:chExt cx="432" cy="272"/>
          </a:xfrm>
        </p:grpSpPr>
        <p:graphicFrame>
          <p:nvGraphicFramePr>
            <p:cNvPr id="2054" name="Object 62"/>
            <p:cNvGraphicFramePr>
              <a:graphicFrameLocks noChangeAspect="1"/>
            </p:cNvGraphicFramePr>
            <p:nvPr/>
          </p:nvGraphicFramePr>
          <p:xfrm>
            <a:off x="1452" y="232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" name="Equation" r:id="rId25" imgW="609480" imgH="406080" progId="Equation.3">
                    <p:embed/>
                  </p:oleObj>
                </mc:Choice>
                <mc:Fallback>
                  <p:oleObj name="Equation" r:id="rId25" imgW="609480" imgH="40608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2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1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7086600" y="3657600"/>
            <a:ext cx="230188" cy="304800"/>
            <a:chOff x="4464" y="2304"/>
            <a:chExt cx="145" cy="192"/>
          </a:xfrm>
        </p:grpSpPr>
        <p:graphicFrame>
          <p:nvGraphicFramePr>
            <p:cNvPr id="2053" name="Object 66"/>
            <p:cNvGraphicFramePr>
              <a:graphicFrameLocks noChangeAspect="1"/>
            </p:cNvGraphicFramePr>
            <p:nvPr/>
          </p:nvGraphicFramePr>
          <p:xfrm>
            <a:off x="4483" y="234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" name="Equation" r:id="rId27" imgW="190440" imgH="241200" progId="Equation.3">
                    <p:embed/>
                  </p:oleObj>
                </mc:Choice>
                <mc:Fallback>
                  <p:oleObj name="Equation" r:id="rId27" imgW="190440" imgH="2412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344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0" name="Line 67"/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utoUpdateAnimBg="0"/>
      <p:bldP spid="72713" grpId="0" autoUpdateAnimBg="0"/>
      <p:bldP spid="72714" grpId="0" animBg="1"/>
      <p:bldP spid="72715" grpId="0" animBg="1"/>
      <p:bldP spid="72716" grpId="0" animBg="1"/>
      <p:bldP spid="72719" grpId="0" autoUpdateAnimBg="0"/>
      <p:bldP spid="72720" grpId="0" autoUpdateAnimBg="0"/>
      <p:bldP spid="72721" grpId="0" autoUpdateAnimBg="0"/>
      <p:bldP spid="72722" grpId="0" autoUpdateAnimBg="0"/>
      <p:bldP spid="72727" grpId="0" build="p" autoUpdateAnimBg="0" advAuto="0"/>
      <p:bldP spid="72728" grpId="0" build="p" autoUpdateAnimBg="0"/>
      <p:bldP spid="727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15240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混合积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向量关系</a:t>
            </a:r>
            <a:r>
              <a:rPr lang="en-US" altLang="zh-CN"/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9000" y="2841625"/>
            <a:ext cx="838200" cy="130175"/>
            <a:chOff x="1392" y="1756"/>
            <a:chExt cx="528" cy="96"/>
          </a:xfrm>
        </p:grpSpPr>
        <p:sp>
          <p:nvSpPr>
            <p:cNvPr id="22591" name="Line 5"/>
            <p:cNvSpPr>
              <a:spLocks noChangeShapeType="1"/>
            </p:cNvSpPr>
            <p:nvPr/>
          </p:nvSpPr>
          <p:spPr bwMode="auto">
            <a:xfrm>
              <a:off x="1392" y="175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6"/>
            <p:cNvSpPr>
              <a:spLocks noChangeShapeType="1"/>
            </p:cNvSpPr>
            <p:nvPr/>
          </p:nvSpPr>
          <p:spPr bwMode="auto">
            <a:xfrm flipH="1">
              <a:off x="1392" y="185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95800" y="2808288"/>
            <a:ext cx="838200" cy="130175"/>
            <a:chOff x="3024" y="1769"/>
            <a:chExt cx="528" cy="96"/>
          </a:xfrm>
        </p:grpSpPr>
        <p:sp>
          <p:nvSpPr>
            <p:cNvPr id="22589" name="Line 8"/>
            <p:cNvSpPr>
              <a:spLocks noChangeShapeType="1"/>
            </p:cNvSpPr>
            <p:nvPr/>
          </p:nvSpPr>
          <p:spPr bwMode="auto">
            <a:xfrm>
              <a:off x="3024" y="176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9"/>
            <p:cNvSpPr>
              <a:spLocks noChangeShapeType="1"/>
            </p:cNvSpPr>
            <p:nvPr/>
          </p:nvSpPr>
          <p:spPr bwMode="auto">
            <a:xfrm flipH="1">
              <a:off x="3024" y="186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4144" name="Object 0"/>
          <p:cNvGraphicFramePr>
            <a:graphicFrameLocks noChangeAspect="1"/>
          </p:cNvGraphicFramePr>
          <p:nvPr/>
        </p:nvGraphicFramePr>
        <p:xfrm>
          <a:off x="5486400" y="23939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Equation" r:id="rId3" imgW="711000" imgH="952200" progId="Equation.3">
                  <p:embed/>
                </p:oleObj>
              </mc:Choice>
              <mc:Fallback>
                <p:oleObj name="Equation" r:id="rId3" imgW="711000" imgH="952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939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" name="Object 1"/>
          <p:cNvGraphicFramePr>
            <a:graphicFrameLocks noChangeAspect="1"/>
          </p:cNvGraphicFramePr>
          <p:nvPr/>
        </p:nvGraphicFramePr>
        <p:xfrm>
          <a:off x="6248400" y="23622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Equation" r:id="rId5" imgW="723600" imgH="1054080" progId="Equation.3">
                  <p:embed/>
                </p:oleObj>
              </mc:Choice>
              <mc:Fallback>
                <p:oleObj name="Equation" r:id="rId5" imgW="723600" imgH="1054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7048500" y="2400300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Equation" r:id="rId7" imgW="419040" imgH="952200" progId="Equation.3">
                  <p:embed/>
                </p:oleObj>
              </mc:Choice>
              <mc:Fallback>
                <p:oleObj name="Equation" r:id="rId7" imgW="41904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400300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73288" y="3657600"/>
            <a:ext cx="838200" cy="130175"/>
            <a:chOff x="1177" y="2447"/>
            <a:chExt cx="528" cy="96"/>
          </a:xfrm>
        </p:grpSpPr>
        <p:sp>
          <p:nvSpPr>
            <p:cNvPr id="22587" name="Line 14"/>
            <p:cNvSpPr>
              <a:spLocks noChangeShapeType="1"/>
            </p:cNvSpPr>
            <p:nvPr/>
          </p:nvSpPr>
          <p:spPr bwMode="auto">
            <a:xfrm>
              <a:off x="1177" y="244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15"/>
            <p:cNvSpPr>
              <a:spLocks noChangeShapeType="1"/>
            </p:cNvSpPr>
            <p:nvPr/>
          </p:nvSpPr>
          <p:spPr bwMode="auto">
            <a:xfrm flipH="1">
              <a:off x="1177" y="254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95800" y="3657600"/>
            <a:ext cx="838200" cy="130175"/>
            <a:chOff x="2704" y="2448"/>
            <a:chExt cx="528" cy="96"/>
          </a:xfrm>
        </p:grpSpPr>
        <p:sp>
          <p:nvSpPr>
            <p:cNvPr id="22585" name="Line 17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Line 18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5448300" y="3467100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4" name="Equation" r:id="rId9" imgW="3314520" imgH="495000" progId="Equation.3">
                  <p:embed/>
                </p:oleObj>
              </mc:Choice>
              <mc:Fallback>
                <p:oleObj name="Equation" r:id="rId9" imgW="33145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467100"/>
                        <a:ext cx="3314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238250" y="2667000"/>
            <a:ext cx="725488" cy="406400"/>
            <a:chOff x="503" y="1680"/>
            <a:chExt cx="457" cy="256"/>
          </a:xfrm>
        </p:grpSpPr>
        <p:graphicFrame>
          <p:nvGraphicFramePr>
            <p:cNvPr id="22543" name="Object 13"/>
            <p:cNvGraphicFramePr>
              <a:graphicFrameLocks noChangeAspect="1"/>
            </p:cNvGraphicFramePr>
            <p:nvPr/>
          </p:nvGraphicFramePr>
          <p:xfrm>
            <a:off x="503" y="172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5" name="Equation" r:id="rId11" imgW="723600" imgH="330120" progId="Equation.3">
                    <p:embed/>
                  </p:oleObj>
                </mc:Choice>
                <mc:Fallback>
                  <p:oleObj name="Equation" r:id="rId11" imgW="723600" imgH="3301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172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3" name="Line 22"/>
            <p:cNvSpPr>
              <a:spLocks noChangeShapeType="1"/>
            </p:cNvSpPr>
            <p:nvPr/>
          </p:nvSpPr>
          <p:spPr bwMode="auto">
            <a:xfrm>
              <a:off x="507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231900" y="3505200"/>
            <a:ext cx="825500" cy="458788"/>
            <a:chOff x="499" y="2256"/>
            <a:chExt cx="520" cy="289"/>
          </a:xfrm>
        </p:grpSpPr>
        <p:graphicFrame>
          <p:nvGraphicFramePr>
            <p:cNvPr id="22542" name="Object 12"/>
            <p:cNvGraphicFramePr>
              <a:graphicFrameLocks noChangeAspect="1"/>
            </p:cNvGraphicFramePr>
            <p:nvPr/>
          </p:nvGraphicFramePr>
          <p:xfrm>
            <a:off x="499" y="2289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6" name="Equation" r:id="rId13" imgW="825480" imgH="406080" progId="Equation.3">
                    <p:embed/>
                  </p:oleObj>
                </mc:Choice>
                <mc:Fallback>
                  <p:oleObj name="Equation" r:id="rId13" imgW="825480" imgH="406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289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Line 26"/>
            <p:cNvSpPr>
              <a:spLocks noChangeShapeType="1"/>
            </p:cNvSpPr>
            <p:nvPr/>
          </p:nvSpPr>
          <p:spPr bwMode="auto">
            <a:xfrm>
              <a:off x="507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27"/>
            <p:cNvSpPr>
              <a:spLocks noChangeShapeType="1"/>
            </p:cNvSpPr>
            <p:nvPr/>
          </p:nvSpPr>
          <p:spPr bwMode="auto">
            <a:xfrm>
              <a:off x="86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243263" y="3509963"/>
            <a:ext cx="1130300" cy="452437"/>
            <a:chOff x="1851" y="2256"/>
            <a:chExt cx="712" cy="285"/>
          </a:xfrm>
        </p:grpSpPr>
        <p:graphicFrame>
          <p:nvGraphicFramePr>
            <p:cNvPr id="22541" name="Object 11"/>
            <p:cNvGraphicFramePr>
              <a:graphicFrameLocks noChangeAspect="1"/>
            </p:cNvGraphicFramePr>
            <p:nvPr/>
          </p:nvGraphicFramePr>
          <p:xfrm>
            <a:off x="1851" y="2285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7" name="Equation" r:id="rId15" imgW="1130040" imgH="406080" progId="Equation.3">
                    <p:embed/>
                  </p:oleObj>
                </mc:Choice>
                <mc:Fallback>
                  <p:oleObj name="Equation" r:id="rId15" imgW="1130040" imgH="406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285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Line 30"/>
            <p:cNvSpPr>
              <a:spLocks noChangeShapeType="1"/>
            </p:cNvSpPr>
            <p:nvPr/>
          </p:nvSpPr>
          <p:spPr bwMode="auto">
            <a:xfrm>
              <a:off x="1851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0" name="Line 31"/>
            <p:cNvSpPr>
              <a:spLocks noChangeShapeType="1"/>
            </p:cNvSpPr>
            <p:nvPr/>
          </p:nvSpPr>
          <p:spPr bwMode="auto">
            <a:xfrm>
              <a:off x="208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5130800" y="533400"/>
          <a:ext cx="1955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8" name="Equation" r:id="rId17" imgW="1955520" imgH="1600200" progId="Equation.3">
                  <p:embed/>
                </p:oleObj>
              </mc:Choice>
              <mc:Fallback>
                <p:oleObj name="Equation" r:id="rId17" imgW="1955520" imgH="160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33400"/>
                        <a:ext cx="1955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3276600" y="1087438"/>
            <a:ext cx="1752600" cy="457200"/>
            <a:chOff x="960" y="2352"/>
            <a:chExt cx="1104" cy="288"/>
          </a:xfrm>
        </p:grpSpPr>
        <p:graphicFrame>
          <p:nvGraphicFramePr>
            <p:cNvPr id="22540" name="Object 10"/>
            <p:cNvGraphicFramePr>
              <a:graphicFrameLocks noChangeAspect="1"/>
            </p:cNvGraphicFramePr>
            <p:nvPr/>
          </p:nvGraphicFramePr>
          <p:xfrm>
            <a:off x="960" y="2384"/>
            <a:ext cx="11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9" name="Equation" r:id="rId19" imgW="1752480" imgH="406080" progId="Equation.3">
                    <p:embed/>
                  </p:oleObj>
                </mc:Choice>
                <mc:Fallback>
                  <p:oleObj name="Equation" r:id="rId19" imgW="1752480" imgH="4060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84"/>
                          <a:ext cx="11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6" name="Line 3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3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3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057400" y="1066800"/>
            <a:ext cx="1143000" cy="477838"/>
            <a:chOff x="2631" y="1008"/>
            <a:chExt cx="720" cy="301"/>
          </a:xfrm>
        </p:grpSpPr>
        <p:graphicFrame>
          <p:nvGraphicFramePr>
            <p:cNvPr id="22539" name="Object 9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0" name="Equation" r:id="rId21" imgW="1143000" imgH="431640" progId="Equation.3">
                    <p:embed/>
                  </p:oleObj>
                </mc:Choice>
                <mc:Fallback>
                  <p:oleObj name="Equation" r:id="rId21" imgW="114300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Line 4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4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4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1206500" y="4267200"/>
            <a:ext cx="1727200" cy="457200"/>
            <a:chOff x="736" y="2640"/>
            <a:chExt cx="1088" cy="288"/>
          </a:xfrm>
        </p:grpSpPr>
        <p:graphicFrame>
          <p:nvGraphicFramePr>
            <p:cNvPr id="22538" name="Object 8"/>
            <p:cNvGraphicFramePr>
              <a:graphicFrameLocks noChangeAspect="1"/>
            </p:cNvGraphicFramePr>
            <p:nvPr/>
          </p:nvGraphicFramePr>
          <p:xfrm>
            <a:off x="736" y="2648"/>
            <a:ext cx="1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1" name="Equation" r:id="rId23" imgW="1726920" imgH="444240" progId="Equation.3">
                    <p:embed/>
                  </p:oleObj>
                </mc:Choice>
                <mc:Fallback>
                  <p:oleObj name="Equation" r:id="rId23" imgW="1726920" imgH="444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2648"/>
                          <a:ext cx="10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0" name="Line 45"/>
            <p:cNvSpPr>
              <a:spLocks noChangeShapeType="1"/>
            </p:cNvSpPr>
            <p:nvPr/>
          </p:nvSpPr>
          <p:spPr bwMode="auto">
            <a:xfrm>
              <a:off x="768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46"/>
            <p:cNvSpPr>
              <a:spLocks noChangeShapeType="1"/>
            </p:cNvSpPr>
            <p:nvPr/>
          </p:nvSpPr>
          <p:spPr bwMode="auto">
            <a:xfrm>
              <a:off x="1008" y="26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47"/>
            <p:cNvSpPr>
              <a:spLocks noChangeShapeType="1"/>
            </p:cNvSpPr>
            <p:nvPr/>
          </p:nvSpPr>
          <p:spPr bwMode="auto">
            <a:xfrm>
              <a:off x="1200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086100" y="4419600"/>
            <a:ext cx="838200" cy="130175"/>
            <a:chOff x="2704" y="2448"/>
            <a:chExt cx="528" cy="96"/>
          </a:xfrm>
        </p:grpSpPr>
        <p:sp>
          <p:nvSpPr>
            <p:cNvPr id="22568" name="Line 49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50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4114800" y="4775200"/>
          <a:ext cx="2438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25" imgW="2438280" imgH="1549080" progId="Equation.3">
                  <p:embed/>
                </p:oleObj>
              </mc:Choice>
              <mc:Fallback>
                <p:oleObj name="Equation" r:id="rId25" imgW="2438280" imgH="1549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75200"/>
                        <a:ext cx="2438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4000500" y="4211638"/>
            <a:ext cx="2019300" cy="466725"/>
            <a:chOff x="2784" y="2845"/>
            <a:chExt cx="1272" cy="294"/>
          </a:xfrm>
        </p:grpSpPr>
        <p:graphicFrame>
          <p:nvGraphicFramePr>
            <p:cNvPr id="22537" name="Object 7"/>
            <p:cNvGraphicFramePr>
              <a:graphicFrameLocks noChangeAspect="1"/>
            </p:cNvGraphicFramePr>
            <p:nvPr/>
          </p:nvGraphicFramePr>
          <p:xfrm>
            <a:off x="2784" y="2883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3" name="Equation" r:id="rId27" imgW="2019240" imgH="406080" progId="Equation.3">
                    <p:embed/>
                  </p:oleObj>
                </mc:Choice>
                <mc:Fallback>
                  <p:oleObj name="Equation" r:id="rId27" imgW="2019240" imgH="406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83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5" name="Line 54"/>
            <p:cNvSpPr>
              <a:spLocks noChangeShapeType="1"/>
            </p:cNvSpPr>
            <p:nvPr/>
          </p:nvSpPr>
          <p:spPr bwMode="auto">
            <a:xfrm>
              <a:off x="2924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55"/>
            <p:cNvSpPr>
              <a:spLocks noChangeShapeType="1"/>
            </p:cNvSpPr>
            <p:nvPr/>
          </p:nvSpPr>
          <p:spPr bwMode="auto">
            <a:xfrm>
              <a:off x="3232" y="284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56"/>
            <p:cNvSpPr>
              <a:spLocks noChangeShapeType="1"/>
            </p:cNvSpPr>
            <p:nvPr/>
          </p:nvSpPr>
          <p:spPr bwMode="auto">
            <a:xfrm>
              <a:off x="3559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3124200" y="5432425"/>
            <a:ext cx="838200" cy="130175"/>
            <a:chOff x="2704" y="2448"/>
            <a:chExt cx="528" cy="96"/>
          </a:xfrm>
        </p:grpSpPr>
        <p:sp>
          <p:nvSpPr>
            <p:cNvPr id="22563" name="Line 58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59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3086100" y="2667000"/>
            <a:ext cx="1257300" cy="371475"/>
            <a:chOff x="816" y="1654"/>
            <a:chExt cx="792" cy="234"/>
          </a:xfrm>
        </p:grpSpPr>
        <p:graphicFrame>
          <p:nvGraphicFramePr>
            <p:cNvPr id="22536" name="Object 6"/>
            <p:cNvGraphicFramePr>
              <a:graphicFrameLocks noChangeAspect="1"/>
            </p:cNvGraphicFramePr>
            <p:nvPr/>
          </p:nvGraphicFramePr>
          <p:xfrm>
            <a:off x="816" y="1680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4" name="Equation" r:id="rId29" imgW="1257120" imgH="330120" progId="Equation.3">
                    <p:embed/>
                  </p:oleObj>
                </mc:Choice>
                <mc:Fallback>
                  <p:oleObj name="Equation" r:id="rId29" imgW="1257120" imgH="3301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0" name="Line 69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70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71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438400" cy="6858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设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257800" y="1309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计算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8001000" y="1295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并求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990600" y="19177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夹角</a:t>
            </a:r>
            <a:r>
              <a:rPr lang="zh-CN" altLang="en-US" i="1">
                <a:sym typeface="Symbol" pitchFamily="18" charset="2"/>
              </a:rPr>
              <a:t>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的正弦与余弦 </a:t>
            </a:r>
            <a:r>
              <a:rPr lang="en-US" altLang="zh-CN"/>
              <a:t>.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135168" name="Object 0"/>
          <p:cNvGraphicFramePr>
            <a:graphicFrameLocks noChangeAspect="1"/>
          </p:cNvGraphicFramePr>
          <p:nvPr/>
        </p:nvGraphicFramePr>
        <p:xfrm>
          <a:off x="4787900" y="2713038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3" name="Equation" r:id="rId4" imgW="1384200" imgH="406080" progId="Equation.3">
                  <p:embed/>
                </p:oleObj>
              </mc:Choice>
              <mc:Fallback>
                <p:oleObj name="Equation" r:id="rId4" imgW="138420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13038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69" name="Object 1"/>
          <p:cNvGraphicFramePr>
            <a:graphicFrameLocks noChangeAspect="1"/>
          </p:cNvGraphicFramePr>
          <p:nvPr/>
        </p:nvGraphicFramePr>
        <p:xfrm>
          <a:off x="1801813" y="3194050"/>
          <a:ext cx="190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4" name="Equation" r:id="rId6" imgW="1904760" imgH="863280" progId="Equation.3">
                  <p:embed/>
                </p:oleObj>
              </mc:Choice>
              <mc:Fallback>
                <p:oleObj name="Equation" r:id="rId6" imgW="190476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194050"/>
                        <a:ext cx="190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4038600" y="3200400"/>
          <a:ext cx="171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name="Equation" r:id="rId8" imgW="1714320" imgH="901440" progId="Equation.3">
                  <p:embed/>
                </p:oleObj>
              </mc:Choice>
              <mc:Fallback>
                <p:oleObj name="Equation" r:id="rId8" imgW="171432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1714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09600" y="2590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答案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685800" y="42672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用向量方法证明正弦定理</a:t>
            </a:r>
            <a:r>
              <a:rPr lang="en-US" altLang="zh-CN"/>
              <a:t>: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676400" y="48768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name="Equation" r:id="rId10" imgW="3047760" imgH="850680" progId="Equation.3">
                  <p:embed/>
                </p:oleObj>
              </mc:Choice>
              <mc:Fallback>
                <p:oleObj name="Equation" r:id="rId10" imgW="304776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81000" y="1981200"/>
            <a:ext cx="642938" cy="457200"/>
            <a:chOff x="240" y="1248"/>
            <a:chExt cx="405" cy="288"/>
          </a:xfrm>
        </p:grpSpPr>
        <p:graphicFrame>
          <p:nvGraphicFramePr>
            <p:cNvPr id="23568" name="Object 14"/>
            <p:cNvGraphicFramePr>
              <a:graphicFrameLocks noChangeAspect="1"/>
            </p:cNvGraphicFramePr>
            <p:nvPr/>
          </p:nvGraphicFramePr>
          <p:xfrm>
            <a:off x="240" y="128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7" name="Equation" r:id="rId12" imgW="609480" imgH="406080" progId="Equation.3">
                    <p:embed/>
                  </p:oleObj>
                </mc:Choice>
                <mc:Fallback>
                  <p:oleObj name="Equation" r:id="rId12" imgW="609480" imgH="406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8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1" name="Line 33"/>
            <p:cNvSpPr>
              <a:spLocks noChangeShapeType="1"/>
            </p:cNvSpPr>
            <p:nvPr/>
          </p:nvSpPr>
          <p:spPr bwMode="auto">
            <a:xfrm>
              <a:off x="24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34"/>
            <p:cNvSpPr>
              <a:spLocks noChangeShapeType="1"/>
            </p:cNvSpPr>
            <p:nvPr/>
          </p:nvSpPr>
          <p:spPr bwMode="auto">
            <a:xfrm>
              <a:off x="501" y="12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803400" y="2667000"/>
            <a:ext cx="1244600" cy="452438"/>
            <a:chOff x="1136" y="1680"/>
            <a:chExt cx="784" cy="285"/>
          </a:xfrm>
        </p:grpSpPr>
        <p:graphicFrame>
          <p:nvGraphicFramePr>
            <p:cNvPr id="23567" name="Object 13"/>
            <p:cNvGraphicFramePr>
              <a:graphicFrameLocks noChangeAspect="1"/>
            </p:cNvGraphicFramePr>
            <p:nvPr/>
          </p:nvGraphicFramePr>
          <p:xfrm>
            <a:off x="1136" y="1709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8" name="Equation" r:id="rId14" imgW="1244520" imgH="406080" progId="Equation.3">
                    <p:embed/>
                  </p:oleObj>
                </mc:Choice>
                <mc:Fallback>
                  <p:oleObj name="Equation" r:id="rId14" imgW="1244520" imgH="406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09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9" name="Line 35"/>
            <p:cNvSpPr>
              <a:spLocks noChangeShapeType="1"/>
            </p:cNvSpPr>
            <p:nvPr/>
          </p:nvSpPr>
          <p:spPr bwMode="auto">
            <a:xfrm>
              <a:off x="1152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36"/>
            <p:cNvSpPr>
              <a:spLocks noChangeShapeType="1"/>
            </p:cNvSpPr>
            <p:nvPr/>
          </p:nvSpPr>
          <p:spPr bwMode="auto">
            <a:xfrm>
              <a:off x="1392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38600" y="2667000"/>
            <a:ext cx="749300" cy="376238"/>
            <a:chOff x="2504" y="1680"/>
            <a:chExt cx="472" cy="237"/>
          </a:xfrm>
        </p:grpSpPr>
        <p:graphicFrame>
          <p:nvGraphicFramePr>
            <p:cNvPr id="23566" name="Object 12"/>
            <p:cNvGraphicFramePr>
              <a:graphicFrameLocks noChangeAspect="1"/>
            </p:cNvGraphicFramePr>
            <p:nvPr/>
          </p:nvGraphicFramePr>
          <p:xfrm>
            <a:off x="2504" y="1709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9" name="Equation" r:id="rId16" imgW="711000" imgH="330120" progId="Equation.3">
                    <p:embed/>
                  </p:oleObj>
                </mc:Choice>
                <mc:Fallback>
                  <p:oleObj name="Equation" r:id="rId16" imgW="711000" imgH="3301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709"/>
                          <a:ext cx="4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7" name="Line 37"/>
            <p:cNvSpPr>
              <a:spLocks noChangeShapeType="1"/>
            </p:cNvSpPr>
            <p:nvPr/>
          </p:nvSpPr>
          <p:spPr bwMode="auto">
            <a:xfrm>
              <a:off x="2523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38"/>
            <p:cNvSpPr>
              <a:spLocks noChangeShapeType="1"/>
            </p:cNvSpPr>
            <p:nvPr/>
          </p:nvSpPr>
          <p:spPr bwMode="auto">
            <a:xfrm>
              <a:off x="2832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524000" y="1447800"/>
            <a:ext cx="3746500" cy="441325"/>
            <a:chOff x="960" y="912"/>
            <a:chExt cx="2360" cy="278"/>
          </a:xfrm>
        </p:grpSpPr>
        <p:graphicFrame>
          <p:nvGraphicFramePr>
            <p:cNvPr id="23565" name="Object 11"/>
            <p:cNvGraphicFramePr>
              <a:graphicFrameLocks noChangeAspect="1"/>
            </p:cNvGraphicFramePr>
            <p:nvPr/>
          </p:nvGraphicFramePr>
          <p:xfrm>
            <a:off x="960" y="934"/>
            <a:ext cx="2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0" name="Equation" r:id="rId18" imgW="3746160" imgH="406080" progId="Equation.3">
                    <p:embed/>
                  </p:oleObj>
                </mc:Choice>
                <mc:Fallback>
                  <p:oleObj name="Equation" r:id="rId18" imgW="3746160" imgH="406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34"/>
                          <a:ext cx="2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0" name="Line 39"/>
            <p:cNvSpPr>
              <a:spLocks noChangeShapeType="1"/>
            </p:cNvSpPr>
            <p:nvPr/>
          </p:nvSpPr>
          <p:spPr bwMode="auto">
            <a:xfrm>
              <a:off x="972" y="9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0"/>
            <p:cNvSpPr>
              <a:spLocks noChangeShapeType="1"/>
            </p:cNvSpPr>
            <p:nvPr/>
          </p:nvSpPr>
          <p:spPr bwMode="auto">
            <a:xfrm>
              <a:off x="129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1"/>
            <p:cNvSpPr>
              <a:spLocks noChangeShapeType="1"/>
            </p:cNvSpPr>
            <p:nvPr/>
          </p:nvSpPr>
          <p:spPr bwMode="auto">
            <a:xfrm>
              <a:off x="1745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Line 42"/>
            <p:cNvSpPr>
              <a:spLocks noChangeShapeType="1"/>
            </p:cNvSpPr>
            <p:nvPr/>
          </p:nvSpPr>
          <p:spPr bwMode="auto">
            <a:xfrm>
              <a:off x="2064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Line 43"/>
            <p:cNvSpPr>
              <a:spLocks noChangeShapeType="1"/>
            </p:cNvSpPr>
            <p:nvPr/>
          </p:nvSpPr>
          <p:spPr bwMode="auto">
            <a:xfrm>
              <a:off x="2328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Line 44"/>
            <p:cNvSpPr>
              <a:spLocks noChangeShapeType="1"/>
            </p:cNvSpPr>
            <p:nvPr/>
          </p:nvSpPr>
          <p:spPr bwMode="auto">
            <a:xfrm>
              <a:off x="2784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Line 45"/>
            <p:cNvSpPr>
              <a:spLocks noChangeShapeType="1"/>
            </p:cNvSpPr>
            <p:nvPr/>
          </p:nvSpPr>
          <p:spPr bwMode="auto">
            <a:xfrm>
              <a:off x="3120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6146800" y="1403350"/>
            <a:ext cx="1930400" cy="463550"/>
            <a:chOff x="3872" y="884"/>
            <a:chExt cx="1216" cy="292"/>
          </a:xfrm>
        </p:grpSpPr>
        <p:graphicFrame>
          <p:nvGraphicFramePr>
            <p:cNvPr id="23564" name="Object 10"/>
            <p:cNvGraphicFramePr>
              <a:graphicFrameLocks noChangeAspect="1"/>
            </p:cNvGraphicFramePr>
            <p:nvPr/>
          </p:nvGraphicFramePr>
          <p:xfrm>
            <a:off x="3872" y="912"/>
            <a:ext cx="1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1" name="Equation" r:id="rId20" imgW="1930320" imgH="419040" progId="Equation.3">
                    <p:embed/>
                  </p:oleObj>
                </mc:Choice>
                <mc:Fallback>
                  <p:oleObj name="Equation" r:id="rId20" imgW="193032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912"/>
                          <a:ext cx="1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Line 46"/>
            <p:cNvSpPr>
              <a:spLocks noChangeShapeType="1"/>
            </p:cNvSpPr>
            <p:nvPr/>
          </p:nvSpPr>
          <p:spPr bwMode="auto">
            <a:xfrm>
              <a:off x="3876" y="9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47"/>
            <p:cNvSpPr>
              <a:spLocks noChangeShapeType="1"/>
            </p:cNvSpPr>
            <p:nvPr/>
          </p:nvSpPr>
          <p:spPr bwMode="auto">
            <a:xfrm>
              <a:off x="4114" y="8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48"/>
            <p:cNvSpPr>
              <a:spLocks noChangeShapeType="1"/>
            </p:cNvSpPr>
            <p:nvPr/>
          </p:nvSpPr>
          <p:spPr bwMode="auto">
            <a:xfrm>
              <a:off x="4560" y="9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9"/>
            <p:cNvSpPr>
              <a:spLocks noChangeShapeType="1"/>
            </p:cNvSpPr>
            <p:nvPr/>
          </p:nvSpPr>
          <p:spPr bwMode="auto">
            <a:xfrm>
              <a:off x="4848" y="8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715000" y="4343400"/>
            <a:ext cx="2501900" cy="1600200"/>
            <a:chOff x="3840" y="2160"/>
            <a:chExt cx="1576" cy="1008"/>
          </a:xfrm>
        </p:grpSpPr>
        <p:graphicFrame>
          <p:nvGraphicFramePr>
            <p:cNvPr id="23558" name="Object 4"/>
            <p:cNvGraphicFramePr>
              <a:graphicFrameLocks noChangeAspect="1"/>
            </p:cNvGraphicFramePr>
            <p:nvPr/>
          </p:nvGraphicFramePr>
          <p:xfrm>
            <a:off x="4664" y="216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2" name="Equation" r:id="rId22" imgW="279360" imgH="304560" progId="Equation.3">
                    <p:embed/>
                  </p:oleObj>
                </mc:Choice>
                <mc:Fallback>
                  <p:oleObj name="Equation" r:id="rId22" imgW="279360" imgH="3045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16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5"/>
            <p:cNvGraphicFramePr>
              <a:graphicFrameLocks noChangeAspect="1"/>
            </p:cNvGraphicFramePr>
            <p:nvPr/>
          </p:nvGraphicFramePr>
          <p:xfrm>
            <a:off x="4984" y="2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Equation" r:id="rId24" imgW="228600" imgH="241200" progId="Equation.3">
                    <p:embed/>
                  </p:oleObj>
                </mc:Choice>
                <mc:Fallback>
                  <p:oleObj name="Equation" r:id="rId24" imgW="22860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4652" y="296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4" name="Equation" r:id="rId26" imgW="215640" imgH="330120" progId="Equation.3">
                    <p:embed/>
                  </p:oleObj>
                </mc:Choice>
                <mc:Fallback>
                  <p:oleObj name="Equation" r:id="rId26" imgW="215640" imgH="3301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96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7"/>
            <p:cNvGraphicFramePr>
              <a:graphicFrameLocks noChangeAspect="1"/>
            </p:cNvGraphicFramePr>
            <p:nvPr/>
          </p:nvGraphicFramePr>
          <p:xfrm>
            <a:off x="4328" y="249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Equation" r:id="rId28" imgW="203040" imgH="241200" progId="Equation.3">
                    <p:embed/>
                  </p:oleObj>
                </mc:Choice>
                <mc:Fallback>
                  <p:oleObj name="Equation" r:id="rId28" imgW="20304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9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8"/>
            <p:cNvGraphicFramePr>
              <a:graphicFrameLocks noChangeAspect="1"/>
            </p:cNvGraphicFramePr>
            <p:nvPr/>
          </p:nvGraphicFramePr>
          <p:xfrm>
            <a:off x="3840" y="283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Equation" r:id="rId30" imgW="279360" imgH="304560" progId="Equation.3">
                    <p:embed/>
                  </p:oleObj>
                </mc:Choice>
                <mc:Fallback>
                  <p:oleObj name="Equation" r:id="rId30" imgW="279360" imgH="3045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3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9"/>
            <p:cNvGraphicFramePr>
              <a:graphicFrameLocks noChangeAspect="1"/>
            </p:cNvGraphicFramePr>
            <p:nvPr/>
          </p:nvGraphicFramePr>
          <p:xfrm>
            <a:off x="5232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Equation" r:id="rId32" imgW="291960" imgH="317160" progId="Equation.3">
                    <p:embed/>
                  </p:oleObj>
                </mc:Choice>
                <mc:Fallback>
                  <p:oleObj name="Equation" r:id="rId32" imgW="29196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Arc 72"/>
            <p:cNvSpPr>
              <a:spLocks/>
            </p:cNvSpPr>
            <p:nvPr/>
          </p:nvSpPr>
          <p:spPr bwMode="auto">
            <a:xfrm>
              <a:off x="4120" y="2791"/>
              <a:ext cx="172" cy="136"/>
            </a:xfrm>
            <a:custGeom>
              <a:avLst/>
              <a:gdLst>
                <a:gd name="T0" fmla="*/ 0 w 21600"/>
                <a:gd name="T1" fmla="*/ 0 h 16974"/>
                <a:gd name="T2" fmla="*/ 0 w 21600"/>
                <a:gd name="T3" fmla="*/ 0 h 16974"/>
                <a:gd name="T4" fmla="*/ 0 w 21600"/>
                <a:gd name="T5" fmla="*/ 0 h 169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974"/>
                <a:gd name="T11" fmla="*/ 21600 w 21600"/>
                <a:gd name="T12" fmla="*/ 16974 h 169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97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</a:path>
                <a:path w="21600" h="1697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Arc 73"/>
            <p:cNvSpPr>
              <a:spLocks/>
            </p:cNvSpPr>
            <p:nvPr/>
          </p:nvSpPr>
          <p:spPr bwMode="auto">
            <a:xfrm>
              <a:off x="5005" y="2784"/>
              <a:ext cx="172" cy="144"/>
            </a:xfrm>
            <a:custGeom>
              <a:avLst/>
              <a:gdLst>
                <a:gd name="T0" fmla="*/ 0 w 21600"/>
                <a:gd name="T1" fmla="*/ 0 h 17869"/>
                <a:gd name="T2" fmla="*/ 0 w 21600"/>
                <a:gd name="T3" fmla="*/ 0 h 17869"/>
                <a:gd name="T4" fmla="*/ 0 w 21600"/>
                <a:gd name="T5" fmla="*/ 0 h 178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869"/>
                <a:gd name="T11" fmla="*/ 21600 w 21600"/>
                <a:gd name="T12" fmla="*/ 17869 h 17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869" fill="none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</a:path>
                <a:path w="21600" h="17869" stroke="0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Arc 74"/>
            <p:cNvSpPr>
              <a:spLocks/>
            </p:cNvSpPr>
            <p:nvPr/>
          </p:nvSpPr>
          <p:spPr bwMode="auto">
            <a:xfrm>
              <a:off x="4600" y="2400"/>
              <a:ext cx="245" cy="172"/>
            </a:xfrm>
            <a:custGeom>
              <a:avLst/>
              <a:gdLst>
                <a:gd name="T0" fmla="*/ 0 w 30548"/>
                <a:gd name="T1" fmla="*/ 0 h 21600"/>
                <a:gd name="T2" fmla="*/ 0 w 30548"/>
                <a:gd name="T3" fmla="*/ 0 h 21600"/>
                <a:gd name="T4" fmla="*/ 0 w 30548"/>
                <a:gd name="T5" fmla="*/ 0 h 21600"/>
                <a:gd name="T6" fmla="*/ 0 60000 65536"/>
                <a:gd name="T7" fmla="*/ 0 60000 65536"/>
                <a:gd name="T8" fmla="*/ 0 60000 65536"/>
                <a:gd name="T9" fmla="*/ 0 w 30548"/>
                <a:gd name="T10" fmla="*/ 0 h 21600"/>
                <a:gd name="T11" fmla="*/ 30548 w 305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Freeform 75"/>
            <p:cNvSpPr>
              <a:spLocks/>
            </p:cNvSpPr>
            <p:nvPr/>
          </p:nvSpPr>
          <p:spPr bwMode="auto">
            <a:xfrm>
              <a:off x="4072" y="240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build="p" autoUpdateAnimBg="0"/>
      <p:bldP spid="99336" grpId="0" build="p" autoUpdateAnimBg="0"/>
      <p:bldP spid="99337" grpId="0" build="p" autoUpdateAnimBg="0" advAuto="0"/>
      <p:bldP spid="99345" grpId="0" autoUpdateAnimBg="0"/>
      <p:bldP spid="993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038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证</a:t>
            </a:r>
            <a:r>
              <a:rPr lang="en-US" altLang="zh-CN" sz="2800" b="1" smtClean="0">
                <a:ea typeface="楷体_GB2312" pitchFamily="49" charset="-122"/>
              </a:rPr>
              <a:t>: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由三角形面积公式</a:t>
            </a:r>
          </a:p>
        </p:txBody>
      </p:sp>
      <p:graphicFrame>
        <p:nvGraphicFramePr>
          <p:cNvPr id="136192" name="Object 0"/>
          <p:cNvGraphicFramePr>
            <a:graphicFrameLocks noChangeAspect="1"/>
          </p:cNvGraphicFramePr>
          <p:nvPr/>
        </p:nvGraphicFramePr>
        <p:xfrm>
          <a:off x="3352800" y="3022600"/>
          <a:ext cx="177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3" imgW="1777680" imgH="330120" progId="Equation.3">
                  <p:embed/>
                </p:oleObj>
              </mc:Choice>
              <mc:Fallback>
                <p:oleObj name="Equation" r:id="rId3" imgW="1777680" imgH="3301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22600"/>
                        <a:ext cx="177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3" name="Object 1"/>
          <p:cNvGraphicFramePr>
            <a:graphicFrameLocks noChangeAspect="1"/>
          </p:cNvGraphicFramePr>
          <p:nvPr/>
        </p:nvGraphicFramePr>
        <p:xfrm>
          <a:off x="3352800" y="3708400"/>
          <a:ext cx="179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6" name="Equation" r:id="rId5" imgW="1790640" imgH="330120" progId="Equation.3">
                  <p:embed/>
                </p:oleObj>
              </mc:Choice>
              <mc:Fallback>
                <p:oleObj name="Equation" r:id="rId5" imgW="179064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08400"/>
                        <a:ext cx="179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2108200" y="5029200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7" name="Equation" r:id="rId7" imgW="1917360" imgH="850680" progId="Equation.3">
                  <p:embed/>
                </p:oleObj>
              </mc:Choice>
              <mc:Fallback>
                <p:oleObj name="Equation" r:id="rId7" imgW="191736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29200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85800" y="519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4114800" y="50292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8" name="Equation" r:id="rId9" imgW="1091880" imgH="850680" progId="Equation.3">
                  <p:embed/>
                </p:oleObj>
              </mc:Choice>
              <mc:Fallback>
                <p:oleObj name="Equation" r:id="rId9" imgW="109188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365500" y="44450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9" name="Equation" r:id="rId11" imgW="1815840" imgH="330120" progId="Equation.3">
                  <p:embed/>
                </p:oleObj>
              </mc:Choice>
              <mc:Fallback>
                <p:oleObj name="Equation" r:id="rId11" imgW="18158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4450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03250" y="2946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因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687513" y="1054100"/>
            <a:ext cx="3113087" cy="854075"/>
            <a:chOff x="871" y="664"/>
            <a:chExt cx="1961" cy="538"/>
          </a:xfrm>
        </p:grpSpPr>
        <p:graphicFrame>
          <p:nvGraphicFramePr>
            <p:cNvPr id="24594" name="Object 16"/>
            <p:cNvGraphicFramePr>
              <a:graphicFrameLocks noChangeAspect="1"/>
            </p:cNvGraphicFramePr>
            <p:nvPr/>
          </p:nvGraphicFramePr>
          <p:xfrm>
            <a:off x="871" y="664"/>
            <a:ext cx="1961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0" name="Equation" r:id="rId13" imgW="3098520" imgH="850680" progId="Equation.3">
                    <p:embed/>
                  </p:oleObj>
                </mc:Choice>
                <mc:Fallback>
                  <p:oleObj name="Equation" r:id="rId13" imgW="3098520" imgH="850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664"/>
                          <a:ext cx="1961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39"/>
            <p:cNvSpPr>
              <a:spLocks noChangeShapeType="1"/>
            </p:cNvSpPr>
            <p:nvPr/>
          </p:nvSpPr>
          <p:spPr bwMode="auto">
            <a:xfrm>
              <a:off x="1920" y="793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Line 40"/>
            <p:cNvSpPr>
              <a:spLocks noChangeShapeType="1"/>
            </p:cNvSpPr>
            <p:nvPr/>
          </p:nvSpPr>
          <p:spPr bwMode="auto">
            <a:xfrm>
              <a:off x="2448" y="793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743200" y="1968500"/>
            <a:ext cx="2057400" cy="850900"/>
            <a:chOff x="1536" y="1240"/>
            <a:chExt cx="1296" cy="536"/>
          </a:xfrm>
        </p:grpSpPr>
        <p:graphicFrame>
          <p:nvGraphicFramePr>
            <p:cNvPr id="24593" name="Object 15"/>
            <p:cNvGraphicFramePr>
              <a:graphicFrameLocks noChangeAspect="1"/>
            </p:cNvGraphicFramePr>
            <p:nvPr/>
          </p:nvGraphicFramePr>
          <p:xfrm>
            <a:off x="1536" y="1240"/>
            <a:ext cx="129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1" name="Equation" r:id="rId15" imgW="2057400" imgH="850680" progId="Equation.3">
                    <p:embed/>
                  </p:oleObj>
                </mc:Choice>
                <mc:Fallback>
                  <p:oleObj name="Equation" r:id="rId15" imgW="2057400" imgH="850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40"/>
                          <a:ext cx="129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Line 43"/>
            <p:cNvSpPr>
              <a:spLocks noChangeShapeType="1"/>
            </p:cNvSpPr>
            <p:nvPr/>
          </p:nvSpPr>
          <p:spPr bwMode="auto">
            <a:xfrm>
              <a:off x="1968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Line 44"/>
            <p:cNvSpPr>
              <a:spLocks noChangeShapeType="1"/>
            </p:cNvSpPr>
            <p:nvPr/>
          </p:nvSpPr>
          <p:spPr bwMode="auto">
            <a:xfrm>
              <a:off x="2448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914900" y="1968500"/>
            <a:ext cx="2019300" cy="850900"/>
            <a:chOff x="2904" y="1240"/>
            <a:chExt cx="1272" cy="536"/>
          </a:xfrm>
        </p:grpSpPr>
        <p:graphicFrame>
          <p:nvGraphicFramePr>
            <p:cNvPr id="24592" name="Object 14"/>
            <p:cNvGraphicFramePr>
              <a:graphicFrameLocks noChangeAspect="1"/>
            </p:cNvGraphicFramePr>
            <p:nvPr/>
          </p:nvGraphicFramePr>
          <p:xfrm>
            <a:off x="2904" y="1240"/>
            <a:ext cx="12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2" name="Equation" r:id="rId17" imgW="2019240" imgH="850680" progId="Equation.3">
                    <p:embed/>
                  </p:oleObj>
                </mc:Choice>
                <mc:Fallback>
                  <p:oleObj name="Equation" r:id="rId17" imgW="2019240" imgH="850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240"/>
                          <a:ext cx="127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5" name="Line 45"/>
            <p:cNvSpPr>
              <a:spLocks noChangeShapeType="1"/>
            </p:cNvSpPr>
            <p:nvPr/>
          </p:nvSpPr>
          <p:spPr bwMode="auto">
            <a:xfrm>
              <a:off x="3312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46"/>
            <p:cNvSpPr>
              <a:spLocks noChangeShapeType="1"/>
            </p:cNvSpPr>
            <p:nvPr/>
          </p:nvSpPr>
          <p:spPr bwMode="auto">
            <a:xfrm>
              <a:off x="3792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701800" y="2981325"/>
            <a:ext cx="1574800" cy="469900"/>
            <a:chOff x="1072" y="1846"/>
            <a:chExt cx="992" cy="296"/>
          </a:xfrm>
        </p:grpSpPr>
        <p:graphicFrame>
          <p:nvGraphicFramePr>
            <p:cNvPr id="24591" name="Object 13"/>
            <p:cNvGraphicFramePr>
              <a:graphicFrameLocks noChangeAspect="1"/>
            </p:cNvGraphicFramePr>
            <p:nvPr/>
          </p:nvGraphicFramePr>
          <p:xfrm>
            <a:off x="1072" y="1846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3" name="Equation" r:id="rId19" imgW="1574640" imgH="469800" progId="Equation.3">
                    <p:embed/>
                  </p:oleObj>
                </mc:Choice>
                <mc:Fallback>
                  <p:oleObj name="Equation" r:id="rId19" imgW="157464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846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Line 47"/>
            <p:cNvSpPr>
              <a:spLocks noChangeShapeType="1"/>
            </p:cNvSpPr>
            <p:nvPr/>
          </p:nvSpPr>
          <p:spPr bwMode="auto">
            <a:xfrm>
              <a:off x="1200" y="1847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48"/>
            <p:cNvSpPr>
              <a:spLocks noChangeShapeType="1"/>
            </p:cNvSpPr>
            <p:nvPr/>
          </p:nvSpPr>
          <p:spPr bwMode="auto">
            <a:xfrm>
              <a:off x="1680" y="1847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735138" y="3708400"/>
            <a:ext cx="1524000" cy="482600"/>
            <a:chOff x="1093" y="2304"/>
            <a:chExt cx="960" cy="304"/>
          </a:xfrm>
        </p:grpSpPr>
        <p:graphicFrame>
          <p:nvGraphicFramePr>
            <p:cNvPr id="24590" name="Object 12"/>
            <p:cNvGraphicFramePr>
              <a:graphicFrameLocks noChangeAspect="1"/>
            </p:cNvGraphicFramePr>
            <p:nvPr/>
          </p:nvGraphicFramePr>
          <p:xfrm>
            <a:off x="1093" y="2312"/>
            <a:ext cx="9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4" name="Equation" r:id="rId21" imgW="1523880" imgH="469800" progId="Equation.3">
                    <p:embed/>
                  </p:oleObj>
                </mc:Choice>
                <mc:Fallback>
                  <p:oleObj name="Equation" r:id="rId21" imgW="1523880" imgH="469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312"/>
                          <a:ext cx="9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Line 49"/>
            <p:cNvSpPr>
              <a:spLocks noChangeShapeType="1"/>
            </p:cNvSpPr>
            <p:nvPr/>
          </p:nvSpPr>
          <p:spPr bwMode="auto">
            <a:xfrm>
              <a:off x="1200" y="2304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50"/>
            <p:cNvSpPr>
              <a:spLocks noChangeShapeType="1"/>
            </p:cNvSpPr>
            <p:nvPr/>
          </p:nvSpPr>
          <p:spPr bwMode="auto">
            <a:xfrm>
              <a:off x="1680" y="2304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778000" y="4394200"/>
            <a:ext cx="1485900" cy="482600"/>
            <a:chOff x="1120" y="2736"/>
            <a:chExt cx="936" cy="304"/>
          </a:xfrm>
        </p:grpSpPr>
        <p:graphicFrame>
          <p:nvGraphicFramePr>
            <p:cNvPr id="24589" name="Object 11"/>
            <p:cNvGraphicFramePr>
              <a:graphicFrameLocks noChangeAspect="1"/>
            </p:cNvGraphicFramePr>
            <p:nvPr/>
          </p:nvGraphicFramePr>
          <p:xfrm>
            <a:off x="1120" y="2744"/>
            <a:ext cx="9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5" name="Equation" r:id="rId23" imgW="1485720" imgH="469800" progId="Equation.3">
                    <p:embed/>
                  </p:oleObj>
                </mc:Choice>
                <mc:Fallback>
                  <p:oleObj name="Equation" r:id="rId23" imgW="1485720" imgH="469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744"/>
                          <a:ext cx="9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Line 51"/>
            <p:cNvSpPr>
              <a:spLocks noChangeShapeType="1"/>
            </p:cNvSpPr>
            <p:nvPr/>
          </p:nvSpPr>
          <p:spPr bwMode="auto">
            <a:xfrm>
              <a:off x="1200" y="273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52"/>
            <p:cNvSpPr>
              <a:spLocks noChangeShapeType="1"/>
            </p:cNvSpPr>
            <p:nvPr/>
          </p:nvSpPr>
          <p:spPr bwMode="auto">
            <a:xfrm>
              <a:off x="1680" y="273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4" name="Group 77"/>
          <p:cNvGrpSpPr>
            <a:grpSpLocks/>
          </p:cNvGrpSpPr>
          <p:nvPr/>
        </p:nvGrpSpPr>
        <p:grpSpPr bwMode="auto">
          <a:xfrm>
            <a:off x="6096000" y="3429000"/>
            <a:ext cx="2501900" cy="1600200"/>
            <a:chOff x="3840" y="2160"/>
            <a:chExt cx="1576" cy="1008"/>
          </a:xfrm>
        </p:grpSpPr>
        <p:graphicFrame>
          <p:nvGraphicFramePr>
            <p:cNvPr id="24583" name="Object 5"/>
            <p:cNvGraphicFramePr>
              <a:graphicFrameLocks noChangeAspect="1"/>
            </p:cNvGraphicFramePr>
            <p:nvPr/>
          </p:nvGraphicFramePr>
          <p:xfrm>
            <a:off x="4664" y="216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6" name="Equation" r:id="rId25" imgW="279360" imgH="304560" progId="Equation.3">
                    <p:embed/>
                  </p:oleObj>
                </mc:Choice>
                <mc:Fallback>
                  <p:oleObj name="Equation" r:id="rId25" imgW="279360" imgH="304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216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6"/>
            <p:cNvGraphicFramePr>
              <a:graphicFrameLocks noChangeAspect="1"/>
            </p:cNvGraphicFramePr>
            <p:nvPr/>
          </p:nvGraphicFramePr>
          <p:xfrm>
            <a:off x="4984" y="2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7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7"/>
            <p:cNvGraphicFramePr>
              <a:graphicFrameLocks noChangeAspect="1"/>
            </p:cNvGraphicFramePr>
            <p:nvPr/>
          </p:nvGraphicFramePr>
          <p:xfrm>
            <a:off x="4652" y="296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8" name="Equation" r:id="rId29" imgW="215640" imgH="330120" progId="Equation.3">
                    <p:embed/>
                  </p:oleObj>
                </mc:Choice>
                <mc:Fallback>
                  <p:oleObj name="Equation" r:id="rId29" imgW="215640" imgH="3301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96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8"/>
            <p:cNvGraphicFramePr>
              <a:graphicFrameLocks noChangeAspect="1"/>
            </p:cNvGraphicFramePr>
            <p:nvPr/>
          </p:nvGraphicFramePr>
          <p:xfrm>
            <a:off x="4328" y="249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39" name="Equation" r:id="rId31" imgW="203040" imgH="241200" progId="Equation.3">
                    <p:embed/>
                  </p:oleObj>
                </mc:Choice>
                <mc:Fallback>
                  <p:oleObj name="Equation" r:id="rId31" imgW="20304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49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9"/>
            <p:cNvGraphicFramePr>
              <a:graphicFrameLocks noChangeAspect="1"/>
            </p:cNvGraphicFramePr>
            <p:nvPr/>
          </p:nvGraphicFramePr>
          <p:xfrm>
            <a:off x="3840" y="283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0" name="Equation" r:id="rId33" imgW="279360" imgH="304560" progId="Equation.3">
                    <p:embed/>
                  </p:oleObj>
                </mc:Choice>
                <mc:Fallback>
                  <p:oleObj name="Equation" r:id="rId33" imgW="27936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3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0"/>
            <p:cNvGraphicFramePr>
              <a:graphicFrameLocks noChangeAspect="1"/>
            </p:cNvGraphicFramePr>
            <p:nvPr/>
          </p:nvGraphicFramePr>
          <p:xfrm>
            <a:off x="5232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1" name="Equation" r:id="rId35" imgW="291960" imgH="317160" progId="Equation.3">
                    <p:embed/>
                  </p:oleObj>
                </mc:Choice>
                <mc:Fallback>
                  <p:oleObj name="Equation" r:id="rId35" imgW="2919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Arc 73"/>
            <p:cNvSpPr>
              <a:spLocks/>
            </p:cNvSpPr>
            <p:nvPr/>
          </p:nvSpPr>
          <p:spPr bwMode="auto">
            <a:xfrm>
              <a:off x="4120" y="2791"/>
              <a:ext cx="172" cy="136"/>
            </a:xfrm>
            <a:custGeom>
              <a:avLst/>
              <a:gdLst>
                <a:gd name="T0" fmla="*/ 0 w 21600"/>
                <a:gd name="T1" fmla="*/ 0 h 16974"/>
                <a:gd name="T2" fmla="*/ 0 w 21600"/>
                <a:gd name="T3" fmla="*/ 0 h 16974"/>
                <a:gd name="T4" fmla="*/ 0 w 21600"/>
                <a:gd name="T5" fmla="*/ 0 h 169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974"/>
                <a:gd name="T11" fmla="*/ 21600 w 21600"/>
                <a:gd name="T12" fmla="*/ 16974 h 169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97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</a:path>
                <a:path w="21600" h="1697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Arc 74"/>
            <p:cNvSpPr>
              <a:spLocks/>
            </p:cNvSpPr>
            <p:nvPr/>
          </p:nvSpPr>
          <p:spPr bwMode="auto">
            <a:xfrm>
              <a:off x="5005" y="2784"/>
              <a:ext cx="172" cy="144"/>
            </a:xfrm>
            <a:custGeom>
              <a:avLst/>
              <a:gdLst>
                <a:gd name="T0" fmla="*/ 0 w 21600"/>
                <a:gd name="T1" fmla="*/ 0 h 17869"/>
                <a:gd name="T2" fmla="*/ 0 w 21600"/>
                <a:gd name="T3" fmla="*/ 0 h 17869"/>
                <a:gd name="T4" fmla="*/ 0 w 21600"/>
                <a:gd name="T5" fmla="*/ 0 h 178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869"/>
                <a:gd name="T11" fmla="*/ 21600 w 21600"/>
                <a:gd name="T12" fmla="*/ 17869 h 17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869" fill="none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</a:path>
                <a:path w="21600" h="17869" stroke="0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Arc 75"/>
            <p:cNvSpPr>
              <a:spLocks/>
            </p:cNvSpPr>
            <p:nvPr/>
          </p:nvSpPr>
          <p:spPr bwMode="auto">
            <a:xfrm>
              <a:off x="4600" y="2400"/>
              <a:ext cx="245" cy="172"/>
            </a:xfrm>
            <a:custGeom>
              <a:avLst/>
              <a:gdLst>
                <a:gd name="T0" fmla="*/ 0 w 30548"/>
                <a:gd name="T1" fmla="*/ 0 h 21600"/>
                <a:gd name="T2" fmla="*/ 0 w 30548"/>
                <a:gd name="T3" fmla="*/ 0 h 21600"/>
                <a:gd name="T4" fmla="*/ 0 w 30548"/>
                <a:gd name="T5" fmla="*/ 0 h 21600"/>
                <a:gd name="T6" fmla="*/ 0 60000 65536"/>
                <a:gd name="T7" fmla="*/ 0 60000 65536"/>
                <a:gd name="T8" fmla="*/ 0 60000 65536"/>
                <a:gd name="T9" fmla="*/ 0 w 30548"/>
                <a:gd name="T10" fmla="*/ 0 h 21600"/>
                <a:gd name="T11" fmla="*/ 30548 w 305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Freeform 76"/>
            <p:cNvSpPr>
              <a:spLocks/>
            </p:cNvSpPr>
            <p:nvPr/>
          </p:nvSpPr>
          <p:spPr bwMode="auto">
            <a:xfrm>
              <a:off x="4072" y="240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 autoUpdateAnimBg="0"/>
      <p:bldP spid="10140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057400" y="1752600"/>
            <a:ext cx="5334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P23     3 ,  4 ,  6 ,  7 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           </a:t>
            </a:r>
            <a:r>
              <a:rPr lang="en-US" altLang="zh-CN" sz="4000" dirty="0" smtClean="0"/>
              <a:t>9</a:t>
            </a:r>
            <a:r>
              <a:rPr lang="en-US" altLang="zh-CN" sz="3200" dirty="0" smtClean="0"/>
              <a:t> (</a:t>
            </a:r>
            <a:r>
              <a:rPr lang="en-US" altLang="zh-CN" sz="3200" dirty="0"/>
              <a:t>2)</a:t>
            </a:r>
            <a:r>
              <a:rPr lang="en-US" altLang="zh-CN" sz="4000" dirty="0"/>
              <a:t> ,  </a:t>
            </a:r>
            <a:r>
              <a:rPr lang="en-US" altLang="zh-CN" sz="4000" dirty="0" smtClean="0"/>
              <a:t>10</a:t>
            </a:r>
            <a:endParaRPr lang="en-US" altLang="zh-CN" sz="4000" dirty="0"/>
          </a:p>
        </p:txBody>
      </p:sp>
      <p:pic>
        <p:nvPicPr>
          <p:cNvPr id="28675" name="Picture 3" descr="F:\My Documents\数学资源库\机动.jpg">
            <a:hlinkClick r:id="rId2" action="ppaction://hlinkpres?slideindex=1&amp;slidetitle=第三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976938" y="6600825"/>
            <a:ext cx="692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第三节  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smtClean="0">
                <a:ea typeface="楷体_GB2312" pitchFamily="49" charset="-122"/>
              </a:rPr>
              <a:t>作业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276600" y="4038600"/>
          <a:ext cx="4352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Equation" r:id="rId3" imgW="4356000" imgH="850680" progId="Equation.3">
                  <p:embed/>
                </p:oleObj>
              </mc:Choice>
              <mc:Fallback>
                <p:oleObj name="Equation" r:id="rId3" imgW="435600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4352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289300" y="49530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Equation" r:id="rId5" imgW="660240" imgH="317160" progId="Equation.3">
                  <p:embed/>
                </p:oleObj>
              </mc:Choice>
              <mc:Fallback>
                <p:oleObj name="Equation" r:id="rId5" imgW="66024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9530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447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FFFF00"/>
                </a:solidFill>
                <a:ea typeface="楷体_GB2312" pitchFamily="49" charset="-122"/>
              </a:rPr>
              <a:t>备用题</a:t>
            </a:r>
          </a:p>
        </p:txBody>
      </p:sp>
      <p:sp>
        <p:nvSpPr>
          <p:cNvPr id="25617" name="Text Box 9"/>
          <p:cNvSpPr txBox="1">
            <a:spLocks noChangeArrowheads="1"/>
          </p:cNvSpPr>
          <p:nvPr/>
        </p:nvSpPr>
        <p:spPr bwMode="auto">
          <a:xfrm>
            <a:off x="704850" y="11033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rgbClr val="FFFFFF"/>
                </a:solidFill>
              </a:rPr>
              <a:t>已知向量</a:t>
            </a:r>
          </a:p>
        </p:txBody>
      </p:sp>
      <p:sp>
        <p:nvSpPr>
          <p:cNvPr id="25618" name="Text Box 10"/>
          <p:cNvSpPr txBox="1">
            <a:spLocks noChangeArrowheads="1"/>
          </p:cNvSpPr>
          <p:nvPr/>
        </p:nvSpPr>
        <p:spPr bwMode="auto">
          <a:xfrm>
            <a:off x="3397250" y="10810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的夹角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715000" y="1143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且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85800" y="22860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aphicFrame>
        <p:nvGraphicFramePr>
          <p:cNvPr id="25604" name="Object 14"/>
          <p:cNvGraphicFramePr>
            <a:graphicFrameLocks noChangeAspect="1"/>
          </p:cNvGraphicFramePr>
          <p:nvPr/>
        </p:nvGraphicFramePr>
        <p:xfrm>
          <a:off x="4629150" y="977900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Equation" r:id="rId7" imgW="1168200" imgH="850680" progId="Equation.3">
                  <p:embed/>
                </p:oleObj>
              </mc:Choice>
              <mc:Fallback>
                <p:oleObj name="Equation" r:id="rId7" imgW="11682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977900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49"/>
          <p:cNvGrpSpPr>
            <a:grpSpLocks/>
          </p:cNvGrpSpPr>
          <p:nvPr/>
        </p:nvGrpSpPr>
        <p:grpSpPr bwMode="auto">
          <a:xfrm>
            <a:off x="2711450" y="1165225"/>
            <a:ext cx="711200" cy="460375"/>
            <a:chOff x="1632" y="734"/>
            <a:chExt cx="448" cy="290"/>
          </a:xfrm>
        </p:grpSpPr>
        <p:graphicFrame>
          <p:nvGraphicFramePr>
            <p:cNvPr id="25615" name="Object 13"/>
            <p:cNvGraphicFramePr>
              <a:graphicFrameLocks noChangeAspect="1"/>
            </p:cNvGraphicFramePr>
            <p:nvPr/>
          </p:nvGraphicFramePr>
          <p:xfrm>
            <a:off x="1632" y="768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7" name="Equation" r:id="rId9" imgW="711000" imgH="406080" progId="Equation.3">
                    <p:embed/>
                  </p:oleObj>
                </mc:Choice>
                <mc:Fallback>
                  <p:oleObj name="Equation" r:id="rId9" imgW="711000" imgH="406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Line 22"/>
            <p:cNvSpPr>
              <a:spLocks noChangeShapeType="1"/>
            </p:cNvSpPr>
            <p:nvPr/>
          </p:nvSpPr>
          <p:spPr bwMode="auto">
            <a:xfrm>
              <a:off x="1634" y="77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5" name="Line 23"/>
            <p:cNvSpPr>
              <a:spLocks noChangeShapeType="1"/>
            </p:cNvSpPr>
            <p:nvPr/>
          </p:nvSpPr>
          <p:spPr bwMode="auto">
            <a:xfrm>
              <a:off x="1933" y="7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1000" y="1752600"/>
            <a:ext cx="1549400" cy="457200"/>
            <a:chOff x="240" y="1056"/>
            <a:chExt cx="976" cy="288"/>
          </a:xfrm>
        </p:grpSpPr>
        <p:graphicFrame>
          <p:nvGraphicFramePr>
            <p:cNvPr id="25614" name="Object 18"/>
            <p:cNvGraphicFramePr>
              <a:graphicFrameLocks noChangeAspect="1"/>
            </p:cNvGraphicFramePr>
            <p:nvPr/>
          </p:nvGraphicFramePr>
          <p:xfrm>
            <a:off x="240" y="1064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8" name="Equation" r:id="rId11" imgW="1549080" imgH="444240" progId="Equation.3">
                    <p:embed/>
                  </p:oleObj>
                </mc:Choice>
                <mc:Fallback>
                  <p:oleObj name="Equation" r:id="rId11" imgW="154908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64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Line 24"/>
            <p:cNvSpPr>
              <a:spLocks noChangeShapeType="1"/>
            </p:cNvSpPr>
            <p:nvPr/>
          </p:nvSpPr>
          <p:spPr bwMode="auto">
            <a:xfrm>
              <a:off x="603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Line 25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235700" y="1165225"/>
            <a:ext cx="1384300" cy="457200"/>
            <a:chOff x="3880" y="720"/>
            <a:chExt cx="872" cy="288"/>
          </a:xfrm>
        </p:grpSpPr>
        <p:graphicFrame>
          <p:nvGraphicFramePr>
            <p:cNvPr id="25613" name="Object 15"/>
            <p:cNvGraphicFramePr>
              <a:graphicFrameLocks noChangeAspect="1"/>
            </p:cNvGraphicFramePr>
            <p:nvPr/>
          </p:nvGraphicFramePr>
          <p:xfrm>
            <a:off x="3880" y="720"/>
            <a:ext cx="8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9" name="Equation" r:id="rId13" imgW="1384200" imgH="457200" progId="Equation.3">
                    <p:embed/>
                  </p:oleObj>
                </mc:Choice>
                <mc:Fallback>
                  <p:oleObj name="Equation" r:id="rId13" imgW="13842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720"/>
                          <a:ext cx="8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1" name="Line 26"/>
            <p:cNvSpPr>
              <a:spLocks noChangeShapeType="1"/>
            </p:cNvSpPr>
            <p:nvPr/>
          </p:nvSpPr>
          <p:spPr bwMode="auto">
            <a:xfrm>
              <a:off x="3936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696200" y="1143000"/>
            <a:ext cx="1079500" cy="469900"/>
            <a:chOff x="4848" y="680"/>
            <a:chExt cx="680" cy="296"/>
          </a:xfrm>
        </p:grpSpPr>
        <p:graphicFrame>
          <p:nvGraphicFramePr>
            <p:cNvPr id="25612" name="Object 16"/>
            <p:cNvGraphicFramePr>
              <a:graphicFrameLocks noChangeAspect="1"/>
            </p:cNvGraphicFramePr>
            <p:nvPr/>
          </p:nvGraphicFramePr>
          <p:xfrm>
            <a:off x="4848" y="720"/>
            <a:ext cx="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0" name="Equation" r:id="rId15" imgW="1079280" imgH="406080" progId="Equation.3">
                    <p:embed/>
                  </p:oleObj>
                </mc:Choice>
                <mc:Fallback>
                  <p:oleObj name="Equation" r:id="rId15" imgW="107928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0" name="Line 27"/>
            <p:cNvSpPr>
              <a:spLocks noChangeShapeType="1"/>
            </p:cNvSpPr>
            <p:nvPr/>
          </p:nvSpPr>
          <p:spPr bwMode="auto">
            <a:xfrm>
              <a:off x="4908" y="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676400" y="2286000"/>
            <a:ext cx="1828800" cy="533400"/>
            <a:chOff x="1056" y="1440"/>
            <a:chExt cx="1152" cy="336"/>
          </a:xfrm>
        </p:grpSpPr>
        <p:graphicFrame>
          <p:nvGraphicFramePr>
            <p:cNvPr id="25611" name="Object 2"/>
            <p:cNvGraphicFramePr>
              <a:graphicFrameLocks noChangeAspect="1"/>
            </p:cNvGraphicFramePr>
            <p:nvPr/>
          </p:nvGraphicFramePr>
          <p:xfrm>
            <a:off x="1056" y="1440"/>
            <a:ext cx="11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1" name="Equation" r:id="rId17" imgW="1828800" imgH="533160" progId="Equation.3">
                    <p:embed/>
                  </p:oleObj>
                </mc:Choice>
                <mc:Fallback>
                  <p:oleObj name="Equation" r:id="rId17" imgW="1828800" imgH="5331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11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1419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1728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3505200" y="2338388"/>
            <a:ext cx="2451100" cy="458787"/>
            <a:chOff x="2208" y="1440"/>
            <a:chExt cx="1544" cy="289"/>
          </a:xfrm>
        </p:grpSpPr>
        <p:graphicFrame>
          <p:nvGraphicFramePr>
            <p:cNvPr id="25610" name="Object 19"/>
            <p:cNvGraphicFramePr>
              <a:graphicFrameLocks noChangeAspect="1"/>
            </p:cNvGraphicFramePr>
            <p:nvPr/>
          </p:nvGraphicFramePr>
          <p:xfrm>
            <a:off x="2208" y="1473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2" name="Equation" r:id="rId19" imgW="2450880" imgH="406080" progId="Equation.3">
                    <p:embed/>
                  </p:oleObj>
                </mc:Choice>
                <mc:Fallback>
                  <p:oleObj name="Equation" r:id="rId19" imgW="245088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73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4" name="Line 30"/>
            <p:cNvSpPr>
              <a:spLocks noChangeShapeType="1"/>
            </p:cNvSpPr>
            <p:nvPr/>
          </p:nvSpPr>
          <p:spPr bwMode="auto">
            <a:xfrm>
              <a:off x="2352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Line 31"/>
            <p:cNvSpPr>
              <a:spLocks noChangeShapeType="1"/>
            </p:cNvSpPr>
            <p:nvPr/>
          </p:nvSpPr>
          <p:spPr bwMode="auto">
            <a:xfrm>
              <a:off x="2661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6" name="Line 32"/>
            <p:cNvSpPr>
              <a:spLocks noChangeShapeType="1"/>
            </p:cNvSpPr>
            <p:nvPr/>
          </p:nvSpPr>
          <p:spPr bwMode="auto">
            <a:xfrm>
              <a:off x="3155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7" name="Line 33"/>
            <p:cNvSpPr>
              <a:spLocks noChangeShapeType="1"/>
            </p:cNvSpPr>
            <p:nvPr/>
          </p:nvSpPr>
          <p:spPr bwMode="auto">
            <a:xfrm>
              <a:off x="34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289300" y="2971800"/>
            <a:ext cx="901700" cy="317500"/>
            <a:chOff x="2072" y="1872"/>
            <a:chExt cx="568" cy="200"/>
          </a:xfrm>
        </p:grpSpPr>
        <p:graphicFrame>
          <p:nvGraphicFramePr>
            <p:cNvPr id="25609" name="Object 3"/>
            <p:cNvGraphicFramePr>
              <a:graphicFrameLocks noChangeAspect="1"/>
            </p:cNvGraphicFramePr>
            <p:nvPr/>
          </p:nvGraphicFramePr>
          <p:xfrm>
            <a:off x="2072" y="1920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" name="Equation" r:id="rId21" imgW="901440" imgH="241200" progId="Equation.3">
                    <p:embed/>
                  </p:oleObj>
                </mc:Choice>
                <mc:Fallback>
                  <p:oleObj name="Equation" r:id="rId21" imgW="90144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920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2" name="Line 34"/>
            <p:cNvSpPr>
              <a:spLocks noChangeShapeType="1"/>
            </p:cNvSpPr>
            <p:nvPr/>
          </p:nvSpPr>
          <p:spPr bwMode="auto">
            <a:xfrm>
              <a:off x="2283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35"/>
            <p:cNvSpPr>
              <a:spLocks noChangeShapeType="1"/>
            </p:cNvSpPr>
            <p:nvPr/>
          </p:nvSpPr>
          <p:spPr bwMode="auto">
            <a:xfrm>
              <a:off x="2496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279900" y="2895600"/>
            <a:ext cx="1130300" cy="482600"/>
            <a:chOff x="2696" y="1824"/>
            <a:chExt cx="712" cy="304"/>
          </a:xfrm>
        </p:grpSpPr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2696" y="1872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4" name="Equation" r:id="rId23" imgW="1130040" imgH="406080" progId="Equation.3">
                    <p:embed/>
                  </p:oleObj>
                </mc:Choice>
                <mc:Fallback>
                  <p:oleObj name="Equation" r:id="rId23" imgW="113004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872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Line 36"/>
            <p:cNvSpPr>
              <a:spLocks noChangeShapeType="1"/>
            </p:cNvSpPr>
            <p:nvPr/>
          </p:nvSpPr>
          <p:spPr bwMode="auto">
            <a:xfrm>
              <a:off x="3051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1" name="Line 37"/>
            <p:cNvSpPr>
              <a:spLocks noChangeShapeType="1"/>
            </p:cNvSpPr>
            <p:nvPr/>
          </p:nvSpPr>
          <p:spPr bwMode="auto">
            <a:xfrm>
              <a:off x="3264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486400" y="2895600"/>
            <a:ext cx="876300" cy="482600"/>
            <a:chOff x="3480" y="1824"/>
            <a:chExt cx="552" cy="304"/>
          </a:xfrm>
        </p:grpSpPr>
        <p:graphicFrame>
          <p:nvGraphicFramePr>
            <p:cNvPr id="25607" name="Object 21"/>
            <p:cNvGraphicFramePr>
              <a:graphicFrameLocks noChangeAspect="1"/>
            </p:cNvGraphicFramePr>
            <p:nvPr/>
          </p:nvGraphicFramePr>
          <p:xfrm>
            <a:off x="3480" y="1872"/>
            <a:ext cx="5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5" name="Equation" r:id="rId25" imgW="876240" imgH="406080" progId="Equation.3">
                    <p:embed/>
                  </p:oleObj>
                </mc:Choice>
                <mc:Fallback>
                  <p:oleObj name="Equation" r:id="rId25" imgW="87624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872"/>
                          <a:ext cx="5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36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388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289300" y="3429000"/>
            <a:ext cx="4089400" cy="558800"/>
            <a:chOff x="2072" y="2160"/>
            <a:chExt cx="2576" cy="352"/>
          </a:xfrm>
        </p:grpSpPr>
        <p:graphicFrame>
          <p:nvGraphicFramePr>
            <p:cNvPr id="25606" name="Object 4"/>
            <p:cNvGraphicFramePr>
              <a:graphicFrameLocks noChangeAspect="1"/>
            </p:cNvGraphicFramePr>
            <p:nvPr/>
          </p:nvGraphicFramePr>
          <p:xfrm>
            <a:off x="2072" y="2160"/>
            <a:ext cx="25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6" name="Equation" r:id="rId27" imgW="4089240" imgH="558720" progId="Equation.3">
                    <p:embed/>
                  </p:oleObj>
                </mc:Choice>
                <mc:Fallback>
                  <p:oleObj name="Equation" r:id="rId27" imgW="4089240" imgH="5587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2160"/>
                          <a:ext cx="25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45"/>
            <p:cNvSpPr>
              <a:spLocks noChangeShapeType="1"/>
            </p:cNvSpPr>
            <p:nvPr/>
          </p:nvSpPr>
          <p:spPr bwMode="auto">
            <a:xfrm>
              <a:off x="232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Line 46"/>
            <p:cNvSpPr>
              <a:spLocks noChangeShapeType="1"/>
            </p:cNvSpPr>
            <p:nvPr/>
          </p:nvSpPr>
          <p:spPr bwMode="auto">
            <a:xfrm>
              <a:off x="302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6" name="Line 47"/>
            <p:cNvSpPr>
              <a:spLocks noChangeShapeType="1"/>
            </p:cNvSpPr>
            <p:nvPr/>
          </p:nvSpPr>
          <p:spPr bwMode="auto">
            <a:xfrm>
              <a:off x="3408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7" name="Line 48"/>
            <p:cNvSpPr>
              <a:spLocks noChangeShapeType="1"/>
            </p:cNvSpPr>
            <p:nvPr/>
          </p:nvSpPr>
          <p:spPr bwMode="auto">
            <a:xfrm>
              <a:off x="4341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676400" y="5562600"/>
            <a:ext cx="2552700" cy="482600"/>
            <a:chOff x="1056" y="3504"/>
            <a:chExt cx="1608" cy="304"/>
          </a:xfrm>
        </p:grpSpPr>
        <p:graphicFrame>
          <p:nvGraphicFramePr>
            <p:cNvPr id="25605" name="Object 7"/>
            <p:cNvGraphicFramePr>
              <a:graphicFrameLocks noChangeAspect="1"/>
            </p:cNvGraphicFramePr>
            <p:nvPr/>
          </p:nvGraphicFramePr>
          <p:xfrm>
            <a:off x="1056" y="3504"/>
            <a:ext cx="1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7" name="Equation" r:id="rId29" imgW="2552400" imgH="482400" progId="Equation.3">
                    <p:embed/>
                  </p:oleObj>
                </mc:Choice>
                <mc:Fallback>
                  <p:oleObj name="Equation" r:id="rId29" imgW="255240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4"/>
                          <a:ext cx="16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40"/>
            <p:cNvSpPr>
              <a:spLocks noChangeShapeType="1"/>
            </p:cNvSpPr>
            <p:nvPr/>
          </p:nvSpPr>
          <p:spPr bwMode="auto">
            <a:xfrm>
              <a:off x="1488" y="35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59"/>
            <p:cNvSpPr>
              <a:spLocks noChangeShapeType="1"/>
            </p:cNvSpPr>
            <p:nvPr/>
          </p:nvSpPr>
          <p:spPr bwMode="auto">
            <a:xfrm>
              <a:off x="18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build="p" autoUpdateAnimBg="0"/>
      <p:bldP spid="1095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4146550" y="3505200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Equation" r:id="rId3" imgW="3073320" imgH="850680" progId="Equation.3">
                  <p:embed/>
                </p:oleObj>
              </mc:Choice>
              <mc:Fallback>
                <p:oleObj name="Equation" r:id="rId3" imgW="3073320" imgH="850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505200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7315200" y="3733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Equation" r:id="rId5" imgW="431640" imgH="304560" progId="Equation.3">
                  <p:embed/>
                </p:oleObj>
              </mc:Choice>
              <mc:Fallback>
                <p:oleObj name="Equation" r:id="rId5" imgW="4316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33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791200" y="1219200"/>
            <a:ext cx="2819400" cy="1536700"/>
            <a:chOff x="3648" y="768"/>
            <a:chExt cx="1776" cy="968"/>
          </a:xfrm>
        </p:grpSpPr>
        <p:sp>
          <p:nvSpPr>
            <p:cNvPr id="26670" name="AutoShape 5"/>
            <p:cNvSpPr>
              <a:spLocks noChangeArrowheads="1"/>
            </p:cNvSpPr>
            <p:nvPr/>
          </p:nvSpPr>
          <p:spPr bwMode="auto">
            <a:xfrm>
              <a:off x="3860" y="972"/>
              <a:ext cx="1344" cy="672"/>
            </a:xfrm>
            <a:prstGeom prst="triangle">
              <a:avLst>
                <a:gd name="adj" fmla="val 82736"/>
              </a:avLst>
            </a:prstGeom>
            <a:solidFill>
              <a:srgbClr val="0033CC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6643" name="Object 6"/>
            <p:cNvGraphicFramePr>
              <a:graphicFrameLocks noChangeAspect="1"/>
            </p:cNvGraphicFramePr>
            <p:nvPr/>
          </p:nvGraphicFramePr>
          <p:xfrm>
            <a:off x="3648" y="153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3" name="Equation" r:id="rId7" imgW="279360" imgH="304560" progId="Equation.3">
                    <p:embed/>
                  </p:oleObj>
                </mc:Choice>
                <mc:Fallback>
                  <p:oleObj name="Equation" r:id="rId7" imgW="27936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3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7"/>
            <p:cNvGraphicFramePr>
              <a:graphicFrameLocks noChangeAspect="1"/>
            </p:cNvGraphicFramePr>
            <p:nvPr/>
          </p:nvGraphicFramePr>
          <p:xfrm>
            <a:off x="4864" y="76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4" name="Equation" r:id="rId9" imgW="279360" imgH="304560" progId="Equation.3">
                    <p:embed/>
                  </p:oleObj>
                </mc:Choice>
                <mc:Fallback>
                  <p:oleObj name="Equation" r:id="rId9" imgW="27936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76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8"/>
            <p:cNvGraphicFramePr>
              <a:graphicFrameLocks noChangeAspect="1"/>
            </p:cNvGraphicFramePr>
            <p:nvPr/>
          </p:nvGraphicFramePr>
          <p:xfrm>
            <a:off x="5240" y="15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5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15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704138" y="1543050"/>
            <a:ext cx="317500" cy="1428750"/>
            <a:chOff x="4848" y="972"/>
            <a:chExt cx="200" cy="900"/>
          </a:xfrm>
        </p:grpSpPr>
        <p:sp>
          <p:nvSpPr>
            <p:cNvPr id="26669" name="Line 9"/>
            <p:cNvSpPr>
              <a:spLocks noChangeShapeType="1"/>
            </p:cNvSpPr>
            <p:nvPr/>
          </p:nvSpPr>
          <p:spPr bwMode="auto">
            <a:xfrm flipH="1">
              <a:off x="4960" y="972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2" name="Object 10"/>
            <p:cNvGraphicFramePr>
              <a:graphicFrameLocks noChangeAspect="1"/>
            </p:cNvGraphicFramePr>
            <p:nvPr/>
          </p:nvGraphicFramePr>
          <p:xfrm>
            <a:off x="4848" y="168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6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8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8" name="Text Box 11"/>
          <p:cNvSpPr txBox="1">
            <a:spLocks noChangeArrowheads="1"/>
          </p:cNvSpPr>
          <p:nvPr/>
        </p:nvSpPr>
        <p:spPr bwMode="auto">
          <a:xfrm>
            <a:off x="1270000" y="457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在顶点为</a:t>
            </a:r>
          </a:p>
        </p:txBody>
      </p:sp>
      <p:sp>
        <p:nvSpPr>
          <p:cNvPr id="26649" name="Text Box 12"/>
          <p:cNvSpPr txBox="1">
            <a:spLocks noChangeArrowheads="1"/>
          </p:cNvSpPr>
          <p:nvPr/>
        </p:nvSpPr>
        <p:spPr bwMode="auto">
          <a:xfrm>
            <a:off x="400050" y="10668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三角形中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26628" name="Object 13"/>
          <p:cNvGraphicFramePr>
            <a:graphicFrameLocks noChangeAspect="1"/>
          </p:cNvGraphicFramePr>
          <p:nvPr/>
        </p:nvGraphicFramePr>
        <p:xfrm>
          <a:off x="2794000" y="5842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7" name="Equation" r:id="rId15" imgW="1549080" imgH="406080" progId="Equation.3">
                  <p:embed/>
                </p:oleObj>
              </mc:Choice>
              <mc:Fallback>
                <p:oleObj name="Equation" r:id="rId15" imgW="15490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842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4"/>
          <p:cNvGraphicFramePr>
            <a:graphicFrameLocks noChangeAspect="1"/>
          </p:cNvGraphicFramePr>
          <p:nvPr/>
        </p:nvGraphicFramePr>
        <p:xfrm>
          <a:off x="4470400" y="5842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Equation" r:id="rId17" imgW="1282680" imgH="406080" progId="Equation.3">
                  <p:embed/>
                </p:oleObj>
              </mc:Choice>
              <mc:Fallback>
                <p:oleObj name="Equation" r:id="rId17" imgW="128268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842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5"/>
          <p:cNvGraphicFramePr>
            <a:graphicFrameLocks noChangeAspect="1"/>
          </p:cNvGraphicFramePr>
          <p:nvPr/>
        </p:nvGraphicFramePr>
        <p:xfrm>
          <a:off x="5867400" y="5969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9" name="Equation" r:id="rId19" imgW="2514600" imgH="431640" progId="Equation.3">
                  <p:embed/>
                </p:oleObj>
              </mc:Choice>
              <mc:Fallback>
                <p:oleObj name="Equation" r:id="rId19" imgW="2514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69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16"/>
          <p:cNvSpPr txBox="1">
            <a:spLocks noChangeArrowheads="1"/>
          </p:cNvSpPr>
          <p:nvPr/>
        </p:nvSpPr>
        <p:spPr bwMode="auto">
          <a:xfrm>
            <a:off x="2049463" y="1081088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 </a:t>
            </a:r>
            <a:r>
              <a:rPr lang="en-US" altLang="zh-CN" i="1">
                <a:solidFill>
                  <a:srgbClr val="FFFFFF"/>
                </a:solidFill>
              </a:rPr>
              <a:t>AC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边上的高 </a:t>
            </a:r>
            <a:r>
              <a:rPr lang="en-US" altLang="zh-CN" i="1">
                <a:solidFill>
                  <a:srgbClr val="FFFFFF"/>
                </a:solidFill>
              </a:rPr>
              <a:t>BD</a:t>
            </a:r>
            <a:r>
              <a:rPr lang="en-US" altLang="zh-CN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755650" y="16764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87500" y="1771650"/>
            <a:ext cx="2425700" cy="438150"/>
            <a:chOff x="920" y="1036"/>
            <a:chExt cx="1528" cy="276"/>
          </a:xfrm>
        </p:grpSpPr>
        <p:sp>
          <p:nvSpPr>
            <p:cNvPr id="26668" name="Line 19"/>
            <p:cNvSpPr>
              <a:spLocks noChangeShapeType="1"/>
            </p:cNvSpPr>
            <p:nvPr/>
          </p:nvSpPr>
          <p:spPr bwMode="auto">
            <a:xfrm>
              <a:off x="995" y="1036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1" name="Object 20"/>
            <p:cNvGraphicFramePr>
              <a:graphicFrameLocks noChangeAspect="1"/>
            </p:cNvGraphicFramePr>
            <p:nvPr/>
          </p:nvGraphicFramePr>
          <p:xfrm>
            <a:off x="920" y="1056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0" name="Equation" r:id="rId21" imgW="2425680" imgH="406080" progId="Equation.3">
                    <p:embed/>
                  </p:oleObj>
                </mc:Choice>
                <mc:Fallback>
                  <p:oleObj name="Equation" r:id="rId21" imgW="242568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056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2552700" y="4572000"/>
          <a:ext cx="2730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23" imgW="2730240" imgH="545760" progId="Equation.3">
                  <p:embed/>
                </p:oleObj>
              </mc:Choice>
              <mc:Fallback>
                <p:oleObj name="Equation" r:id="rId23" imgW="2730240" imgH="545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572000"/>
                        <a:ext cx="2730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51000" y="4637088"/>
            <a:ext cx="800100" cy="450850"/>
            <a:chOff x="600" y="3105"/>
            <a:chExt cx="504" cy="284"/>
          </a:xfrm>
        </p:grpSpPr>
        <p:graphicFrame>
          <p:nvGraphicFramePr>
            <p:cNvPr id="26640" name="Object 23"/>
            <p:cNvGraphicFramePr>
              <a:graphicFrameLocks noChangeAspect="1"/>
            </p:cNvGraphicFramePr>
            <p:nvPr/>
          </p:nvGraphicFramePr>
          <p:xfrm>
            <a:off x="600" y="3141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2" name="Equation" r:id="rId25" imgW="799920" imgH="393480" progId="Equation.3">
                    <p:embed/>
                  </p:oleObj>
                </mc:Choice>
                <mc:Fallback>
                  <p:oleObj name="Equation" r:id="rId25" imgW="799920" imgH="393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141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7" name="Line 24"/>
            <p:cNvSpPr>
              <a:spLocks noChangeShapeType="1"/>
            </p:cNvSpPr>
            <p:nvPr/>
          </p:nvSpPr>
          <p:spPr bwMode="auto">
            <a:xfrm>
              <a:off x="720" y="3105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38300" y="2386013"/>
            <a:ext cx="2451100" cy="433387"/>
            <a:chOff x="952" y="1503"/>
            <a:chExt cx="1544" cy="273"/>
          </a:xfrm>
        </p:grpSpPr>
        <p:graphicFrame>
          <p:nvGraphicFramePr>
            <p:cNvPr id="26639" name="Object 26"/>
            <p:cNvGraphicFramePr>
              <a:graphicFrameLocks noChangeAspect="1"/>
            </p:cNvGraphicFramePr>
            <p:nvPr/>
          </p:nvGraphicFramePr>
          <p:xfrm>
            <a:off x="952" y="1520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3" name="Equation" r:id="rId27" imgW="2450880" imgH="406080" progId="Equation.3">
                    <p:embed/>
                  </p:oleObj>
                </mc:Choice>
                <mc:Fallback>
                  <p:oleObj name="Equation" r:id="rId27" imgW="245088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520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6" name="Line 27"/>
            <p:cNvSpPr>
              <a:spLocks noChangeShapeType="1"/>
            </p:cNvSpPr>
            <p:nvPr/>
          </p:nvSpPr>
          <p:spPr bwMode="auto">
            <a:xfrm>
              <a:off x="1001" y="1503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355600" y="2895600"/>
            <a:ext cx="361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 </a:t>
            </a:r>
            <a:r>
              <a:rPr lang="en-US" altLang="zh-CN" i="1">
                <a:solidFill>
                  <a:srgbClr val="FFFFFF"/>
                </a:solidFill>
              </a:rPr>
              <a:t>ABC </a:t>
            </a:r>
            <a:r>
              <a:rPr lang="zh-CN" altLang="en-US">
                <a:solidFill>
                  <a:srgbClr val="FFFFFF"/>
                </a:solidFill>
              </a:rPr>
              <a:t>的面积为 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612900" y="3505200"/>
            <a:ext cx="2476500" cy="850900"/>
            <a:chOff x="648" y="2296"/>
            <a:chExt cx="1560" cy="536"/>
          </a:xfrm>
        </p:grpSpPr>
        <p:graphicFrame>
          <p:nvGraphicFramePr>
            <p:cNvPr id="26638" name="Object 30"/>
            <p:cNvGraphicFramePr>
              <a:graphicFrameLocks noChangeAspect="1"/>
            </p:cNvGraphicFramePr>
            <p:nvPr/>
          </p:nvGraphicFramePr>
          <p:xfrm>
            <a:off x="648" y="2296"/>
            <a:ext cx="156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4" name="Equation" r:id="rId29" imgW="2476440" imgH="850680" progId="Equation.3">
                    <p:embed/>
                  </p:oleObj>
                </mc:Choice>
                <mc:Fallback>
                  <p:oleObj name="Equation" r:id="rId29" imgW="2476440" imgH="850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296"/>
                          <a:ext cx="156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4" name="Line 31"/>
            <p:cNvSpPr>
              <a:spLocks noChangeShapeType="1"/>
            </p:cNvSpPr>
            <p:nvPr/>
          </p:nvSpPr>
          <p:spPr bwMode="auto">
            <a:xfrm>
              <a:off x="1337" y="2412"/>
              <a:ext cx="295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32"/>
            <p:cNvSpPr>
              <a:spLocks noChangeShapeType="1"/>
            </p:cNvSpPr>
            <p:nvPr/>
          </p:nvSpPr>
          <p:spPr bwMode="auto">
            <a:xfrm>
              <a:off x="1824" y="2412"/>
              <a:ext cx="295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697" name="Object 33"/>
          <p:cNvGraphicFramePr>
            <a:graphicFrameLocks noChangeAspect="1"/>
          </p:cNvGraphicFramePr>
          <p:nvPr/>
        </p:nvGraphicFramePr>
        <p:xfrm>
          <a:off x="5626100" y="448310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31" imgW="838080" imgH="850680" progId="Equation.3">
                  <p:embed/>
                </p:oleObj>
              </mc:Choice>
              <mc:Fallback>
                <p:oleObj name="Equation" r:id="rId31" imgW="83808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48310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502400" y="4665663"/>
            <a:ext cx="800100" cy="439737"/>
            <a:chOff x="3888" y="3105"/>
            <a:chExt cx="504" cy="277"/>
          </a:xfrm>
        </p:grpSpPr>
        <p:graphicFrame>
          <p:nvGraphicFramePr>
            <p:cNvPr id="26637" name="Object 35"/>
            <p:cNvGraphicFramePr>
              <a:graphicFrameLocks noChangeAspect="1"/>
            </p:cNvGraphicFramePr>
            <p:nvPr/>
          </p:nvGraphicFramePr>
          <p:xfrm>
            <a:off x="3888" y="3134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6" name="Equation" r:id="rId33" imgW="799920" imgH="393480" progId="Equation.3">
                    <p:embed/>
                  </p:oleObj>
                </mc:Choice>
                <mc:Fallback>
                  <p:oleObj name="Equation" r:id="rId33" imgW="799920" imgH="393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34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3" name="Line 36"/>
            <p:cNvSpPr>
              <a:spLocks noChangeShapeType="1"/>
            </p:cNvSpPr>
            <p:nvPr/>
          </p:nvSpPr>
          <p:spPr bwMode="auto">
            <a:xfrm>
              <a:off x="4025" y="3105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701" name="Object 37"/>
          <p:cNvGraphicFramePr>
            <a:graphicFrameLocks noChangeAspect="1"/>
          </p:cNvGraphicFramePr>
          <p:nvPr/>
        </p:nvGraphicFramePr>
        <p:xfrm>
          <a:off x="7340600" y="47117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Equation" r:id="rId35" imgW="939600" imgH="393480" progId="Equation.3">
                  <p:embed/>
                </p:oleObj>
              </mc:Choice>
              <mc:Fallback>
                <p:oleObj name="Equation" r:id="rId35" imgW="9396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47117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2" name="Object 38"/>
          <p:cNvGraphicFramePr>
            <a:graphicFrameLocks noChangeAspect="1"/>
          </p:cNvGraphicFramePr>
          <p:nvPr/>
        </p:nvGraphicFramePr>
        <p:xfrm>
          <a:off x="1803400" y="53340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37" imgW="1079280" imgH="850680" progId="Equation.3">
                  <p:embed/>
                </p:oleObj>
              </mc:Choice>
              <mc:Fallback>
                <p:oleObj name="Equation" r:id="rId37" imgW="107928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340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3" name="Object 39"/>
          <p:cNvGraphicFramePr>
            <a:graphicFrameLocks noChangeAspect="1"/>
          </p:cNvGraphicFramePr>
          <p:nvPr/>
        </p:nvGraphicFramePr>
        <p:xfrm>
          <a:off x="3022600" y="55626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39" imgW="939600" imgH="393480" progId="Equation.3">
                  <p:embed/>
                </p:oleObj>
              </mc:Choice>
              <mc:Fallback>
                <p:oleObj name="Equation" r:id="rId39" imgW="9396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5626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4" name="Object 40"/>
          <p:cNvGraphicFramePr>
            <a:graphicFrameLocks noChangeAspect="1"/>
          </p:cNvGraphicFramePr>
          <p:nvPr/>
        </p:nvGraphicFramePr>
        <p:xfrm>
          <a:off x="4695825" y="534035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Equation" r:id="rId41" imgW="1930320" imgH="850680" progId="Equation.3">
                  <p:embed/>
                </p:oleObj>
              </mc:Choice>
              <mc:Fallback>
                <p:oleObj name="Equation" r:id="rId41" imgW="1930320" imgH="8506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340350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457200"/>
            <a:ext cx="60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2.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55600" y="4572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而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355600" y="5486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故有</a:t>
            </a:r>
          </a:p>
        </p:txBody>
      </p:sp>
      <p:sp>
        <p:nvSpPr>
          <p:cNvPr id="113718" name="Line 54"/>
          <p:cNvSpPr>
            <a:spLocks noChangeShapeType="1"/>
          </p:cNvSpPr>
          <p:nvPr/>
        </p:nvSpPr>
        <p:spPr bwMode="auto">
          <a:xfrm>
            <a:off x="6135688" y="2611438"/>
            <a:ext cx="20939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9" name="Line 55"/>
          <p:cNvSpPr>
            <a:spLocks noChangeShapeType="1"/>
          </p:cNvSpPr>
          <p:nvPr/>
        </p:nvSpPr>
        <p:spPr bwMode="auto">
          <a:xfrm flipV="1">
            <a:off x="6138863" y="1536700"/>
            <a:ext cx="1752600" cy="1066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1" grpId="0" autoUpdateAnimBg="0"/>
      <p:bldP spid="113692" grpId="0" build="p" autoUpdateAnimBg="0"/>
      <p:bldP spid="113706" grpId="0" build="p" autoUpdateAnimBg="0"/>
      <p:bldP spid="113707" grpId="0" build="p" autoUpdateAnimBg="0"/>
      <p:bldP spid="113718" grpId="0" animBg="1"/>
      <p:bldP spid="1137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Line 2"/>
          <p:cNvSpPr>
            <a:spLocks noChangeShapeType="1"/>
          </p:cNvSpPr>
          <p:nvPr/>
        </p:nvSpPr>
        <p:spPr bwMode="auto">
          <a:xfrm>
            <a:off x="6553200" y="149066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3"/>
          <p:cNvSpPr>
            <a:spLocks noChangeShapeType="1"/>
          </p:cNvSpPr>
          <p:nvPr/>
        </p:nvSpPr>
        <p:spPr bwMode="auto">
          <a:xfrm flipV="1">
            <a:off x="6553200" y="881063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rc 4"/>
          <p:cNvSpPr>
            <a:spLocks/>
          </p:cNvSpPr>
          <p:nvPr/>
        </p:nvSpPr>
        <p:spPr bwMode="auto">
          <a:xfrm>
            <a:off x="6553200" y="1274763"/>
            <a:ext cx="547688" cy="215900"/>
          </a:xfrm>
          <a:custGeom>
            <a:avLst/>
            <a:gdLst>
              <a:gd name="T0" fmla="*/ 323510969 w 21600"/>
              <a:gd name="T1" fmla="*/ 0 h 8528"/>
              <a:gd name="T2" fmla="*/ 352121166 w 21600"/>
              <a:gd name="T3" fmla="*/ 138376799 h 8528"/>
              <a:gd name="T4" fmla="*/ 0 w 21600"/>
              <a:gd name="T5" fmla="*/ 138376799 h 8528"/>
              <a:gd name="T6" fmla="*/ 0 60000 65536"/>
              <a:gd name="T7" fmla="*/ 0 60000 65536"/>
              <a:gd name="T8" fmla="*/ 0 60000 65536"/>
              <a:gd name="T9" fmla="*/ 0 w 21600"/>
              <a:gd name="T10" fmla="*/ 0 h 8528"/>
              <a:gd name="T11" fmla="*/ 21600 w 21600"/>
              <a:gd name="T12" fmla="*/ 8528 h 8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239000" y="1184275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Equation" r:id="rId3" imgW="241200" imgH="317160" progId="Equation.3">
                  <p:embed/>
                </p:oleObj>
              </mc:Choice>
              <mc:Fallback>
                <p:oleObj name="Equation" r:id="rId3" imgW="2412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84275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8077200" y="8810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0513" y="966788"/>
            <a:ext cx="838200" cy="488950"/>
            <a:chOff x="1776" y="748"/>
            <a:chExt cx="528" cy="308"/>
          </a:xfrm>
        </p:grpSpPr>
        <p:sp>
          <p:nvSpPr>
            <p:cNvPr id="3181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3182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8600" y="1828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16350" y="2517559"/>
            <a:ext cx="1358900" cy="495300"/>
            <a:chOff x="2460" y="1441"/>
            <a:chExt cx="856" cy="312"/>
          </a:xfrm>
        </p:grpSpPr>
        <p:grpSp>
          <p:nvGrpSpPr>
            <p:cNvPr id="3178" name="Group 16"/>
            <p:cNvGrpSpPr>
              <a:grpSpLocks/>
            </p:cNvGrpSpPr>
            <p:nvPr/>
          </p:nvGrpSpPr>
          <p:grpSpPr bwMode="auto">
            <a:xfrm>
              <a:off x="2460" y="1441"/>
              <a:ext cx="856" cy="312"/>
              <a:chOff x="2460" y="1440"/>
              <a:chExt cx="856" cy="312"/>
            </a:xfrm>
          </p:grpSpPr>
          <p:graphicFrame>
            <p:nvGraphicFramePr>
              <p:cNvPr id="3098" name="Object 17"/>
              <p:cNvGraphicFramePr>
                <a:graphicFrameLocks noChangeAspect="1"/>
              </p:cNvGraphicFramePr>
              <p:nvPr/>
            </p:nvGraphicFramePr>
            <p:xfrm>
              <a:off x="2460" y="1440"/>
              <a:ext cx="85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6" name="Equation" r:id="rId5" imgW="1358640" imgH="495000" progId="Equation.3">
                      <p:embed/>
                    </p:oleObj>
                  </mc:Choice>
                  <mc:Fallback>
                    <p:oleObj name="Equation" r:id="rId5" imgW="1358640" imgH="4950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0" y="1440"/>
                            <a:ext cx="85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9" name="Line 18"/>
              <p:cNvSpPr>
                <a:spLocks noChangeShapeType="1"/>
              </p:cNvSpPr>
              <p:nvPr/>
            </p:nvSpPr>
            <p:spPr bwMode="auto">
              <a:xfrm>
                <a:off x="2534" y="147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" name="Line 19"/>
              <p:cNvSpPr>
                <a:spLocks noChangeShapeType="1"/>
              </p:cNvSpPr>
              <p:nvPr/>
            </p:nvSpPr>
            <p:spPr bwMode="auto">
              <a:xfrm>
                <a:off x="3167" y="148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97" name="Object 20"/>
            <p:cNvGraphicFramePr>
              <a:graphicFrameLocks noChangeAspect="1"/>
            </p:cNvGraphicFramePr>
            <p:nvPr/>
          </p:nvGraphicFramePr>
          <p:xfrm>
            <a:off x="25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" name="Equation" r:id="rId7" imgW="215640" imgH="330120" progId="Equation.3">
                    <p:embed/>
                  </p:oleObj>
                </mc:Choice>
                <mc:Fallback>
                  <p:oleObj name="Equation" r:id="rId7" imgW="215640" imgH="3301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30226" y="3096536"/>
            <a:ext cx="1401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</a:rPr>
              <a:t>2. </a:t>
            </a:r>
            <a:r>
              <a:rPr lang="zh-CN" altLang="en-US" b="1" dirty="0">
                <a:solidFill>
                  <a:schemeClr val="tx2"/>
                </a:solidFill>
              </a:rPr>
              <a:t>性质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881496" y="4112419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为两个非零向量</a:t>
            </a:r>
            <a:r>
              <a:rPr lang="en-US" altLang="zh-CN" dirty="0"/>
              <a:t>,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556920" y="411241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则有</a:t>
            </a:r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2644777" y="4873352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2660652" y="5085184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744913" y="1220788"/>
            <a:ext cx="927100" cy="444500"/>
            <a:chOff x="2488" y="668"/>
            <a:chExt cx="584" cy="280"/>
          </a:xfrm>
        </p:grpSpPr>
        <p:graphicFrame>
          <p:nvGraphicFramePr>
            <p:cNvPr id="3096" name="Object 27"/>
            <p:cNvGraphicFramePr>
              <a:graphicFrameLocks noChangeAspect="1"/>
            </p:cNvGraphicFramePr>
            <p:nvPr/>
          </p:nvGraphicFramePr>
          <p:xfrm>
            <a:off x="2488" y="668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" name="Equation" r:id="rId9" imgW="914400" imgH="444240" progId="Equation.3">
                    <p:embed/>
                  </p:oleObj>
                </mc:Choice>
                <mc:Fallback>
                  <p:oleObj name="Equation" r:id="rId9" imgW="914400" imgH="4442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68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" name="Line 28"/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524000" y="1195388"/>
            <a:ext cx="1295400" cy="469900"/>
            <a:chOff x="1040" y="652"/>
            <a:chExt cx="816" cy="296"/>
          </a:xfrm>
        </p:grpSpPr>
        <p:graphicFrame>
          <p:nvGraphicFramePr>
            <p:cNvPr id="3094" name="Object 30"/>
            <p:cNvGraphicFramePr>
              <a:graphicFrameLocks noChangeAspect="1"/>
            </p:cNvGraphicFramePr>
            <p:nvPr/>
          </p:nvGraphicFramePr>
          <p:xfrm>
            <a:off x="1040" y="652"/>
            <a:ext cx="8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" name="Equation" r:id="rId11" imgW="1295280" imgH="469800" progId="Equation.3">
                    <p:embed/>
                  </p:oleObj>
                </mc:Choice>
                <mc:Fallback>
                  <p:oleObj name="Equation" r:id="rId11" imgW="1295280" imgH="469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652"/>
                          <a:ext cx="8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5" name="Object 31"/>
            <p:cNvGraphicFramePr>
              <a:graphicFrameLocks noChangeAspect="1"/>
            </p:cNvGraphicFramePr>
            <p:nvPr/>
          </p:nvGraphicFramePr>
          <p:xfrm>
            <a:off x="1160" y="692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" name="Equation" r:id="rId13" imgW="215640" imgH="330120" progId="Equation.3">
                    <p:embed/>
                  </p:oleObj>
                </mc:Choice>
                <mc:Fallback>
                  <p:oleObj name="Equation" r:id="rId13" imgW="215640" imgH="3301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692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" name="Line 32"/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524000" y="1941513"/>
            <a:ext cx="914400" cy="428625"/>
            <a:chOff x="1344" y="1074"/>
            <a:chExt cx="576" cy="270"/>
          </a:xfrm>
        </p:grpSpPr>
        <p:graphicFrame>
          <p:nvGraphicFramePr>
            <p:cNvPr id="3093" name="Object 34"/>
            <p:cNvGraphicFramePr>
              <a:graphicFrameLocks noChangeAspect="1"/>
            </p:cNvGraphicFramePr>
            <p:nvPr/>
          </p:nvGraphicFramePr>
          <p:xfrm>
            <a:off x="1360" y="1088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1" name="Equation" r:id="rId15" imgW="888840" imgH="406080" progId="Equation.3">
                    <p:embed/>
                  </p:oleObj>
                </mc:Choice>
                <mc:Fallback>
                  <p:oleObj name="Equation" r:id="rId15" imgW="888840" imgH="4060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088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" name="Line 35"/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" name="Line 36"/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2449513" y="1900238"/>
            <a:ext cx="1333500" cy="469900"/>
            <a:chOff x="2016" y="1048"/>
            <a:chExt cx="840" cy="296"/>
          </a:xfrm>
        </p:grpSpPr>
        <p:graphicFrame>
          <p:nvGraphicFramePr>
            <p:cNvPr id="3092" name="Object 38"/>
            <p:cNvGraphicFramePr>
              <a:graphicFrameLocks noChangeAspect="1"/>
            </p:cNvGraphicFramePr>
            <p:nvPr/>
          </p:nvGraphicFramePr>
          <p:xfrm>
            <a:off x="2016" y="1048"/>
            <a:ext cx="8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" name="Equation" r:id="rId17" imgW="1333440" imgH="469800" progId="Equation.3">
                    <p:embed/>
                  </p:oleObj>
                </mc:Choice>
                <mc:Fallback>
                  <p:oleObj name="Equation" r:id="rId17" imgW="1333440" imgH="469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048"/>
                          <a:ext cx="8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2" name="Line 39"/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3" name="Line 40"/>
            <p:cNvSpPr>
              <a:spLocks noChangeShapeType="1"/>
            </p:cNvSpPr>
            <p:nvPr/>
          </p:nvSpPr>
          <p:spPr bwMode="auto">
            <a:xfrm>
              <a:off x="2706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873376" y="2568776"/>
            <a:ext cx="901700" cy="368300"/>
            <a:chOff x="1872" y="1440"/>
            <a:chExt cx="568" cy="232"/>
          </a:xfrm>
        </p:grpSpPr>
        <p:graphicFrame>
          <p:nvGraphicFramePr>
            <p:cNvPr id="3091" name="Object 42"/>
            <p:cNvGraphicFramePr>
              <a:graphicFrameLocks noChangeAspect="1"/>
            </p:cNvGraphicFramePr>
            <p:nvPr/>
          </p:nvGraphicFramePr>
          <p:xfrm>
            <a:off x="1880" y="1464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" name="Equation" r:id="rId19" imgW="888840" imgH="330120" progId="Equation.3">
                    <p:embed/>
                  </p:oleObj>
                </mc:Choice>
                <mc:Fallback>
                  <p:oleObj name="Equation" r:id="rId19" imgW="888840" imgH="3301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64"/>
                          <a:ext cx="5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0" name="Line 43"/>
            <p:cNvSpPr>
              <a:spLocks noChangeShapeType="1"/>
            </p:cNvSpPr>
            <p:nvPr/>
          </p:nvSpPr>
          <p:spPr bwMode="auto">
            <a:xfrm>
              <a:off x="1872" y="14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1" name="Line 44"/>
            <p:cNvSpPr>
              <a:spLocks noChangeShapeType="1"/>
            </p:cNvSpPr>
            <p:nvPr/>
          </p:nvSpPr>
          <p:spPr bwMode="auto">
            <a:xfrm>
              <a:off x="2111" y="14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674688" y="3704146"/>
            <a:ext cx="1460500" cy="406400"/>
            <a:chOff x="421" y="2321"/>
            <a:chExt cx="920" cy="256"/>
          </a:xfrm>
        </p:grpSpPr>
        <p:graphicFrame>
          <p:nvGraphicFramePr>
            <p:cNvPr id="3090" name="Object 46"/>
            <p:cNvGraphicFramePr>
              <a:graphicFrameLocks noChangeAspect="1"/>
            </p:cNvGraphicFramePr>
            <p:nvPr/>
          </p:nvGraphicFramePr>
          <p:xfrm>
            <a:off x="421" y="2321"/>
            <a:ext cx="9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" name="Equation" r:id="rId21" imgW="1460160" imgH="406080" progId="Equation.3">
                    <p:embed/>
                  </p:oleObj>
                </mc:Choice>
                <mc:Fallback>
                  <p:oleObj name="Equation" r:id="rId21" imgW="1460160" imgH="4060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2321"/>
                          <a:ext cx="9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8" name="Line 47"/>
            <p:cNvSpPr>
              <a:spLocks noChangeShapeType="1"/>
            </p:cNvSpPr>
            <p:nvPr/>
          </p:nvSpPr>
          <p:spPr bwMode="auto">
            <a:xfrm>
              <a:off x="767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9" name="Line 48"/>
            <p:cNvSpPr>
              <a:spLocks noChangeShapeType="1"/>
            </p:cNvSpPr>
            <p:nvPr/>
          </p:nvSpPr>
          <p:spPr bwMode="auto">
            <a:xfrm>
              <a:off x="1015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2135188" y="3508375"/>
            <a:ext cx="584200" cy="558800"/>
            <a:chOff x="1416" y="2208"/>
            <a:chExt cx="368" cy="352"/>
          </a:xfrm>
        </p:grpSpPr>
        <p:graphicFrame>
          <p:nvGraphicFramePr>
            <p:cNvPr id="3089" name="Object 50"/>
            <p:cNvGraphicFramePr>
              <a:graphicFrameLocks noChangeAspect="1"/>
            </p:cNvGraphicFramePr>
            <p:nvPr/>
          </p:nvGraphicFramePr>
          <p:xfrm>
            <a:off x="1416" y="2208"/>
            <a:ext cx="36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" name="Equation" r:id="rId23" imgW="583920" imgH="558720" progId="Equation.3">
                    <p:embed/>
                  </p:oleObj>
                </mc:Choice>
                <mc:Fallback>
                  <p:oleObj name="Equation" r:id="rId23" imgW="583920" imgH="55872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08"/>
                          <a:ext cx="36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7" name="Line 51"/>
            <p:cNvSpPr>
              <a:spLocks noChangeShapeType="1"/>
            </p:cNvSpPr>
            <p:nvPr/>
          </p:nvSpPr>
          <p:spPr bwMode="auto">
            <a:xfrm>
              <a:off x="1488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648472" y="4219575"/>
            <a:ext cx="1206500" cy="425450"/>
            <a:chOff x="396" y="2688"/>
            <a:chExt cx="760" cy="268"/>
          </a:xfrm>
        </p:grpSpPr>
        <p:graphicFrame>
          <p:nvGraphicFramePr>
            <p:cNvPr id="3088" name="Object 53"/>
            <p:cNvGraphicFramePr>
              <a:graphicFrameLocks noChangeAspect="1"/>
            </p:cNvGraphicFramePr>
            <p:nvPr/>
          </p:nvGraphicFramePr>
          <p:xfrm>
            <a:off x="396" y="2700"/>
            <a:ext cx="7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" name="Equation" r:id="rId25" imgW="1206360" imgH="406080" progId="Equation.3">
                    <p:embed/>
                  </p:oleObj>
                </mc:Choice>
                <mc:Fallback>
                  <p:oleObj name="Equation" r:id="rId25" imgW="1206360" imgH="4060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2700"/>
                          <a:ext cx="7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5" name="Line 54"/>
            <p:cNvSpPr>
              <a:spLocks noChangeShapeType="1"/>
            </p:cNvSpPr>
            <p:nvPr/>
          </p:nvSpPr>
          <p:spPr bwMode="auto">
            <a:xfrm>
              <a:off x="777" y="270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6" name="Line 55"/>
            <p:cNvSpPr>
              <a:spLocks noChangeShapeType="1"/>
            </p:cNvSpPr>
            <p:nvPr/>
          </p:nvSpPr>
          <p:spPr bwMode="auto">
            <a:xfrm>
              <a:off x="1008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431925" y="4797152"/>
            <a:ext cx="1143000" cy="361950"/>
            <a:chOff x="1040" y="3072"/>
            <a:chExt cx="720" cy="228"/>
          </a:xfrm>
        </p:grpSpPr>
        <p:graphicFrame>
          <p:nvGraphicFramePr>
            <p:cNvPr id="3087" name="Object 57"/>
            <p:cNvGraphicFramePr>
              <a:graphicFrameLocks noChangeAspect="1"/>
            </p:cNvGraphicFramePr>
            <p:nvPr/>
          </p:nvGraphicFramePr>
          <p:xfrm>
            <a:off x="1040" y="3092"/>
            <a:ext cx="7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" name="Equation" r:id="rId27" imgW="1143000" imgH="330120" progId="Equation.3">
                    <p:embed/>
                  </p:oleObj>
                </mc:Choice>
                <mc:Fallback>
                  <p:oleObj name="Equation" r:id="rId27" imgW="1143000" imgH="3301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092"/>
                          <a:ext cx="7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3" name="Line 58"/>
            <p:cNvSpPr>
              <a:spLocks noChangeShapeType="1"/>
            </p:cNvSpPr>
            <p:nvPr/>
          </p:nvSpPr>
          <p:spPr bwMode="auto">
            <a:xfrm>
              <a:off x="1056" y="31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" name="Line 59"/>
            <p:cNvSpPr>
              <a:spLocks noChangeShapeType="1"/>
            </p:cNvSpPr>
            <p:nvPr/>
          </p:nvSpPr>
          <p:spPr bwMode="auto">
            <a:xfrm>
              <a:off x="1248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3638543" y="4684797"/>
            <a:ext cx="863600" cy="525462"/>
            <a:chOff x="2496" y="2976"/>
            <a:chExt cx="544" cy="331"/>
          </a:xfrm>
        </p:grpSpPr>
        <p:graphicFrame>
          <p:nvGraphicFramePr>
            <p:cNvPr id="3086" name="Object 61"/>
            <p:cNvGraphicFramePr>
              <a:graphicFrameLocks noChangeAspect="1"/>
            </p:cNvGraphicFramePr>
            <p:nvPr/>
          </p:nvGraphicFramePr>
          <p:xfrm>
            <a:off x="2496" y="3051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" name="Equation" r:id="rId29" imgW="863280" imgH="406080" progId="Equation.3">
                    <p:embed/>
                  </p:oleObj>
                </mc:Choice>
                <mc:Fallback>
                  <p:oleObj name="Equation" r:id="rId29" imgW="863280" imgH="4060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51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0" name="Text Box 62"/>
            <p:cNvSpPr txBox="1">
              <a:spLocks noChangeArrowheads="1"/>
            </p:cNvSpPr>
            <p:nvPr/>
          </p:nvSpPr>
          <p:spPr bwMode="auto">
            <a:xfrm>
              <a:off x="2640" y="297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ea typeface="仿宋_GB2312" pitchFamily="49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3161" name="Line 63"/>
            <p:cNvSpPr>
              <a:spLocks noChangeShapeType="1"/>
            </p:cNvSpPr>
            <p:nvPr/>
          </p:nvSpPr>
          <p:spPr bwMode="auto">
            <a:xfrm>
              <a:off x="2496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2" name="Line 64"/>
            <p:cNvSpPr>
              <a:spLocks noChangeShapeType="1"/>
            </p:cNvSpPr>
            <p:nvPr/>
          </p:nvSpPr>
          <p:spPr bwMode="auto">
            <a:xfrm>
              <a:off x="2880" y="30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21" name="Group 65"/>
          <p:cNvGrpSpPr>
            <a:grpSpLocks/>
          </p:cNvGrpSpPr>
          <p:nvPr/>
        </p:nvGrpSpPr>
        <p:grpSpPr bwMode="auto">
          <a:xfrm>
            <a:off x="7070725" y="838200"/>
            <a:ext cx="231775" cy="346075"/>
            <a:chOff x="4454" y="838"/>
            <a:chExt cx="146" cy="218"/>
          </a:xfrm>
        </p:grpSpPr>
        <p:graphicFrame>
          <p:nvGraphicFramePr>
            <p:cNvPr id="3085" name="Object 66"/>
            <p:cNvGraphicFramePr>
              <a:graphicFrameLocks noChangeAspect="1"/>
            </p:cNvGraphicFramePr>
            <p:nvPr/>
          </p:nvGraphicFramePr>
          <p:xfrm>
            <a:off x="4464" y="8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Equation" r:id="rId31" imgW="215640" imgH="330120" progId="Equation.3">
                    <p:embed/>
                  </p:oleObj>
                </mc:Choice>
                <mc:Fallback>
                  <p:oleObj name="Equation" r:id="rId31" imgW="215640" imgH="33012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9" name="Line 67"/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22" name="Group 68"/>
          <p:cNvGrpSpPr>
            <a:grpSpLocks/>
          </p:cNvGrpSpPr>
          <p:nvPr/>
        </p:nvGrpSpPr>
        <p:grpSpPr bwMode="auto">
          <a:xfrm>
            <a:off x="7537450" y="1565275"/>
            <a:ext cx="236538" cy="304800"/>
            <a:chOff x="4748" y="1296"/>
            <a:chExt cx="149" cy="192"/>
          </a:xfrm>
        </p:grpSpPr>
        <p:graphicFrame>
          <p:nvGraphicFramePr>
            <p:cNvPr id="3084" name="Object 69"/>
            <p:cNvGraphicFramePr>
              <a:graphicFrameLocks noChangeAspect="1"/>
            </p:cNvGraphicFramePr>
            <p:nvPr/>
          </p:nvGraphicFramePr>
          <p:xfrm>
            <a:off x="4748" y="13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" name="Equation" r:id="rId33" imgW="228600" imgH="241200" progId="Equation.3">
                    <p:embed/>
                  </p:oleObj>
                </mc:Choice>
                <mc:Fallback>
                  <p:oleObj name="Equation" r:id="rId33" imgW="228600" imgH="2412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3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8" name="Line 70"/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91"/>
          <p:cNvGrpSpPr>
            <a:grpSpLocks/>
          </p:cNvGrpSpPr>
          <p:nvPr/>
        </p:nvGrpSpPr>
        <p:grpSpPr bwMode="auto">
          <a:xfrm>
            <a:off x="6629400" y="2971800"/>
            <a:ext cx="1600200" cy="457200"/>
            <a:chOff x="4128" y="2640"/>
            <a:chExt cx="1008" cy="288"/>
          </a:xfrm>
        </p:grpSpPr>
        <p:graphicFrame>
          <p:nvGraphicFramePr>
            <p:cNvPr id="3083" name="Object 72"/>
            <p:cNvGraphicFramePr>
              <a:graphicFrameLocks noChangeAspect="1"/>
            </p:cNvGraphicFramePr>
            <p:nvPr/>
          </p:nvGraphicFramePr>
          <p:xfrm>
            <a:off x="4128" y="2656"/>
            <a:ext cx="10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" name="Equation" r:id="rId35" imgW="1600200" imgH="431640" progId="Equation.3">
                    <p:embed/>
                  </p:oleObj>
                </mc:Choice>
                <mc:Fallback>
                  <p:oleObj name="Equation" r:id="rId35" imgW="1600200" imgH="4316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56"/>
                          <a:ext cx="10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6" name="Line 73"/>
            <p:cNvSpPr>
              <a:spLocks noChangeShapeType="1"/>
            </p:cNvSpPr>
            <p:nvPr/>
          </p:nvSpPr>
          <p:spPr bwMode="auto">
            <a:xfrm>
              <a:off x="4400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7" name="Line 74"/>
            <p:cNvSpPr>
              <a:spLocks noChangeShapeType="1"/>
            </p:cNvSpPr>
            <p:nvPr/>
          </p:nvSpPr>
          <p:spPr bwMode="auto">
            <a:xfrm>
              <a:off x="4655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03" name="Line 75"/>
          <p:cNvSpPr>
            <a:spLocks noChangeShapeType="1"/>
          </p:cNvSpPr>
          <p:nvPr/>
        </p:nvSpPr>
        <p:spPr bwMode="auto">
          <a:xfrm>
            <a:off x="7493000" y="3457575"/>
            <a:ext cx="0" cy="457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804" name="Object 76"/>
          <p:cNvGraphicFramePr>
            <a:graphicFrameLocks noChangeAspect="1"/>
          </p:cNvGraphicFramePr>
          <p:nvPr/>
        </p:nvGraphicFramePr>
        <p:xfrm>
          <a:off x="7747000" y="4079875"/>
          <a:ext cx="53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Equation" r:id="rId37" imgW="533160" imgH="825480" progId="Equation.3">
                  <p:embed/>
                </p:oleObj>
              </mc:Choice>
              <mc:Fallback>
                <p:oleObj name="Equation" r:id="rId37" imgW="533160" imgH="82548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4079875"/>
                        <a:ext cx="53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5" name="Line 77"/>
          <p:cNvSpPr>
            <a:spLocks noChangeShapeType="1"/>
          </p:cNvSpPr>
          <p:nvPr/>
        </p:nvSpPr>
        <p:spPr bwMode="auto">
          <a:xfrm flipV="1">
            <a:off x="7645400" y="3381375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6807200" y="4067175"/>
            <a:ext cx="863600" cy="669925"/>
            <a:chOff x="3984" y="3168"/>
            <a:chExt cx="544" cy="422"/>
          </a:xfrm>
        </p:grpSpPr>
        <p:sp>
          <p:nvSpPr>
            <p:cNvPr id="3152" name="Freeform 79"/>
            <p:cNvSpPr>
              <a:spLocks/>
            </p:cNvSpPr>
            <p:nvPr/>
          </p:nvSpPr>
          <p:spPr bwMode="auto">
            <a:xfrm>
              <a:off x="4128" y="3168"/>
              <a:ext cx="240" cy="96"/>
            </a:xfrm>
            <a:custGeom>
              <a:avLst/>
              <a:gdLst>
                <a:gd name="T0" fmla="*/ 0 w 384"/>
                <a:gd name="T1" fmla="*/ 96 h 96"/>
                <a:gd name="T2" fmla="*/ 75 w 384"/>
                <a:gd name="T3" fmla="*/ 0 h 96"/>
                <a:gd name="T4" fmla="*/ 150 w 384"/>
                <a:gd name="T5" fmla="*/ 96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96"/>
                  </a:moveTo>
                  <a:lnTo>
                    <a:pt x="192" y="0"/>
                  </a:lnTo>
                  <a:lnTo>
                    <a:pt x="38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53" name="Group 80"/>
            <p:cNvGrpSpPr>
              <a:grpSpLocks/>
            </p:cNvGrpSpPr>
            <p:nvPr/>
          </p:nvGrpSpPr>
          <p:grpSpPr bwMode="auto">
            <a:xfrm>
              <a:off x="3984" y="3312"/>
              <a:ext cx="544" cy="278"/>
              <a:chOff x="3984" y="3312"/>
              <a:chExt cx="544" cy="278"/>
            </a:xfrm>
          </p:grpSpPr>
          <p:graphicFrame>
            <p:nvGraphicFramePr>
              <p:cNvPr id="3082" name="Object 81"/>
              <p:cNvGraphicFramePr>
                <a:graphicFrameLocks noChangeAspect="1"/>
              </p:cNvGraphicFramePr>
              <p:nvPr/>
            </p:nvGraphicFramePr>
            <p:xfrm>
              <a:off x="3984" y="3334"/>
              <a:ext cx="54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" name="Equation" r:id="rId39" imgW="863280" imgH="406080" progId="Equation.3">
                      <p:embed/>
                    </p:oleObj>
                  </mc:Choice>
                  <mc:Fallback>
                    <p:oleObj name="Equation" r:id="rId39" imgW="863280" imgH="40608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334"/>
                            <a:ext cx="54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54" name="Line 82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1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5" name="Line 83"/>
              <p:cNvSpPr>
                <a:spLocks noChangeShapeType="1"/>
              </p:cNvSpPr>
              <p:nvPr/>
            </p:nvSpPr>
            <p:spPr bwMode="auto">
              <a:xfrm>
                <a:off x="4284" y="331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6629400" y="2362200"/>
            <a:ext cx="1752600" cy="458788"/>
            <a:chOff x="4176" y="2256"/>
            <a:chExt cx="1104" cy="289"/>
          </a:xfrm>
        </p:grpSpPr>
        <p:graphicFrame>
          <p:nvGraphicFramePr>
            <p:cNvPr id="3081" name="Object 85"/>
            <p:cNvGraphicFramePr>
              <a:graphicFrameLocks noChangeAspect="1"/>
            </p:cNvGraphicFramePr>
            <p:nvPr/>
          </p:nvGraphicFramePr>
          <p:xfrm>
            <a:off x="4184" y="2289"/>
            <a:ext cx="10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" name="Equation" r:id="rId41" imgW="1726920" imgH="406080" progId="Equation.3">
                    <p:embed/>
                  </p:oleObj>
                </mc:Choice>
                <mc:Fallback>
                  <p:oleObj name="Equation" r:id="rId41" imgW="1726920" imgH="40608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289"/>
                          <a:ext cx="10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8" name="Line 86"/>
            <p:cNvSpPr>
              <a:spLocks noChangeShapeType="1"/>
            </p:cNvSpPr>
            <p:nvPr/>
          </p:nvSpPr>
          <p:spPr bwMode="auto">
            <a:xfrm>
              <a:off x="4176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9" name="Line 87"/>
            <p:cNvSpPr>
              <a:spLocks noChangeShapeType="1"/>
            </p:cNvSpPr>
            <p:nvPr/>
          </p:nvSpPr>
          <p:spPr bwMode="auto">
            <a:xfrm>
              <a:off x="451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0" name="Line 88"/>
            <p:cNvSpPr>
              <a:spLocks noChangeShapeType="1"/>
            </p:cNvSpPr>
            <p:nvPr/>
          </p:nvSpPr>
          <p:spPr bwMode="auto">
            <a:xfrm>
              <a:off x="475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1" name="Line 89"/>
            <p:cNvSpPr>
              <a:spLocks noChangeShapeType="1"/>
            </p:cNvSpPr>
            <p:nvPr/>
          </p:nvSpPr>
          <p:spPr bwMode="auto">
            <a:xfrm>
              <a:off x="5135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28" name="Group 113"/>
          <p:cNvGrpSpPr>
            <a:grpSpLocks/>
          </p:cNvGrpSpPr>
          <p:nvPr/>
        </p:nvGrpSpPr>
        <p:grpSpPr bwMode="auto">
          <a:xfrm>
            <a:off x="609600" y="457200"/>
            <a:ext cx="1612900" cy="431800"/>
            <a:chOff x="384" y="288"/>
            <a:chExt cx="1016" cy="272"/>
          </a:xfrm>
        </p:grpSpPr>
        <p:graphicFrame>
          <p:nvGraphicFramePr>
            <p:cNvPr id="3080" name="Object 100"/>
            <p:cNvGraphicFramePr>
              <a:graphicFrameLocks noChangeAspect="1"/>
            </p:cNvGraphicFramePr>
            <p:nvPr/>
          </p:nvGraphicFramePr>
          <p:xfrm>
            <a:off x="384" y="288"/>
            <a:ext cx="10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" name="Equation" r:id="rId43" imgW="1612800" imgH="431640" progId="Equation.3">
                    <p:embed/>
                  </p:oleObj>
                </mc:Choice>
                <mc:Fallback>
                  <p:oleObj name="Equation" r:id="rId43" imgW="1612800" imgH="43164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8"/>
                          <a:ext cx="10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6" name="Line 101"/>
            <p:cNvSpPr>
              <a:spLocks noChangeShapeType="1"/>
            </p:cNvSpPr>
            <p:nvPr/>
          </p:nvSpPr>
          <p:spPr bwMode="auto">
            <a:xfrm>
              <a:off x="589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7" name="Line 102"/>
            <p:cNvSpPr>
              <a:spLocks noChangeShapeType="1"/>
            </p:cNvSpPr>
            <p:nvPr/>
          </p:nvSpPr>
          <p:spPr bwMode="auto">
            <a:xfrm>
              <a:off x="928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286000" y="469900"/>
            <a:ext cx="2814638" cy="444500"/>
            <a:chOff x="3307" y="1584"/>
            <a:chExt cx="1773" cy="280"/>
          </a:xfrm>
        </p:grpSpPr>
        <p:sp>
          <p:nvSpPr>
            <p:cNvPr id="3144" name="Line 103"/>
            <p:cNvSpPr>
              <a:spLocks noChangeShapeType="1"/>
            </p:cNvSpPr>
            <p:nvPr/>
          </p:nvSpPr>
          <p:spPr bwMode="auto">
            <a:xfrm>
              <a:off x="3307" y="15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5" name="Line 104"/>
            <p:cNvSpPr>
              <a:spLocks noChangeShapeType="1"/>
            </p:cNvSpPr>
            <p:nvPr/>
          </p:nvSpPr>
          <p:spPr bwMode="auto">
            <a:xfrm>
              <a:off x="374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" name="Object 106"/>
            <p:cNvGraphicFramePr>
              <a:graphicFrameLocks noChangeAspect="1"/>
            </p:cNvGraphicFramePr>
            <p:nvPr/>
          </p:nvGraphicFramePr>
          <p:xfrm>
            <a:off x="3312" y="1584"/>
            <a:ext cx="17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" name="Equation" r:id="rId45" imgW="2806560" imgH="444240" progId="Equation.3">
                    <p:embed/>
                  </p:oleObj>
                </mc:Choice>
                <mc:Fallback>
                  <p:oleObj name="Equation" r:id="rId45" imgW="2806560" imgH="44424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584"/>
                          <a:ext cx="17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12"/>
          <p:cNvGrpSpPr>
            <a:grpSpLocks/>
          </p:cNvGrpSpPr>
          <p:nvPr/>
        </p:nvGrpSpPr>
        <p:grpSpPr bwMode="auto">
          <a:xfrm>
            <a:off x="317500" y="2514600"/>
            <a:ext cx="2425700" cy="457200"/>
            <a:chOff x="1738" y="1680"/>
            <a:chExt cx="1528" cy="288"/>
          </a:xfrm>
        </p:grpSpPr>
        <p:graphicFrame>
          <p:nvGraphicFramePr>
            <p:cNvPr id="3078" name="Object 109"/>
            <p:cNvGraphicFramePr>
              <a:graphicFrameLocks noChangeAspect="1"/>
            </p:cNvGraphicFramePr>
            <p:nvPr/>
          </p:nvGraphicFramePr>
          <p:xfrm>
            <a:off x="1738" y="1696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7" name="Equation" r:id="rId47" imgW="2425680" imgH="431640" progId="Equation.3">
                    <p:embed/>
                  </p:oleObj>
                </mc:Choice>
                <mc:Fallback>
                  <p:oleObj name="Equation" r:id="rId47" imgW="2425680" imgH="43164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1696"/>
                          <a:ext cx="1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2" name="Line 110"/>
            <p:cNvSpPr>
              <a:spLocks noChangeShapeType="1"/>
            </p:cNvSpPr>
            <p:nvPr/>
          </p:nvSpPr>
          <p:spPr bwMode="auto">
            <a:xfrm>
              <a:off x="2456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" name="Line 111"/>
            <p:cNvSpPr>
              <a:spLocks noChangeShapeType="1"/>
            </p:cNvSpPr>
            <p:nvPr/>
          </p:nvSpPr>
          <p:spPr bwMode="auto">
            <a:xfrm>
              <a:off x="2800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31" name="Group 129"/>
          <p:cNvGrpSpPr>
            <a:grpSpLocks/>
          </p:cNvGrpSpPr>
          <p:nvPr/>
        </p:nvGrpSpPr>
        <p:grpSpPr bwMode="auto">
          <a:xfrm>
            <a:off x="5943600" y="5486400"/>
            <a:ext cx="2895600" cy="685800"/>
            <a:chOff x="3072" y="1584"/>
            <a:chExt cx="1824" cy="432"/>
          </a:xfrm>
        </p:grpSpPr>
        <p:grpSp>
          <p:nvGrpSpPr>
            <p:cNvPr id="3132" name="Group 126"/>
            <p:cNvGrpSpPr>
              <a:grpSpLocks/>
            </p:cNvGrpSpPr>
            <p:nvPr/>
          </p:nvGrpSpPr>
          <p:grpSpPr bwMode="auto">
            <a:xfrm>
              <a:off x="3600" y="1824"/>
              <a:ext cx="168" cy="48"/>
              <a:chOff x="3600" y="1824"/>
              <a:chExt cx="672" cy="48"/>
            </a:xfrm>
          </p:grpSpPr>
          <p:sp>
            <p:nvSpPr>
              <p:cNvPr id="3140" name="Line 116"/>
              <p:cNvSpPr>
                <a:spLocks noChangeShapeType="1"/>
              </p:cNvSpPr>
              <p:nvPr/>
            </p:nvSpPr>
            <p:spPr bwMode="auto">
              <a:xfrm>
                <a:off x="3600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17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33" name="Group 118"/>
            <p:cNvGrpSpPr>
              <a:grpSpLocks/>
            </p:cNvGrpSpPr>
            <p:nvPr/>
          </p:nvGrpSpPr>
          <p:grpSpPr bwMode="auto">
            <a:xfrm>
              <a:off x="3168" y="1711"/>
              <a:ext cx="388" cy="279"/>
              <a:chOff x="2928" y="2765"/>
              <a:chExt cx="388" cy="279"/>
            </a:xfrm>
          </p:grpSpPr>
          <p:graphicFrame>
            <p:nvGraphicFramePr>
              <p:cNvPr id="3077" name="Object 119"/>
              <p:cNvGraphicFramePr>
                <a:graphicFrameLocks noChangeAspect="1"/>
              </p:cNvGraphicFramePr>
              <p:nvPr/>
            </p:nvGraphicFramePr>
            <p:xfrm>
              <a:off x="2940" y="2788"/>
              <a:ext cx="3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8" name="Equation" r:id="rId49" imgW="596880" imgH="406080" progId="Equation.3">
                      <p:embed/>
                    </p:oleObj>
                  </mc:Choice>
                  <mc:Fallback>
                    <p:oleObj name="Equation" r:id="rId49" imgW="596880" imgH="406080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0" y="2788"/>
                            <a:ext cx="37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8" name="Line 120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21"/>
              <p:cNvSpPr>
                <a:spLocks noChangeShapeType="1"/>
              </p:cNvSpPr>
              <p:nvPr/>
            </p:nvSpPr>
            <p:spPr bwMode="auto">
              <a:xfrm>
                <a:off x="3168" y="2765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34" name="Group 122"/>
            <p:cNvGrpSpPr>
              <a:grpSpLocks/>
            </p:cNvGrpSpPr>
            <p:nvPr/>
          </p:nvGrpSpPr>
          <p:grpSpPr bwMode="auto">
            <a:xfrm>
              <a:off x="3808" y="1680"/>
              <a:ext cx="1040" cy="296"/>
              <a:chOff x="1120" y="2796"/>
              <a:chExt cx="1040" cy="296"/>
            </a:xfrm>
          </p:grpSpPr>
          <p:graphicFrame>
            <p:nvGraphicFramePr>
              <p:cNvPr id="3076" name="Object 123"/>
              <p:cNvGraphicFramePr>
                <a:graphicFrameLocks noChangeAspect="1"/>
              </p:cNvGraphicFramePr>
              <p:nvPr/>
            </p:nvGraphicFramePr>
            <p:xfrm>
              <a:off x="1120" y="2796"/>
              <a:ext cx="104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9" name="Equation" r:id="rId51" imgW="1650960" imgH="469800" progId="Equation.3">
                      <p:embed/>
                    </p:oleObj>
                  </mc:Choice>
                  <mc:Fallback>
                    <p:oleObj name="Equation" r:id="rId51" imgW="1650960" imgH="469800" progId="Equation.3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0" y="2796"/>
                            <a:ext cx="104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36" name="Line 124"/>
              <p:cNvSpPr>
                <a:spLocks noChangeShapeType="1"/>
              </p:cNvSpPr>
              <p:nvPr/>
            </p:nvSpPr>
            <p:spPr bwMode="auto">
              <a:xfrm>
                <a:off x="1185" y="283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125"/>
              <p:cNvSpPr>
                <a:spLocks noChangeShapeType="1"/>
              </p:cNvSpPr>
              <p:nvPr/>
            </p:nvSpPr>
            <p:spPr bwMode="auto">
              <a:xfrm>
                <a:off x="1464" y="2797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35" name="Rectangle 128"/>
            <p:cNvSpPr>
              <a:spLocks noChangeArrowheads="1"/>
            </p:cNvSpPr>
            <p:nvPr/>
          </p:nvSpPr>
          <p:spPr bwMode="auto">
            <a:xfrm>
              <a:off x="3072" y="1584"/>
              <a:ext cx="1824" cy="43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2" name="Text Box 22"/>
          <p:cNvSpPr txBox="1">
            <a:spLocks noChangeArrowheads="1"/>
          </p:cNvSpPr>
          <p:nvPr/>
        </p:nvSpPr>
        <p:spPr bwMode="auto">
          <a:xfrm>
            <a:off x="362602" y="5226844"/>
            <a:ext cx="5021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（零向量与任何向量垂直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因此</a:t>
            </a:r>
            <a:endParaRPr lang="en-US" altLang="zh-CN" dirty="0"/>
          </a:p>
        </p:txBody>
      </p:sp>
      <p:sp>
        <p:nvSpPr>
          <p:cNvPr id="113" name="Text Box 22"/>
          <p:cNvSpPr txBox="1">
            <a:spLocks noChangeArrowheads="1"/>
          </p:cNvSpPr>
          <p:nvPr/>
        </p:nvSpPr>
        <p:spPr bwMode="auto">
          <a:xfrm>
            <a:off x="319739" y="5764529"/>
            <a:ext cx="933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无论</a:t>
            </a:r>
            <a:endParaRPr lang="en-US" altLang="zh-CN" dirty="0"/>
          </a:p>
        </p:txBody>
      </p:sp>
      <p:grpSp>
        <p:nvGrpSpPr>
          <p:cNvPr id="114" name="Group 61"/>
          <p:cNvGrpSpPr>
            <a:grpSpLocks/>
          </p:cNvGrpSpPr>
          <p:nvPr/>
        </p:nvGrpSpPr>
        <p:grpSpPr bwMode="auto">
          <a:xfrm>
            <a:off x="1219200" y="5842617"/>
            <a:ext cx="685800" cy="431800"/>
            <a:chOff x="1440" y="2304"/>
            <a:chExt cx="432" cy="272"/>
          </a:xfrm>
        </p:grpSpPr>
        <p:graphicFrame>
          <p:nvGraphicFramePr>
            <p:cNvPr id="115" name="Object 62"/>
            <p:cNvGraphicFramePr>
              <a:graphicFrameLocks noChangeAspect="1"/>
            </p:cNvGraphicFramePr>
            <p:nvPr/>
          </p:nvGraphicFramePr>
          <p:xfrm>
            <a:off x="1452" y="232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0" name="Equation" r:id="rId53" imgW="609480" imgH="406080" progId="Equation.3">
                    <p:embed/>
                  </p:oleObj>
                </mc:Choice>
                <mc:Fallback>
                  <p:oleObj name="Equation" r:id="rId53" imgW="6094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2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1992312" y="5768968"/>
            <a:ext cx="3731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是否 为 零向量都成立） 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4" grpId="0" animBg="1"/>
      <p:bldP spid="73741" grpId="0" build="p" autoUpdateAnimBg="0"/>
      <p:bldP spid="73749" grpId="0" build="p" autoUpdateAnimBg="0"/>
      <p:bldP spid="73750" grpId="0" build="p" autoUpdateAnimBg="0" advAuto="0"/>
      <p:bldP spid="73751" grpId="0" build="p" autoUpdateAnimBg="0"/>
      <p:bldP spid="73752" grpId="0" animBg="1"/>
      <p:bldP spid="73753" grpId="0" animBg="1"/>
      <p:bldP spid="73803" grpId="0" animBg="1"/>
      <p:bldP spid="73805" grpId="0" animBg="1"/>
      <p:bldP spid="112" grpId="0"/>
      <p:bldP spid="113" grpId="0" build="p" autoUpdateAnimBg="0" advAuto="0"/>
      <p:bldP spid="11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358775"/>
            <a:ext cx="1822450" cy="558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b="1" smtClean="0">
                <a:ea typeface="楷体_GB2312" pitchFamily="49" charset="-122"/>
              </a:rPr>
              <a:t>运算律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82625" y="914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交换律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2625" y="1524000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 </a:t>
            </a:r>
            <a:r>
              <a:rPr lang="zh-CN" altLang="en-US"/>
              <a:t>结合律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593975" y="1557338"/>
          <a:ext cx="2054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Equation" r:id="rId3" imgW="2070000" imgH="444240" progId="Equation.3">
                  <p:embed/>
                </p:oleObj>
              </mc:Choice>
              <mc:Fallback>
                <p:oleObj name="Equation" r:id="rId3" imgW="2070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557338"/>
                        <a:ext cx="2054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90800" y="990600"/>
            <a:ext cx="1544638" cy="381000"/>
            <a:chOff x="1668" y="768"/>
            <a:chExt cx="973" cy="240"/>
          </a:xfrm>
        </p:grpSpPr>
        <p:graphicFrame>
          <p:nvGraphicFramePr>
            <p:cNvPr id="4127" name="Object 7"/>
            <p:cNvGraphicFramePr>
              <a:graphicFrameLocks noChangeAspect="1"/>
            </p:cNvGraphicFramePr>
            <p:nvPr/>
          </p:nvGraphicFramePr>
          <p:xfrm>
            <a:off x="1680" y="8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" name="Equation" r:id="rId5" imgW="1523880" imgH="330120" progId="Equation.3">
                    <p:embed/>
                  </p:oleObj>
                </mc:Choice>
                <mc:Fallback>
                  <p:oleObj name="Equation" r:id="rId5" imgW="1523880" imgH="3301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8" name="Line 8"/>
            <p:cNvSpPr>
              <a:spLocks noChangeShapeType="1"/>
            </p:cNvSpPr>
            <p:nvPr/>
          </p:nvSpPr>
          <p:spPr bwMode="auto">
            <a:xfrm>
              <a:off x="1668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" name="Line 9"/>
            <p:cNvSpPr>
              <a:spLocks noChangeShapeType="1"/>
            </p:cNvSpPr>
            <p:nvPr/>
          </p:nvSpPr>
          <p:spPr bwMode="auto">
            <a:xfrm>
              <a:off x="1920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0" name="Line 10"/>
            <p:cNvSpPr>
              <a:spLocks noChangeShapeType="1"/>
            </p:cNvSpPr>
            <p:nvPr/>
          </p:nvSpPr>
          <p:spPr bwMode="auto">
            <a:xfrm>
              <a:off x="225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1" name="Line 11"/>
            <p:cNvSpPr>
              <a:spLocks noChangeShapeType="1"/>
            </p:cNvSpPr>
            <p:nvPr/>
          </p:nvSpPr>
          <p:spPr bwMode="auto">
            <a:xfrm>
              <a:off x="2496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1435100" y="2136775"/>
            <a:ext cx="1446213" cy="446088"/>
            <a:chOff x="904" y="1346"/>
            <a:chExt cx="911" cy="281"/>
          </a:xfrm>
        </p:grpSpPr>
        <p:sp>
          <p:nvSpPr>
            <p:cNvPr id="4216" name="Line 14"/>
            <p:cNvSpPr>
              <a:spLocks noChangeShapeType="1"/>
            </p:cNvSpPr>
            <p:nvPr/>
          </p:nvSpPr>
          <p:spPr bwMode="auto">
            <a:xfrm>
              <a:off x="1152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6" name="Object 13"/>
            <p:cNvGraphicFramePr>
              <a:graphicFrameLocks noChangeAspect="1"/>
            </p:cNvGraphicFramePr>
            <p:nvPr/>
          </p:nvGraphicFramePr>
          <p:xfrm>
            <a:off x="904" y="1371"/>
            <a:ext cx="9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" name="Equation" r:id="rId7" imgW="1447560" imgH="406080" progId="Equation.3">
                    <p:embed/>
                  </p:oleObj>
                </mc:Choice>
                <mc:Fallback>
                  <p:oleObj name="Equation" r:id="rId7" imgW="1447560" imgH="406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371"/>
                          <a:ext cx="9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7" name="Line 15"/>
            <p:cNvSpPr>
              <a:spLocks noChangeShapeType="1"/>
            </p:cNvSpPr>
            <p:nvPr/>
          </p:nvSpPr>
          <p:spPr bwMode="auto">
            <a:xfrm>
              <a:off x="1491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2894013" y="2136775"/>
            <a:ext cx="1119187" cy="446088"/>
            <a:chOff x="1823" y="1346"/>
            <a:chExt cx="705" cy="281"/>
          </a:xfrm>
        </p:grpSpPr>
        <p:sp>
          <p:nvSpPr>
            <p:cNvPr id="4214" name="Line 18"/>
            <p:cNvSpPr>
              <a:spLocks noChangeShapeType="1"/>
            </p:cNvSpPr>
            <p:nvPr/>
          </p:nvSpPr>
          <p:spPr bwMode="auto">
            <a:xfrm>
              <a:off x="1823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5" name="Object 17"/>
            <p:cNvGraphicFramePr>
              <a:graphicFrameLocks noChangeAspect="1"/>
            </p:cNvGraphicFramePr>
            <p:nvPr/>
          </p:nvGraphicFramePr>
          <p:xfrm>
            <a:off x="1824" y="1371"/>
            <a:ext cx="7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" name="Equation" r:id="rId9" imgW="1117440" imgH="406080" progId="Equation.3">
                    <p:embed/>
                  </p:oleObj>
                </mc:Choice>
                <mc:Fallback>
                  <p:oleObj name="Equation" r:id="rId9" imgW="111744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71"/>
                          <a:ext cx="7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5" name="Line 19"/>
            <p:cNvSpPr>
              <a:spLocks noChangeShapeType="1"/>
            </p:cNvSpPr>
            <p:nvPr/>
          </p:nvSpPr>
          <p:spPr bwMode="auto">
            <a:xfrm>
              <a:off x="2307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4038600" y="2136775"/>
            <a:ext cx="1422400" cy="454025"/>
            <a:chOff x="2544" y="1346"/>
            <a:chExt cx="896" cy="286"/>
          </a:xfrm>
        </p:grpSpPr>
        <p:graphicFrame>
          <p:nvGraphicFramePr>
            <p:cNvPr id="4124" name="Object 21"/>
            <p:cNvGraphicFramePr>
              <a:graphicFrameLocks noChangeAspect="1"/>
            </p:cNvGraphicFramePr>
            <p:nvPr/>
          </p:nvGraphicFramePr>
          <p:xfrm>
            <a:off x="2544" y="1376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" name="Equation" r:id="rId11" imgW="1422360" imgH="406080" progId="Equation.3">
                    <p:embed/>
                  </p:oleObj>
                </mc:Choice>
                <mc:Fallback>
                  <p:oleObj name="Equation" r:id="rId11" imgW="1422360" imgH="406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376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2" name="Line 22"/>
            <p:cNvSpPr>
              <a:spLocks noChangeShapeType="1"/>
            </p:cNvSpPr>
            <p:nvPr/>
          </p:nvSpPr>
          <p:spPr bwMode="auto">
            <a:xfrm>
              <a:off x="2965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" name="Line 23"/>
            <p:cNvSpPr>
              <a:spLocks noChangeShapeType="1"/>
            </p:cNvSpPr>
            <p:nvPr/>
          </p:nvSpPr>
          <p:spPr bwMode="auto">
            <a:xfrm>
              <a:off x="3219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397000" y="2743200"/>
            <a:ext cx="1739900" cy="420688"/>
            <a:chOff x="880" y="2016"/>
            <a:chExt cx="1096" cy="265"/>
          </a:xfrm>
        </p:grpSpPr>
        <p:graphicFrame>
          <p:nvGraphicFramePr>
            <p:cNvPr id="4123" name="Object 25"/>
            <p:cNvGraphicFramePr>
              <a:graphicFrameLocks noChangeAspect="1"/>
            </p:cNvGraphicFramePr>
            <p:nvPr/>
          </p:nvGraphicFramePr>
          <p:xfrm>
            <a:off x="880" y="2025"/>
            <a:ext cx="10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" name="Equation" r:id="rId13" imgW="1739880" imgH="406080" progId="Equation.3">
                    <p:embed/>
                  </p:oleObj>
                </mc:Choice>
                <mc:Fallback>
                  <p:oleObj name="Equation" r:id="rId13" imgW="173988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025"/>
                          <a:ext cx="10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0" name="Line 26"/>
            <p:cNvSpPr>
              <a:spLocks noChangeShapeType="1"/>
            </p:cNvSpPr>
            <p:nvPr/>
          </p:nvSpPr>
          <p:spPr bwMode="auto">
            <a:xfrm>
              <a:off x="1115" y="20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" name="Line 27"/>
            <p:cNvSpPr>
              <a:spLocks noChangeShapeType="1"/>
            </p:cNvSpPr>
            <p:nvPr/>
          </p:nvSpPr>
          <p:spPr bwMode="auto">
            <a:xfrm>
              <a:off x="1728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255963" y="2743200"/>
            <a:ext cx="2095500" cy="433388"/>
            <a:chOff x="2051" y="2016"/>
            <a:chExt cx="1320" cy="273"/>
          </a:xfrm>
        </p:grpSpPr>
        <p:graphicFrame>
          <p:nvGraphicFramePr>
            <p:cNvPr id="4122" name="Object 29"/>
            <p:cNvGraphicFramePr>
              <a:graphicFrameLocks noChangeAspect="1"/>
            </p:cNvGraphicFramePr>
            <p:nvPr/>
          </p:nvGraphicFramePr>
          <p:xfrm>
            <a:off x="2051" y="2017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" name="Equation" r:id="rId15" imgW="2095200" imgH="431640" progId="Equation.3">
                    <p:embed/>
                  </p:oleObj>
                </mc:Choice>
                <mc:Fallback>
                  <p:oleObj name="Equation" r:id="rId15" imgW="2095200" imgH="431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2017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" name="Line 30"/>
            <p:cNvSpPr>
              <a:spLocks noChangeShapeType="1"/>
            </p:cNvSpPr>
            <p:nvPr/>
          </p:nvSpPr>
          <p:spPr bwMode="auto">
            <a:xfrm>
              <a:off x="2525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" name="Line 31"/>
            <p:cNvSpPr>
              <a:spLocks noChangeShapeType="1"/>
            </p:cNvSpPr>
            <p:nvPr/>
          </p:nvSpPr>
          <p:spPr bwMode="auto">
            <a:xfrm>
              <a:off x="3024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276600" y="3313113"/>
            <a:ext cx="1765300" cy="420687"/>
            <a:chOff x="3408" y="2016"/>
            <a:chExt cx="1112" cy="265"/>
          </a:xfrm>
        </p:grpSpPr>
        <p:graphicFrame>
          <p:nvGraphicFramePr>
            <p:cNvPr id="4121" name="Object 33"/>
            <p:cNvGraphicFramePr>
              <a:graphicFrameLocks noChangeAspect="1"/>
            </p:cNvGraphicFramePr>
            <p:nvPr/>
          </p:nvGraphicFramePr>
          <p:xfrm>
            <a:off x="3408" y="2025"/>
            <a:ext cx="1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" name="Equation" r:id="rId17" imgW="1765080" imgH="406080" progId="Equation.3">
                    <p:embed/>
                  </p:oleObj>
                </mc:Choice>
                <mc:Fallback>
                  <p:oleObj name="Equation" r:id="rId17" imgW="1765080" imgH="4060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25"/>
                          <a:ext cx="1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" name="Line 34"/>
            <p:cNvSpPr>
              <a:spLocks noChangeShapeType="1"/>
            </p:cNvSpPr>
            <p:nvPr/>
          </p:nvSpPr>
          <p:spPr bwMode="auto">
            <a:xfrm>
              <a:off x="4044" y="204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7" name="Line 35"/>
            <p:cNvSpPr>
              <a:spLocks noChangeShapeType="1"/>
            </p:cNvSpPr>
            <p:nvPr/>
          </p:nvSpPr>
          <p:spPr bwMode="auto">
            <a:xfrm>
              <a:off x="4271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682625" y="3824288"/>
            <a:ext cx="184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(3)  </a:t>
            </a:r>
            <a:r>
              <a:rPr lang="zh-CN" altLang="en-US"/>
              <a:t>分配律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590800" y="3911600"/>
            <a:ext cx="3213100" cy="431800"/>
            <a:chOff x="1488" y="192"/>
            <a:chExt cx="2024" cy="272"/>
          </a:xfrm>
        </p:grpSpPr>
        <p:graphicFrame>
          <p:nvGraphicFramePr>
            <p:cNvPr id="4120" name="Object 38"/>
            <p:cNvGraphicFramePr>
              <a:graphicFrameLocks noChangeAspect="1"/>
            </p:cNvGraphicFramePr>
            <p:nvPr/>
          </p:nvGraphicFramePr>
          <p:xfrm>
            <a:off x="1488" y="192"/>
            <a:ext cx="2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" name="Equation" r:id="rId19" imgW="3213000" imgH="431640" progId="Equation.3">
                    <p:embed/>
                  </p:oleObj>
                </mc:Choice>
                <mc:Fallback>
                  <p:oleObj name="Equation" r:id="rId19" imgW="3213000" imgH="431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2"/>
                          <a:ext cx="20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" name="Line 39"/>
            <p:cNvSpPr>
              <a:spLocks noChangeShapeType="1"/>
            </p:cNvSpPr>
            <p:nvPr/>
          </p:nvSpPr>
          <p:spPr bwMode="auto">
            <a:xfrm>
              <a:off x="1584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" name="Line 40"/>
            <p:cNvSpPr>
              <a:spLocks noChangeShapeType="1"/>
            </p:cNvSpPr>
            <p:nvPr/>
          </p:nvSpPr>
          <p:spPr bwMode="auto">
            <a:xfrm>
              <a:off x="1919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" name="Line 41"/>
            <p:cNvSpPr>
              <a:spLocks noChangeShapeType="1"/>
            </p:cNvSpPr>
            <p:nvPr/>
          </p:nvSpPr>
          <p:spPr bwMode="auto">
            <a:xfrm>
              <a:off x="2255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" name="Line 42"/>
            <p:cNvSpPr>
              <a:spLocks noChangeShapeType="1"/>
            </p:cNvSpPr>
            <p:nvPr/>
          </p:nvSpPr>
          <p:spPr bwMode="auto">
            <a:xfrm>
              <a:off x="2592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" name="Line 43"/>
            <p:cNvSpPr>
              <a:spLocks noChangeShapeType="1"/>
            </p:cNvSpPr>
            <p:nvPr/>
          </p:nvSpPr>
          <p:spPr bwMode="auto">
            <a:xfrm>
              <a:off x="2831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" name="Line 44"/>
            <p:cNvSpPr>
              <a:spLocks noChangeShapeType="1"/>
            </p:cNvSpPr>
            <p:nvPr/>
          </p:nvSpPr>
          <p:spPr bwMode="auto">
            <a:xfrm>
              <a:off x="3151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" name="Line 45"/>
            <p:cNvSpPr>
              <a:spLocks noChangeShapeType="1"/>
            </p:cNvSpPr>
            <p:nvPr/>
          </p:nvSpPr>
          <p:spPr bwMode="auto">
            <a:xfrm>
              <a:off x="3360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1244600" y="4433888"/>
            <a:ext cx="180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zh-CN" altLang="en-US"/>
              <a:t>当</a:t>
            </a:r>
          </a:p>
        </p:txBody>
      </p: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997200" y="4541838"/>
            <a:ext cx="762000" cy="334962"/>
            <a:chOff x="1536" y="748"/>
            <a:chExt cx="480" cy="211"/>
          </a:xfrm>
        </p:grpSpPr>
        <p:graphicFrame>
          <p:nvGraphicFramePr>
            <p:cNvPr id="4119" name="Object 48"/>
            <p:cNvGraphicFramePr>
              <a:graphicFrameLocks noChangeAspect="1"/>
            </p:cNvGraphicFramePr>
            <p:nvPr/>
          </p:nvGraphicFramePr>
          <p:xfrm>
            <a:off x="1536" y="759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" name="Equation" r:id="rId21" imgW="749160" imgH="317160" progId="Equation.3">
                    <p:embed/>
                  </p:oleObj>
                </mc:Choice>
                <mc:Fallback>
                  <p:oleObj name="Equation" r:id="rId21" imgW="749160" imgH="3171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59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7" name="Line 49"/>
            <p:cNvSpPr>
              <a:spLocks noChangeShapeType="1"/>
            </p:cNvSpPr>
            <p:nvPr/>
          </p:nvSpPr>
          <p:spPr bwMode="auto">
            <a:xfrm>
              <a:off x="153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" name="Line 50"/>
            <p:cNvSpPr>
              <a:spLocks noChangeShapeType="1"/>
            </p:cNvSpPr>
            <p:nvPr/>
          </p:nvSpPr>
          <p:spPr bwMode="auto">
            <a:xfrm>
              <a:off x="1871" y="7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3759200" y="44196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显然成立 </a:t>
            </a:r>
            <a:r>
              <a:rPr lang="en-US" altLang="zh-CN"/>
              <a:t>;</a:t>
            </a:r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6121400" y="4508500"/>
            <a:ext cx="1422400" cy="444500"/>
            <a:chOff x="720" y="1152"/>
            <a:chExt cx="896" cy="280"/>
          </a:xfrm>
        </p:grpSpPr>
        <p:graphicFrame>
          <p:nvGraphicFramePr>
            <p:cNvPr id="4118" name="Object 53"/>
            <p:cNvGraphicFramePr>
              <a:graphicFrameLocks noChangeAspect="1"/>
            </p:cNvGraphicFramePr>
            <p:nvPr/>
          </p:nvGraphicFramePr>
          <p:xfrm>
            <a:off x="720" y="1152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" name="Equation" r:id="rId23" imgW="1422360" imgH="444240" progId="Equation.3">
                    <p:embed/>
                  </p:oleObj>
                </mc:Choice>
                <mc:Fallback>
                  <p:oleObj name="Equation" r:id="rId23" imgW="1422360" imgH="4442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52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5" name="Line 54"/>
            <p:cNvSpPr>
              <a:spLocks noChangeShapeType="1"/>
            </p:cNvSpPr>
            <p:nvPr/>
          </p:nvSpPr>
          <p:spPr bwMode="auto">
            <a:xfrm>
              <a:off x="911" y="12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6" name="Line 55"/>
            <p:cNvSpPr>
              <a:spLocks noChangeShapeType="1"/>
            </p:cNvSpPr>
            <p:nvPr/>
          </p:nvSpPr>
          <p:spPr bwMode="auto">
            <a:xfrm>
              <a:off x="1247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33" name="Line 57"/>
          <p:cNvSpPr>
            <a:spLocks noChangeShapeType="1"/>
          </p:cNvSpPr>
          <p:nvPr/>
        </p:nvSpPr>
        <p:spPr bwMode="auto">
          <a:xfrm flipV="1">
            <a:off x="6553200" y="1204913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>
            <a:off x="7391400" y="1204913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5" name="Line 59"/>
          <p:cNvSpPr>
            <a:spLocks noChangeShapeType="1"/>
          </p:cNvSpPr>
          <p:nvPr/>
        </p:nvSpPr>
        <p:spPr bwMode="auto">
          <a:xfrm flipV="1">
            <a:off x="6553200" y="1662113"/>
            <a:ext cx="15240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6" name="Line 60"/>
          <p:cNvSpPr>
            <a:spLocks noChangeShapeType="1"/>
          </p:cNvSpPr>
          <p:nvPr/>
        </p:nvSpPr>
        <p:spPr bwMode="auto">
          <a:xfrm>
            <a:off x="6400800" y="3033713"/>
            <a:ext cx="2339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>
            <a:off x="6553200" y="2195513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>
            <a:off x="7391400" y="1204913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1" name="Line 65"/>
          <p:cNvSpPr>
            <a:spLocks noChangeShapeType="1"/>
          </p:cNvSpPr>
          <p:nvPr/>
        </p:nvSpPr>
        <p:spPr bwMode="auto">
          <a:xfrm>
            <a:off x="8077200" y="166211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8534400" y="2652713"/>
            <a:ext cx="230188" cy="304800"/>
            <a:chOff x="5376" y="1584"/>
            <a:chExt cx="145" cy="192"/>
          </a:xfrm>
        </p:grpSpPr>
        <p:graphicFrame>
          <p:nvGraphicFramePr>
            <p:cNvPr id="4117" name="Object 69"/>
            <p:cNvGraphicFramePr>
              <a:graphicFrameLocks noChangeAspect="1"/>
            </p:cNvGraphicFramePr>
            <p:nvPr/>
          </p:nvGraphicFramePr>
          <p:xfrm>
            <a:off x="5387" y="1624"/>
            <a:ext cx="12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" name="Equation" r:id="rId25" imgW="203040" imgH="241200" progId="Equation.3">
                    <p:embed/>
                  </p:oleObj>
                </mc:Choice>
                <mc:Fallback>
                  <p:oleObj name="Equation" r:id="rId25" imgW="203040" imgH="2412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" y="1624"/>
                          <a:ext cx="12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4" name="Line 70"/>
            <p:cNvSpPr>
              <a:spLocks noChangeShapeType="1"/>
            </p:cNvSpPr>
            <p:nvPr/>
          </p:nvSpPr>
          <p:spPr bwMode="auto">
            <a:xfrm>
              <a:off x="5376" y="15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6883400" y="2092325"/>
            <a:ext cx="1054100" cy="433388"/>
            <a:chOff x="4192" y="1423"/>
            <a:chExt cx="664" cy="273"/>
          </a:xfrm>
        </p:grpSpPr>
        <p:graphicFrame>
          <p:nvGraphicFramePr>
            <p:cNvPr id="4116" name="Object 72"/>
            <p:cNvGraphicFramePr>
              <a:graphicFrameLocks noChangeAspect="1"/>
            </p:cNvGraphicFramePr>
            <p:nvPr/>
          </p:nvGraphicFramePr>
          <p:xfrm>
            <a:off x="4192" y="1440"/>
            <a:ext cx="6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" name="Equation" r:id="rId27" imgW="1054080" imgH="406080" progId="Equation.3">
                    <p:embed/>
                  </p:oleObj>
                </mc:Choice>
                <mc:Fallback>
                  <p:oleObj name="Equation" r:id="rId27" imgW="1054080" imgH="40608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440"/>
                          <a:ext cx="6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2" name="Line 73"/>
            <p:cNvSpPr>
              <a:spLocks noChangeShapeType="1"/>
            </p:cNvSpPr>
            <p:nvPr/>
          </p:nvSpPr>
          <p:spPr bwMode="auto">
            <a:xfrm>
              <a:off x="4272" y="146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3" name="Line 74"/>
            <p:cNvSpPr>
              <a:spLocks noChangeShapeType="1"/>
            </p:cNvSpPr>
            <p:nvPr/>
          </p:nvSpPr>
          <p:spPr bwMode="auto">
            <a:xfrm>
              <a:off x="4608" y="14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7785100" y="1066800"/>
            <a:ext cx="250825" cy="366713"/>
            <a:chOff x="4760" y="777"/>
            <a:chExt cx="158" cy="231"/>
          </a:xfrm>
        </p:grpSpPr>
        <p:graphicFrame>
          <p:nvGraphicFramePr>
            <p:cNvPr id="4115" name="Object 76"/>
            <p:cNvGraphicFramePr>
              <a:graphicFrameLocks noChangeAspect="1"/>
            </p:cNvGraphicFramePr>
            <p:nvPr/>
          </p:nvGraphicFramePr>
          <p:xfrm>
            <a:off x="4782" y="8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5" name="Equation" r:id="rId29" imgW="215640" imgH="330120" progId="Equation.3">
                    <p:embed/>
                  </p:oleObj>
                </mc:Choice>
                <mc:Fallback>
                  <p:oleObj name="Equation" r:id="rId29" imgW="215640" imgH="33012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8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1" name="Line 77"/>
            <p:cNvSpPr>
              <a:spLocks noChangeShapeType="1"/>
            </p:cNvSpPr>
            <p:nvPr/>
          </p:nvSpPr>
          <p:spPr bwMode="auto">
            <a:xfrm>
              <a:off x="4760" y="77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6719888" y="1433513"/>
            <a:ext cx="255587" cy="304800"/>
            <a:chOff x="4089" y="1008"/>
            <a:chExt cx="161" cy="192"/>
          </a:xfrm>
        </p:grpSpPr>
        <p:graphicFrame>
          <p:nvGraphicFramePr>
            <p:cNvPr id="4114" name="Object 79"/>
            <p:cNvGraphicFramePr>
              <a:graphicFrameLocks noChangeAspect="1"/>
            </p:cNvGraphicFramePr>
            <p:nvPr/>
          </p:nvGraphicFramePr>
          <p:xfrm>
            <a:off x="4106" y="1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" name="Equation" r:id="rId31" imgW="228600" imgH="241200" progId="Equation.3">
                    <p:embed/>
                  </p:oleObj>
                </mc:Choice>
                <mc:Fallback>
                  <p:oleObj name="Equation" r:id="rId31" imgW="228600" imgH="2412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1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0" name="Line 80"/>
            <p:cNvSpPr>
              <a:spLocks noChangeShapeType="1"/>
            </p:cNvSpPr>
            <p:nvPr/>
          </p:nvSpPr>
          <p:spPr bwMode="auto">
            <a:xfrm>
              <a:off x="4089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7543800" y="3109913"/>
            <a:ext cx="812800" cy="406400"/>
            <a:chOff x="4616" y="2112"/>
            <a:chExt cx="569" cy="284"/>
          </a:xfrm>
        </p:grpSpPr>
        <p:graphicFrame>
          <p:nvGraphicFramePr>
            <p:cNvPr id="4113" name="Object 82"/>
            <p:cNvGraphicFramePr>
              <a:graphicFrameLocks noChangeAspect="1"/>
            </p:cNvGraphicFramePr>
            <p:nvPr/>
          </p:nvGraphicFramePr>
          <p:xfrm>
            <a:off x="4616" y="2116"/>
            <a:ext cx="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7" name="Equation" r:id="rId33" imgW="901440" imgH="444240" progId="Equation.3">
                    <p:embed/>
                  </p:oleObj>
                </mc:Choice>
                <mc:Fallback>
                  <p:oleObj name="Equation" r:id="rId33" imgW="901440" imgH="44424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116"/>
                          <a:ext cx="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9" name="Line 83"/>
            <p:cNvSpPr>
              <a:spLocks noChangeShapeType="1"/>
            </p:cNvSpPr>
            <p:nvPr/>
          </p:nvSpPr>
          <p:spPr bwMode="auto">
            <a:xfrm>
              <a:off x="5040" y="21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6477000" y="3122613"/>
            <a:ext cx="822325" cy="400050"/>
            <a:chOff x="3984" y="2120"/>
            <a:chExt cx="576" cy="280"/>
          </a:xfrm>
        </p:grpSpPr>
        <p:graphicFrame>
          <p:nvGraphicFramePr>
            <p:cNvPr id="4112" name="Object 85"/>
            <p:cNvGraphicFramePr>
              <a:graphicFrameLocks noChangeAspect="1"/>
            </p:cNvGraphicFramePr>
            <p:nvPr/>
          </p:nvGraphicFramePr>
          <p:xfrm>
            <a:off x="3984" y="2120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" name="Equation" r:id="rId35" imgW="914400" imgH="444240" progId="Equation.3">
                    <p:embed/>
                  </p:oleObj>
                </mc:Choice>
                <mc:Fallback>
                  <p:oleObj name="Equation" r:id="rId35" imgW="914400" imgH="44424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20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" name="Line 86"/>
            <p:cNvSpPr>
              <a:spLocks noChangeShapeType="1"/>
            </p:cNvSpPr>
            <p:nvPr/>
          </p:nvSpPr>
          <p:spPr bwMode="auto">
            <a:xfrm>
              <a:off x="4415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838200" y="5089525"/>
            <a:ext cx="1430338" cy="460375"/>
            <a:chOff x="204" y="1654"/>
            <a:chExt cx="901" cy="290"/>
          </a:xfrm>
        </p:grpSpPr>
        <p:graphicFrame>
          <p:nvGraphicFramePr>
            <p:cNvPr id="4111" name="Object 88"/>
            <p:cNvGraphicFramePr>
              <a:graphicFrameLocks noChangeAspect="1"/>
            </p:cNvGraphicFramePr>
            <p:nvPr/>
          </p:nvGraphicFramePr>
          <p:xfrm>
            <a:off x="204" y="1672"/>
            <a:ext cx="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" name="Equation" r:id="rId37" imgW="1422360" imgH="431640" progId="Equation.3">
                    <p:embed/>
                  </p:oleObj>
                </mc:Choice>
                <mc:Fallback>
                  <p:oleObj name="Equation" r:id="rId37" imgW="1422360" imgH="43164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72"/>
                          <a:ext cx="8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5" name="Line 89"/>
            <p:cNvSpPr>
              <a:spLocks noChangeShapeType="1"/>
            </p:cNvSpPr>
            <p:nvPr/>
          </p:nvSpPr>
          <p:spPr bwMode="auto">
            <a:xfrm>
              <a:off x="294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6" name="Line 90"/>
            <p:cNvSpPr>
              <a:spLocks noChangeShapeType="1"/>
            </p:cNvSpPr>
            <p:nvPr/>
          </p:nvSpPr>
          <p:spPr bwMode="auto">
            <a:xfrm>
              <a:off x="634" y="165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7" name="Line 91"/>
            <p:cNvSpPr>
              <a:spLocks noChangeShapeType="1"/>
            </p:cNvSpPr>
            <p:nvPr/>
          </p:nvSpPr>
          <p:spPr bwMode="auto">
            <a:xfrm>
              <a:off x="960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2362200" y="5092700"/>
            <a:ext cx="2463800" cy="546100"/>
            <a:chOff x="1200" y="1680"/>
            <a:chExt cx="1552" cy="344"/>
          </a:xfrm>
        </p:grpSpPr>
        <p:graphicFrame>
          <p:nvGraphicFramePr>
            <p:cNvPr id="4109" name="Object 93"/>
            <p:cNvGraphicFramePr>
              <a:graphicFrameLocks noChangeAspect="1"/>
            </p:cNvGraphicFramePr>
            <p:nvPr/>
          </p:nvGraphicFramePr>
          <p:xfrm>
            <a:off x="1200" y="1680"/>
            <a:ext cx="15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" name="Equation" r:id="rId39" imgW="2463480" imgH="545760" progId="Equation.3">
                    <p:embed/>
                  </p:oleObj>
                </mc:Choice>
                <mc:Fallback>
                  <p:oleObj name="Equation" r:id="rId39" imgW="2463480" imgH="54576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80"/>
                          <a:ext cx="15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94"/>
            <p:cNvGraphicFramePr>
              <a:graphicFrameLocks noChangeAspect="1"/>
            </p:cNvGraphicFramePr>
            <p:nvPr/>
          </p:nvGraphicFramePr>
          <p:xfrm>
            <a:off x="1480" y="177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1" name="Equation" r:id="rId41" imgW="203040" imgH="241200" progId="Equation.3">
                    <p:embed/>
                  </p:oleObj>
                </mc:Choice>
                <mc:Fallback>
                  <p:oleObj name="Equation" r:id="rId41" imgW="203040" imgH="2412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77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2" name="Line 95"/>
            <p:cNvSpPr>
              <a:spLocks noChangeShapeType="1"/>
            </p:cNvSpPr>
            <p:nvPr/>
          </p:nvSpPr>
          <p:spPr bwMode="auto">
            <a:xfrm>
              <a:off x="1473" y="17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3" name="Line 96"/>
            <p:cNvSpPr>
              <a:spLocks noChangeShapeType="1"/>
            </p:cNvSpPr>
            <p:nvPr/>
          </p:nvSpPr>
          <p:spPr bwMode="auto">
            <a:xfrm>
              <a:off x="2194" y="17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4" name="Line 97"/>
            <p:cNvSpPr>
              <a:spLocks noChangeShapeType="1"/>
            </p:cNvSpPr>
            <p:nvPr/>
          </p:nvSpPr>
          <p:spPr bwMode="auto">
            <a:xfrm>
              <a:off x="2496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4876800" y="5062538"/>
            <a:ext cx="800100" cy="469900"/>
            <a:chOff x="816" y="2189"/>
            <a:chExt cx="504" cy="296"/>
          </a:xfrm>
        </p:grpSpPr>
        <p:graphicFrame>
          <p:nvGraphicFramePr>
            <p:cNvPr id="4107" name="Object 99"/>
            <p:cNvGraphicFramePr>
              <a:graphicFrameLocks noChangeAspect="1"/>
            </p:cNvGraphicFramePr>
            <p:nvPr/>
          </p:nvGraphicFramePr>
          <p:xfrm>
            <a:off x="816" y="2189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2" name="Equation" r:id="rId43" imgW="799920" imgH="469800" progId="Equation.3">
                    <p:embed/>
                  </p:oleObj>
                </mc:Choice>
                <mc:Fallback>
                  <p:oleObj name="Equation" r:id="rId43" imgW="799920" imgH="4698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89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00"/>
            <p:cNvGraphicFramePr>
              <a:graphicFrameLocks noChangeAspect="1"/>
            </p:cNvGraphicFramePr>
            <p:nvPr/>
          </p:nvGraphicFramePr>
          <p:xfrm>
            <a:off x="1104" y="226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" name="Equation" r:id="rId45" imgW="203040" imgH="241200" progId="Equation.3">
                    <p:embed/>
                  </p:oleObj>
                </mc:Choice>
                <mc:Fallback>
                  <p:oleObj name="Equation" r:id="rId45" imgW="203040" imgH="2412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6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1" name="Line 101"/>
            <p:cNvSpPr>
              <a:spLocks noChangeShapeType="1"/>
            </p:cNvSpPr>
            <p:nvPr/>
          </p:nvSpPr>
          <p:spPr bwMode="auto">
            <a:xfrm>
              <a:off x="1104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02"/>
          <p:cNvGrpSpPr>
            <a:grpSpLocks/>
          </p:cNvGrpSpPr>
          <p:nvPr/>
        </p:nvGrpSpPr>
        <p:grpSpPr bwMode="auto">
          <a:xfrm>
            <a:off x="5715000" y="5092700"/>
            <a:ext cx="2476500" cy="444500"/>
            <a:chOff x="1440" y="2160"/>
            <a:chExt cx="1560" cy="280"/>
          </a:xfrm>
        </p:grpSpPr>
        <p:graphicFrame>
          <p:nvGraphicFramePr>
            <p:cNvPr id="4106" name="Object 103"/>
            <p:cNvGraphicFramePr>
              <a:graphicFrameLocks noChangeAspect="1"/>
            </p:cNvGraphicFramePr>
            <p:nvPr/>
          </p:nvGraphicFramePr>
          <p:xfrm>
            <a:off x="1440" y="2160"/>
            <a:ext cx="1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4" name="Equation" r:id="rId47" imgW="2476440" imgH="444240" progId="Equation.3">
                    <p:embed/>
                  </p:oleObj>
                </mc:Choice>
                <mc:Fallback>
                  <p:oleObj name="Equation" r:id="rId47" imgW="2476440" imgH="44424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0"/>
                          <a:ext cx="1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9" name="Line 104"/>
            <p:cNvSpPr>
              <a:spLocks noChangeShapeType="1"/>
            </p:cNvSpPr>
            <p:nvPr/>
          </p:nvSpPr>
          <p:spPr bwMode="auto">
            <a:xfrm>
              <a:off x="1981" y="218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0" name="Line 105"/>
            <p:cNvSpPr>
              <a:spLocks noChangeShapeType="1"/>
            </p:cNvSpPr>
            <p:nvPr/>
          </p:nvSpPr>
          <p:spPr bwMode="auto">
            <a:xfrm>
              <a:off x="2743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06"/>
          <p:cNvGrpSpPr>
            <a:grpSpLocks/>
          </p:cNvGrpSpPr>
          <p:nvPr/>
        </p:nvGrpSpPr>
        <p:grpSpPr bwMode="auto">
          <a:xfrm>
            <a:off x="2362200" y="5740400"/>
            <a:ext cx="1663700" cy="469900"/>
            <a:chOff x="828" y="2600"/>
            <a:chExt cx="1048" cy="296"/>
          </a:xfrm>
        </p:grpSpPr>
        <p:graphicFrame>
          <p:nvGraphicFramePr>
            <p:cNvPr id="4104" name="Object 107"/>
            <p:cNvGraphicFramePr>
              <a:graphicFrameLocks noChangeAspect="1"/>
            </p:cNvGraphicFramePr>
            <p:nvPr/>
          </p:nvGraphicFramePr>
          <p:xfrm>
            <a:off x="828" y="2600"/>
            <a:ext cx="10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5" name="Equation" r:id="rId49" imgW="1663560" imgH="469800" progId="Equation.3">
                    <p:embed/>
                  </p:oleObj>
                </mc:Choice>
                <mc:Fallback>
                  <p:oleObj name="Equation" r:id="rId49" imgW="1663560" imgH="46980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600"/>
                          <a:ext cx="10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08"/>
            <p:cNvGraphicFramePr>
              <a:graphicFrameLocks noChangeAspect="1"/>
            </p:cNvGraphicFramePr>
            <p:nvPr/>
          </p:nvGraphicFramePr>
          <p:xfrm>
            <a:off x="1104" y="268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" name="Equation" r:id="rId51" imgW="203040" imgH="241200" progId="Equation.3">
                    <p:embed/>
                  </p:oleObj>
                </mc:Choice>
                <mc:Fallback>
                  <p:oleObj name="Equation" r:id="rId51" imgW="203040" imgH="2412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7" name="Line 109"/>
            <p:cNvSpPr>
              <a:spLocks noChangeShapeType="1"/>
            </p:cNvSpPr>
            <p:nvPr/>
          </p:nvSpPr>
          <p:spPr bwMode="auto">
            <a:xfrm>
              <a:off x="1103" y="26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" name="Line 110"/>
            <p:cNvSpPr>
              <a:spLocks noChangeShapeType="1"/>
            </p:cNvSpPr>
            <p:nvPr/>
          </p:nvSpPr>
          <p:spPr bwMode="auto">
            <a:xfrm>
              <a:off x="1728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4095750" y="5715000"/>
            <a:ext cx="1639888" cy="469900"/>
            <a:chOff x="2040" y="2544"/>
            <a:chExt cx="1033" cy="296"/>
          </a:xfrm>
        </p:grpSpPr>
        <p:graphicFrame>
          <p:nvGraphicFramePr>
            <p:cNvPr id="4102" name="Object 112"/>
            <p:cNvGraphicFramePr>
              <a:graphicFrameLocks noChangeAspect="1"/>
            </p:cNvGraphicFramePr>
            <p:nvPr/>
          </p:nvGraphicFramePr>
          <p:xfrm>
            <a:off x="2040" y="2544"/>
            <a:ext cx="10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" name="Equation" r:id="rId53" imgW="1638000" imgH="469800" progId="Equation.3">
                    <p:embed/>
                  </p:oleObj>
                </mc:Choice>
                <mc:Fallback>
                  <p:oleObj name="Equation" r:id="rId53" imgW="1638000" imgH="4698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544"/>
                          <a:ext cx="10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13"/>
            <p:cNvGraphicFramePr>
              <a:graphicFrameLocks noChangeAspect="1"/>
            </p:cNvGraphicFramePr>
            <p:nvPr/>
          </p:nvGraphicFramePr>
          <p:xfrm>
            <a:off x="2288" y="2648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" name="Equation" r:id="rId55" imgW="203040" imgH="241200" progId="Equation.3">
                    <p:embed/>
                  </p:oleObj>
                </mc:Choice>
                <mc:Fallback>
                  <p:oleObj name="Equation" r:id="rId55" imgW="203040" imgH="2412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648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5" name="Line 114"/>
            <p:cNvSpPr>
              <a:spLocks noChangeShapeType="1"/>
            </p:cNvSpPr>
            <p:nvPr/>
          </p:nvSpPr>
          <p:spPr bwMode="auto">
            <a:xfrm>
              <a:off x="2272" y="26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6" name="Line 115"/>
            <p:cNvSpPr>
              <a:spLocks noChangeShapeType="1"/>
            </p:cNvSpPr>
            <p:nvPr/>
          </p:nvSpPr>
          <p:spPr bwMode="auto">
            <a:xfrm>
              <a:off x="2928" y="25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16"/>
          <p:cNvGrpSpPr>
            <a:grpSpLocks/>
          </p:cNvGrpSpPr>
          <p:nvPr/>
        </p:nvGrpSpPr>
        <p:grpSpPr bwMode="auto">
          <a:xfrm>
            <a:off x="5867400" y="5791200"/>
            <a:ext cx="882650" cy="323850"/>
            <a:chOff x="3696" y="3552"/>
            <a:chExt cx="556" cy="204"/>
          </a:xfrm>
        </p:grpSpPr>
        <p:graphicFrame>
          <p:nvGraphicFramePr>
            <p:cNvPr id="4101" name="Object 117"/>
            <p:cNvGraphicFramePr>
              <a:graphicFrameLocks noChangeAspect="1"/>
            </p:cNvGraphicFramePr>
            <p:nvPr/>
          </p:nvGraphicFramePr>
          <p:xfrm>
            <a:off x="3696" y="3604"/>
            <a:ext cx="5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" name="Equation" r:id="rId57" imgW="876240" imgH="241200" progId="Equation.3">
                    <p:embed/>
                  </p:oleObj>
                </mc:Choice>
                <mc:Fallback>
                  <p:oleObj name="Equation" r:id="rId57" imgW="876240" imgH="2412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04"/>
                          <a:ext cx="5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3" name="Line 118"/>
            <p:cNvSpPr>
              <a:spLocks noChangeShapeType="1"/>
            </p:cNvSpPr>
            <p:nvPr/>
          </p:nvSpPr>
          <p:spPr bwMode="auto">
            <a:xfrm>
              <a:off x="3876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4" name="Line 119"/>
            <p:cNvSpPr>
              <a:spLocks noChangeShapeType="1"/>
            </p:cNvSpPr>
            <p:nvPr/>
          </p:nvSpPr>
          <p:spPr bwMode="auto">
            <a:xfrm>
              <a:off x="4107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20"/>
          <p:cNvGrpSpPr>
            <a:grpSpLocks/>
          </p:cNvGrpSpPr>
          <p:nvPr/>
        </p:nvGrpSpPr>
        <p:grpSpPr bwMode="auto">
          <a:xfrm>
            <a:off x="6858000" y="5749925"/>
            <a:ext cx="838200" cy="368300"/>
            <a:chOff x="1539" y="3360"/>
            <a:chExt cx="528" cy="232"/>
          </a:xfrm>
        </p:grpSpPr>
        <p:graphicFrame>
          <p:nvGraphicFramePr>
            <p:cNvPr id="4100" name="Object 121"/>
            <p:cNvGraphicFramePr>
              <a:graphicFrameLocks noChangeAspect="1"/>
            </p:cNvGraphicFramePr>
            <p:nvPr/>
          </p:nvGraphicFramePr>
          <p:xfrm>
            <a:off x="1539" y="3384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0" name="Equation" r:id="rId59" imgW="838080" imgH="330120" progId="Equation.3">
                    <p:embed/>
                  </p:oleObj>
                </mc:Choice>
                <mc:Fallback>
                  <p:oleObj name="Equation" r:id="rId59" imgW="838080" imgH="33012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384"/>
                          <a:ext cx="5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1" name="Line 122"/>
            <p:cNvSpPr>
              <a:spLocks noChangeShapeType="1"/>
            </p:cNvSpPr>
            <p:nvPr/>
          </p:nvSpPr>
          <p:spPr bwMode="auto">
            <a:xfrm>
              <a:off x="1704" y="336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2" name="Line 123"/>
            <p:cNvSpPr>
              <a:spLocks noChangeShapeType="1"/>
            </p:cNvSpPr>
            <p:nvPr/>
          </p:nvSpPr>
          <p:spPr bwMode="auto">
            <a:xfrm>
              <a:off x="1920" y="340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126"/>
          <p:cNvGrpSpPr>
            <a:grpSpLocks/>
          </p:cNvGrpSpPr>
          <p:nvPr/>
        </p:nvGrpSpPr>
        <p:grpSpPr bwMode="auto">
          <a:xfrm>
            <a:off x="6613525" y="3657600"/>
            <a:ext cx="1539875" cy="403225"/>
            <a:chOff x="4128" y="2304"/>
            <a:chExt cx="1080" cy="280"/>
          </a:xfrm>
        </p:grpSpPr>
        <p:graphicFrame>
          <p:nvGraphicFramePr>
            <p:cNvPr id="4099" name="Object 64"/>
            <p:cNvGraphicFramePr>
              <a:graphicFrameLocks noChangeAspect="1"/>
            </p:cNvGraphicFramePr>
            <p:nvPr/>
          </p:nvGraphicFramePr>
          <p:xfrm>
            <a:off x="4128" y="2304"/>
            <a:ext cx="10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1" name="Equation" r:id="rId61" imgW="1714320" imgH="444240" progId="Equation.3">
                    <p:embed/>
                  </p:oleObj>
                </mc:Choice>
                <mc:Fallback>
                  <p:oleObj name="Equation" r:id="rId61" imgW="1714320" imgH="44424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04"/>
                          <a:ext cx="10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9" name="Line 124"/>
            <p:cNvSpPr>
              <a:spLocks noChangeShapeType="1"/>
            </p:cNvSpPr>
            <p:nvPr/>
          </p:nvSpPr>
          <p:spPr bwMode="auto">
            <a:xfrm>
              <a:off x="4624" y="23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0" name="Line 125"/>
            <p:cNvSpPr>
              <a:spLocks noChangeShapeType="1"/>
            </p:cNvSpPr>
            <p:nvPr/>
          </p:nvSpPr>
          <p:spPr bwMode="auto">
            <a:xfrm>
              <a:off x="49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39" name="Line 63"/>
          <p:cNvSpPr>
            <a:spLocks noChangeShapeType="1"/>
          </p:cNvSpPr>
          <p:nvPr/>
        </p:nvSpPr>
        <p:spPr bwMode="auto">
          <a:xfrm>
            <a:off x="6553200" y="3033713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3" name="Line 67"/>
          <p:cNvSpPr>
            <a:spLocks noChangeShapeType="1"/>
          </p:cNvSpPr>
          <p:nvPr/>
        </p:nvSpPr>
        <p:spPr bwMode="auto">
          <a:xfrm>
            <a:off x="6553200" y="3033713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2" name="Line 66"/>
          <p:cNvSpPr>
            <a:spLocks noChangeShapeType="1"/>
          </p:cNvSpPr>
          <p:nvPr/>
        </p:nvSpPr>
        <p:spPr bwMode="auto">
          <a:xfrm>
            <a:off x="7391400" y="3033713"/>
            <a:ext cx="685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812" grpId="0" build="p" autoUpdateAnimBg="0"/>
      <p:bldP spid="75822" grpId="0" build="p" autoUpdateAnimBg="0"/>
      <p:bldP spid="75827" grpId="0" build="p" autoUpdateAnimBg="0" advAuto="0"/>
      <p:bldP spid="75833" grpId="0" animBg="1"/>
      <p:bldP spid="75834" grpId="0" animBg="1"/>
      <p:bldP spid="75835" grpId="0" animBg="1"/>
      <p:bldP spid="75836" grpId="0" animBg="1"/>
      <p:bldP spid="75837" grpId="0" animBg="1"/>
      <p:bldP spid="75838" grpId="0" animBg="1"/>
      <p:bldP spid="75841" grpId="0" animBg="1"/>
      <p:bldP spid="75839" grpId="0" animBg="1"/>
      <p:bldP spid="75843" grpId="0" animBg="1"/>
      <p:bldP spid="758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Line 5"/>
          <p:cNvSpPr>
            <a:spLocks noChangeShapeType="1"/>
          </p:cNvSpPr>
          <p:nvPr/>
        </p:nvSpPr>
        <p:spPr bwMode="auto">
          <a:xfrm flipH="1">
            <a:off x="6350000" y="1765300"/>
            <a:ext cx="890588" cy="116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V="1">
            <a:off x="6340475" y="2362200"/>
            <a:ext cx="2206625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7229475" y="1774825"/>
            <a:ext cx="1317625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7" name="Rectangle 13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4495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证明三角形余弦定理</a:t>
            </a:r>
            <a:endParaRPr lang="zh-CN" altLang="en-US" sz="24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1981200" y="990600"/>
          <a:ext cx="3527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Equation" r:id="rId3" imgW="3543120" imgH="444240" progId="Equation.3">
                  <p:embed/>
                </p:oleObj>
              </mc:Choice>
              <mc:Fallback>
                <p:oleObj name="Equation" r:id="rId3" imgW="35431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527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615950" y="1520825"/>
            <a:ext cx="167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如图 </a:t>
            </a:r>
            <a:r>
              <a:rPr lang="en-US" altLang="zh-CN"/>
              <a:t>. 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609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15732" name="Freeform 20"/>
          <p:cNvSpPr>
            <a:spLocks/>
          </p:cNvSpPr>
          <p:nvPr/>
        </p:nvSpPr>
        <p:spPr bwMode="auto">
          <a:xfrm>
            <a:off x="2667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967740123 w 864"/>
              <a:gd name="T3" fmla="*/ 217741504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  <a:gd name="T9" fmla="*/ 0 w 864"/>
              <a:gd name="T10" fmla="*/ 0 h 240"/>
              <a:gd name="T11" fmla="*/ 864 w 8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3" name="Freeform 21"/>
          <p:cNvSpPr>
            <a:spLocks/>
          </p:cNvSpPr>
          <p:nvPr/>
        </p:nvSpPr>
        <p:spPr bwMode="auto">
          <a:xfrm>
            <a:off x="3200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967740123 w 864"/>
              <a:gd name="T3" fmla="*/ 217741504 h 240"/>
              <a:gd name="T4" fmla="*/ 2147483647 w 864"/>
              <a:gd name="T5" fmla="*/ 0 h 240"/>
              <a:gd name="T6" fmla="*/ 0 60000 65536"/>
              <a:gd name="T7" fmla="*/ 0 60000 65536"/>
              <a:gd name="T8" fmla="*/ 0 60000 65536"/>
              <a:gd name="T9" fmla="*/ 0 w 864"/>
              <a:gd name="T10" fmla="*/ 0 h 240"/>
              <a:gd name="T11" fmla="*/ 864 w 8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4" name="Freeform 22"/>
          <p:cNvSpPr>
            <a:spLocks/>
          </p:cNvSpPr>
          <p:nvPr/>
        </p:nvSpPr>
        <p:spPr bwMode="auto">
          <a:xfrm>
            <a:off x="2743200" y="3200400"/>
            <a:ext cx="1828800" cy="246063"/>
          </a:xfrm>
          <a:custGeom>
            <a:avLst/>
            <a:gdLst>
              <a:gd name="T0" fmla="*/ 0 w 1248"/>
              <a:gd name="T1" fmla="*/ 272545522 h 152"/>
              <a:gd name="T2" fmla="*/ 1546093732 w 1248"/>
              <a:gd name="T3" fmla="*/ 20965537 h 152"/>
              <a:gd name="T4" fmla="*/ 2147483647 w 1248"/>
              <a:gd name="T5" fmla="*/ 398335467 h 152"/>
              <a:gd name="T6" fmla="*/ 0 60000 65536"/>
              <a:gd name="T7" fmla="*/ 0 60000 65536"/>
              <a:gd name="T8" fmla="*/ 0 60000 65536"/>
              <a:gd name="T9" fmla="*/ 0 w 1248"/>
              <a:gd name="T10" fmla="*/ 0 h 152"/>
              <a:gd name="T11" fmla="*/ 1248 w 1248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5" name="Freeform 23"/>
          <p:cNvSpPr>
            <a:spLocks/>
          </p:cNvSpPr>
          <p:nvPr/>
        </p:nvSpPr>
        <p:spPr bwMode="auto">
          <a:xfrm>
            <a:off x="3352800" y="3294063"/>
            <a:ext cx="685800" cy="152400"/>
          </a:xfrm>
          <a:custGeom>
            <a:avLst/>
            <a:gdLst>
              <a:gd name="T0" fmla="*/ 0 w 432"/>
              <a:gd name="T1" fmla="*/ 241935022 h 96"/>
              <a:gd name="T2" fmla="*/ 362902497 w 432"/>
              <a:gd name="T3" fmla="*/ 0 h 96"/>
              <a:gd name="T4" fmla="*/ 1088707589 w 432"/>
              <a:gd name="T5" fmla="*/ 241935022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2362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37" name="Object 25"/>
          <p:cNvGraphicFramePr>
            <a:graphicFrameLocks noChangeAspect="1"/>
          </p:cNvGraphicFramePr>
          <p:nvPr/>
        </p:nvGraphicFramePr>
        <p:xfrm>
          <a:off x="1792288" y="5575300"/>
          <a:ext cx="3541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Equation" r:id="rId5" imgW="3543120" imgH="444240" progId="Equation.3">
                  <p:embed/>
                </p:oleObj>
              </mc:Choice>
              <mc:Fallback>
                <p:oleObj name="Equation" r:id="rId5" imgW="354312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575300"/>
                        <a:ext cx="3541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87500" y="2209800"/>
            <a:ext cx="1231900" cy="457200"/>
            <a:chOff x="1000" y="1392"/>
            <a:chExt cx="776" cy="288"/>
          </a:xfrm>
        </p:grpSpPr>
        <p:graphicFrame>
          <p:nvGraphicFramePr>
            <p:cNvPr id="5143" name="Object 28"/>
            <p:cNvGraphicFramePr>
              <a:graphicFrameLocks noChangeAspect="1"/>
            </p:cNvGraphicFramePr>
            <p:nvPr/>
          </p:nvGraphicFramePr>
          <p:xfrm>
            <a:off x="1000" y="1431"/>
            <a:ext cx="7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4" name="Equation" r:id="rId7" imgW="1231560" imgH="393480" progId="Equation.3">
                    <p:embed/>
                  </p:oleObj>
                </mc:Choice>
                <mc:Fallback>
                  <p:oleObj name="Equation" r:id="rId7" imgW="1231560" imgH="393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431"/>
                          <a:ext cx="7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2" name="Line 29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30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124200" y="2193925"/>
            <a:ext cx="1219200" cy="473075"/>
            <a:chOff x="1968" y="1382"/>
            <a:chExt cx="768" cy="298"/>
          </a:xfrm>
        </p:grpSpPr>
        <p:graphicFrame>
          <p:nvGraphicFramePr>
            <p:cNvPr id="5142" name="Object 32"/>
            <p:cNvGraphicFramePr>
              <a:graphicFrameLocks noChangeAspect="1"/>
            </p:cNvGraphicFramePr>
            <p:nvPr/>
          </p:nvGraphicFramePr>
          <p:xfrm>
            <a:off x="1968" y="1422"/>
            <a:ext cx="7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5" name="Equation" r:id="rId9" imgW="1218960" imgH="406080" progId="Equation.3">
                    <p:embed/>
                  </p:oleObj>
                </mc:Choice>
                <mc:Fallback>
                  <p:oleObj name="Equation" r:id="rId9" imgW="1218960" imgH="4060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422"/>
                          <a:ext cx="7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0" name="Line 33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34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572000" y="2209800"/>
            <a:ext cx="1068388" cy="457200"/>
            <a:chOff x="2880" y="1392"/>
            <a:chExt cx="673" cy="288"/>
          </a:xfrm>
        </p:grpSpPr>
        <p:graphicFrame>
          <p:nvGraphicFramePr>
            <p:cNvPr id="5141" name="Object 36"/>
            <p:cNvGraphicFramePr>
              <a:graphicFrameLocks noChangeAspect="1"/>
            </p:cNvGraphicFramePr>
            <p:nvPr/>
          </p:nvGraphicFramePr>
          <p:xfrm>
            <a:off x="2880" y="1431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6" name="Equation" r:id="rId11" imgW="1066680" imgH="393480" progId="Equation.3">
                    <p:embed/>
                  </p:oleObj>
                </mc:Choice>
                <mc:Fallback>
                  <p:oleObj name="Equation" r:id="rId11" imgW="1066680" imgH="393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1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8" name="Line 37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38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6286500" y="1447800"/>
            <a:ext cx="2400300" cy="1828800"/>
            <a:chOff x="3960" y="912"/>
            <a:chExt cx="1512" cy="1152"/>
          </a:xfrm>
        </p:grpSpPr>
        <p:sp>
          <p:nvSpPr>
            <p:cNvPr id="5191" name="Arc 12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T0" fmla="*/ 0 w 21600"/>
                <a:gd name="T1" fmla="*/ 0 h 20342"/>
                <a:gd name="T2" fmla="*/ 0 w 21600"/>
                <a:gd name="T3" fmla="*/ 0 h 20342"/>
                <a:gd name="T4" fmla="*/ 0 w 21600"/>
                <a:gd name="T5" fmla="*/ 0 h 203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342"/>
                <a:gd name="T11" fmla="*/ 21600 w 21600"/>
                <a:gd name="T12" fmla="*/ 20342 h 203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  <a:lnTo>
                    <a:pt x="21600" y="989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4" name="Object 2"/>
            <p:cNvGraphicFramePr>
              <a:graphicFrameLocks noChangeAspect="1"/>
            </p:cNvGraphicFramePr>
            <p:nvPr/>
          </p:nvGraphicFramePr>
          <p:xfrm>
            <a:off x="4488" y="91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7" name="Equation" r:id="rId13" imgW="279360" imgH="304560" progId="Equation.3">
                    <p:embed/>
                  </p:oleObj>
                </mc:Choice>
                <mc:Fallback>
                  <p:oleObj name="Equation" r:id="rId13" imgW="279360" imgH="3045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91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3"/>
            <p:cNvGraphicFramePr>
              <a:graphicFrameLocks noChangeAspect="1"/>
            </p:cNvGraphicFramePr>
            <p:nvPr/>
          </p:nvGraphicFramePr>
          <p:xfrm>
            <a:off x="3960" y="187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8" name="Equation" r:id="rId15" imgW="279360" imgH="304560" progId="Equation.3">
                    <p:embed/>
                  </p:oleObj>
                </mc:Choice>
                <mc:Fallback>
                  <p:oleObj name="Equation" r:id="rId15" imgW="279360" imgH="3045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87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4"/>
            <p:cNvGraphicFramePr>
              <a:graphicFrameLocks noChangeAspect="1"/>
            </p:cNvGraphicFramePr>
            <p:nvPr/>
          </p:nvGraphicFramePr>
          <p:xfrm>
            <a:off x="5288" y="15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" name="Equation" r:id="rId17" imgW="291960" imgH="317160" progId="Equation.3">
                    <p:embed/>
                  </p:oleObj>
                </mc:Choice>
                <mc:Fallback>
                  <p:oleObj name="Equation" r:id="rId17" imgW="291960" imgH="317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15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8"/>
            <p:cNvGraphicFramePr>
              <a:graphicFrameLocks noChangeAspect="1"/>
            </p:cNvGraphicFramePr>
            <p:nvPr/>
          </p:nvGraphicFramePr>
          <p:xfrm>
            <a:off x="4992" y="13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0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3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9"/>
            <p:cNvGraphicFramePr>
              <a:graphicFrameLocks noChangeAspect="1"/>
            </p:cNvGraphicFramePr>
            <p:nvPr/>
          </p:nvGraphicFramePr>
          <p:xfrm>
            <a:off x="4568" y="1815"/>
            <a:ext cx="14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5"/>
                          <a:ext cx="14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10"/>
            <p:cNvGraphicFramePr>
              <a:graphicFrameLocks noChangeAspect="1"/>
            </p:cNvGraphicFramePr>
            <p:nvPr/>
          </p:nvGraphicFramePr>
          <p:xfrm>
            <a:off x="4972" y="1063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" name="Equation" r:id="rId23" imgW="215640" imgH="330120" progId="Equation.3">
                    <p:embed/>
                  </p:oleObj>
                </mc:Choice>
                <mc:Fallback>
                  <p:oleObj name="Equation" r:id="rId23" imgW="21564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1063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11"/>
            <p:cNvGraphicFramePr>
              <a:graphicFrameLocks noChangeAspect="1"/>
            </p:cNvGraphicFramePr>
            <p:nvPr/>
          </p:nvGraphicFramePr>
          <p:xfrm>
            <a:off x="4176" y="1314"/>
            <a:ext cx="12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" name="Equation" r:id="rId25" imgW="203040" imgH="241200" progId="Equation.3">
                    <p:embed/>
                  </p:oleObj>
                </mc:Choice>
                <mc:Fallback>
                  <p:oleObj name="Equation" r:id="rId25" imgW="2030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14"/>
                          <a:ext cx="128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" name="Line 14"/>
            <p:cNvSpPr>
              <a:spLocks noChangeShapeType="1"/>
            </p:cNvSpPr>
            <p:nvPr/>
          </p:nvSpPr>
          <p:spPr bwMode="auto">
            <a:xfrm flipH="1">
              <a:off x="3998" y="1130"/>
              <a:ext cx="544" cy="7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Line 15"/>
            <p:cNvSpPr>
              <a:spLocks noChangeShapeType="1"/>
            </p:cNvSpPr>
            <p:nvPr/>
          </p:nvSpPr>
          <p:spPr bwMode="auto">
            <a:xfrm flipV="1">
              <a:off x="3993" y="1488"/>
              <a:ext cx="1391" cy="36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Line 16"/>
            <p:cNvSpPr>
              <a:spLocks noChangeShapeType="1"/>
            </p:cNvSpPr>
            <p:nvPr/>
          </p:nvSpPr>
          <p:spPr bwMode="auto">
            <a:xfrm>
              <a:off x="4547" y="1106"/>
              <a:ext cx="816" cy="37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Line 39"/>
            <p:cNvSpPr>
              <a:spLocks noChangeShapeType="1"/>
            </p:cNvSpPr>
            <p:nvPr/>
          </p:nvSpPr>
          <p:spPr bwMode="auto">
            <a:xfrm>
              <a:off x="4568" y="1776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Line 40"/>
            <p:cNvSpPr>
              <a:spLocks noChangeShapeType="1"/>
            </p:cNvSpPr>
            <p:nvPr/>
          </p:nvSpPr>
          <p:spPr bwMode="auto">
            <a:xfrm>
              <a:off x="4960" y="1030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Line 41"/>
            <p:cNvSpPr>
              <a:spLocks noChangeShapeType="1"/>
            </p:cNvSpPr>
            <p:nvPr/>
          </p:nvSpPr>
          <p:spPr bwMode="auto">
            <a:xfrm>
              <a:off x="4171" y="1258"/>
              <a:ext cx="1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133600" y="2852738"/>
            <a:ext cx="1295400" cy="373062"/>
            <a:chOff x="1344" y="1797"/>
            <a:chExt cx="816" cy="235"/>
          </a:xfrm>
        </p:grpSpPr>
        <p:graphicFrame>
          <p:nvGraphicFramePr>
            <p:cNvPr id="5133" name="Object 43"/>
            <p:cNvGraphicFramePr>
              <a:graphicFrameLocks noChangeAspect="1"/>
            </p:cNvGraphicFramePr>
            <p:nvPr/>
          </p:nvGraphicFramePr>
          <p:xfrm>
            <a:off x="1344" y="1824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4" name="Equation" r:id="rId27" imgW="1282680" imgH="330120" progId="Equation.3">
                    <p:embed/>
                  </p:oleObj>
                </mc:Choice>
                <mc:Fallback>
                  <p:oleObj name="Equation" r:id="rId27" imgW="1282680" imgH="3301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8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8" name="Line 44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45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Line 46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600200" y="3446463"/>
            <a:ext cx="889000" cy="558800"/>
            <a:chOff x="384" y="2171"/>
            <a:chExt cx="560" cy="352"/>
          </a:xfrm>
        </p:grpSpPr>
        <p:graphicFrame>
          <p:nvGraphicFramePr>
            <p:cNvPr id="5132" name="Object 48"/>
            <p:cNvGraphicFramePr>
              <a:graphicFrameLocks noChangeAspect="1"/>
            </p:cNvGraphicFramePr>
            <p:nvPr/>
          </p:nvGraphicFramePr>
          <p:xfrm>
            <a:off x="384" y="2171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5" name="Equation" r:id="rId29" imgW="888840" imgH="558720" progId="Equation.3">
                    <p:embed/>
                  </p:oleObj>
                </mc:Choice>
                <mc:Fallback>
                  <p:oleObj name="Equation" r:id="rId29" imgW="888840" imgH="55872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71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7" name="Line 49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501900" y="3505200"/>
            <a:ext cx="2298700" cy="457200"/>
            <a:chOff x="952" y="2208"/>
            <a:chExt cx="1448" cy="288"/>
          </a:xfrm>
        </p:grpSpPr>
        <p:graphicFrame>
          <p:nvGraphicFramePr>
            <p:cNvPr id="5131" name="Object 51"/>
            <p:cNvGraphicFramePr>
              <a:graphicFrameLocks noChangeAspect="1"/>
            </p:cNvGraphicFramePr>
            <p:nvPr/>
          </p:nvGraphicFramePr>
          <p:xfrm>
            <a:off x="952" y="2240"/>
            <a:ext cx="1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6" name="Equation" r:id="rId31" imgW="2298600" imgH="406080" progId="Equation.3">
                    <p:embed/>
                  </p:oleObj>
                </mc:Choice>
                <mc:Fallback>
                  <p:oleObj name="Equation" r:id="rId31" imgW="2298600" imgH="4060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240"/>
                          <a:ext cx="1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3" name="Line 52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53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Line 54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55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800600" y="3581400"/>
            <a:ext cx="914400" cy="304800"/>
            <a:chOff x="2400" y="2256"/>
            <a:chExt cx="576" cy="192"/>
          </a:xfrm>
        </p:grpSpPr>
        <p:graphicFrame>
          <p:nvGraphicFramePr>
            <p:cNvPr id="5130" name="Object 57"/>
            <p:cNvGraphicFramePr>
              <a:graphicFrameLocks noChangeAspect="1"/>
            </p:cNvGraphicFramePr>
            <p:nvPr/>
          </p:nvGraphicFramePr>
          <p:xfrm>
            <a:off x="2400" y="2296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7" name="Equation" r:id="rId33" imgW="901440" imgH="241200" progId="Equation.3">
                    <p:embed/>
                  </p:oleObj>
                </mc:Choice>
                <mc:Fallback>
                  <p:oleObj name="Equation" r:id="rId33" imgW="90144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96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1" name="Line 58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59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5867400" y="3505200"/>
            <a:ext cx="850900" cy="406400"/>
            <a:chOff x="3072" y="2208"/>
            <a:chExt cx="536" cy="256"/>
          </a:xfrm>
        </p:grpSpPr>
        <p:graphicFrame>
          <p:nvGraphicFramePr>
            <p:cNvPr id="5129" name="Object 61"/>
            <p:cNvGraphicFramePr>
              <a:graphicFrameLocks noChangeAspect="1"/>
            </p:cNvGraphicFramePr>
            <p:nvPr/>
          </p:nvGraphicFramePr>
          <p:xfrm>
            <a:off x="3072" y="2256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8" name="Equation" r:id="rId35" imgW="850680" imgH="330120" progId="Equation.3">
                    <p:embed/>
                  </p:oleObj>
                </mc:Choice>
                <mc:Fallback>
                  <p:oleObj name="Equation" r:id="rId35" imgW="850680" imgH="33012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56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Line 62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63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6756400" y="3505200"/>
            <a:ext cx="1092200" cy="457200"/>
            <a:chOff x="3632" y="2208"/>
            <a:chExt cx="688" cy="288"/>
          </a:xfrm>
        </p:grpSpPr>
        <p:graphicFrame>
          <p:nvGraphicFramePr>
            <p:cNvPr id="5128" name="Object 65"/>
            <p:cNvGraphicFramePr>
              <a:graphicFrameLocks noChangeAspect="1"/>
            </p:cNvGraphicFramePr>
            <p:nvPr/>
          </p:nvGraphicFramePr>
          <p:xfrm>
            <a:off x="3632" y="2240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" name="Equation" r:id="rId37" imgW="1091880" imgH="406080" progId="Equation.3">
                    <p:embed/>
                  </p:oleObj>
                </mc:Choice>
                <mc:Fallback>
                  <p:oleObj name="Equation" r:id="rId37" imgW="1091880" imgH="4060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240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7" name="Line 66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67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2265363" y="4210050"/>
            <a:ext cx="889000" cy="558800"/>
            <a:chOff x="911" y="2700"/>
            <a:chExt cx="560" cy="352"/>
          </a:xfrm>
        </p:grpSpPr>
        <p:graphicFrame>
          <p:nvGraphicFramePr>
            <p:cNvPr id="5127" name="Object 69"/>
            <p:cNvGraphicFramePr>
              <a:graphicFrameLocks noChangeAspect="1"/>
            </p:cNvGraphicFramePr>
            <p:nvPr/>
          </p:nvGraphicFramePr>
          <p:xfrm>
            <a:off x="911" y="270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" name="Equation" r:id="rId39" imgW="888840" imgH="558720" progId="Equation.3">
                    <p:embed/>
                  </p:oleObj>
                </mc:Choice>
                <mc:Fallback>
                  <p:oleObj name="Equation" r:id="rId39" imgW="888840" imgH="55872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70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6" name="Line 70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3148013" y="4191000"/>
            <a:ext cx="890587" cy="558800"/>
            <a:chOff x="1467" y="2688"/>
            <a:chExt cx="561" cy="352"/>
          </a:xfrm>
        </p:grpSpPr>
        <p:graphicFrame>
          <p:nvGraphicFramePr>
            <p:cNvPr id="5126" name="Object 72"/>
            <p:cNvGraphicFramePr>
              <a:graphicFrameLocks noChangeAspect="1"/>
            </p:cNvGraphicFramePr>
            <p:nvPr/>
          </p:nvGraphicFramePr>
          <p:xfrm>
            <a:off x="1467" y="2688"/>
            <a:ext cx="5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" name="Equation" r:id="rId41" imgW="888840" imgH="558720" progId="Equation.3">
                    <p:embed/>
                  </p:oleObj>
                </mc:Choice>
                <mc:Fallback>
                  <p:oleObj name="Equation" r:id="rId41" imgW="888840" imgH="55872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688"/>
                          <a:ext cx="5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5" name="Line 73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74"/>
          <p:cNvGrpSpPr>
            <a:grpSpLocks/>
          </p:cNvGrpSpPr>
          <p:nvPr/>
        </p:nvGrpSpPr>
        <p:grpSpPr bwMode="auto">
          <a:xfrm>
            <a:off x="4114800" y="4241800"/>
            <a:ext cx="2209800" cy="495300"/>
            <a:chOff x="2076" y="2720"/>
            <a:chExt cx="1392" cy="312"/>
          </a:xfrm>
        </p:grpSpPr>
        <p:graphicFrame>
          <p:nvGraphicFramePr>
            <p:cNvPr id="5125" name="Object 75"/>
            <p:cNvGraphicFramePr>
              <a:graphicFrameLocks noChangeAspect="1"/>
            </p:cNvGraphicFramePr>
            <p:nvPr/>
          </p:nvGraphicFramePr>
          <p:xfrm>
            <a:off x="2076" y="2736"/>
            <a:ext cx="1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" name="Equation" r:id="rId43" imgW="2209680" imgH="469800" progId="Equation.3">
                    <p:embed/>
                  </p:oleObj>
                </mc:Choice>
                <mc:Fallback>
                  <p:oleObj name="Equation" r:id="rId43" imgW="2209680" imgH="4698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736"/>
                          <a:ext cx="1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3" name="Line 76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77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78"/>
          <p:cNvGrpSpPr>
            <a:grpSpLocks/>
          </p:cNvGrpSpPr>
          <p:nvPr/>
        </p:nvGrpSpPr>
        <p:grpSpPr bwMode="auto">
          <a:xfrm>
            <a:off x="2514600" y="4876800"/>
            <a:ext cx="3403600" cy="479425"/>
            <a:chOff x="1858" y="3106"/>
            <a:chExt cx="2144" cy="302"/>
          </a:xfrm>
        </p:grpSpPr>
        <p:graphicFrame>
          <p:nvGraphicFramePr>
            <p:cNvPr id="5124" name="Object 79"/>
            <p:cNvGraphicFramePr>
              <a:graphicFrameLocks noChangeAspect="1"/>
            </p:cNvGraphicFramePr>
            <p:nvPr/>
          </p:nvGraphicFramePr>
          <p:xfrm>
            <a:off x="1858" y="3112"/>
            <a:ext cx="2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" name="Equation" r:id="rId45" imgW="3403440" imgH="469800" progId="Equation.3">
                    <p:embed/>
                  </p:oleObj>
                </mc:Choice>
                <mc:Fallback>
                  <p:oleObj name="Equation" r:id="rId45" imgW="3403440" imgH="4698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3112"/>
                          <a:ext cx="2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0" name="Line 80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Line 81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Line 82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97" name="Text Box 85"/>
          <p:cNvSpPr txBox="1">
            <a:spLocks noChangeArrowheads="1"/>
          </p:cNvSpPr>
          <p:nvPr/>
        </p:nvSpPr>
        <p:spPr bwMode="auto">
          <a:xfrm>
            <a:off x="2133600" y="1524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30" grpId="0" autoUpdateAnimBg="0"/>
      <p:bldP spid="115731" grpId="0" autoUpdateAnimBg="0"/>
      <p:bldP spid="115732" grpId="0" animBg="1"/>
      <p:bldP spid="115733" grpId="0" animBg="1"/>
      <p:bldP spid="115734" grpId="0" animBg="1"/>
      <p:bldP spid="115735" grpId="0" animBg="1"/>
      <p:bldP spid="115736" grpId="0" animBg="1"/>
      <p:bldP spid="11579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343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4.  </a:t>
            </a:r>
            <a:r>
              <a:rPr lang="zh-CN" altLang="en-US" sz="2800" b="1" smtClean="0">
                <a:ea typeface="楷体_GB2312" pitchFamily="49" charset="-122"/>
              </a:rPr>
              <a:t>数量积的坐标表示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8001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4540250" y="2586038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586038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7899400" y="2578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" name="Equation" r:id="rId5" imgW="495000" imgH="317160" progId="Equation.3">
                  <p:embed/>
                </p:oleObj>
              </mc:Choice>
              <mc:Fallback>
                <p:oleObj name="Equation" r:id="rId5" imgW="49500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2578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1879600" y="2362200"/>
            <a:ext cx="0" cy="693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1866900" y="3162300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" name="Equation" r:id="rId7" imgW="3009600" imgH="495000" progId="Equation.3">
                  <p:embed/>
                </p:oleObj>
              </mc:Choice>
              <mc:Fallback>
                <p:oleObj name="Equation" r:id="rId7" imgW="3009600" imgH="49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162300"/>
                        <a:ext cx="300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608013" y="4267200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1720850" y="43100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为非零向量时</a:t>
            </a:r>
            <a:r>
              <a:rPr lang="en-US" altLang="zh-CN"/>
              <a:t>,</a:t>
            </a:r>
          </a:p>
        </p:txBody>
      </p:sp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1346200" y="5029200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" name="Equation" r:id="rId9" imgW="2311200" imgH="927000" progId="Equation.3">
                  <p:embed/>
                </p:oleObj>
              </mc:Choice>
              <mc:Fallback>
                <p:oleObj name="Equation" r:id="rId9" imgW="2311200" imgH="927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029200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3749675" y="5029200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name="Equation" r:id="rId11" imgW="4609800" imgH="927000" progId="Equation.3">
                  <p:embed/>
                </p:oleObj>
              </mc:Choice>
              <mc:Fallback>
                <p:oleObj name="Equation" r:id="rId11" imgW="4609800" imgH="927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5029200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1" name="Object 39"/>
          <p:cNvGraphicFramePr>
            <a:graphicFrameLocks noChangeAspect="1"/>
          </p:cNvGraphicFramePr>
          <p:nvPr/>
        </p:nvGraphicFramePr>
        <p:xfrm>
          <a:off x="4629150" y="4953000"/>
          <a:ext cx="2792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" name="Equation" r:id="rId13" imgW="2793960" imgH="495000" progId="Equation.3">
                  <p:embed/>
                </p:oleObj>
              </mc:Choice>
              <mc:Fallback>
                <p:oleObj name="Equation" r:id="rId13" imgW="279396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953000"/>
                        <a:ext cx="27924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2" name="Object 40"/>
          <p:cNvGraphicFramePr>
            <a:graphicFrameLocks noChangeAspect="1"/>
          </p:cNvGraphicFramePr>
          <p:nvPr/>
        </p:nvGraphicFramePr>
        <p:xfrm>
          <a:off x="4054475" y="5562600"/>
          <a:ext cx="2182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" name="Equation" r:id="rId15" imgW="2184120" imgH="609480" progId="Equation.3">
                  <p:embed/>
                </p:oleObj>
              </mc:Choice>
              <mc:Fallback>
                <p:oleObj name="Equation" r:id="rId15" imgW="2184120" imgH="609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5562600"/>
                        <a:ext cx="2182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6286500" y="55626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" name="Equation" r:id="rId17" imgW="2133360" imgH="609480" progId="Equation.3">
                  <p:embed/>
                </p:oleObj>
              </mc:Choice>
              <mc:Fallback>
                <p:oleObj name="Equation" r:id="rId17" imgW="2133360" imgH="609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5626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4038600" y="43100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845050" y="4406900"/>
            <a:ext cx="977900" cy="457200"/>
            <a:chOff x="3023" y="2640"/>
            <a:chExt cx="616" cy="288"/>
          </a:xfrm>
        </p:grpSpPr>
        <p:graphicFrame>
          <p:nvGraphicFramePr>
            <p:cNvPr id="6170" name="Object 24"/>
            <p:cNvGraphicFramePr>
              <a:graphicFrameLocks noChangeAspect="1"/>
            </p:cNvGraphicFramePr>
            <p:nvPr/>
          </p:nvGraphicFramePr>
          <p:xfrm>
            <a:off x="3023" y="2672"/>
            <a:ext cx="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6" name="Equation" r:id="rId19" imgW="977760" imgH="406080" progId="Equation.3">
                    <p:embed/>
                  </p:oleObj>
                </mc:Choice>
                <mc:Fallback>
                  <p:oleObj name="Equation" r:id="rId19" imgW="977760" imgH="4060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672"/>
                          <a:ext cx="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6" name="Line 43"/>
            <p:cNvSpPr>
              <a:spLocks noChangeShapeType="1"/>
            </p:cNvSpPr>
            <p:nvPr/>
          </p:nvSpPr>
          <p:spPr bwMode="auto">
            <a:xfrm>
              <a:off x="3023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7" name="Line 45"/>
            <p:cNvSpPr>
              <a:spLocks noChangeShapeType="1"/>
            </p:cNvSpPr>
            <p:nvPr/>
          </p:nvSpPr>
          <p:spPr bwMode="auto">
            <a:xfrm>
              <a:off x="3312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5886450" y="4406900"/>
            <a:ext cx="1778000" cy="469900"/>
            <a:chOff x="3660" y="2592"/>
            <a:chExt cx="1120" cy="296"/>
          </a:xfrm>
        </p:grpSpPr>
        <p:graphicFrame>
          <p:nvGraphicFramePr>
            <p:cNvPr id="6169" name="Object 30"/>
            <p:cNvGraphicFramePr>
              <a:graphicFrameLocks noChangeAspect="1"/>
            </p:cNvGraphicFramePr>
            <p:nvPr/>
          </p:nvGraphicFramePr>
          <p:xfrm>
            <a:off x="3660" y="2592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7" name="Equation" r:id="rId21" imgW="1777680" imgH="469800" progId="Equation.3">
                    <p:embed/>
                  </p:oleObj>
                </mc:Choice>
                <mc:Fallback>
                  <p:oleObj name="Equation" r:id="rId21" imgW="1777680" imgH="469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592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4" name="Line 46"/>
            <p:cNvSpPr>
              <a:spLocks noChangeShapeType="1"/>
            </p:cNvSpPr>
            <p:nvPr/>
          </p:nvSpPr>
          <p:spPr bwMode="auto">
            <a:xfrm>
              <a:off x="374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Line 47"/>
            <p:cNvSpPr>
              <a:spLocks noChangeShapeType="1"/>
            </p:cNvSpPr>
            <p:nvPr/>
          </p:nvSpPr>
          <p:spPr bwMode="auto">
            <a:xfrm>
              <a:off x="4080" y="25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524000" y="1127125"/>
            <a:ext cx="3200400" cy="534988"/>
            <a:chOff x="624" y="623"/>
            <a:chExt cx="2016" cy="337"/>
          </a:xfrm>
        </p:grpSpPr>
        <p:grpSp>
          <p:nvGrpSpPr>
            <p:cNvPr id="6229" name="Group 101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6168" name="Object 5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98" name="Equation" r:id="rId23" imgW="3200400" imgH="495000" progId="Equation.3">
                      <p:embed/>
                    </p:oleObj>
                  </mc:Choice>
                  <mc:Fallback>
                    <p:oleObj name="Equation" r:id="rId23" imgW="3200400" imgH="4950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31" name="Line 50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2" name="Line 51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3" name="Line 52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30" name="Line 53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4864100" y="1127125"/>
            <a:ext cx="3136900" cy="534988"/>
            <a:chOff x="2688" y="623"/>
            <a:chExt cx="1976" cy="337"/>
          </a:xfrm>
        </p:grpSpPr>
        <p:graphicFrame>
          <p:nvGraphicFramePr>
            <p:cNvPr id="6167" name="Object 6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9" name="Equation" r:id="rId25" imgW="3136680" imgH="495000" progId="Equation.3">
                    <p:embed/>
                  </p:oleObj>
                </mc:Choice>
                <mc:Fallback>
                  <p:oleObj name="Equation" r:id="rId25" imgW="3136680" imgH="495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5" name="Line 49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Line 54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7" name="Line 55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8" name="Line 56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143000" y="1784350"/>
            <a:ext cx="889000" cy="406400"/>
            <a:chOff x="704" y="1008"/>
            <a:chExt cx="560" cy="256"/>
          </a:xfrm>
        </p:grpSpPr>
        <p:graphicFrame>
          <p:nvGraphicFramePr>
            <p:cNvPr id="6166" name="Object 8"/>
            <p:cNvGraphicFramePr>
              <a:graphicFrameLocks noChangeAspect="1"/>
            </p:cNvGraphicFramePr>
            <p:nvPr/>
          </p:nvGraphicFramePr>
          <p:xfrm>
            <a:off x="704" y="1056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0" name="Equation" r:id="rId27" imgW="888840" imgH="330120" progId="Equation.3">
                    <p:embed/>
                  </p:oleObj>
                </mc:Choice>
                <mc:Fallback>
                  <p:oleObj name="Equation" r:id="rId27" imgW="888840" imgH="3301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056"/>
                          <a:ext cx="5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3" name="Line 57"/>
            <p:cNvSpPr>
              <a:spLocks noChangeShapeType="1"/>
            </p:cNvSpPr>
            <p:nvPr/>
          </p:nvSpPr>
          <p:spPr bwMode="auto">
            <a:xfrm>
              <a:off x="719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Line 58"/>
            <p:cNvSpPr>
              <a:spLocks noChangeShapeType="1"/>
            </p:cNvSpPr>
            <p:nvPr/>
          </p:nvSpPr>
          <p:spPr bwMode="auto">
            <a:xfrm>
              <a:off x="947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2108200" y="1828800"/>
            <a:ext cx="3009900" cy="501650"/>
            <a:chOff x="1312" y="1008"/>
            <a:chExt cx="1896" cy="316"/>
          </a:xfrm>
        </p:grpSpPr>
        <p:graphicFrame>
          <p:nvGraphicFramePr>
            <p:cNvPr id="6165" name="Object 9"/>
            <p:cNvGraphicFramePr>
              <a:graphicFrameLocks noChangeAspect="1"/>
            </p:cNvGraphicFramePr>
            <p:nvPr/>
          </p:nvGraphicFramePr>
          <p:xfrm>
            <a:off x="1312" y="1012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" name="Equation" r:id="rId29" imgW="3009600" imgH="495000" progId="Equation.3">
                    <p:embed/>
                  </p:oleObj>
                </mc:Choice>
                <mc:Fallback>
                  <p:oleObj name="Equation" r:id="rId29" imgW="3009600" imgH="495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012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0" name="Line 59"/>
            <p:cNvSpPr>
              <a:spLocks noChangeShapeType="1"/>
            </p:cNvSpPr>
            <p:nvPr/>
          </p:nvSpPr>
          <p:spPr bwMode="auto">
            <a:xfrm>
              <a:off x="16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Line 60"/>
            <p:cNvSpPr>
              <a:spLocks noChangeShapeType="1"/>
            </p:cNvSpPr>
            <p:nvPr/>
          </p:nvSpPr>
          <p:spPr bwMode="auto">
            <a:xfrm>
              <a:off x="230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Line 61"/>
            <p:cNvSpPr>
              <a:spLocks noChangeShapeType="1"/>
            </p:cNvSpPr>
            <p:nvPr/>
          </p:nvSpPr>
          <p:spPr bwMode="auto">
            <a:xfrm>
              <a:off x="28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5156200" y="1784350"/>
            <a:ext cx="2794000" cy="501650"/>
            <a:chOff x="3264" y="1008"/>
            <a:chExt cx="1760" cy="316"/>
          </a:xfrm>
        </p:grpSpPr>
        <p:graphicFrame>
          <p:nvGraphicFramePr>
            <p:cNvPr id="6164" name="Object 10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2" name="Equation" r:id="rId31" imgW="2793960" imgH="495000" progId="Equation.3">
                    <p:embed/>
                  </p:oleObj>
                </mc:Choice>
                <mc:Fallback>
                  <p:oleObj name="Equation" r:id="rId31" imgW="2793960" imgH="49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7" name="Line 62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8" name="Line 63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9" name="Line 64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2032000" y="2522538"/>
            <a:ext cx="611188" cy="457200"/>
            <a:chOff x="1200" y="1637"/>
            <a:chExt cx="385" cy="288"/>
          </a:xfrm>
        </p:grpSpPr>
        <p:graphicFrame>
          <p:nvGraphicFramePr>
            <p:cNvPr id="6163" name="Object 11"/>
            <p:cNvGraphicFramePr>
              <a:graphicFrameLocks noChangeAspect="1"/>
            </p:cNvGraphicFramePr>
            <p:nvPr/>
          </p:nvGraphicFramePr>
          <p:xfrm>
            <a:off x="1248" y="1685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3" name="Equation" r:id="rId33" imgW="469800" imgH="380880" progId="Equation.3">
                    <p:embed/>
                  </p:oleObj>
                </mc:Choice>
                <mc:Fallback>
                  <p:oleObj name="Equation" r:id="rId33" imgW="469800" imgH="380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5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5" name="Line 65"/>
            <p:cNvSpPr>
              <a:spLocks noChangeShapeType="1"/>
            </p:cNvSpPr>
            <p:nvPr/>
          </p:nvSpPr>
          <p:spPr bwMode="auto">
            <a:xfrm>
              <a:off x="120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" name="Line 66"/>
            <p:cNvSpPr>
              <a:spLocks noChangeShapeType="1"/>
            </p:cNvSpPr>
            <p:nvPr/>
          </p:nvSpPr>
          <p:spPr bwMode="auto">
            <a:xfrm>
              <a:off x="144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2641600" y="2522538"/>
            <a:ext cx="963613" cy="457200"/>
            <a:chOff x="1584" y="1637"/>
            <a:chExt cx="607" cy="288"/>
          </a:xfrm>
        </p:grpSpPr>
        <p:graphicFrame>
          <p:nvGraphicFramePr>
            <p:cNvPr id="6162" name="Object 13"/>
            <p:cNvGraphicFramePr>
              <a:graphicFrameLocks noChangeAspect="1"/>
            </p:cNvGraphicFramePr>
            <p:nvPr/>
          </p:nvGraphicFramePr>
          <p:xfrm>
            <a:off x="1584" y="1685"/>
            <a:ext cx="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" name="Equation" r:id="rId35" imgW="888840" imgH="380880" progId="Equation.3">
                    <p:embed/>
                  </p:oleObj>
                </mc:Choice>
                <mc:Fallback>
                  <p:oleObj name="Equation" r:id="rId35" imgW="88884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85"/>
                          <a:ext cx="5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3" name="Line 67"/>
            <p:cNvSpPr>
              <a:spLocks noChangeShapeType="1"/>
            </p:cNvSpPr>
            <p:nvPr/>
          </p:nvSpPr>
          <p:spPr bwMode="auto">
            <a:xfrm>
              <a:off x="177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4" name="Line 68"/>
            <p:cNvSpPr>
              <a:spLocks noChangeShapeType="1"/>
            </p:cNvSpPr>
            <p:nvPr/>
          </p:nvSpPr>
          <p:spPr bwMode="auto">
            <a:xfrm>
              <a:off x="204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3613150" y="2522538"/>
            <a:ext cx="901700" cy="382587"/>
            <a:chOff x="2196" y="1637"/>
            <a:chExt cx="568" cy="241"/>
          </a:xfrm>
        </p:grpSpPr>
        <p:graphicFrame>
          <p:nvGraphicFramePr>
            <p:cNvPr id="6161" name="Object 14"/>
            <p:cNvGraphicFramePr>
              <a:graphicFrameLocks noChangeAspect="1"/>
            </p:cNvGraphicFramePr>
            <p:nvPr/>
          </p:nvGraphicFramePr>
          <p:xfrm>
            <a:off x="2196" y="1670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" name="Equation" r:id="rId37" imgW="901440" imgH="330120" progId="Equation.3">
                    <p:embed/>
                  </p:oleObj>
                </mc:Choice>
                <mc:Fallback>
                  <p:oleObj name="Equation" r:id="rId37" imgW="90144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670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1" name="Line 69"/>
            <p:cNvSpPr>
              <a:spLocks noChangeShapeType="1"/>
            </p:cNvSpPr>
            <p:nvPr/>
          </p:nvSpPr>
          <p:spPr bwMode="auto">
            <a:xfrm>
              <a:off x="238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2" name="Line 70"/>
            <p:cNvSpPr>
              <a:spLocks noChangeShapeType="1"/>
            </p:cNvSpPr>
            <p:nvPr/>
          </p:nvSpPr>
          <p:spPr bwMode="auto">
            <a:xfrm>
              <a:off x="2604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5384800" y="2514600"/>
            <a:ext cx="623888" cy="452438"/>
            <a:chOff x="1248" y="1650"/>
            <a:chExt cx="393" cy="285"/>
          </a:xfrm>
        </p:grpSpPr>
        <p:graphicFrame>
          <p:nvGraphicFramePr>
            <p:cNvPr id="6160" name="Object 15"/>
            <p:cNvGraphicFramePr>
              <a:graphicFrameLocks noChangeAspect="1"/>
            </p:cNvGraphicFramePr>
            <p:nvPr/>
          </p:nvGraphicFramePr>
          <p:xfrm>
            <a:off x="1286" y="1695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6" name="Equation" r:id="rId39" imgW="520560" imgH="380880" progId="Equation.3">
                    <p:embed/>
                  </p:oleObj>
                </mc:Choice>
                <mc:Fallback>
                  <p:oleObj name="Equation" r:id="rId39" imgW="520560" imgH="380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695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9" name="Line 71"/>
            <p:cNvSpPr>
              <a:spLocks noChangeShapeType="1"/>
            </p:cNvSpPr>
            <p:nvPr/>
          </p:nvSpPr>
          <p:spPr bwMode="auto">
            <a:xfrm>
              <a:off x="1248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0" name="Line 72"/>
            <p:cNvSpPr>
              <a:spLocks noChangeShapeType="1"/>
            </p:cNvSpPr>
            <p:nvPr/>
          </p:nvSpPr>
          <p:spPr bwMode="auto">
            <a:xfrm>
              <a:off x="1496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994400" y="2514600"/>
            <a:ext cx="915988" cy="465138"/>
            <a:chOff x="1632" y="1650"/>
            <a:chExt cx="577" cy="293"/>
          </a:xfrm>
        </p:grpSpPr>
        <p:graphicFrame>
          <p:nvGraphicFramePr>
            <p:cNvPr id="6159" name="Object 17"/>
            <p:cNvGraphicFramePr>
              <a:graphicFrameLocks noChangeAspect="1"/>
            </p:cNvGraphicFramePr>
            <p:nvPr/>
          </p:nvGraphicFramePr>
          <p:xfrm>
            <a:off x="1632" y="1687"/>
            <a:ext cx="5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7" name="Equation" r:id="rId41" imgW="901440" imgH="406080" progId="Equation.3">
                    <p:embed/>
                  </p:oleObj>
                </mc:Choice>
                <mc:Fallback>
                  <p:oleObj name="Equation" r:id="rId41" imgW="90144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7"/>
                          <a:ext cx="5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7" name="Line 73"/>
            <p:cNvSpPr>
              <a:spLocks noChangeShapeType="1"/>
            </p:cNvSpPr>
            <p:nvPr/>
          </p:nvSpPr>
          <p:spPr bwMode="auto">
            <a:xfrm>
              <a:off x="1831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74"/>
            <p:cNvSpPr>
              <a:spLocks noChangeShapeType="1"/>
            </p:cNvSpPr>
            <p:nvPr/>
          </p:nvSpPr>
          <p:spPr bwMode="auto">
            <a:xfrm>
              <a:off x="2064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87"/>
          <p:cNvGrpSpPr>
            <a:grpSpLocks/>
          </p:cNvGrpSpPr>
          <p:nvPr/>
        </p:nvGrpSpPr>
        <p:grpSpPr bwMode="auto">
          <a:xfrm>
            <a:off x="6985000" y="2514600"/>
            <a:ext cx="839788" cy="377825"/>
            <a:chOff x="2256" y="1650"/>
            <a:chExt cx="529" cy="238"/>
          </a:xfrm>
        </p:grpSpPr>
        <p:graphicFrame>
          <p:nvGraphicFramePr>
            <p:cNvPr id="6158" name="Object 18"/>
            <p:cNvGraphicFramePr>
              <a:graphicFrameLocks noChangeAspect="1"/>
            </p:cNvGraphicFramePr>
            <p:nvPr/>
          </p:nvGraphicFramePr>
          <p:xfrm>
            <a:off x="2256" y="1680"/>
            <a:ext cx="5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8" name="Equation" r:id="rId43" imgW="812520" imgH="330120" progId="Equation.3">
                    <p:embed/>
                  </p:oleObj>
                </mc:Choice>
                <mc:Fallback>
                  <p:oleObj name="Equation" r:id="rId43" imgW="81252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80"/>
                          <a:ext cx="5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" name="Line 75"/>
            <p:cNvSpPr>
              <a:spLocks noChangeShapeType="1"/>
            </p:cNvSpPr>
            <p:nvPr/>
          </p:nvSpPr>
          <p:spPr bwMode="auto">
            <a:xfrm>
              <a:off x="2447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6" name="Line 76"/>
            <p:cNvSpPr>
              <a:spLocks noChangeShapeType="1"/>
            </p:cNvSpPr>
            <p:nvPr/>
          </p:nvSpPr>
          <p:spPr bwMode="auto">
            <a:xfrm>
              <a:off x="2640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1193800" y="3124200"/>
            <a:ext cx="611188" cy="406400"/>
            <a:chOff x="720" y="2184"/>
            <a:chExt cx="385" cy="256"/>
          </a:xfrm>
        </p:grpSpPr>
        <p:graphicFrame>
          <p:nvGraphicFramePr>
            <p:cNvPr id="6157" name="Object 2"/>
            <p:cNvGraphicFramePr>
              <a:graphicFrameLocks noChangeAspect="1"/>
            </p:cNvGraphicFramePr>
            <p:nvPr/>
          </p:nvGraphicFramePr>
          <p:xfrm>
            <a:off x="728" y="2232"/>
            <a:ext cx="3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9" name="Equation" r:id="rId45" imgW="596880" imgH="330120" progId="Equation.3">
                    <p:embed/>
                  </p:oleObj>
                </mc:Choice>
                <mc:Fallback>
                  <p:oleObj name="Equation" r:id="rId45" imgW="596880" imgH="3301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232"/>
                          <a:ext cx="3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3" name="Line 77"/>
            <p:cNvSpPr>
              <a:spLocks noChangeShapeType="1"/>
            </p:cNvSpPr>
            <p:nvPr/>
          </p:nvSpPr>
          <p:spPr bwMode="auto">
            <a:xfrm>
              <a:off x="720" y="22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4" name="Line 78"/>
            <p:cNvSpPr>
              <a:spLocks noChangeShapeType="1"/>
            </p:cNvSpPr>
            <p:nvPr/>
          </p:nvSpPr>
          <p:spPr bwMode="auto">
            <a:xfrm>
              <a:off x="960" y="21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2667000" y="5029200"/>
            <a:ext cx="735013" cy="457200"/>
            <a:chOff x="1536" y="3216"/>
            <a:chExt cx="463" cy="288"/>
          </a:xfrm>
        </p:grpSpPr>
        <p:graphicFrame>
          <p:nvGraphicFramePr>
            <p:cNvPr id="6156" name="Object 33"/>
            <p:cNvGraphicFramePr>
              <a:graphicFrameLocks noChangeAspect="1"/>
            </p:cNvGraphicFramePr>
            <p:nvPr/>
          </p:nvGraphicFramePr>
          <p:xfrm>
            <a:off x="1536" y="3248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0" name="Equation" r:id="rId47" imgW="685800" imgH="406080" progId="Equation.3">
                    <p:embed/>
                  </p:oleObj>
                </mc:Choice>
                <mc:Fallback>
                  <p:oleObj name="Equation" r:id="rId47" imgW="685800" imgH="4060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48"/>
                          <a:ext cx="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1" name="Line 80"/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2" name="Line 82"/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2565400" y="5562600"/>
            <a:ext cx="935038" cy="471488"/>
            <a:chOff x="1488" y="3600"/>
            <a:chExt cx="589" cy="297"/>
          </a:xfrm>
        </p:grpSpPr>
        <p:graphicFrame>
          <p:nvGraphicFramePr>
            <p:cNvPr id="6155" name="Object 35"/>
            <p:cNvGraphicFramePr>
              <a:graphicFrameLocks noChangeAspect="1"/>
            </p:cNvGraphicFramePr>
            <p:nvPr/>
          </p:nvGraphicFramePr>
          <p:xfrm>
            <a:off x="1488" y="3600"/>
            <a:ext cx="5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1" name="Equation" r:id="rId49" imgW="927000" imgH="469800" progId="Equation.3">
                    <p:embed/>
                  </p:oleObj>
                </mc:Choice>
                <mc:Fallback>
                  <p:oleObj name="Equation" r:id="rId49" imgW="927000" imgH="469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58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9" name="Line 83"/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0" name="Line 84"/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1085850" y="4343400"/>
            <a:ext cx="712788" cy="457200"/>
            <a:chOff x="560" y="2640"/>
            <a:chExt cx="449" cy="288"/>
          </a:xfrm>
        </p:grpSpPr>
        <p:graphicFrame>
          <p:nvGraphicFramePr>
            <p:cNvPr id="6154" name="Object 22"/>
            <p:cNvGraphicFramePr>
              <a:graphicFrameLocks noChangeAspect="1"/>
            </p:cNvGraphicFramePr>
            <p:nvPr/>
          </p:nvGraphicFramePr>
          <p:xfrm>
            <a:off x="560" y="2672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" name="Equation" r:id="rId51" imgW="711000" imgH="406080" progId="Equation.3">
                    <p:embed/>
                  </p:oleObj>
                </mc:Choice>
                <mc:Fallback>
                  <p:oleObj name="Equation" r:id="rId51" imgW="71100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672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7" name="Line 48"/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8" name="Line 92"/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976" name="Text Box 104"/>
          <p:cNvSpPr txBox="1">
            <a:spLocks noChangeArrowheads="1"/>
          </p:cNvSpPr>
          <p:nvPr/>
        </p:nvSpPr>
        <p:spPr bwMode="auto">
          <a:xfrm>
            <a:off x="608013" y="3748088"/>
            <a:ext cx="311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两向量的夹角公式 </a:t>
            </a:r>
          </a:p>
        </p:txBody>
      </p:sp>
      <p:sp>
        <p:nvSpPr>
          <p:cNvPr id="79980" name="Text Box 108"/>
          <p:cNvSpPr txBox="1">
            <a:spLocks noChangeArrowheads="1"/>
          </p:cNvSpPr>
          <p:nvPr/>
        </p:nvSpPr>
        <p:spPr bwMode="auto">
          <a:xfrm>
            <a:off x="7588250" y="4333875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9" grpId="0" build="p" autoUpdateAnimBg="0"/>
      <p:bldP spid="79891" grpId="0" animBg="1"/>
      <p:bldP spid="79893" grpId="0" build="p" autoUpdateAnimBg="0"/>
      <p:bldP spid="79895" grpId="0" build="p" autoUpdateAnimBg="0" advAuto="0"/>
      <p:bldP spid="79914" grpId="0" build="p" autoUpdateAnimBg="0"/>
      <p:bldP spid="79976" grpId="0" build="p" autoUpdateAnimBg="0"/>
      <p:bldP spid="7998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3962400" y="1739900"/>
            <a:ext cx="2286000" cy="468313"/>
            <a:chOff x="2688" y="1056"/>
            <a:chExt cx="1440" cy="295"/>
          </a:xfrm>
        </p:grpSpPr>
        <p:graphicFrame>
          <p:nvGraphicFramePr>
            <p:cNvPr id="7195" name="Object 1027"/>
            <p:cNvGraphicFramePr>
              <a:graphicFrameLocks noChangeAspect="1"/>
            </p:cNvGraphicFramePr>
            <p:nvPr/>
          </p:nvGraphicFramePr>
          <p:xfrm>
            <a:off x="2688" y="1095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" name="Equation" r:id="rId3" imgW="2286000" imgH="406080" progId="Equation.3">
                    <p:embed/>
                  </p:oleObj>
                </mc:Choice>
                <mc:Fallback>
                  <p:oleObj name="Equation" r:id="rId3" imgW="2286000" imgH="40608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095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0" name="Line 1028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29"/>
          <p:cNvGrpSpPr>
            <a:grpSpLocks/>
          </p:cNvGrpSpPr>
          <p:nvPr/>
        </p:nvGrpSpPr>
        <p:grpSpPr bwMode="auto">
          <a:xfrm>
            <a:off x="1346200" y="1690688"/>
            <a:ext cx="2387600" cy="468312"/>
            <a:chOff x="944" y="1065"/>
            <a:chExt cx="1504" cy="295"/>
          </a:xfrm>
        </p:grpSpPr>
        <p:graphicFrame>
          <p:nvGraphicFramePr>
            <p:cNvPr id="7194" name="Object 1030"/>
            <p:cNvGraphicFramePr>
              <a:graphicFrameLocks noChangeAspect="1"/>
            </p:cNvGraphicFramePr>
            <p:nvPr/>
          </p:nvGraphicFramePr>
          <p:xfrm>
            <a:off x="944" y="1104"/>
            <a:ext cx="1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" name="Equation" r:id="rId5" imgW="2387520" imgH="406080" progId="Equation.3">
                    <p:embed/>
                  </p:oleObj>
                </mc:Choice>
                <mc:Fallback>
                  <p:oleObj name="Equation" r:id="rId5" imgW="2387520" imgH="4060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104"/>
                          <a:ext cx="15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9" name="Line 1031"/>
            <p:cNvSpPr>
              <a:spLocks noChangeShapeType="1"/>
            </p:cNvSpPr>
            <p:nvPr/>
          </p:nvSpPr>
          <p:spPr bwMode="auto">
            <a:xfrm>
              <a:off x="960" y="106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6744" name="Object 1032"/>
          <p:cNvGraphicFramePr>
            <a:graphicFrameLocks noChangeAspect="1"/>
          </p:cNvGraphicFramePr>
          <p:nvPr/>
        </p:nvGraphicFramePr>
        <p:xfrm>
          <a:off x="3200400" y="35687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" name="Equation" r:id="rId7" imgW="1930320" imgH="927000" progId="Equation.3">
                  <p:embed/>
                </p:oleObj>
              </mc:Choice>
              <mc:Fallback>
                <p:oleObj name="Equation" r:id="rId7" imgW="1930320" imgH="927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687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33"/>
          <p:cNvGraphicFramePr>
            <a:graphicFrameLocks noChangeAspect="1"/>
          </p:cNvGraphicFramePr>
          <p:nvPr/>
        </p:nvGraphicFramePr>
        <p:xfrm>
          <a:off x="8518525" y="22860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" name="Equation" r:id="rId9" imgW="279360" imgH="304560" progId="Equation.3">
                  <p:embed/>
                </p:oleObj>
              </mc:Choice>
              <mc:Fallback>
                <p:oleObj name="Equation" r:id="rId9" imgW="279360" imgH="3045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22860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Line 1034"/>
          <p:cNvSpPr>
            <a:spLocks noChangeShapeType="1"/>
          </p:cNvSpPr>
          <p:nvPr/>
        </p:nvSpPr>
        <p:spPr bwMode="auto">
          <a:xfrm flipV="1">
            <a:off x="7391400" y="2209800"/>
            <a:ext cx="1219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2" name="Object 1035"/>
          <p:cNvGraphicFramePr>
            <a:graphicFrameLocks noChangeAspect="1"/>
          </p:cNvGraphicFramePr>
          <p:nvPr/>
        </p:nvGraphicFramePr>
        <p:xfrm>
          <a:off x="7221538" y="26670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6670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Rectangle 103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819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已知三点</a:t>
            </a:r>
          </a:p>
        </p:txBody>
      </p:sp>
      <p:graphicFrame>
        <p:nvGraphicFramePr>
          <p:cNvPr id="7173" name="Object 1037"/>
          <p:cNvGraphicFramePr>
            <a:graphicFrameLocks noChangeAspect="1"/>
          </p:cNvGraphicFramePr>
          <p:nvPr/>
        </p:nvGraphicFramePr>
        <p:xfrm>
          <a:off x="2889250" y="568325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" name="Equation" r:id="rId13" imgW="4724280" imgH="406080" progId="Equation.3">
                  <p:embed/>
                </p:oleObj>
              </mc:Choice>
              <mc:Fallback>
                <p:oleObj name="Equation" r:id="rId13" imgW="4724280" imgH="4060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68325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1038"/>
          <p:cNvSpPr txBox="1">
            <a:spLocks noChangeArrowheads="1"/>
          </p:cNvSpPr>
          <p:nvPr/>
        </p:nvSpPr>
        <p:spPr bwMode="auto">
          <a:xfrm>
            <a:off x="304800" y="1066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  <a:sym typeface="Symbol" pitchFamily="18" charset="2"/>
              </a:rPr>
              <a:t> </a:t>
            </a:r>
            <a:r>
              <a:rPr lang="en-US" altLang="zh-CN" i="1">
                <a:ea typeface="仿宋_GB2312" pitchFamily="49" charset="-122"/>
                <a:sym typeface="Symbol" pitchFamily="18" charset="2"/>
              </a:rPr>
              <a:t>AMB</a:t>
            </a:r>
            <a:r>
              <a:rPr lang="en-US" altLang="zh-CN">
                <a:ea typeface="仿宋_GB2312" pitchFamily="49" charset="-122"/>
                <a:sym typeface="Symbol" pitchFamily="18" charset="2"/>
              </a:rPr>
              <a:t> .   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7201" name="Oval 1039"/>
          <p:cNvSpPr>
            <a:spLocks noChangeArrowheads="1"/>
          </p:cNvSpPr>
          <p:nvPr/>
        </p:nvSpPr>
        <p:spPr bwMode="auto">
          <a:xfrm>
            <a:off x="7696200" y="1600200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202" name="Oval 1040"/>
          <p:cNvSpPr>
            <a:spLocks noChangeArrowheads="1"/>
          </p:cNvSpPr>
          <p:nvPr/>
        </p:nvSpPr>
        <p:spPr bwMode="auto">
          <a:xfrm>
            <a:off x="8545513" y="2171700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4" name="Object 1041"/>
          <p:cNvGraphicFramePr>
            <a:graphicFrameLocks noChangeAspect="1"/>
          </p:cNvGraphicFramePr>
          <p:nvPr/>
        </p:nvGraphicFramePr>
        <p:xfrm>
          <a:off x="7451725" y="125095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25095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1042"/>
          <p:cNvSpPr>
            <a:spLocks noChangeShapeType="1"/>
          </p:cNvSpPr>
          <p:nvPr/>
        </p:nvSpPr>
        <p:spPr bwMode="auto">
          <a:xfrm flipH="1">
            <a:off x="7391400" y="1676400"/>
            <a:ext cx="304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4" name="Oval 1043"/>
          <p:cNvSpPr>
            <a:spLocks noChangeArrowheads="1"/>
          </p:cNvSpPr>
          <p:nvPr/>
        </p:nvSpPr>
        <p:spPr bwMode="auto">
          <a:xfrm>
            <a:off x="7359650" y="2549525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16756" name="Text Box 1044"/>
          <p:cNvSpPr txBox="1">
            <a:spLocks noChangeArrowheads="1"/>
          </p:cNvSpPr>
          <p:nvPr/>
        </p:nvSpPr>
        <p:spPr bwMode="auto">
          <a:xfrm>
            <a:off x="609600" y="1665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6757" name="Line 1045"/>
          <p:cNvSpPr>
            <a:spLocks noChangeShapeType="1"/>
          </p:cNvSpPr>
          <p:nvPr/>
        </p:nvSpPr>
        <p:spPr bwMode="auto">
          <a:xfrm flipV="1">
            <a:off x="7391400" y="2208213"/>
            <a:ext cx="12192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8" name="Line 1046"/>
          <p:cNvSpPr>
            <a:spLocks noChangeShapeType="1"/>
          </p:cNvSpPr>
          <p:nvPr/>
        </p:nvSpPr>
        <p:spPr bwMode="auto">
          <a:xfrm flipH="1">
            <a:off x="7391400" y="1674813"/>
            <a:ext cx="304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59" name="Object 1047"/>
          <p:cNvGraphicFramePr>
            <a:graphicFrameLocks noChangeAspect="1"/>
          </p:cNvGraphicFramePr>
          <p:nvPr/>
        </p:nvGraphicFramePr>
        <p:xfrm>
          <a:off x="2438400" y="1766888"/>
          <a:ext cx="277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" name="Equation" r:id="rId17" imgW="279360" imgH="393480" progId="Equation.3">
                  <p:embed/>
                </p:oleObj>
              </mc:Choice>
              <mc:Fallback>
                <p:oleObj name="Equation" r:id="rId17" imgW="279360" imgH="39348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6888"/>
                        <a:ext cx="277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1048"/>
          <p:cNvGraphicFramePr>
            <a:graphicFrameLocks noChangeAspect="1"/>
          </p:cNvGraphicFramePr>
          <p:nvPr/>
        </p:nvGraphicFramePr>
        <p:xfrm>
          <a:off x="2819400" y="1776413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" name="Equation" r:id="rId19" imgW="279360" imgH="393480" progId="Equation.3">
                  <p:embed/>
                </p:oleObj>
              </mc:Choice>
              <mc:Fallback>
                <p:oleObj name="Equation" r:id="rId19" imgW="279360" imgH="39348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76413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1049"/>
          <p:cNvGraphicFramePr>
            <a:graphicFrameLocks noChangeAspect="1"/>
          </p:cNvGraphicFramePr>
          <p:nvPr/>
        </p:nvGraphicFramePr>
        <p:xfrm>
          <a:off x="3201988" y="17843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7843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1050"/>
          <p:cNvGraphicFramePr>
            <a:graphicFrameLocks noChangeAspect="1"/>
          </p:cNvGraphicFramePr>
          <p:nvPr/>
        </p:nvGraphicFramePr>
        <p:xfrm>
          <a:off x="5105400" y="18161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" name="Equation" r:id="rId23" imgW="279360" imgH="393480" progId="Equation.3">
                  <p:embed/>
                </p:oleObj>
              </mc:Choice>
              <mc:Fallback>
                <p:oleObj name="Equation" r:id="rId23" imgW="279360" imgH="39348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161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1051"/>
          <p:cNvGraphicFramePr>
            <a:graphicFrameLocks noChangeAspect="1"/>
          </p:cNvGraphicFramePr>
          <p:nvPr/>
        </p:nvGraphicFramePr>
        <p:xfrm>
          <a:off x="5480050" y="1817688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817688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4" name="Object 1052"/>
          <p:cNvGraphicFramePr>
            <a:graphicFrameLocks noChangeAspect="1"/>
          </p:cNvGraphicFramePr>
          <p:nvPr/>
        </p:nvGraphicFramePr>
        <p:xfrm>
          <a:off x="5911850" y="18161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" name="Equation" r:id="rId27" imgW="215640" imgH="393480" progId="Equation.3">
                  <p:embed/>
                </p:oleObj>
              </mc:Choice>
              <mc:Fallback>
                <p:oleObj name="Equation" r:id="rId27" imgW="215640" imgH="39348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816100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5" name="Text Box 1053"/>
          <p:cNvSpPr txBox="1">
            <a:spLocks noChangeArrowheads="1"/>
          </p:cNvSpPr>
          <p:nvPr/>
        </p:nvSpPr>
        <p:spPr bwMode="auto">
          <a:xfrm>
            <a:off x="609600" y="2605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16766" name="Object 1054"/>
          <p:cNvGraphicFramePr>
            <a:graphicFrameLocks noChangeAspect="1"/>
          </p:cNvGraphicFramePr>
          <p:nvPr/>
        </p:nvGraphicFramePr>
        <p:xfrm>
          <a:off x="1511300" y="27305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" name="Equation" r:id="rId29" imgW="1917360" imgH="393480" progId="Equation.3">
                  <p:embed/>
                </p:oleObj>
              </mc:Choice>
              <mc:Fallback>
                <p:oleObj name="Equation" r:id="rId29" imgW="1917360" imgH="39348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30500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7" name="Line 1055"/>
          <p:cNvSpPr>
            <a:spLocks noChangeShapeType="1"/>
          </p:cNvSpPr>
          <p:nvPr/>
        </p:nvSpPr>
        <p:spPr bwMode="auto">
          <a:xfrm flipV="1">
            <a:off x="3505200" y="29321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68" name="Object 1056"/>
          <p:cNvGraphicFramePr>
            <a:graphicFrameLocks noChangeAspect="1"/>
          </p:cNvGraphicFramePr>
          <p:nvPr/>
        </p:nvGraphicFramePr>
        <p:xfrm>
          <a:off x="3730625" y="36242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" name="Equation" r:id="rId31" imgW="419040" imgH="304560" progId="Equation.3">
                  <p:embed/>
                </p:oleObj>
              </mc:Choice>
              <mc:Fallback>
                <p:oleObj name="Equation" r:id="rId31" imgW="419040" imgH="30456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624263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1057"/>
          <p:cNvGraphicFramePr>
            <a:graphicFrameLocks noChangeAspect="1"/>
          </p:cNvGraphicFramePr>
          <p:nvPr/>
        </p:nvGraphicFramePr>
        <p:xfrm>
          <a:off x="4179888" y="36322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" name="Equation" r:id="rId33" imgW="482400" imgH="317160" progId="Equation.3">
                  <p:embed/>
                </p:oleObj>
              </mc:Choice>
              <mc:Fallback>
                <p:oleObj name="Equation" r:id="rId33" imgW="482400" imgH="31716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6322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0" name="Object 1058"/>
          <p:cNvGraphicFramePr>
            <a:graphicFrameLocks noChangeAspect="1"/>
          </p:cNvGraphicFramePr>
          <p:nvPr/>
        </p:nvGraphicFramePr>
        <p:xfrm>
          <a:off x="4660900" y="36274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6274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1059"/>
          <p:cNvGraphicFramePr>
            <a:graphicFrameLocks noChangeAspect="1"/>
          </p:cNvGraphicFramePr>
          <p:nvPr/>
        </p:nvGraphicFramePr>
        <p:xfrm>
          <a:off x="37846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" name="Equation" r:id="rId37" imgW="482400" imgH="380880" progId="Equation.3">
                  <p:embed/>
                </p:oleObj>
              </mc:Choice>
              <mc:Fallback>
                <p:oleObj name="Equation" r:id="rId37" imgW="482400" imgH="38088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2" name="Object 1060"/>
          <p:cNvGraphicFramePr>
            <a:graphicFrameLocks noChangeAspect="1"/>
          </p:cNvGraphicFramePr>
          <p:nvPr/>
        </p:nvGraphicFramePr>
        <p:xfrm>
          <a:off x="43180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" name="Equation" r:id="rId39" imgW="482400" imgH="380880" progId="Equation.3">
                  <p:embed/>
                </p:oleObj>
              </mc:Choice>
              <mc:Fallback>
                <p:oleObj name="Equation" r:id="rId39" imgW="482400" imgH="380880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1061"/>
          <p:cNvGraphicFramePr>
            <a:graphicFrameLocks noChangeAspect="1"/>
          </p:cNvGraphicFramePr>
          <p:nvPr/>
        </p:nvGraphicFramePr>
        <p:xfrm>
          <a:off x="5257800" y="35877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" name="Equation" r:id="rId41" imgW="533160" imgH="850680" progId="Equation.3">
                  <p:embed/>
                </p:oleObj>
              </mc:Choice>
              <mc:Fallback>
                <p:oleObj name="Equation" r:id="rId41" imgW="533160" imgH="85068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775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1062"/>
          <p:cNvGraphicFramePr>
            <a:graphicFrameLocks noChangeAspect="1"/>
          </p:cNvGraphicFramePr>
          <p:nvPr/>
        </p:nvGraphicFramePr>
        <p:xfrm>
          <a:off x="3530600" y="4483100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" name="Equation" r:id="rId43" imgW="266400" imgH="850680" progId="Equation.3">
                  <p:embed/>
                </p:oleObj>
              </mc:Choice>
              <mc:Fallback>
                <p:oleObj name="Equation" r:id="rId43" imgW="266400" imgH="85068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483100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0" name="Arc 1063"/>
          <p:cNvSpPr>
            <a:spLocks/>
          </p:cNvSpPr>
          <p:nvPr/>
        </p:nvSpPr>
        <p:spPr bwMode="auto">
          <a:xfrm>
            <a:off x="7391400" y="2249488"/>
            <a:ext cx="341313" cy="341312"/>
          </a:xfrm>
          <a:custGeom>
            <a:avLst/>
            <a:gdLst>
              <a:gd name="T0" fmla="*/ 37113979 w 20167"/>
              <a:gd name="T1" fmla="*/ 0 h 20198"/>
              <a:gd name="T2" fmla="*/ 97763263 w 20167"/>
              <a:gd name="T3" fmla="*/ 60123966 h 20198"/>
              <a:gd name="T4" fmla="*/ 0 w 20167"/>
              <a:gd name="T5" fmla="*/ 97462535 h 20198"/>
              <a:gd name="T6" fmla="*/ 0 60000 65536"/>
              <a:gd name="T7" fmla="*/ 0 60000 65536"/>
              <a:gd name="T8" fmla="*/ 0 60000 65536"/>
              <a:gd name="T9" fmla="*/ 0 w 20167"/>
              <a:gd name="T10" fmla="*/ 0 h 20198"/>
              <a:gd name="T11" fmla="*/ 20167 w 20167"/>
              <a:gd name="T12" fmla="*/ 20198 h 20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76" name="Object 1064"/>
          <p:cNvGraphicFramePr>
            <a:graphicFrameLocks noChangeAspect="1"/>
          </p:cNvGraphicFramePr>
          <p:nvPr/>
        </p:nvGraphicFramePr>
        <p:xfrm>
          <a:off x="2101850" y="4713288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" name="Equation" r:id="rId45" imgW="1358640" imgH="393480" progId="Equation.3">
                  <p:embed/>
                </p:oleObj>
              </mc:Choice>
              <mc:Fallback>
                <p:oleObj name="Equation" r:id="rId45" imgW="1358640" imgH="39348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13288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1" name="Text Box 1065"/>
          <p:cNvSpPr txBox="1">
            <a:spLocks noChangeArrowheads="1"/>
          </p:cNvSpPr>
          <p:nvPr/>
        </p:nvSpPr>
        <p:spPr bwMode="auto">
          <a:xfrm>
            <a:off x="7613650" y="4572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求</a:t>
            </a:r>
          </a:p>
        </p:txBody>
      </p:sp>
      <p:grpSp>
        <p:nvGrpSpPr>
          <p:cNvPr id="4" name="Group 1066"/>
          <p:cNvGrpSpPr>
            <a:grpSpLocks/>
          </p:cNvGrpSpPr>
          <p:nvPr/>
        </p:nvGrpSpPr>
        <p:grpSpPr bwMode="auto">
          <a:xfrm>
            <a:off x="3733800" y="2501900"/>
            <a:ext cx="1320800" cy="469900"/>
            <a:chOff x="2304" y="1680"/>
            <a:chExt cx="832" cy="296"/>
          </a:xfrm>
        </p:grpSpPr>
        <p:graphicFrame>
          <p:nvGraphicFramePr>
            <p:cNvPr id="7193" name="Object 1067"/>
            <p:cNvGraphicFramePr>
              <a:graphicFrameLocks noChangeAspect="1"/>
            </p:cNvGraphicFramePr>
            <p:nvPr/>
          </p:nvGraphicFramePr>
          <p:xfrm>
            <a:off x="2304" y="1728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7" name="Equation" r:id="rId47" imgW="1320480" imgH="393480" progId="Equation.3">
                    <p:embed/>
                  </p:oleObj>
                </mc:Choice>
                <mc:Fallback>
                  <p:oleObj name="Equation" r:id="rId47" imgW="1320480" imgH="393480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Line 1068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1069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70"/>
          <p:cNvGrpSpPr>
            <a:grpSpLocks/>
          </p:cNvGrpSpPr>
          <p:nvPr/>
        </p:nvGrpSpPr>
        <p:grpSpPr bwMode="auto">
          <a:xfrm>
            <a:off x="3733800" y="3035300"/>
            <a:ext cx="1441450" cy="469900"/>
            <a:chOff x="2400" y="2064"/>
            <a:chExt cx="908" cy="296"/>
          </a:xfrm>
        </p:grpSpPr>
        <p:graphicFrame>
          <p:nvGraphicFramePr>
            <p:cNvPr id="7190" name="Object 1071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" name="Equation" r:id="rId49" imgW="1434960" imgH="469800" progId="Equation.3">
                    <p:embed/>
                  </p:oleObj>
                </mc:Choice>
                <mc:Fallback>
                  <p:oleObj name="Equation" r:id="rId49" imgW="1434960" imgH="469800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072"/>
            <p:cNvGraphicFramePr>
              <a:graphicFrameLocks noChangeAspect="1"/>
            </p:cNvGraphicFramePr>
            <p:nvPr/>
          </p:nvGraphicFramePr>
          <p:xfrm>
            <a:off x="2448" y="211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9" name="Equation" r:id="rId51" imgW="558720" imgH="304560" progId="Equation.3">
                    <p:embed/>
                  </p:oleObj>
                </mc:Choice>
                <mc:Fallback>
                  <p:oleObj name="Equation" r:id="rId51" imgW="558720" imgH="304560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1073"/>
            <p:cNvGraphicFramePr>
              <a:graphicFrameLocks noChangeAspect="1"/>
            </p:cNvGraphicFramePr>
            <p:nvPr/>
          </p:nvGraphicFramePr>
          <p:xfrm>
            <a:off x="2910" y="2112"/>
            <a:ext cx="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" name="Equation" r:id="rId53" imgW="583920" imgH="304560" progId="Equation.3">
                    <p:embed/>
                  </p:oleObj>
                </mc:Choice>
                <mc:Fallback>
                  <p:oleObj name="Equation" r:id="rId53" imgW="583920" imgH="304560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112"/>
                          <a:ext cx="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5" name="Line 1074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Line 1075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788" name="Text Box 1076"/>
          <p:cNvSpPr txBox="1">
            <a:spLocks noChangeArrowheads="1"/>
          </p:cNvSpPr>
          <p:nvPr/>
        </p:nvSpPr>
        <p:spPr bwMode="auto">
          <a:xfrm>
            <a:off x="603250" y="4586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6" grpId="0" autoUpdateAnimBg="0"/>
      <p:bldP spid="116757" grpId="0" animBg="1"/>
      <p:bldP spid="116758" grpId="0" animBg="1"/>
      <p:bldP spid="116765" grpId="0" autoUpdateAnimBg="0"/>
      <p:bldP spid="116767" grpId="0" animBg="1"/>
      <p:bldP spid="11678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715000" y="2438400"/>
            <a:ext cx="3124200" cy="2514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85800" y="2963863"/>
          <a:ext cx="69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63863"/>
                        <a:ext cx="695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3962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二、两向量的向量积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09600" y="1173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引例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O </a:t>
            </a:r>
            <a:r>
              <a:rPr lang="zh-CN" altLang="en-US" dirty="0"/>
              <a:t>为杠杆</a:t>
            </a:r>
            <a:r>
              <a:rPr lang="en-US" altLang="zh-CN" i="1" dirty="0"/>
              <a:t>L </a:t>
            </a:r>
            <a:r>
              <a:rPr lang="zh-CN" altLang="en-US" dirty="0"/>
              <a:t>的支点 </a:t>
            </a:r>
            <a:r>
              <a:rPr lang="en-US" altLang="zh-CN" dirty="0"/>
              <a:t>,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913313" y="11604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有一个与杠杆夹角为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8189913" y="1192213"/>
          <a:ext cx="344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1192213"/>
                        <a:ext cx="3444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6086475" y="5116513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Equation" r:id="rId7" imgW="927000" imgH="469800" progId="Equation.3">
                  <p:embed/>
                </p:oleObj>
              </mc:Choice>
              <mc:Fallback>
                <p:oleObj name="Equation" r:id="rId7" imgW="92700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5116513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5" name="Line 41"/>
          <p:cNvSpPr>
            <a:spLocks noChangeShapeType="1"/>
          </p:cNvSpPr>
          <p:nvPr/>
        </p:nvSpPr>
        <p:spPr bwMode="auto">
          <a:xfrm>
            <a:off x="5813425" y="37417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83263" y="3330575"/>
            <a:ext cx="373062" cy="657225"/>
            <a:chOff x="3291" y="1776"/>
            <a:chExt cx="261" cy="460"/>
          </a:xfrm>
        </p:grpSpPr>
        <p:graphicFrame>
          <p:nvGraphicFramePr>
            <p:cNvPr id="9245" name="Object 43"/>
            <p:cNvGraphicFramePr>
              <a:graphicFrameLocks noChangeAspect="1"/>
            </p:cNvGraphicFramePr>
            <p:nvPr/>
          </p:nvGraphicFramePr>
          <p:xfrm>
            <a:off x="3291" y="1776"/>
            <a:ext cx="2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7"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776"/>
                          <a:ext cx="261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5" name="AutoShape 44"/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103469" name="Object 45"/>
          <p:cNvGraphicFramePr>
            <a:graphicFrameLocks noChangeAspect="1"/>
          </p:cNvGraphicFramePr>
          <p:nvPr/>
        </p:nvGraphicFramePr>
        <p:xfrm>
          <a:off x="8416925" y="3748088"/>
          <a:ext cx="346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3748088"/>
                        <a:ext cx="3460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0" name="Line 46"/>
          <p:cNvSpPr>
            <a:spLocks noChangeShapeType="1"/>
          </p:cNvSpPr>
          <p:nvPr/>
        </p:nvSpPr>
        <p:spPr bwMode="auto">
          <a:xfrm flipV="1">
            <a:off x="7391400" y="2849563"/>
            <a:ext cx="892175" cy="892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72" name="Object 48"/>
          <p:cNvGraphicFramePr>
            <a:graphicFrameLocks noChangeAspect="1"/>
          </p:cNvGraphicFramePr>
          <p:nvPr/>
        </p:nvGraphicFramePr>
        <p:xfrm>
          <a:off x="7308850" y="374173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74173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3" name="Arc 49"/>
          <p:cNvSpPr>
            <a:spLocks/>
          </p:cNvSpPr>
          <p:nvPr/>
        </p:nvSpPr>
        <p:spPr bwMode="auto">
          <a:xfrm>
            <a:off x="7429500" y="3495675"/>
            <a:ext cx="330200" cy="246063"/>
          </a:xfrm>
          <a:custGeom>
            <a:avLst/>
            <a:gdLst>
              <a:gd name="T0" fmla="*/ 51379361 w 21600"/>
              <a:gd name="T1" fmla="*/ 0 h 16116"/>
              <a:gd name="T2" fmla="*/ 77165602 w 21600"/>
              <a:gd name="T3" fmla="*/ 57362026 h 16116"/>
              <a:gd name="T4" fmla="*/ 0 w 21600"/>
              <a:gd name="T5" fmla="*/ 57362026 h 16116"/>
              <a:gd name="T6" fmla="*/ 0 60000 65536"/>
              <a:gd name="T7" fmla="*/ 0 60000 65536"/>
              <a:gd name="T8" fmla="*/ 0 60000 65536"/>
              <a:gd name="T9" fmla="*/ 0 w 21600"/>
              <a:gd name="T10" fmla="*/ 0 h 16116"/>
              <a:gd name="T11" fmla="*/ 21600 w 21600"/>
              <a:gd name="T12" fmla="*/ 16116 h 16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74" name="Object 50"/>
          <p:cNvGraphicFramePr>
            <a:graphicFrameLocks noChangeAspect="1"/>
          </p:cNvGraphicFramePr>
          <p:nvPr/>
        </p:nvGraphicFramePr>
        <p:xfrm>
          <a:off x="7772400" y="3314700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14700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5" name="Line 51"/>
          <p:cNvSpPr>
            <a:spLocks noChangeShapeType="1"/>
          </p:cNvSpPr>
          <p:nvPr/>
        </p:nvSpPr>
        <p:spPr bwMode="auto">
          <a:xfrm flipV="1">
            <a:off x="6537325" y="3741738"/>
            <a:ext cx="892175" cy="890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 rot="5400000" flipV="1">
            <a:off x="5959476" y="3709987"/>
            <a:ext cx="741362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567488" y="4229100"/>
            <a:ext cx="236537" cy="130175"/>
            <a:chOff x="1310" y="2928"/>
            <a:chExt cx="1033" cy="562"/>
          </a:xfrm>
        </p:grpSpPr>
        <p:sp>
          <p:nvSpPr>
            <p:cNvPr id="9303" name="Line 54"/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4" name="Line 55"/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80" name="Arc 56"/>
          <p:cNvSpPr>
            <a:spLocks/>
          </p:cNvSpPr>
          <p:nvPr/>
        </p:nvSpPr>
        <p:spPr bwMode="auto">
          <a:xfrm rot="10800000">
            <a:off x="7099300" y="3717925"/>
            <a:ext cx="330200" cy="244475"/>
          </a:xfrm>
          <a:custGeom>
            <a:avLst/>
            <a:gdLst>
              <a:gd name="T0" fmla="*/ 51379361 w 21600"/>
              <a:gd name="T1" fmla="*/ 0 h 16116"/>
              <a:gd name="T2" fmla="*/ 77165602 w 21600"/>
              <a:gd name="T3" fmla="*/ 56258590 h 16116"/>
              <a:gd name="T4" fmla="*/ 0 w 21600"/>
              <a:gd name="T5" fmla="*/ 56258590 h 16116"/>
              <a:gd name="T6" fmla="*/ 0 60000 65536"/>
              <a:gd name="T7" fmla="*/ 0 60000 65536"/>
              <a:gd name="T8" fmla="*/ 0 60000 65536"/>
              <a:gd name="T9" fmla="*/ 0 w 21600"/>
              <a:gd name="T10" fmla="*/ 0 h 16116"/>
              <a:gd name="T11" fmla="*/ 21600 w 21600"/>
              <a:gd name="T12" fmla="*/ 16116 h 16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81" name="Object 57"/>
          <p:cNvGraphicFramePr>
            <a:graphicFrameLocks noChangeAspect="1"/>
          </p:cNvGraphicFramePr>
          <p:nvPr/>
        </p:nvGraphicFramePr>
        <p:xfrm>
          <a:off x="6843713" y="3717925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3717925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82" name="Line 58"/>
          <p:cNvSpPr>
            <a:spLocks noChangeShapeType="1"/>
          </p:cNvSpPr>
          <p:nvPr/>
        </p:nvSpPr>
        <p:spPr bwMode="auto">
          <a:xfrm>
            <a:off x="5989638" y="3741738"/>
            <a:ext cx="13716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83" name="Object 59"/>
          <p:cNvGraphicFramePr>
            <a:graphicFrameLocks noChangeAspect="1"/>
          </p:cNvGraphicFramePr>
          <p:nvPr/>
        </p:nvGraphicFramePr>
        <p:xfrm>
          <a:off x="6773863" y="4340225"/>
          <a:ext cx="374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" name="Equation" r:id="rId19" imgW="152280" imgH="203040" progId="Equation.3">
                  <p:embed/>
                </p:oleObj>
              </mc:Choice>
              <mc:Fallback>
                <p:oleObj name="Equation" r:id="rId19" imgW="15228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4340225"/>
                        <a:ext cx="3746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7" name="Text Box 83"/>
          <p:cNvSpPr txBox="1">
            <a:spLocks noChangeArrowheads="1"/>
          </p:cNvSpPr>
          <p:nvPr/>
        </p:nvSpPr>
        <p:spPr bwMode="auto">
          <a:xfrm>
            <a:off x="29718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符合右手规则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447800" y="3048000"/>
            <a:ext cx="1574800" cy="469900"/>
            <a:chOff x="912" y="1920"/>
            <a:chExt cx="992" cy="296"/>
          </a:xfrm>
        </p:grpSpPr>
        <p:graphicFrame>
          <p:nvGraphicFramePr>
            <p:cNvPr id="9243" name="Object 21"/>
            <p:cNvGraphicFramePr>
              <a:graphicFrameLocks noChangeAspect="1"/>
            </p:cNvGraphicFramePr>
            <p:nvPr/>
          </p:nvGraphicFramePr>
          <p:xfrm>
            <a:off x="912" y="1920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3" name="Equation" r:id="rId21" imgW="1574640" imgH="469800" progId="Equation.3">
                    <p:embed/>
                  </p:oleObj>
                </mc:Choice>
                <mc:Fallback>
                  <p:oleObj name="Equation" r:id="rId21" imgW="1574640" imgH="469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0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01" name="Group 101"/>
            <p:cNvGrpSpPr>
              <a:grpSpLocks/>
            </p:cNvGrpSpPr>
            <p:nvPr/>
          </p:nvGrpSpPr>
          <p:grpSpPr bwMode="auto">
            <a:xfrm>
              <a:off x="1632" y="1949"/>
              <a:ext cx="193" cy="240"/>
              <a:chOff x="1632" y="1968"/>
              <a:chExt cx="193" cy="240"/>
            </a:xfrm>
          </p:grpSpPr>
          <p:graphicFrame>
            <p:nvGraphicFramePr>
              <p:cNvPr id="9244" name="Object 23"/>
              <p:cNvGraphicFramePr>
                <a:graphicFrameLocks noChangeAspect="1"/>
              </p:cNvGraphicFramePr>
              <p:nvPr/>
            </p:nvGraphicFramePr>
            <p:xfrm>
              <a:off x="1632" y="201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4" name="Equation" r:id="rId23" imgW="304560" imgH="304560" progId="Equation.3">
                      <p:embed/>
                    </p:oleObj>
                  </mc:Choice>
                  <mc:Fallback>
                    <p:oleObj name="Equation" r:id="rId23" imgW="304560" imgH="30456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01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2" name="Line 10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3098800" y="3073400"/>
            <a:ext cx="2312988" cy="469900"/>
            <a:chOff x="1952" y="1936"/>
            <a:chExt cx="1457" cy="296"/>
          </a:xfrm>
        </p:grpSpPr>
        <p:graphicFrame>
          <p:nvGraphicFramePr>
            <p:cNvPr id="9239" name="Object 25"/>
            <p:cNvGraphicFramePr>
              <a:graphicFrameLocks noChangeAspect="1"/>
            </p:cNvGraphicFramePr>
            <p:nvPr/>
          </p:nvGraphicFramePr>
          <p:xfrm>
            <a:off x="1952" y="1936"/>
            <a:ext cx="9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" name="Equation" r:id="rId25" imgW="1549080" imgH="469800" progId="Equation.3">
                    <p:embed/>
                  </p:oleObj>
                </mc:Choice>
                <mc:Fallback>
                  <p:oleObj name="Equation" r:id="rId25" imgW="1549080" imgH="469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936"/>
                          <a:ext cx="9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7"/>
            <p:cNvGraphicFramePr>
              <a:graphicFrameLocks noChangeAspect="1"/>
            </p:cNvGraphicFramePr>
            <p:nvPr/>
          </p:nvGraphicFramePr>
          <p:xfrm>
            <a:off x="2640" y="201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" name="Equation" r:id="rId27" imgW="304560" imgH="304560" progId="Equation.3">
                    <p:embed/>
                  </p:oleObj>
                </mc:Choice>
                <mc:Fallback>
                  <p:oleObj name="Equation" r:id="rId27" imgW="30456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31"/>
            <p:cNvGraphicFramePr>
              <a:graphicFrameLocks noChangeAspect="1"/>
            </p:cNvGraphicFramePr>
            <p:nvPr/>
          </p:nvGraphicFramePr>
          <p:xfrm>
            <a:off x="2953" y="1979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" name="Equation" r:id="rId29" imgW="723600" imgH="330120" progId="Equation.3">
                    <p:embed/>
                  </p:oleObj>
                </mc:Choice>
                <mc:Fallback>
                  <p:oleObj name="Equation" r:id="rId29" imgW="723600" imgH="3301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1979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98" name="Group 105"/>
            <p:cNvGrpSpPr>
              <a:grpSpLocks/>
            </p:cNvGrpSpPr>
            <p:nvPr/>
          </p:nvGrpSpPr>
          <p:grpSpPr bwMode="auto">
            <a:xfrm>
              <a:off x="2207" y="1968"/>
              <a:ext cx="328" cy="240"/>
              <a:chOff x="2207" y="1968"/>
              <a:chExt cx="328" cy="240"/>
            </a:xfrm>
          </p:grpSpPr>
          <p:graphicFrame>
            <p:nvGraphicFramePr>
              <p:cNvPr id="9242" name="Object 26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8" name="Equation" r:id="rId31" imgW="520560" imgH="317160" progId="Equation.3">
                      <p:embed/>
                    </p:oleObj>
                  </mc:Choice>
                  <mc:Fallback>
                    <p:oleObj name="Equation" r:id="rId31" imgW="520560" imgH="317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00" name="Line 103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99" name="Line 104"/>
            <p:cNvSpPr>
              <a:spLocks noChangeShapeType="1"/>
            </p:cNvSpPr>
            <p:nvPr/>
          </p:nvSpPr>
          <p:spPr bwMode="auto">
            <a:xfrm>
              <a:off x="2688" y="196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7077075" y="5105400"/>
            <a:ext cx="1533525" cy="469900"/>
            <a:chOff x="4026" y="3408"/>
            <a:chExt cx="966" cy="296"/>
          </a:xfrm>
        </p:grpSpPr>
        <p:graphicFrame>
          <p:nvGraphicFramePr>
            <p:cNvPr id="9236" name="Object 30"/>
            <p:cNvGraphicFramePr>
              <a:graphicFrameLocks noChangeAspect="1"/>
            </p:cNvGraphicFramePr>
            <p:nvPr/>
          </p:nvGraphicFramePr>
          <p:xfrm>
            <a:off x="4026" y="3408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" name="Equation" r:id="rId33" imgW="749160" imgH="469800" progId="Equation.3">
                    <p:embed/>
                  </p:oleObj>
                </mc:Choice>
                <mc:Fallback>
                  <p:oleObj name="Equation" r:id="rId33" imgW="749160" imgH="469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408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18"/>
            <p:cNvGraphicFramePr>
              <a:graphicFrameLocks noChangeAspect="1"/>
            </p:cNvGraphicFramePr>
            <p:nvPr/>
          </p:nvGraphicFramePr>
          <p:xfrm>
            <a:off x="4536" y="3443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0" name="Equation" r:id="rId35" imgW="723600" imgH="330120" progId="Equation.3">
                    <p:embed/>
                  </p:oleObj>
                </mc:Choice>
                <mc:Fallback>
                  <p:oleObj name="Equation" r:id="rId35" imgW="723600" imgH="3301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443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96" name="Group 106"/>
            <p:cNvGrpSpPr>
              <a:grpSpLocks/>
            </p:cNvGrpSpPr>
            <p:nvPr/>
          </p:nvGrpSpPr>
          <p:grpSpPr bwMode="auto">
            <a:xfrm>
              <a:off x="4100" y="3445"/>
              <a:ext cx="328" cy="240"/>
              <a:chOff x="2207" y="1968"/>
              <a:chExt cx="328" cy="240"/>
            </a:xfrm>
          </p:grpSpPr>
          <p:graphicFrame>
            <p:nvGraphicFramePr>
              <p:cNvPr id="9238" name="Object 107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1" name="Equation" r:id="rId37" imgW="520560" imgH="317160" progId="Equation.3">
                      <p:embed/>
                    </p:oleObj>
                  </mc:Choice>
                  <mc:Fallback>
                    <p:oleObj name="Equation" r:id="rId37" imgW="520560" imgH="31716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7" name="Line 108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762000" y="3962401"/>
            <a:ext cx="2209800" cy="393700"/>
            <a:chOff x="480" y="2496"/>
            <a:chExt cx="1392" cy="248"/>
          </a:xfrm>
        </p:grpSpPr>
        <p:graphicFrame>
          <p:nvGraphicFramePr>
            <p:cNvPr id="9235" name="Object 82"/>
            <p:cNvGraphicFramePr>
              <a:graphicFrameLocks noChangeAspect="1"/>
            </p:cNvGraphicFramePr>
            <p:nvPr/>
          </p:nvGraphicFramePr>
          <p:xfrm>
            <a:off x="480" y="2544"/>
            <a:ext cx="1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2" name="Equation" r:id="rId39" imgW="2209680" imgH="317160" progId="Equation.3">
                    <p:embed/>
                  </p:oleObj>
                </mc:Choice>
                <mc:Fallback>
                  <p:oleObj name="Equation" r:id="rId39" imgW="2209680" imgH="31716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44"/>
                          <a:ext cx="1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3" name="Line 112"/>
            <p:cNvSpPr>
              <a:spLocks noChangeShapeType="1"/>
            </p:cNvSpPr>
            <p:nvPr/>
          </p:nvSpPr>
          <p:spPr bwMode="auto">
            <a:xfrm>
              <a:off x="480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Line 114"/>
            <p:cNvSpPr>
              <a:spLocks noChangeShapeType="1"/>
            </p:cNvSpPr>
            <p:nvPr/>
          </p:nvSpPr>
          <p:spPr bwMode="auto">
            <a:xfrm>
              <a:off x="1174" y="24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5" name="Line 115"/>
            <p:cNvSpPr>
              <a:spLocks noChangeShapeType="1"/>
            </p:cNvSpPr>
            <p:nvPr/>
          </p:nvSpPr>
          <p:spPr bwMode="auto">
            <a:xfrm>
              <a:off x="1632" y="249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66"/>
          <p:cNvGrpSpPr>
            <a:grpSpLocks/>
          </p:cNvGrpSpPr>
          <p:nvPr/>
        </p:nvGrpSpPr>
        <p:grpSpPr bwMode="auto">
          <a:xfrm>
            <a:off x="825500" y="4724400"/>
            <a:ext cx="1354138" cy="393700"/>
            <a:chOff x="520" y="2976"/>
            <a:chExt cx="853" cy="248"/>
          </a:xfrm>
        </p:grpSpPr>
        <p:graphicFrame>
          <p:nvGraphicFramePr>
            <p:cNvPr id="9234" name="Object 86"/>
            <p:cNvGraphicFramePr>
              <a:graphicFrameLocks noChangeAspect="1"/>
            </p:cNvGraphicFramePr>
            <p:nvPr/>
          </p:nvGraphicFramePr>
          <p:xfrm>
            <a:off x="520" y="3024"/>
            <a:ext cx="8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" name="Equation" r:id="rId41" imgW="1307880" imgH="317160" progId="Equation.3">
                    <p:embed/>
                  </p:oleObj>
                </mc:Choice>
                <mc:Fallback>
                  <p:oleObj name="Equation" r:id="rId41" imgW="1307880" imgH="31716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3024"/>
                          <a:ext cx="8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1" name="Line 117"/>
            <p:cNvSpPr>
              <a:spLocks noChangeShapeType="1"/>
            </p:cNvSpPr>
            <p:nvPr/>
          </p:nvSpPr>
          <p:spPr bwMode="auto">
            <a:xfrm>
              <a:off x="1056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2" name="Line 118"/>
            <p:cNvSpPr>
              <a:spLocks noChangeShapeType="1"/>
            </p:cNvSpPr>
            <p:nvPr/>
          </p:nvSpPr>
          <p:spPr bwMode="auto">
            <a:xfrm>
              <a:off x="539" y="2976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3"/>
          <p:cNvGrpSpPr>
            <a:grpSpLocks/>
          </p:cNvGrpSpPr>
          <p:nvPr/>
        </p:nvGrpSpPr>
        <p:grpSpPr bwMode="auto">
          <a:xfrm>
            <a:off x="838200" y="3094038"/>
            <a:ext cx="403225" cy="377825"/>
            <a:chOff x="528" y="1920"/>
            <a:chExt cx="254" cy="238"/>
          </a:xfrm>
        </p:grpSpPr>
        <p:graphicFrame>
          <p:nvGraphicFramePr>
            <p:cNvPr id="9233" name="Object 19"/>
            <p:cNvGraphicFramePr>
              <a:graphicFrameLocks noChangeAspect="1"/>
            </p:cNvGraphicFramePr>
            <p:nvPr/>
          </p:nvGraphicFramePr>
          <p:xfrm>
            <a:off x="528" y="1968"/>
            <a:ext cx="25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4" name="Equation" r:id="rId43" imgW="406080" imgH="304560" progId="Equation.3">
                    <p:embed/>
                  </p:oleObj>
                </mc:Choice>
                <mc:Fallback>
                  <p:oleObj name="Equation" r:id="rId43" imgW="40608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968"/>
                          <a:ext cx="25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0" name="Line 122"/>
            <p:cNvSpPr>
              <a:spLocks noChangeShapeType="1"/>
            </p:cNvSpPr>
            <p:nvPr/>
          </p:nvSpPr>
          <p:spPr bwMode="auto">
            <a:xfrm>
              <a:off x="544" y="1920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5"/>
          <p:cNvGrpSpPr>
            <a:grpSpLocks/>
          </p:cNvGrpSpPr>
          <p:nvPr/>
        </p:nvGrpSpPr>
        <p:grpSpPr bwMode="auto">
          <a:xfrm>
            <a:off x="228600" y="2376488"/>
            <a:ext cx="3048000" cy="519112"/>
            <a:chOff x="96" y="1497"/>
            <a:chExt cx="1920" cy="327"/>
          </a:xfrm>
        </p:grpSpPr>
        <p:sp>
          <p:nvSpPr>
            <p:cNvPr id="9288" name="Text Box 15"/>
            <p:cNvSpPr txBox="1">
              <a:spLocks noChangeArrowheads="1"/>
            </p:cNvSpPr>
            <p:nvPr/>
          </p:nvSpPr>
          <p:spPr bwMode="auto">
            <a:xfrm>
              <a:off x="96" y="1497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矩是一个向量</a:t>
              </a:r>
              <a:r>
                <a:rPr lang="zh-CN" altLang="en-US" dirty="0">
                  <a:solidFill>
                    <a:schemeClr val="tx2"/>
                  </a:solidFill>
                </a:rPr>
                <a:t> </a:t>
              </a:r>
              <a:r>
                <a:rPr lang="en-US" altLang="zh-CN" i="1" dirty="0">
                  <a:solidFill>
                    <a:schemeClr val="tx2"/>
                  </a:solidFill>
                </a:rPr>
                <a:t>M</a:t>
              </a:r>
              <a:r>
                <a:rPr lang="en-US" altLang="zh-CN" dirty="0"/>
                <a:t> :</a:t>
              </a:r>
            </a:p>
          </p:txBody>
        </p:sp>
        <p:sp>
          <p:nvSpPr>
            <p:cNvPr id="9289" name="Line 124"/>
            <p:cNvSpPr>
              <a:spLocks noChangeShapeType="1"/>
            </p:cNvSpPr>
            <p:nvPr/>
          </p:nvSpPr>
          <p:spPr bwMode="auto">
            <a:xfrm>
              <a:off x="1584" y="1536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228600" y="1766888"/>
            <a:ext cx="4724400" cy="519112"/>
            <a:chOff x="96" y="1113"/>
            <a:chExt cx="2976" cy="327"/>
          </a:xfrm>
        </p:grpSpPr>
        <p:sp>
          <p:nvSpPr>
            <p:cNvPr id="9286" name="Text Box 9"/>
            <p:cNvSpPr txBox="1">
              <a:spLocks noChangeArrowheads="1"/>
            </p:cNvSpPr>
            <p:nvPr/>
          </p:nvSpPr>
          <p:spPr bwMode="auto">
            <a:xfrm>
              <a:off x="96" y="1113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的力 </a:t>
              </a:r>
              <a:r>
                <a:rPr lang="en-US" altLang="zh-CN" i="1" dirty="0"/>
                <a:t>F </a:t>
              </a:r>
              <a:r>
                <a:rPr lang="zh-CN" altLang="en-US" dirty="0"/>
                <a:t>作用在杠杆的 </a:t>
              </a:r>
              <a:r>
                <a:rPr lang="en-US" altLang="zh-CN" i="1" dirty="0"/>
                <a:t>P</a:t>
              </a:r>
              <a:r>
                <a:rPr lang="zh-CN" altLang="en-US" dirty="0"/>
                <a:t>点上 </a:t>
              </a:r>
              <a:r>
                <a:rPr lang="en-US" altLang="zh-CN" dirty="0"/>
                <a:t>,</a:t>
              </a:r>
              <a:endParaRPr lang="en-US" altLang="zh-CN" i="1" dirty="0"/>
            </a:p>
          </p:txBody>
        </p:sp>
        <p:sp>
          <p:nvSpPr>
            <p:cNvPr id="9287" name="Line 126"/>
            <p:cNvSpPr>
              <a:spLocks noChangeShapeType="1"/>
            </p:cNvSpPr>
            <p:nvPr/>
          </p:nvSpPr>
          <p:spPr bwMode="auto">
            <a:xfrm>
              <a:off x="672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1"/>
          <p:cNvGrpSpPr>
            <a:grpSpLocks/>
          </p:cNvGrpSpPr>
          <p:nvPr/>
        </p:nvGrpSpPr>
        <p:grpSpPr bwMode="auto">
          <a:xfrm>
            <a:off x="4724400" y="1766888"/>
            <a:ext cx="4311650" cy="523875"/>
            <a:chOff x="2928" y="1113"/>
            <a:chExt cx="2985" cy="330"/>
          </a:xfrm>
        </p:grpSpPr>
        <p:sp>
          <p:nvSpPr>
            <p:cNvPr id="9284" name="Text Box 12"/>
            <p:cNvSpPr txBox="1">
              <a:spLocks noChangeArrowheads="1"/>
            </p:cNvSpPr>
            <p:nvPr/>
          </p:nvSpPr>
          <p:spPr bwMode="auto">
            <a:xfrm>
              <a:off x="2928" y="1113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则力 </a:t>
              </a:r>
              <a:r>
                <a:rPr lang="en-US" altLang="zh-CN" i="1" dirty="0"/>
                <a:t>F</a:t>
              </a:r>
              <a:r>
                <a:rPr lang="en-US" altLang="zh-CN" dirty="0"/>
                <a:t> </a:t>
              </a:r>
              <a:r>
                <a:rPr lang="zh-CN" altLang="en-US" dirty="0"/>
                <a:t>对支点力</a:t>
              </a:r>
              <a:r>
                <a:rPr lang="en-US" altLang="zh-CN" i="1" dirty="0"/>
                <a:t>O</a:t>
              </a:r>
              <a:r>
                <a:rPr lang="zh-CN" altLang="en-US" i="1" dirty="0"/>
                <a:t>的力</a:t>
              </a:r>
              <a:endParaRPr lang="zh-CN" altLang="en-US" dirty="0"/>
            </a:p>
          </p:txBody>
        </p:sp>
        <p:sp>
          <p:nvSpPr>
            <p:cNvPr id="9285" name="Line 127"/>
            <p:cNvSpPr>
              <a:spLocks noChangeShapeType="1"/>
            </p:cNvSpPr>
            <p:nvPr/>
          </p:nvSpPr>
          <p:spPr bwMode="auto">
            <a:xfrm>
              <a:off x="3504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8286750" y="2705100"/>
            <a:ext cx="323850" cy="342900"/>
            <a:chOff x="5375" y="1632"/>
            <a:chExt cx="204" cy="216"/>
          </a:xfrm>
        </p:grpSpPr>
        <p:graphicFrame>
          <p:nvGraphicFramePr>
            <p:cNvPr id="9232" name="Object 47"/>
            <p:cNvGraphicFramePr>
              <a:graphicFrameLocks noChangeAspect="1"/>
            </p:cNvGraphicFramePr>
            <p:nvPr/>
          </p:nvGraphicFramePr>
          <p:xfrm>
            <a:off x="5375" y="1654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5" name="Equation" r:id="rId45" imgW="304560" imgH="304560" progId="Equation.3">
                    <p:embed/>
                  </p:oleObj>
                </mc:Choice>
                <mc:Fallback>
                  <p:oleObj name="Equation" r:id="rId45" imgW="304560" imgH="30456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654"/>
                          <a:ext cx="19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3" name="Line 128"/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561" name="Object 137"/>
          <p:cNvGraphicFramePr>
            <a:graphicFrameLocks noChangeAspect="1"/>
          </p:cNvGraphicFramePr>
          <p:nvPr/>
        </p:nvGraphicFramePr>
        <p:xfrm>
          <a:off x="3962400" y="4876800"/>
          <a:ext cx="981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" name="BMP 图象" r:id="rId47" imgW="980952" imgH="1200318" progId="Paint.Picture">
                  <p:embed/>
                </p:oleObj>
              </mc:Choice>
              <mc:Fallback>
                <p:oleObj name="BMP 图象" r:id="rId47" imgW="980952" imgH="1200318" progId="Paint.Picture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9810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4127500" y="5181600"/>
            <a:ext cx="1358900" cy="304800"/>
            <a:chOff x="2600" y="3264"/>
            <a:chExt cx="856" cy="192"/>
          </a:xfrm>
        </p:grpSpPr>
        <p:sp>
          <p:nvSpPr>
            <p:cNvPr id="9282" name="Line 145"/>
            <p:cNvSpPr>
              <a:spLocks noChangeShapeType="1"/>
            </p:cNvSpPr>
            <p:nvPr/>
          </p:nvSpPr>
          <p:spPr bwMode="auto">
            <a:xfrm>
              <a:off x="2736" y="3360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0" name="Object 157"/>
            <p:cNvGraphicFramePr>
              <a:graphicFrameLocks noChangeAspect="1"/>
            </p:cNvGraphicFramePr>
            <p:nvPr/>
          </p:nvGraphicFramePr>
          <p:xfrm>
            <a:off x="2600" y="3264"/>
            <a:ext cx="15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7" name="Equation" r:id="rId49" imgW="215640" imgH="241200" progId="Equation.3">
                    <p:embed/>
                  </p:oleObj>
                </mc:Choice>
                <mc:Fallback>
                  <p:oleObj name="Equation" r:id="rId49" imgW="215640" imgH="24120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264"/>
                          <a:ext cx="15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58"/>
            <p:cNvGraphicFramePr>
              <a:graphicFrameLocks noChangeAspect="1"/>
            </p:cNvGraphicFramePr>
            <p:nvPr/>
          </p:nvGraphicFramePr>
          <p:xfrm>
            <a:off x="3280" y="326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8" name="Equation" r:id="rId51" imgW="279360" imgH="304560" progId="Equation.3">
                    <p:embed/>
                  </p:oleObj>
                </mc:Choice>
                <mc:Fallback>
                  <p:oleObj name="Equation" r:id="rId51" imgW="279360" imgH="30456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326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64"/>
          <p:cNvGrpSpPr>
            <a:grpSpLocks/>
          </p:cNvGrpSpPr>
          <p:nvPr/>
        </p:nvGrpSpPr>
        <p:grpSpPr bwMode="auto">
          <a:xfrm>
            <a:off x="4343400" y="4587875"/>
            <a:ext cx="779463" cy="746125"/>
            <a:chOff x="2736" y="2890"/>
            <a:chExt cx="491" cy="470"/>
          </a:xfrm>
        </p:grpSpPr>
        <p:sp>
          <p:nvSpPr>
            <p:cNvPr id="9279" name="Line 147"/>
            <p:cNvSpPr>
              <a:spLocks noChangeShapeType="1"/>
            </p:cNvSpPr>
            <p:nvPr/>
          </p:nvSpPr>
          <p:spPr bwMode="auto">
            <a:xfrm flipV="1">
              <a:off x="2736" y="2976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0" name="Group 160"/>
            <p:cNvGrpSpPr>
              <a:grpSpLocks/>
            </p:cNvGrpSpPr>
            <p:nvPr/>
          </p:nvGrpSpPr>
          <p:grpSpPr bwMode="auto">
            <a:xfrm>
              <a:off x="3024" y="2890"/>
              <a:ext cx="203" cy="230"/>
              <a:chOff x="3024" y="2890"/>
              <a:chExt cx="203" cy="230"/>
            </a:xfrm>
          </p:grpSpPr>
          <p:sp>
            <p:nvSpPr>
              <p:cNvPr id="9281" name="Line 129"/>
              <p:cNvSpPr>
                <a:spLocks noChangeShapeType="1"/>
              </p:cNvSpPr>
              <p:nvPr/>
            </p:nvSpPr>
            <p:spPr bwMode="auto">
              <a:xfrm>
                <a:off x="3083" y="289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9" name="Object 159"/>
              <p:cNvGraphicFramePr>
                <a:graphicFrameLocks noChangeAspect="1"/>
              </p:cNvGraphicFramePr>
              <p:nvPr/>
            </p:nvGraphicFramePr>
            <p:xfrm>
              <a:off x="3024" y="292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79" name="Equation" r:id="rId53" imgW="304560" imgH="304560" progId="Equation.3">
                      <p:embed/>
                    </p:oleObj>
                  </mc:Choice>
                  <mc:Fallback>
                    <p:oleObj name="Equation" r:id="rId53" imgW="304560" imgH="304560" progId="Equation.3">
                      <p:embed/>
                      <p:pic>
                        <p:nvPicPr>
                          <p:cNvPr id="0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92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165"/>
          <p:cNvGrpSpPr>
            <a:grpSpLocks/>
          </p:cNvGrpSpPr>
          <p:nvPr/>
        </p:nvGrpSpPr>
        <p:grpSpPr bwMode="auto">
          <a:xfrm>
            <a:off x="4343400" y="5334000"/>
            <a:ext cx="863600" cy="996950"/>
            <a:chOff x="2736" y="3360"/>
            <a:chExt cx="544" cy="628"/>
          </a:xfrm>
        </p:grpSpPr>
        <p:sp>
          <p:nvSpPr>
            <p:cNvPr id="9276" name="Line 146"/>
            <p:cNvSpPr>
              <a:spLocks noChangeShapeType="1"/>
            </p:cNvSpPr>
            <p:nvPr/>
          </p:nvSpPr>
          <p:spPr bwMode="auto">
            <a:xfrm>
              <a:off x="2736" y="3360"/>
              <a:ext cx="240" cy="6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77" name="Group 162"/>
            <p:cNvGrpSpPr>
              <a:grpSpLocks/>
            </p:cNvGrpSpPr>
            <p:nvPr/>
          </p:nvGrpSpPr>
          <p:grpSpPr bwMode="auto">
            <a:xfrm>
              <a:off x="3024" y="3756"/>
              <a:ext cx="256" cy="232"/>
              <a:chOff x="3024" y="3756"/>
              <a:chExt cx="256" cy="232"/>
            </a:xfrm>
          </p:grpSpPr>
          <p:graphicFrame>
            <p:nvGraphicFramePr>
              <p:cNvPr id="9228" name="Object 161"/>
              <p:cNvGraphicFramePr>
                <a:graphicFrameLocks noChangeAspect="1"/>
              </p:cNvGraphicFramePr>
              <p:nvPr/>
            </p:nvGraphicFramePr>
            <p:xfrm>
              <a:off x="3024" y="3796"/>
              <a:ext cx="2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80" name="Equation" r:id="rId55" imgW="406080" imgH="304560" progId="Equation.3">
                      <p:embed/>
                    </p:oleObj>
                  </mc:Choice>
                  <mc:Fallback>
                    <p:oleObj name="Equation" r:id="rId55" imgW="406080" imgH="304560" progId="Equation.3">
                      <p:embed/>
                      <p:pic>
                        <p:nvPicPr>
                          <p:cNvPr id="0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796"/>
                            <a:ext cx="25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78" name="Line 133"/>
              <p:cNvSpPr>
                <a:spLocks noChangeShapeType="1"/>
              </p:cNvSpPr>
              <p:nvPr/>
            </p:nvSpPr>
            <p:spPr bwMode="auto">
              <a:xfrm>
                <a:off x="3051" y="3756"/>
                <a:ext cx="2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173"/>
          <p:cNvGrpSpPr>
            <a:grpSpLocks/>
          </p:cNvGrpSpPr>
          <p:nvPr/>
        </p:nvGrpSpPr>
        <p:grpSpPr bwMode="auto">
          <a:xfrm>
            <a:off x="838200" y="5334000"/>
            <a:ext cx="1125538" cy="381000"/>
            <a:chOff x="528" y="3360"/>
            <a:chExt cx="709" cy="240"/>
          </a:xfrm>
        </p:grpSpPr>
        <p:graphicFrame>
          <p:nvGraphicFramePr>
            <p:cNvPr id="9227" name="Object 168"/>
            <p:cNvGraphicFramePr>
              <a:graphicFrameLocks noChangeAspect="1"/>
            </p:cNvGraphicFramePr>
            <p:nvPr/>
          </p:nvGraphicFramePr>
          <p:xfrm>
            <a:off x="528" y="3408"/>
            <a:ext cx="6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1" name="Equation" r:id="rId57" imgW="1091880" imgH="304560" progId="Equation.3">
                    <p:embed/>
                  </p:oleObj>
                </mc:Choice>
                <mc:Fallback>
                  <p:oleObj name="Equation" r:id="rId57" imgW="1091880" imgH="30456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08"/>
                          <a:ext cx="6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4" name="Line 171"/>
            <p:cNvSpPr>
              <a:spLocks noChangeShapeType="1"/>
            </p:cNvSpPr>
            <p:nvPr/>
          </p:nvSpPr>
          <p:spPr bwMode="auto">
            <a:xfrm>
              <a:off x="551" y="3360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5" name="Line 172"/>
            <p:cNvSpPr>
              <a:spLocks noChangeShapeType="1"/>
            </p:cNvSpPr>
            <p:nvPr/>
          </p:nvSpPr>
          <p:spPr bwMode="auto">
            <a:xfrm>
              <a:off x="1056" y="336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30" grpId="0" autoUpdateAnimBg="0"/>
      <p:bldP spid="103431" grpId="0" autoUpdateAnimBg="0"/>
      <p:bldP spid="103465" grpId="0" animBg="1"/>
      <p:bldP spid="103470" grpId="0" animBg="1"/>
      <p:bldP spid="103473" grpId="0" animBg="1"/>
      <p:bldP spid="103475" grpId="0" animBg="1"/>
      <p:bldP spid="103476" grpId="0" animBg="1"/>
      <p:bldP spid="103480" grpId="0" animBg="1"/>
      <p:bldP spid="103482" grpId="0" animBg="1"/>
      <p:bldP spid="1035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5"/>
          <p:cNvSpPr>
            <a:spLocks noGrp="1" noChangeArrowheads="1"/>
          </p:cNvSpPr>
          <p:nvPr>
            <p:ph type="title"/>
          </p:nvPr>
        </p:nvSpPr>
        <p:spPr>
          <a:xfrm>
            <a:off x="692150" y="434975"/>
            <a:ext cx="1441450" cy="555625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zh-CN" altLang="en-US" sz="2800" b="1" smtClean="0">
                <a:ea typeface="楷体_GB2312" pitchFamily="49" charset="-122"/>
              </a:rPr>
              <a:t>定义</a:t>
            </a:r>
            <a:endParaRPr lang="zh-CN" altLang="en-US" sz="2800" smtClean="0">
              <a:ea typeface="楷体_GB2312" pitchFamily="49" charset="-122"/>
            </a:endParaRP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3657600" y="1001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定义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10668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向量</a:t>
            </a:r>
          </a:p>
        </p:txBody>
      </p:sp>
      <p:sp>
        <p:nvSpPr>
          <p:cNvPr id="83004" name="AutoShape 60"/>
          <p:cNvSpPr>
            <a:spLocks/>
          </p:cNvSpPr>
          <p:nvPr/>
        </p:nvSpPr>
        <p:spPr bwMode="auto">
          <a:xfrm>
            <a:off x="2303463" y="18097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 b="1"/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2438400" y="1574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方向 </a:t>
            </a:r>
            <a:r>
              <a:rPr lang="en-US" altLang="zh-CN"/>
              <a:t>:</a:t>
            </a:r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3886200" y="3505200"/>
            <a:ext cx="24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叉</a:t>
            </a:r>
            <a:r>
              <a:rPr lang="zh-CN" altLang="en-US" dirty="0" smtClean="0">
                <a:solidFill>
                  <a:schemeClr val="tx2"/>
                </a:solidFill>
              </a:rPr>
              <a:t>积、叉乘 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518160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5181600" y="1600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且符合右手规则</a:t>
            </a:r>
          </a:p>
        </p:txBody>
      </p:sp>
      <p:sp>
        <p:nvSpPr>
          <p:cNvPr id="83035" name="Text Box 91"/>
          <p:cNvSpPr txBox="1">
            <a:spLocks noChangeArrowheads="1"/>
          </p:cNvSpPr>
          <p:nvPr/>
        </p:nvSpPr>
        <p:spPr bwMode="auto">
          <a:xfrm>
            <a:off x="2573338" y="2209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模 </a:t>
            </a:r>
            <a:r>
              <a:rPr lang="en-US" altLang="zh-CN"/>
              <a:t>:</a:t>
            </a:r>
          </a:p>
        </p:txBody>
      </p:sp>
      <p:sp>
        <p:nvSpPr>
          <p:cNvPr id="83039" name="Text Box 95"/>
          <p:cNvSpPr txBox="1">
            <a:spLocks noChangeArrowheads="1"/>
          </p:cNvSpPr>
          <p:nvPr/>
        </p:nvSpPr>
        <p:spPr bwMode="auto">
          <a:xfrm>
            <a:off x="3810000" y="2895600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向量积 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685800" y="1077913"/>
            <a:ext cx="2976563" cy="446087"/>
            <a:chOff x="621" y="624"/>
            <a:chExt cx="1875" cy="281"/>
          </a:xfrm>
        </p:grpSpPr>
        <p:graphicFrame>
          <p:nvGraphicFramePr>
            <p:cNvPr id="10263" name="Object 34"/>
            <p:cNvGraphicFramePr>
              <a:graphicFrameLocks noChangeAspect="1"/>
            </p:cNvGraphicFramePr>
            <p:nvPr/>
          </p:nvGraphicFramePr>
          <p:xfrm>
            <a:off x="621" y="624"/>
            <a:ext cx="187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7" name="Equation" r:id="rId3" imgW="2946240" imgH="444240" progId="Equation.3">
                    <p:embed/>
                  </p:oleObj>
                </mc:Choice>
                <mc:Fallback>
                  <p:oleObj name="Equation" r:id="rId3" imgW="2946240" imgH="4442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624"/>
                          <a:ext cx="187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5" name="Line 98"/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6" name="Line 99"/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1905000" y="2057400"/>
            <a:ext cx="266700" cy="393700"/>
            <a:chOff x="504" y="3168"/>
            <a:chExt cx="168" cy="248"/>
          </a:xfrm>
        </p:grpSpPr>
        <p:graphicFrame>
          <p:nvGraphicFramePr>
            <p:cNvPr id="10262" name="Object 39"/>
            <p:cNvGraphicFramePr>
              <a:graphicFrameLocks noChangeAspect="1"/>
            </p:cNvGraphicFramePr>
            <p:nvPr/>
          </p:nvGraphicFramePr>
          <p:xfrm>
            <a:off x="504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8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4" name="Line 101"/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3505200" y="1600200"/>
            <a:ext cx="914400" cy="519113"/>
            <a:chOff x="2304" y="960"/>
            <a:chExt cx="576" cy="327"/>
          </a:xfrm>
        </p:grpSpPr>
        <p:graphicFrame>
          <p:nvGraphicFramePr>
            <p:cNvPr id="10261" name="Object 76"/>
            <p:cNvGraphicFramePr>
              <a:graphicFrameLocks noChangeAspect="1"/>
            </p:cNvGraphicFramePr>
            <p:nvPr/>
          </p:nvGraphicFramePr>
          <p:xfrm>
            <a:off x="2323" y="1079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9" name="Equation" r:id="rId7" imgW="863280" imgH="317160" progId="Equation.3">
                    <p:embed/>
                  </p:oleObj>
                </mc:Choice>
                <mc:Fallback>
                  <p:oleObj name="Equation" r:id="rId7" imgW="863280" imgH="31716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1079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1" name="Text Box 77"/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49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0332" name="Line 103"/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Line 104"/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4495800" y="1600200"/>
            <a:ext cx="914400" cy="519113"/>
            <a:chOff x="3024" y="960"/>
            <a:chExt cx="576" cy="327"/>
          </a:xfrm>
        </p:grpSpPr>
        <p:graphicFrame>
          <p:nvGraphicFramePr>
            <p:cNvPr id="10260" name="Object 89"/>
            <p:cNvGraphicFramePr>
              <a:graphicFrameLocks noChangeAspect="1"/>
            </p:cNvGraphicFramePr>
            <p:nvPr/>
          </p:nvGraphicFramePr>
          <p:xfrm>
            <a:off x="3024" y="103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0" name="Equation" r:id="rId9" imgW="723600" imgH="406080" progId="Equation.3">
                    <p:embed/>
                  </p:oleObj>
                </mc:Choice>
                <mc:Fallback>
                  <p:oleObj name="Equation" r:id="rId9" imgW="723600" imgH="4060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3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8" name="Text Box 90"/>
            <p:cNvSpPr txBox="1">
              <a:spLocks noChangeArrowheads="1"/>
            </p:cNvSpPr>
            <p:nvPr/>
          </p:nvSpPr>
          <p:spPr bwMode="auto">
            <a:xfrm>
              <a:off x="312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49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0329" name="Line 105"/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0" name="Line 106"/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6"/>
          <p:cNvGrpSpPr>
            <a:grpSpLocks/>
          </p:cNvGrpSpPr>
          <p:nvPr/>
        </p:nvGrpSpPr>
        <p:grpSpPr bwMode="auto">
          <a:xfrm>
            <a:off x="3367088" y="2273300"/>
            <a:ext cx="800100" cy="469900"/>
            <a:chOff x="2121" y="1432"/>
            <a:chExt cx="504" cy="296"/>
          </a:xfrm>
        </p:grpSpPr>
        <p:graphicFrame>
          <p:nvGraphicFramePr>
            <p:cNvPr id="10258" name="Object 63"/>
            <p:cNvGraphicFramePr>
              <a:graphicFrameLocks noChangeAspect="1"/>
            </p:cNvGraphicFramePr>
            <p:nvPr/>
          </p:nvGraphicFramePr>
          <p:xfrm>
            <a:off x="2121" y="1432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1" name="Equation" r:id="rId11" imgW="799920" imgH="469800" progId="Equation.3">
                    <p:embed/>
                  </p:oleObj>
                </mc:Choice>
                <mc:Fallback>
                  <p:oleObj name="Equation" r:id="rId11" imgW="799920" imgH="4698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1432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64"/>
            <p:cNvGraphicFramePr>
              <a:graphicFrameLocks noChangeAspect="1"/>
            </p:cNvGraphicFramePr>
            <p:nvPr/>
          </p:nvGraphicFramePr>
          <p:xfrm>
            <a:off x="2186" y="1523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" name="Equation" r:id="rId13" imgW="266400" imgH="317160" progId="Equation.3">
                    <p:embed/>
                  </p:oleObj>
                </mc:Choice>
                <mc:Fallback>
                  <p:oleObj name="Equation" r:id="rId13" imgW="266400" imgH="31716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523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7" name="Line 107"/>
            <p:cNvSpPr>
              <a:spLocks noChangeShapeType="1"/>
            </p:cNvSpPr>
            <p:nvPr/>
          </p:nvSpPr>
          <p:spPr bwMode="auto">
            <a:xfrm>
              <a:off x="2221" y="148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4203700" y="2273300"/>
            <a:ext cx="1816100" cy="469900"/>
            <a:chOff x="2648" y="1432"/>
            <a:chExt cx="1144" cy="296"/>
          </a:xfrm>
        </p:grpSpPr>
        <p:grpSp>
          <p:nvGrpSpPr>
            <p:cNvPr id="10324" name="Group 152"/>
            <p:cNvGrpSpPr>
              <a:grpSpLocks/>
            </p:cNvGrpSpPr>
            <p:nvPr/>
          </p:nvGrpSpPr>
          <p:grpSpPr bwMode="auto">
            <a:xfrm>
              <a:off x="2648" y="1432"/>
              <a:ext cx="1144" cy="296"/>
              <a:chOff x="2648" y="1384"/>
              <a:chExt cx="1144" cy="296"/>
            </a:xfrm>
          </p:grpSpPr>
          <p:graphicFrame>
            <p:nvGraphicFramePr>
              <p:cNvPr id="10257" name="Object 66"/>
              <p:cNvGraphicFramePr>
                <a:graphicFrameLocks noChangeAspect="1"/>
              </p:cNvGraphicFramePr>
              <p:nvPr/>
            </p:nvGraphicFramePr>
            <p:xfrm>
              <a:off x="2648" y="1384"/>
              <a:ext cx="11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3" name="Equation" r:id="rId15" imgW="1815840" imgH="469800" progId="Equation.3">
                      <p:embed/>
                    </p:oleObj>
                  </mc:Choice>
                  <mc:Fallback>
                    <p:oleObj name="Equation" r:id="rId15" imgW="1815840" imgH="46980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8" y="1384"/>
                            <a:ext cx="11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25" name="Line 108"/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6" name="Line 111"/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55" name="Object 67"/>
            <p:cNvGraphicFramePr>
              <a:graphicFrameLocks noChangeAspect="1"/>
            </p:cNvGraphicFramePr>
            <p:nvPr/>
          </p:nvGraphicFramePr>
          <p:xfrm>
            <a:off x="2736" y="15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4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68"/>
            <p:cNvGraphicFramePr>
              <a:graphicFrameLocks noChangeAspect="1"/>
            </p:cNvGraphicFramePr>
            <p:nvPr/>
          </p:nvGraphicFramePr>
          <p:xfrm>
            <a:off x="3072" y="149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5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9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6477000" y="2971800"/>
            <a:ext cx="1524000" cy="1905000"/>
            <a:chOff x="4368" y="1728"/>
            <a:chExt cx="960" cy="1200"/>
          </a:xfrm>
        </p:grpSpPr>
        <p:graphicFrame>
          <p:nvGraphicFramePr>
            <p:cNvPr id="10251" name="Object 114"/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6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5" name="Line 116"/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120"/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17" name="Group 134"/>
            <p:cNvGrpSpPr>
              <a:grpSpLocks/>
            </p:cNvGrpSpPr>
            <p:nvPr/>
          </p:nvGrpSpPr>
          <p:grpSpPr bwMode="auto">
            <a:xfrm>
              <a:off x="4896" y="1728"/>
              <a:ext cx="144" cy="238"/>
              <a:chOff x="4896" y="1786"/>
              <a:chExt cx="144" cy="238"/>
            </a:xfrm>
          </p:grpSpPr>
          <p:sp>
            <p:nvSpPr>
              <p:cNvPr id="10323" name="Line 122"/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4" name="Object 123"/>
              <p:cNvGraphicFramePr>
                <a:graphicFrameLocks noChangeAspect="1"/>
              </p:cNvGraphicFramePr>
              <p:nvPr/>
            </p:nvGraphicFramePr>
            <p:xfrm>
              <a:off x="4898" y="18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7" name="Equation" r:id="rId23" imgW="215640" imgH="330120" progId="Equation.3">
                      <p:embed/>
                    </p:oleObj>
                  </mc:Choice>
                  <mc:Fallback>
                    <p:oleObj name="Equation" r:id="rId23" imgW="215640" imgH="330120" progId="Equation.3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18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18" name="Line 125"/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19" name="Group 133"/>
            <p:cNvGrpSpPr>
              <a:grpSpLocks/>
            </p:cNvGrpSpPr>
            <p:nvPr/>
          </p:nvGrpSpPr>
          <p:grpSpPr bwMode="auto">
            <a:xfrm>
              <a:off x="5184" y="2160"/>
              <a:ext cx="144" cy="192"/>
              <a:chOff x="5184" y="2160"/>
              <a:chExt cx="144" cy="192"/>
            </a:xfrm>
          </p:grpSpPr>
          <p:graphicFrame>
            <p:nvGraphicFramePr>
              <p:cNvPr id="10253" name="Object 118"/>
              <p:cNvGraphicFramePr>
                <a:graphicFrameLocks noChangeAspect="1"/>
              </p:cNvGraphicFramePr>
              <p:nvPr/>
            </p:nvGraphicFramePr>
            <p:xfrm>
              <a:off x="5184" y="220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8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20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22" name="Line 129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20" name="Group 132"/>
            <p:cNvGrpSpPr>
              <a:grpSpLocks/>
            </p:cNvGrpSpPr>
            <p:nvPr/>
          </p:nvGrpSpPr>
          <p:grpSpPr bwMode="auto">
            <a:xfrm>
              <a:off x="4944" y="2640"/>
              <a:ext cx="144" cy="200"/>
              <a:chOff x="4896" y="2640"/>
              <a:chExt cx="144" cy="200"/>
            </a:xfrm>
          </p:grpSpPr>
          <p:graphicFrame>
            <p:nvGraphicFramePr>
              <p:cNvPr id="10252" name="Object 127"/>
              <p:cNvGraphicFramePr>
                <a:graphicFrameLocks noChangeAspect="1"/>
              </p:cNvGraphicFramePr>
              <p:nvPr/>
            </p:nvGraphicFramePr>
            <p:xfrm>
              <a:off x="4896" y="268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9" name="Equation" r:id="rId27" imgW="203040" imgH="241200" progId="Equation.3">
                      <p:embed/>
                    </p:oleObj>
                  </mc:Choice>
                  <mc:Fallback>
                    <p:oleObj name="Equation" r:id="rId27" imgW="203040" imgH="241200" progId="Equation.3">
                      <p:embed/>
                      <p:pic>
                        <p:nvPicPr>
                          <p:cNvPr id="0" name="Object 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21" name="Line 130"/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144"/>
          <p:cNvGrpSpPr>
            <a:grpSpLocks/>
          </p:cNvGrpSpPr>
          <p:nvPr/>
        </p:nvGrpSpPr>
        <p:grpSpPr bwMode="auto">
          <a:xfrm>
            <a:off x="609600" y="2895600"/>
            <a:ext cx="762000" cy="519113"/>
            <a:chOff x="336" y="2016"/>
            <a:chExt cx="480" cy="327"/>
          </a:xfrm>
        </p:grpSpPr>
        <p:sp>
          <p:nvSpPr>
            <p:cNvPr id="10312" name="Text Box 69"/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称</a:t>
              </a:r>
            </a:p>
          </p:txBody>
        </p:sp>
        <p:grpSp>
          <p:nvGrpSpPr>
            <p:cNvPr id="10313" name="Group 142"/>
            <p:cNvGrpSpPr>
              <a:grpSpLocks/>
            </p:cNvGrpSpPr>
            <p:nvPr/>
          </p:nvGrpSpPr>
          <p:grpSpPr bwMode="auto">
            <a:xfrm>
              <a:off x="672" y="2104"/>
              <a:ext cx="144" cy="200"/>
              <a:chOff x="624" y="2104"/>
              <a:chExt cx="144" cy="200"/>
            </a:xfrm>
          </p:grpSpPr>
          <p:graphicFrame>
            <p:nvGraphicFramePr>
              <p:cNvPr id="10250" name="Object 70"/>
              <p:cNvGraphicFramePr>
                <a:graphicFrameLocks noChangeAspect="1"/>
              </p:cNvGraphicFramePr>
              <p:nvPr/>
            </p:nvGraphicFramePr>
            <p:xfrm>
              <a:off x="624" y="21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0" name="Equation" r:id="rId29" imgW="203040" imgH="241200" progId="Equation.3">
                      <p:embed/>
                    </p:oleObj>
                  </mc:Choice>
                  <mc:Fallback>
                    <p:oleObj name="Equation" r:id="rId29" imgW="203040" imgH="24120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1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14" name="Line 131"/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43"/>
          <p:cNvGrpSpPr>
            <a:grpSpLocks/>
          </p:cNvGrpSpPr>
          <p:nvPr/>
        </p:nvGrpSpPr>
        <p:grpSpPr bwMode="auto">
          <a:xfrm>
            <a:off x="1447800" y="2971800"/>
            <a:ext cx="2438400" cy="446088"/>
            <a:chOff x="864" y="2064"/>
            <a:chExt cx="1536" cy="281"/>
          </a:xfrm>
        </p:grpSpPr>
        <p:graphicFrame>
          <p:nvGraphicFramePr>
            <p:cNvPr id="10249" name="Object 136"/>
            <p:cNvGraphicFramePr>
              <a:graphicFrameLocks noChangeAspect="1"/>
            </p:cNvGraphicFramePr>
            <p:nvPr/>
          </p:nvGraphicFramePr>
          <p:xfrm>
            <a:off x="864" y="2064"/>
            <a:ext cx="153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1" name="Equation" r:id="rId31" imgW="2438280" imgH="444240" progId="Equation.3">
                    <p:embed/>
                  </p:oleObj>
                </mc:Choice>
                <mc:Fallback>
                  <p:oleObj name="Equation" r:id="rId31" imgW="2438280" imgH="44424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64"/>
                          <a:ext cx="153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0" name="Line 137"/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1" name="Line 138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2286000" y="3581400"/>
            <a:ext cx="1279525" cy="366713"/>
            <a:chOff x="1536" y="2425"/>
            <a:chExt cx="806" cy="231"/>
          </a:xfrm>
        </p:grpSpPr>
        <p:graphicFrame>
          <p:nvGraphicFramePr>
            <p:cNvPr id="10248" name="Object 74"/>
            <p:cNvGraphicFramePr>
              <a:graphicFrameLocks noChangeAspect="1"/>
            </p:cNvGraphicFramePr>
            <p:nvPr/>
          </p:nvGraphicFramePr>
          <p:xfrm>
            <a:off x="1556" y="2448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" name="Equation" r:id="rId33" imgW="1244520" imgH="330120" progId="Equation.3">
                    <p:embed/>
                  </p:oleObj>
                </mc:Choice>
                <mc:Fallback>
                  <p:oleObj name="Equation" r:id="rId33" imgW="1244520" imgH="33012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448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7" name="Line 139"/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140"/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41"/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7696200" y="4357688"/>
            <a:ext cx="990600" cy="366712"/>
            <a:chOff x="4464" y="3216"/>
            <a:chExt cx="624" cy="231"/>
          </a:xfrm>
        </p:grpSpPr>
        <p:graphicFrame>
          <p:nvGraphicFramePr>
            <p:cNvPr id="10247" name="Object 147"/>
            <p:cNvGraphicFramePr>
              <a:graphicFrameLocks noChangeAspect="1"/>
            </p:cNvGraphicFramePr>
            <p:nvPr/>
          </p:nvGraphicFramePr>
          <p:xfrm>
            <a:off x="4464" y="3239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3" name="Equation" r:id="rId35" imgW="990360" imgH="330120" progId="Equation.3">
                    <p:embed/>
                  </p:oleObj>
                </mc:Choice>
                <mc:Fallback>
                  <p:oleObj name="Equation" r:id="rId35" imgW="990360" imgH="330120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39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5" name="Line 149"/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150"/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097" name="Text Box 153"/>
          <p:cNvSpPr txBox="1">
            <a:spLocks noChangeArrowheads="1"/>
          </p:cNvSpPr>
          <p:nvPr/>
        </p:nvSpPr>
        <p:spPr bwMode="auto">
          <a:xfrm>
            <a:off x="577850" y="4114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引例中的力矩</a:t>
            </a:r>
          </a:p>
        </p:txBody>
      </p:sp>
      <p:grpSp>
        <p:nvGrpSpPr>
          <p:cNvPr id="18" name="Group 156"/>
          <p:cNvGrpSpPr>
            <a:grpSpLocks/>
          </p:cNvGrpSpPr>
          <p:nvPr/>
        </p:nvGrpSpPr>
        <p:grpSpPr bwMode="auto">
          <a:xfrm>
            <a:off x="2895600" y="4191000"/>
            <a:ext cx="1866900" cy="393700"/>
            <a:chOff x="1200" y="2976"/>
            <a:chExt cx="1176" cy="248"/>
          </a:xfrm>
        </p:grpSpPr>
        <p:graphicFrame>
          <p:nvGraphicFramePr>
            <p:cNvPr id="10246" name="Object 80"/>
            <p:cNvGraphicFramePr>
              <a:graphicFrameLocks noChangeAspect="1"/>
            </p:cNvGraphicFramePr>
            <p:nvPr/>
          </p:nvGraphicFramePr>
          <p:xfrm>
            <a:off x="1200" y="3024"/>
            <a:ext cx="116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4" name="Equation" r:id="rId37" imgW="1841400" imgH="317160" progId="Equation.3">
                    <p:embed/>
                  </p:oleObj>
                </mc:Choice>
                <mc:Fallback>
                  <p:oleObj name="Equation" r:id="rId37" imgW="1841400" imgH="31716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24"/>
                          <a:ext cx="116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2" name="Line 97"/>
            <p:cNvSpPr>
              <a:spLocks noChangeShapeType="1"/>
            </p:cNvSpPr>
            <p:nvPr/>
          </p:nvSpPr>
          <p:spPr bwMode="auto">
            <a:xfrm>
              <a:off x="1680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154"/>
            <p:cNvSpPr>
              <a:spLocks noChangeShapeType="1"/>
            </p:cNvSpPr>
            <p:nvPr/>
          </p:nvSpPr>
          <p:spPr bwMode="auto">
            <a:xfrm>
              <a:off x="1248" y="297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155"/>
            <p:cNvSpPr>
              <a:spLocks noChangeShapeType="1"/>
            </p:cNvSpPr>
            <p:nvPr/>
          </p:nvSpPr>
          <p:spPr bwMode="auto">
            <a:xfrm>
              <a:off x="223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103" name="Text Box 159"/>
          <p:cNvSpPr txBox="1">
            <a:spLocks noChangeArrowheads="1"/>
          </p:cNvSpPr>
          <p:nvPr/>
        </p:nvSpPr>
        <p:spPr bwMode="auto">
          <a:xfrm>
            <a:off x="609600" y="4791075"/>
            <a:ext cx="390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右图三角形面积</a:t>
            </a:r>
          </a:p>
        </p:txBody>
      </p:sp>
      <p:grpSp>
        <p:nvGrpSpPr>
          <p:cNvPr id="19" name="Group 161"/>
          <p:cNvGrpSpPr>
            <a:grpSpLocks/>
          </p:cNvGrpSpPr>
          <p:nvPr/>
        </p:nvGrpSpPr>
        <p:grpSpPr bwMode="auto">
          <a:xfrm>
            <a:off x="5029200" y="4953000"/>
            <a:ext cx="1693863" cy="1320800"/>
            <a:chOff x="4290" y="1104"/>
            <a:chExt cx="1067" cy="832"/>
          </a:xfrm>
        </p:grpSpPr>
        <p:sp>
          <p:nvSpPr>
            <p:cNvPr id="10294" name="Line 162"/>
            <p:cNvSpPr>
              <a:spLocks noChangeShapeType="1"/>
            </p:cNvSpPr>
            <p:nvPr/>
          </p:nvSpPr>
          <p:spPr bwMode="auto">
            <a:xfrm>
              <a:off x="4783" y="1104"/>
              <a:ext cx="574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163"/>
            <p:cNvSpPr>
              <a:spLocks noChangeShapeType="1"/>
            </p:cNvSpPr>
            <p:nvPr/>
          </p:nvSpPr>
          <p:spPr bwMode="auto">
            <a:xfrm>
              <a:off x="4290" y="1665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164"/>
            <p:cNvSpPr>
              <a:spLocks noChangeShapeType="1"/>
            </p:cNvSpPr>
            <p:nvPr/>
          </p:nvSpPr>
          <p:spPr bwMode="auto">
            <a:xfrm flipV="1">
              <a:off x="4290" y="1104"/>
              <a:ext cx="49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Arc 165"/>
            <p:cNvSpPr>
              <a:spLocks/>
            </p:cNvSpPr>
            <p:nvPr/>
          </p:nvSpPr>
          <p:spPr bwMode="auto">
            <a:xfrm>
              <a:off x="4290" y="1521"/>
              <a:ext cx="177" cy="139"/>
            </a:xfrm>
            <a:custGeom>
              <a:avLst/>
              <a:gdLst>
                <a:gd name="T0" fmla="*/ 0 w 21600"/>
                <a:gd name="T1" fmla="*/ 0 h 16116"/>
                <a:gd name="T2" fmla="*/ 0 w 21600"/>
                <a:gd name="T3" fmla="*/ 0 h 16116"/>
                <a:gd name="T4" fmla="*/ 0 w 21600"/>
                <a:gd name="T5" fmla="*/ 0 h 161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116"/>
                <a:gd name="T11" fmla="*/ 21600 w 21600"/>
                <a:gd name="T12" fmla="*/ 16116 h 16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3" name="Object 166"/>
            <p:cNvGraphicFramePr>
              <a:graphicFrameLocks noChangeAspect="1"/>
            </p:cNvGraphicFramePr>
            <p:nvPr/>
          </p:nvGraphicFramePr>
          <p:xfrm>
            <a:off x="4474" y="1419"/>
            <a:ext cx="1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5" name="Equation" r:id="rId39" imgW="126720" imgH="177480" progId="Equation.3">
                    <p:embed/>
                  </p:oleObj>
                </mc:Choice>
                <mc:Fallback>
                  <p:oleObj name="Equation" r:id="rId39" imgW="126720" imgH="177480" progId="Equation.3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419"/>
                          <a:ext cx="16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98" name="Group 167"/>
            <p:cNvGrpSpPr>
              <a:grpSpLocks/>
            </p:cNvGrpSpPr>
            <p:nvPr/>
          </p:nvGrpSpPr>
          <p:grpSpPr bwMode="auto">
            <a:xfrm>
              <a:off x="4320" y="1248"/>
              <a:ext cx="144" cy="200"/>
              <a:chOff x="4320" y="1248"/>
              <a:chExt cx="144" cy="200"/>
            </a:xfrm>
          </p:grpSpPr>
          <p:graphicFrame>
            <p:nvGraphicFramePr>
              <p:cNvPr id="10245" name="Object 168"/>
              <p:cNvGraphicFramePr>
                <a:graphicFrameLocks noChangeAspect="1"/>
              </p:cNvGraphicFramePr>
              <p:nvPr/>
            </p:nvGraphicFramePr>
            <p:xfrm>
              <a:off x="4320" y="12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6" name="Equation" r:id="rId41" imgW="228600" imgH="241200" progId="Equation.3">
                      <p:embed/>
                    </p:oleObj>
                  </mc:Choice>
                  <mc:Fallback>
                    <p:oleObj name="Equation" r:id="rId41" imgW="228600" imgH="241200" progId="Equation.3">
                      <p:embed/>
                      <p:pic>
                        <p:nvPicPr>
                          <p:cNvPr id="0" name="Object 1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1" name="Line 169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9" name="Group 170"/>
            <p:cNvGrpSpPr>
              <a:grpSpLocks/>
            </p:cNvGrpSpPr>
            <p:nvPr/>
          </p:nvGrpSpPr>
          <p:grpSpPr bwMode="auto">
            <a:xfrm>
              <a:off x="4656" y="1702"/>
              <a:ext cx="144" cy="234"/>
              <a:chOff x="4656" y="1702"/>
              <a:chExt cx="144" cy="234"/>
            </a:xfrm>
          </p:grpSpPr>
          <p:graphicFrame>
            <p:nvGraphicFramePr>
              <p:cNvPr id="10244" name="Object 171"/>
              <p:cNvGraphicFramePr>
                <a:graphicFrameLocks noChangeAspect="1"/>
              </p:cNvGraphicFramePr>
              <p:nvPr/>
            </p:nvGraphicFramePr>
            <p:xfrm>
              <a:off x="4664" y="172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7" name="Equation" r:id="rId43" imgW="215640" imgH="330120" progId="Equation.3">
                      <p:embed/>
                    </p:oleObj>
                  </mc:Choice>
                  <mc:Fallback>
                    <p:oleObj name="Equation" r:id="rId43" imgW="215640" imgH="330120" progId="Equation.3">
                      <p:embed/>
                      <p:pic>
                        <p:nvPicPr>
                          <p:cNvPr id="0" name="Object 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172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0" name="Line 172"/>
              <p:cNvSpPr>
                <a:spLocks noChangeShapeType="1"/>
              </p:cNvSpPr>
              <p:nvPr/>
            </p:nvSpPr>
            <p:spPr bwMode="auto">
              <a:xfrm>
                <a:off x="4656" y="170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173"/>
          <p:cNvGrpSpPr>
            <a:grpSpLocks/>
          </p:cNvGrpSpPr>
          <p:nvPr/>
        </p:nvGrpSpPr>
        <p:grpSpPr bwMode="auto">
          <a:xfrm>
            <a:off x="2514600" y="5486400"/>
            <a:ext cx="1130300" cy="520700"/>
            <a:chOff x="4396" y="2352"/>
            <a:chExt cx="712" cy="328"/>
          </a:xfrm>
        </p:grpSpPr>
        <p:graphicFrame>
          <p:nvGraphicFramePr>
            <p:cNvPr id="10242" name="Object 174"/>
            <p:cNvGraphicFramePr>
              <a:graphicFrameLocks noChangeAspect="1"/>
            </p:cNvGraphicFramePr>
            <p:nvPr/>
          </p:nvGraphicFramePr>
          <p:xfrm>
            <a:off x="4396" y="2352"/>
            <a:ext cx="7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8" name="Equation" r:id="rId45" imgW="1130040" imgH="520560" progId="Equation.3">
                    <p:embed/>
                  </p:oleObj>
                </mc:Choice>
                <mc:Fallback>
                  <p:oleObj name="Equation" r:id="rId45" imgW="1130040" imgH="520560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352"/>
                          <a:ext cx="7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175"/>
            <p:cNvSpPr>
              <a:spLocks noChangeShapeType="1"/>
            </p:cNvSpPr>
            <p:nvPr/>
          </p:nvSpPr>
          <p:spPr bwMode="auto">
            <a:xfrm>
              <a:off x="4597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176"/>
            <p:cNvSpPr>
              <a:spLocks noChangeShapeType="1"/>
            </p:cNvSpPr>
            <p:nvPr/>
          </p:nvSpPr>
          <p:spPr bwMode="auto">
            <a:xfrm>
              <a:off x="4896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121" name="Text Box 177"/>
          <p:cNvSpPr txBox="1">
            <a:spLocks noChangeArrowheads="1"/>
          </p:cNvSpPr>
          <p:nvPr/>
        </p:nvSpPr>
        <p:spPr bwMode="auto">
          <a:xfrm>
            <a:off x="1736725" y="54864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i="1"/>
              <a:t>S</a:t>
            </a:r>
            <a:r>
              <a:rPr lang="zh-CN" altLang="en-US"/>
              <a:t>＝</a:t>
            </a:r>
          </a:p>
        </p:txBody>
      </p:sp>
      <p:sp>
        <p:nvSpPr>
          <p:cNvPr id="83122" name="Line 178"/>
          <p:cNvSpPr>
            <a:spLocks noChangeShapeType="1"/>
          </p:cNvSpPr>
          <p:nvPr/>
        </p:nvSpPr>
        <p:spPr bwMode="auto">
          <a:xfrm>
            <a:off x="2362200" y="609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1" grpId="0" autoUpdateAnimBg="0"/>
      <p:bldP spid="82982" grpId="0" autoUpdateAnimBg="0"/>
      <p:bldP spid="83004" grpId="0" animBg="1" autoUpdateAnimBg="0"/>
      <p:bldP spid="83005" grpId="0" autoUpdateAnimBg="0"/>
      <p:bldP spid="83016" grpId="0" autoUpdateAnimBg="0"/>
      <p:bldP spid="83017" grpId="0" build="p" autoUpdateAnimBg="0"/>
      <p:bldP spid="83028" grpId="0" build="p" autoUpdateAnimBg="0" advAuto="0"/>
      <p:bldP spid="83035" grpId="0" autoUpdateAnimBg="0"/>
      <p:bldP spid="83039" grpId="0" build="p" autoUpdateAnimBg="0" advAuto="0"/>
      <p:bldP spid="83097" grpId="0" build="p" autoUpdateAnimBg="0"/>
      <p:bldP spid="83103" grpId="0" build="p" autoUpdateAnimBg="0"/>
      <p:bldP spid="83121" grpId="0" build="p" autoUpdateAnimBg="0" advAuto="0"/>
      <p:bldP spid="83122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4832</TotalTime>
  <Words>659</Words>
  <Application>Microsoft Office PowerPoint</Application>
  <PresentationFormat>全屏显示(4:3)</PresentationFormat>
  <Paragraphs>163</Paragraphs>
  <Slides>25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空演示文稿</vt:lpstr>
      <vt:lpstr>BMP 图象</vt:lpstr>
      <vt:lpstr>Equation</vt:lpstr>
      <vt:lpstr>第二节</vt:lpstr>
      <vt:lpstr>一、两向量的数量积</vt:lpstr>
      <vt:lpstr>PowerPoint 演示文稿</vt:lpstr>
      <vt:lpstr>3. 运算律</vt:lpstr>
      <vt:lpstr>例1.  证明三角形余弦定理</vt:lpstr>
      <vt:lpstr>4.  数量积的坐标表示</vt:lpstr>
      <vt:lpstr>例2. 已知三点</vt:lpstr>
      <vt:lpstr>二、两向量的向量积</vt:lpstr>
      <vt:lpstr>1. 定义</vt:lpstr>
      <vt:lpstr>2. 性质</vt:lpstr>
      <vt:lpstr>4. 向量积的坐标表示式</vt:lpstr>
      <vt:lpstr>向量积的行列式计算法</vt:lpstr>
      <vt:lpstr>例3. 已知三点</vt:lpstr>
      <vt:lpstr>*三、向量的混合积</vt:lpstr>
      <vt:lpstr>2. 混合积的坐标表示</vt:lpstr>
      <vt:lpstr>3. 性质</vt:lpstr>
      <vt:lpstr>例4. 已知一四面体的顶点</vt:lpstr>
      <vt:lpstr>例5. 已知 A (1,2,0)、B (2,3,1)、C (4,2,2)、</vt:lpstr>
      <vt:lpstr>内容小结</vt:lpstr>
      <vt:lpstr>混合积:</vt:lpstr>
      <vt:lpstr>思考与练习</vt:lpstr>
      <vt:lpstr>证:  由三角形面积公式</vt:lpstr>
      <vt:lpstr>作业</vt:lpstr>
      <vt:lpstr>备用题</vt:lpstr>
      <vt:lpstr>2.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数量积、向量积、混合积</dc:title>
  <dc:creator>曹璎珞，李安昌</dc:creator>
  <cp:lastModifiedBy>Aiping Wang</cp:lastModifiedBy>
  <cp:revision>166</cp:revision>
  <dcterms:created xsi:type="dcterms:W3CDTF">2000-12-02T01:28:42Z</dcterms:created>
  <dcterms:modified xsi:type="dcterms:W3CDTF">2020-02-18T13:52:56Z</dcterms:modified>
</cp:coreProperties>
</file>