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.xml" ContentType="application/vnd.openxmlformats-officedocument.presentationml.notesSlide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310" r:id="rId3"/>
    <p:sldId id="311" r:id="rId4"/>
    <p:sldId id="297" r:id="rId5"/>
    <p:sldId id="312" r:id="rId6"/>
    <p:sldId id="270" r:id="rId7"/>
    <p:sldId id="271" r:id="rId8"/>
    <p:sldId id="285" r:id="rId9"/>
    <p:sldId id="272" r:id="rId10"/>
    <p:sldId id="287" r:id="rId11"/>
    <p:sldId id="298" r:id="rId12"/>
    <p:sldId id="304" r:id="rId13"/>
    <p:sldId id="289" r:id="rId14"/>
    <p:sldId id="277" r:id="rId15"/>
    <p:sldId id="280" r:id="rId16"/>
    <p:sldId id="281" r:id="rId17"/>
    <p:sldId id="306" r:id="rId18"/>
    <p:sldId id="307" r:id="rId19"/>
    <p:sldId id="308" r:id="rId20"/>
    <p:sldId id="313" r:id="rId21"/>
    <p:sldId id="314" r:id="rId22"/>
    <p:sldId id="315" r:id="rId23"/>
    <p:sldId id="316" r:id="rId24"/>
    <p:sldId id="318" r:id="rId25"/>
    <p:sldId id="323" r:id="rId26"/>
    <p:sldId id="319" r:id="rId27"/>
    <p:sldId id="320" r:id="rId28"/>
    <p:sldId id="321" r:id="rId29"/>
    <p:sldId id="324" r:id="rId30"/>
    <p:sldId id="317" r:id="rId31"/>
    <p:sldId id="322" r:id="rId32"/>
    <p:sldId id="278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6"/>
    <a:srgbClr val="0033CC"/>
    <a:srgbClr val="0066CC"/>
    <a:srgbClr val="006600"/>
    <a:srgbClr val="004A00"/>
    <a:srgbClr val="660033"/>
    <a:srgbClr val="66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0955" autoAdjust="0"/>
  </p:normalViewPr>
  <p:slideViewPr>
    <p:cSldViewPr>
      <p:cViewPr varScale="1">
        <p:scale>
          <a:sx n="61" d="100"/>
          <a:sy n="61" d="100"/>
        </p:scale>
        <p:origin x="1317" y="42"/>
      </p:cViewPr>
      <p:guideLst>
        <p:guide orient="horz" pos="1392"/>
        <p:guide pos="216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35"/>
    </p:cViewPr>
  </p:sorterViewPr>
  <p:notesViewPr>
    <p:cSldViewPr>
      <p:cViewPr varScale="1">
        <p:scale>
          <a:sx n="51" d="100"/>
          <a:sy n="51" d="100"/>
        </p:scale>
        <p:origin x="269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43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12" Type="http://schemas.openxmlformats.org/officeDocument/2006/relationships/image" Target="../media/image142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e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10" Type="http://schemas.openxmlformats.org/officeDocument/2006/relationships/image" Target="../media/image153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image" Target="../media/image185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emf"/><Relationship Id="rId7" Type="http://schemas.openxmlformats.org/officeDocument/2006/relationships/image" Target="../media/image14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EF18A9-D6F0-46B1-896B-D915FE59EF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E27544-B0B6-41F8-97CC-25C444D177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ED9150-E486-405A-903E-2D33E37F04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4983DBF-F4BD-45FD-BAA8-60B333A67D6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EE37EC-7E75-4DFB-89B3-0947B55C7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9T10:46:0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5593,'-7'-9'2505,"3"2"-1249,4 0-792,0 5-296,0 0-1376,0 2-1241,0 0 1505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1:54:31.79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443 55,'-140'-17,"-163"-20,435 53,6808 836,-6890-846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30 752,'47'-15'424,"-23"5"21,-19 7-144,-6 2 330,0 1-628,0 1 1,0 0 0,0-1 0,0 1 0,0 0 0,1 0-1,-1 0 1,0 0 0,0 0 0,0 0 0,1 0 0,-1 0 0,1 0-1,-1 0 1,1 0 0,-1 0 0,1 0 0,-1 1 0,1-1-4,-2 3 5,-10 20-31,-7 21 26,18-43-4,0-1 0,1 1 1,-1 0-1,1-1 0,0 1 1,-1-1-1,1 1 1,0 0-1,0-1 0,0 1 4,0-2-1,0 1-1,0-1 1,0 0-1,0 0 1,0 1-1,1-1 1,-1 0-1,0 0 1,0 1-1,0-1 0,0 0 1,0 0-1,1 1 1,-1-1-1,0 0 1,0 0-1,0 0 1,1 1-1,-1-1 0,0 0 1,0 0-1,0 0 1,1 0-1,-1 1 1,0-1-1,0 0 1,1 0-1,-1 0 1,0 0-1,1 0 2,0 0-3,0 0-1,1 0 1,-1 0 0,1-1 0,-1 1-1,0-1 1,1 1 0,-1-1-1,0 1 1,1-1 0,-1 1-1,0-1 1,1 0 3,2-2 27,0 0 0,0-1 0,0 1 1,-1-1-1,1 0 0,-1 1 0,0-2 0,0 1 0,0 0 0,-1-1 0,1 1 0,-1-1-27,-1 4 37,-1-1 0,1 1 0,-1-1 0,1 1 0,-1-1 0,1 1 0,-1-1 0,0 1 0,0-1 0,0 0 0,0 1 0,0-1 0,0 1 0,0-1 0,-1 1 0,1-1 0,-1 1 0,1-1 0,-1 1 0,1-1 0,-1 1 0,0 0 0,1-1 0,-1 1 0,0 0 0,0-1 0,0 1 0,0 0 0,0 0 0,-1 0 0,1 0 0,0 0 0,0 0 0,-1 0 0,1 1 0,0-1 0,-1 0 0,1 1 0,-1-1 0,0 1-37,-4-2 32,1 1 1,-1 0-1,1 0 1,-1 0-1,0 1 1,1 0-1,-1 0 1,0 0-1,1 1 1,-1 0-1,0 0 1,1 0-1,-1 1 1,1 0-1,0 0 1,-1 0-1,1 1 1,-1 1-33,-5 1-16,1 2 0,1-1 1,-1 1-1,1 1 1,0 0-1,1 0 0,0 0 1,-4 6 15,10-11-10,0 0 0,0 0 0,0 0 1,1 1-1,-1-1 0,1 0 0,-1 1 1,1-1-1,0 1 0,1 0 0,-1-1 1,1 1-1,-1 0 0,1-1 0,0 1 1,0 0-1,1-1 0,-1 1 0,1 0 1,0-1-1,0 2 10,0-3-11,0 1 1,0-1-1,1 1 1,-1-1 0,0 0-1,1 0 1,-1 1-1,1-1 1,0 0-1,0-1 1,0 1-1,0 0 1,0 0-1,0-1 1,0 0 0,1 1-1,-1-1 1,1 0-1,-1 0 1,0 0-1,1 0 1,0 0-1,-1-1 1,1 1-1,-1-1 1,1 0-1,0 0 1,-1 0 0,4 0 10,-2-1-6,1 1 1,0-1-1,0 0 1,0-1-1,0 1 1,-1-1 0,1 0-1,0 0 1,-1-1-1,3-1 6,-4 2 4,-1 1 0,1-1 0,-1 0 0,0 0 0,0 0 0,0 0 0,0 0 0,0 0 0,0-1 0,-1 1 0,1 0 0,-1-1 0,1 0 0,-1 1 0,0-1 0,0 0 0,0 1 0,0-3-4,-1 4 3,0 0 0,0 0 1,0 1-1,0-1 0,0 0 0,0 1 0,-1-1 1,1 0-1,0 1 0,0-1 0,-1 0 0,1 1 1,0-1-1,-1 0 0,1 1 0,0-1 0,-1 1 1,1-1-1,-1 1 0,1-1 0,-1 1 0,1-1 1,-1 1-1,0-1 0,1 1 0,-1 0 0,0-1 1,1 1-1,-1 0 0,0 0 0,1-1 0,-1 1 1,0 0-1,1 0 0,-1 0 0,0 0 0,0 0-3,-3 0 4,0-1-1,-1 1 1,1 0-1,0 1 1,-3 0-4,2 0-42,1 0 0,-1 1 0,0-1 0,1 1 0,-1 0 0,1 1 0,0-1 0,0 1 0,-1 1 42,-10 5-268,-4 3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3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351 116 1288,'2'-27'1041,"-2"18"-693,1 0 0,-1 0 0,-1-5-348,0 11 73,1 0 0,-1 0 0,0 0 0,0 0 0,0 0 0,0 0 0,0 1 0,-1-1 0,1 0 0,-1 1 0,0-1 0,-1 0-73,-1-8 1208,5 20 407,0 21-1441,-2-1 0,-1 0 0,-2 0 0,-3 15-174,-2 5 144,-12 69 1103,-12 29-1247,-89 261 808,95-331-741,-12 19-67,-9 21-23,46-111-106,0-1-1,0 1 0,-1-1 0,0 0 0,0 0 130,3-4-66,-1-1 0,1 0-1,0 0 1,0 0 0,0 0 0,0 0-1,0 0 1,-1 0 0,1 0 0,0 0-1,0 0 1,0 0 0,0 0 0,-1 0-1,1 0 1,0 0 0,0-1 0,0 1 0,0 0-1,0 0 1,-1 0 0,1 0 0,0 0-1,0 0 1,0 0 0,0 0 0,0 0-1,0-1 1,0 1 0,-1 0 0,1 0-1,0 0 1,0 0 0,0 0 0,0 0-1,0-1 1,0 1 0,0 0 0,0 0 0,0 0-1,0 0 1,0-1 0,0 1 0,0 0-1,0 0 1,0 0 0,0 0 0,0 0-1,0-1 1,0 1 0,0 0 66,0-2-783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4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80 552,'5'-4'181,"-3"2"-55,0 1 0,0 0 0,0-1 1,-1 1-1,1-1 0,0 0 0,-1 1 0,1-1 1,-1 0-1,0 0 0,1 0 0,-1 0 0,0 0 1,0-1-1,0 1-126,-1 0 131,0-17 3443,0 14-2369,0 3-1012,0 1-1,0-1 1,0 1-1,0-1 1,0 1-1,0-1 1,1 1-1,-1-1 1,0 1-1,1-1-192,-1 2-4,1-1 1,-1 1-1,0 0 1,1-1-1,-1 1 1,1 0-1,-1 0 0,1 0 1,-1-1-1,1 1 1,-1 0-1,1 0 0,-1 0 1,1 0-1,-1 0 1,1 0-1,-1 0 1,1 0-1,-1 0 0,0 0 1,1 0-1,-1 0 1,1 0-1,-1 0 1,1 1-1,-1-1 0,1 0 1,-1 0-1,1 1 1,-1-1-1,0 0 0,1 0 1,-1 1-1,1-1 4,2 2 1,0 0 0,0 0 0,0 0 0,-1 0 0,1 1 0,0-1-1,-1 1 1,0-1 0,1 1 0,-1 0 0,0 0 0,-1 0 0,2 3-1,10 13 3,30 46 5,-39-57-7,0 0 0,0 1 0,0-1 1,-1 1-1,-1 0 0,0-1 0,0 1 0,0 0 0,-1 4-1,4 20 6,2-4-4,1-1 0,1 0 0,1 0 0,2 1-2,-7-19 0,34 82-4,-32-73 2,0 1 1,-2 0 0,3 18 1,3 18-2,1-1 0,3 0-1,19 43 3,-24-70 0,-2-3 0,1-2 0,1 1 0,2-1 0,0-1 0,13 19 0,-16-29 12,-1 1 0,0 0 0,-1 1 0,4 11-12,-10-23 3,0 1 0,-1 0 1,1 0-1,-1 0 0,0-1 0,1 1 0,-2 0 0,1 0 0,0 0 0,0 1-3,-1 8 4,1-12-45,0 0-207,0 0-591,-1 0-373,0 0 475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5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80 173 1112,'-60'-6'818,"59"6"-741,0 0 1,0 0 0,0 0 0,0 0-1,0 0 1,1 0 0,-1-1 0,0 1-1,0 0 1,0 0 0,0-1-1,1 1 1,-1-1 0,0 1 0,1-1-1,-1 1 1,0-1 0,1 1-1,-1-1 1,0 1 0,1-1 0,-1 0-78,1 0 115,-1 0 1,1 0-1,0 0 1,0 1-1,0-1 1,0 0-1,0 0 1,0 0-1,0 0 0,0 0 1,0 0-1,1 0 1,-1 0-116,1-6 510,3 3-414,25-14 193,23-9-289,-38 20 210,1 1-1,0 0 1,9-1-210,5-2 310,22-6 253,0 2 0,34-3-563,-48 9 98,-29 6-51,1-1 0,-1 2 0,9-1-47,-14 1 17,0 0 0,0 1 0,0-1 0,-1 1 0,1-1 0,0 1 0,0 0 0,-1 0 0,1 0 0,-1 0 0,1 1 0,-1-1-1,1 1-16,-3-2 7,0 0 0,1 0 0,-1 1 0,0-1 0,0 0 0,0 1 0,1-1 0,-1 0 0,0 0 0,0 1-1,0-1 1,0 0 0,0 1 0,0-1 0,1 0 0,-1 1 0,0-1 0,0 0 0,0 1 0,0-1-1,0 0 1,0 1 0,0-1 0,-1 0 0,1 1 0,0-1 0,0 0 0,0 1 0,0-1 0,0 0-1,0 1 1,-1-1 0,1 0 0,0 0 0,0 1 0,0-1 0,-1 0 0,1 0 0,0 1 0,0-1-1,-1 0 1,1 0 0,0 1 0,0-1 0,-1 0 0,1 0 0,0 0 0,-1 0 0,1 0 0,0 0 0,-1 0-1,1 1 1,0-1 0,-1 0 0,1 0 0,0 0 0,-1 0-7,1 0 59,0 0-23,0 0-16,-3 0-195,2 0-2819,1 0 2215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6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1 120 376,'36'44'256,"-28"-35"89,-4-8 867,-5-11 1405,0 6-2409,1-2-199,0 0-1,-1 0 0,0 0 1,-1-3-9,-4-27 16,4-9-6,1 44-8,1-1-1,0 0 0,0 1 0,1-1 0,-1 0 1,0 0-1,1 1 0,-1-1 0,1 0 1,-1 1-1,1-1 0,0 1 0,-1-1 0,1 1 1,0-1-1,0 1 0,0-1 0,0 1 0,1 0 1,-1 0-1,0-1 0,1 1 0,-1 0 0,0 0 1,1 0-1,-1 1 0,1-1 0,-1 0 0,1 0 1,0 1-1,-1-1 0,3 1-1,-4-1 2,0 1 0,0 0 0,-1 0 0,1 0 0,0 0 0,0 0-1,0 0 1,0-1 0,0 1 0,0 0 0,0 0 0,0 0 0,0 0 0,0 0 0,0 0 0,0 0-1,-1 0 1,1 0 0,0-1 0,0 1 0,0 0 0,0 0 0,0 0 0,0 0 0,0 0 0,-1 0 0,1 0-1,0 0 1,0 0 0,0 0 0,0 0 0,0 0 0,0 0 0,-1 0 0,1 0 0,0 0 0,0 0-1,0 0 1,0 0 0,0 0 0,0 0 0,-1 0 0,1 0 0,0 0 0,0 0 0,0 0 0,0 0 0,0 1-1,0-1 1,0 0 0,-1 0 0,1 0 0,0 0 0,0 0 0,0 0 0,0 0 0,0 0 0,0 1 0,0-1-1,0 0 1,0 0 0,0 0 0,0 0 0,0 0 0,0 0 0,0 1 0,0-1 0,0 0 0,0 0-1,0 0-1,-8 12-149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8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34 448,'-2'0'223,"0"0"-1,0 0 1,1 0-1,-1 0 1,0-1-1,0 1 1,0 0 0,0-1-1,0 0 1,1 1-1,-1-1 1,0 0-1,0 0 1,1 0 0,-1 0-1,1 0 1,-1 0-1,1 0 1,-1 0-1,1-1 1,0 1 0,0-1-1,-1 1 1,1-1-1,0 1 1,0-1-1,0-1-222,-7-5 472,1 10-609,5 0 35,1 1-1,-1-1 1,1 0 0,-1 1-1,1-1 1,0 1 0,0 0 102,-3 5 16,-21 46-323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28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80 1176,'-2'-2'153,"1"-1"-1,0 1 1,0-1-1,0 0 1,0 0-1,1 0 1,-1 0-1,1 1 1,-1-1-1,1 0 1,0 0-1,0 0 1,1 0-1,-1 0 1,1 0-1,-1 0 1,1 1 0,0-1-1,0 0 1,0 0-153,4-15 762,-5 18-754,0 0 0,0 0 0,0 0 0,0 1 1,0-1-1,0 0 0,0 0 0,1 0 0,-1 0 0,0 0 0,0 0 0,0 0 0,0 0 0,0 0 0,0 1 1,1-1-1,-1 0 0,0 0 0,0 0 0,0 0 0,0 0 0,0 0 0,1 0 0,-1 0 0,0 0 0,0 0 1,0 0-1,0 0 0,1 0 0,-1 0 0,0 0 0,0 0 0,0 0 0,0 0 0,0-1 0,1 1 0,-1 0 1,0 0-1,0 0 0,0 0 0,0 0 0,0 0 0,0 0 0,0 0 0,1-1 0,-1 1 0,0 0 0,0 0 1,0 0-1,0 0 0,0 0 0,0 0 0,0-1 0,0 1 0,0 0 0,0 0 0,0 0 0,0 0 0,0 0 1,0-1-1,0 1 0,0 0 0,0 0 0,0 0 0,0 0 0,0-1 0,0 1 0,0 0-8,7 15 597,-2 3-461,1 5 7,0 0-1,-2 0 1,0 0 0,-1 8-143,0 7 246,-1 0 0,-2 0 0,-1 0 0,-6 28-246,-37 241 313,27-176-259,1 42-236,5-28-115,6-106 174,-2-1 1,-8 28 122,13-61-103,2-3 4,0 0 1,-1 0-1,0 0 1,1 0-1,-1 0 0,0 0 1,0 0-1,0 0 1,0 0-1,0 0 0,0-1 1,-1 1-1,1 0 1,-2 0 98,3-2-44,0 0 0,0 0 0,0 0 1,-1 0-1,1 0 0,0 0 0,0 0 1,0 0-1,0 0 0,-1 0 0,1 0 1,0 0-1,0 0 0,0 0 0,0 0 0,-1 0 1,1 0-1,0 0 0,0 0 0,0 0 1,0 0-1,0 0 0,-1 0 0,1-1 1,0 1-1,0 0 0,0 0 0,0 0 1,0 0-1,0 0 0,0-1 0,-1 1 1,1 0-1,0 0 44,0-1-319,-2-1 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30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160 204 976,'37'-45'867,"-37"45"-787,1-1 1,-1 1-1,0-1 0,1 0 0,-1 1 1,1-1-1,-1 1 0,1-1 0,-1 1 1,1-1-1,-1 1 0,1 0 0,-1-1 1,1 1-1,0 0 0,-1-1 0,1 1 1,0 0-1,-1 0 0,1 0 0,0-1-80,-1-2 1412,0 2-1397,1 0 0,-1 1 0,0-1 0,1 1 0,-1-1 0,1 0 0,-1 1 0,1-1 0,0 1 0,-1-1 0,1 1 0,-1-1 0,1 1 0,0 0 0,-1-1 0,1 1 0,0 0-1,0-1 1,-1 1 0,1 0 0,0 0-15,2-1 26,1 0-8,-1-1 0,1 1 0,-1-1 0,0 0 0,0 1 0,3-3-18,23-20 60,-12 10 8,1 0 1,7-4-69,-12 10 26,0 1 1,0 0-1,1 1 0,0 0 0,10-2-26,-14 5 10,0 1-1,-1 0 1,1 0 0,0 1-1,0 0 1,0 1 0,0 0-1,10 2-9,-18-2 8,1 1 0,0 0 0,0 0 0,-1 0 0,1 0 0,-1 0 0,1 0 0,-1 1 0,0-1 0,1 1-1,-1 0 1,0 0 0,0 0 0,0 0 0,0 0 0,0 0 0,-1 0 0,1 1 0,-1-1 0,1 0 0,-1 1 0,0 0 0,0-1 0,1 3-8,1 8 40,0-1 1,0 1-1,-2 0 1,1 13-41,0-6 13,0-6-7,1 15 59,-1-1 1,-1 26-66,-2-46 15,1 1 0,-2 0 1,1-1-1,-1 1 0,0-1 1,-1 0-1,0 1 0,0-1 0,-1-1 1,0 1-1,-3 4-15,-27 34 75,-13 11-75,20-25 13,14-17-2,-1-2 0,-1 1-1,-1-2 1,-10 7-11,-14 12 33,35-27-25,-4 4 22,0 0 0,-1-1 0,0 0 0,0-1 0,0 0 1,-1-1-1,-5 3-30,14-8 5,0 1 0,0-1 1,0 1-1,0-1 0,-1 0 0,1 0 1,0 0-1,0 0 0,0 0 1,0-1-1,0 1 0,0 0 0,0-1 1,0 0-1,0 1 0,0-1 1,0 0-1,0 0 0,0 0 0,1 0 1,-1-1-1,0 1 0,1 0 1,-1-1-1,1 1 0,-1-1-5,2 2-8,0-1-1,-1 0 1,1 1-1,0-1 0,0 0 1,0 1-1,0-1 1,0 1-1,0-1 1,0 0-1,0 1 1,0-1-1,0 0 1,0 1-1,0-1 0,0 0 1,0 1-1,0-1 1,1 0-1,-1 1 1,0-1-1,1 1 1,-1-1-1,0 0 1,1 1-1,-1-1 0,1 1 9,9-4-4,0 1 0,1 0 0,-1 1-1,1 0 1,5 0 4,-10 1 5,-5 1-4,30-5 35,1 2 1,4 1-37,-1-1 74,-28 2-25,1 0-1,-1 1 1,1 0 0,-1 0-1,8 1-48,-2 1 79,-11-2-68,-1 0 0,1 0-1,0 1 1,-1-1 0,1 0 0,0 1-1,-1-1 1,1 1 0,-1 0 0,1 0-1,-1-1 1,2 2-11,6 3 76,-8-5-72,-1 1 0,1-1 0,0 0 0,-1 0 0,1 1 0,-1-1 0,1 0 0,-1 1 0,1-1-1,-1 0 1,1 1 0,-1-1 0,0 1 0,1-1 0,-1 1 0,0-1 0,1 1-4,-1 0 24,0-1-12,0 0 1,4 11 6,7 1-6,-10-11-7,1 1 0,0 0 0,0-1 0,-1 1 0,1 0 0,-1 0 0,0 0 0,1 1 0,-1-1 0,0 0 0,0 0 0,-1 1-6,2 2 18,0 0 0,-1 0 0,1 0 0,1 0 0,1 3-18,3 7 25,13 29 30,-20-41-47,1-1 1,0 1 0,-1 0 0,0 0 0,1 0-1,-1 0 1,0 0 0,-1 0 0,1 0 0,0 0-1,-1 0 1,0 0 0,0 0 0,0 1-9,-3 12 29,1 25 9,3-31-39,0 0 1,-1 0-1,0 0 0,-1 0 1,0-1-1,0 1 1,-1 0-1,-1 1 1,-3 2 0,-3 7 2,0 0 0,-2 0 0,0-1 0,-3 1-2,5-5 16,9-13-12,0 0 0,0 0 0,-1 0 0,1 0 0,-1 0 0,1 0 0,-1 0 0,0-1 0,0 1 0,-1 0-4,-3 2 22,-1 0 0,0 0 0,0-1 0,0 0 0,-1-1 0,1 1 0,0-1 0,-1-1 0,0 1 0,1-1 0,-1-1 0,-4 0-22,-56-2 217,-3-4-217,-17 0 194,62 5-70,9 0 71,-1 0 0,1 0 0,0-2 0,-6-1-195,22 3-107,-1 1-1,1 0 1,-1-1-1,1 1 0,0-1 1,-1 0-1,1 1 1,0-1-1,0 0 1,0 0-1,-1 0 1,1 0-1,0 0 1,0 0-1,0 0 1,0 0-1,1 0 1,-1 0-1,0 0 1,0-1-1,0 1 108,1-1-627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35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872 10 1072,'71'-9'831,"-69"9"-428,1-1 920,-5 2-61,-29 5 1729,17-1-2783,-1 0 0,0-1 0,0-1 1,-14 2-209,10-2 174,-1 1 1,1 0-1,0 2 1,-3 1-175,-27 14 94,21-7-17,25-12-71,1-1 0,0 0 0,-1 1 0,1-1 0,-1 0 1,1-1-1,-1 1 0,0 0 0,1-1 0,-1 1 0,0-1-6,-28 2 212,-17-1-212,26-1 55,1 1-1,0 0 0,0 2 1,-12 2-55,-20 9 48,-23 11-48,63-22 1,-1 1 1,1-1 0,0-1-1,-8 0-1,-32 6 3,45-6-61,0-1 0,0 0 0,0-1 0,-4 0 58,12 0-88,0 0 37,0 0 38,-16-3 284,-80 3-390,86-4-417,49 3 487,-30 0 42,-1 1 0,1 0 0,0 1 1,-1 0-1,1 0 0,0 0 0,-1 1 0,1 1 0,2 0 7,49 16-46,41 13-2,-83-25 41,-1 1 0,0 0 1,0 2-1,9 6 7,46 36-8,-35-23-3,1-3 0,2-1 0,14 6 11,-11-11-10,0-1 0,2-3 1,0-1-1,10 0 10,-49-14 3,8 2 42,-1 0 0,9 4-45,-22-7 7,0 0 0,0 0 0,0 0-1,1 0 1,-1 0 0,0 0 0,0 0-1,0 0 1,1 0 0,-1 0 0,0 0-1,0 0 1,0 1 0,0-1 0,1 0-1,-1 0 1,0 0 0,0 0 0,0 0-1,0 0 1,1 0 0,-1 1 0,0-1-1,0 0 1,0 0 0,0 0 0,0 0-1,0 1 1,0-1 0,1 0 0,-1 0-1,0 0 1,0 0 0,0 1 0,0-1-1,0 0 1,0 0 0,0 0 0,0 1-1,0-1 1,0 0 0,0 0 0,0 0-7,-7 2-1846,3-2 1203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9T10:46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3593,'-24'-7'1544,"15"2"-496,0-1-320,9 5-103,0 1-9,-1 0-360,1 0-64,0 0-656,0 0-640,0 0 663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36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696 0 1392,'-21'5'599,"0"1"-1,-3 2-598,-30 10 837,33-13-685,0-1 0,-1-1 0,1 0 0,0-2-1,-1-1 1,1 0 0,-1-1 0,1-2 0,-10-2-152,22 4-2,0 0 0,0 0 0,0 1 0,0 0 0,0 1 0,1 0-1,-1 1 1,0-1 0,-1 2 2,-13 4-41,0 2 0,-13 6 41,-17 8-34,44-20 33,1 0 0,-1 1 1,1 0-1,0 0 0,0 1 0,1 0 0,-1 0 0,1 1 0,1 0 0,-6 5 1,3 0-33,0-1 1,-7 6 32,16-16-6,0 0 0,0 0 1,1 0-1,-1 0 0,0-1 1,0 1-1,0 0 0,0 0 1,-1 0-1,1 0 0,0 0 1,0 0-1,0 0 0,0 0 1,0 0-1,0 0 0,0-1 1,0 1-1,0 0 0,0 0 1,0 0-1,0 0 0,0 0 0,0 0 1,0 0-1,0 0 0,0 0 1,0 0-1,0 0 0,0 0 1,-1 0-1,1 0 0,0 0 1,0 0-1,0 0 0,0 0 1,0 0-1,0 0 0,0 0 1,0 0-1,0 0 0,0 0 1,0 0-1,-1 0 0,1 0 1,0 0-1,0 0 0,0 0 1,0 0-1,0 0 0,0 0 1,0 0-1,0 0 0,0 0 1,0 0-1,0 0 0,-1 0 1,1 0-1,0 0 0,0 0 1,0 0-1,0 0 0,0 0 1,0 0-1,0 0 0,0 0 1,0 1 5,1-6-541,-1 2 255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43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89 186 920,'-44'-114'688,"28"75"1475,15 37-1761,0 0 0,0 1-1,0-1 1,-1 0 0,1 0-1,-1 1 1,1-1 0,-1 1-1,-1-2-401,-10-12 1193,13 16-1164,1 0 0,0 0 1,-1 0-1,1 0 0,0 0 0,0-1 0,0 1 0,0 0 0,0 0 0,0-1 1,0 1-30,1 0 21,-1-1-1,0 1 1,0 0 0,0 0 0,0 0 0,0 0 0,0 0 0,0 0 0,0 0 0,0 0 0,0 0-21,3 6 64,0-1 0,0 0 0,1 0 0,0 0 0,0 0 0,0-1 0,1 0 0,4 3-64,-6-4 11,18 17 105,1-2 0,20 12-116,2-7 234,-37-21-167,0 1 0,0 0 0,0 1 0,0 0 0,-1 0 0,0 1 0,0 0 1,0 0-68,9 10 65,1-1 1,4 3-66,-5-5 40,0 2-1,0 0-39,-9-8 2,1 0 1,0-1-1,0 0 0,1-1 0,0 0 0,-1 0 0,9 2-2,0 2 4,-13-7 0,0 1 1,0 0-1,0 0 1,-1 0-1,1 1 1,-1-1-1,0 1 0,0 0 1,0 0-1,-1 0 1,2 1-5,15 22 28,-9-16-29,0-1 0,1 0 0,0-1 1,0-1-1,1 0 0,0 0 0,3 1 1,-4-3 3,-1 0 0,0 1 1,0 1-1,-1-1 1,0 2-1,0-1 1,-1 1-1,0 0 0,0 2-3,20 19-105,-27-30-70,-1 0-155,0 0-147,0 0-358,2-4-1050,11-1 575,1 0 602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44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173 402 1448,'-87'11'1159,"85"-11"-1020,0 0-1,-1 1 1,1-1 0,0 1-1,0-1 1,-1 1 0,1 0-1,0 0 1,0 0 0,-2 1-139,-1 0 1986,5-3-1946,0 0 0,0 0 1,0 0-1,0 0 0,0 0 0,0 0 1,0 0-1,-1 0 0,1 0 1,0 0-1,0 0 0,-1 0 0,1 0 1,-1 0-1,1 0 0,-1-1-40,-3-2 62,1 0-1,0-1 1,0 0-1,0 1 1,0-1-1,1 0 1,-1-2-62,1 2 314,-1-1-1,1 2 1,-1-1-1,0 0 1,0 0-1,-1 1 1,-1-2-314,5 6-2,0 0 0,0 0-1,0 0 1,0 0 0,0-1 0,-1 1-1,1 0 1,0 0 0,0 0 0,0 0 0,0 0-1,0-1 1,0 1 0,0 0 0,0 0 0,0 0-1,-1 0 1,1-1 0,0 1 0,0 0-1,0 0 1,0 0 0,0 0 0,0-1 0,0 1-1,0 0 1,0 0 0,0 0 0,0-1 0,1 1-1,-1 0 1,0 0 0,0 0 0,0 0-1,0-1 1,0 1 0,0 0 2,8-4-13,10 2 19,-10 2-8,0 0 0,1 1 0,-1 0 0,0 1 0,0-1 0,5 3 2,3 0-2,4 2 2,1 0-1,18 10 1,-25-10-2,0-1 1,0 0-1,0-1 0,4 0 2,22 1 4,-29-4-2,0 0 0,-1 1 1,1 0-1,-1 0 1,1 1-1,-1 0 1,0 1-1,4 3-2,9 7-31,-22-14 22,-1 0 6,0 0 25,0 0 18,0-4-7,-1 1 0,0-1 0,0 0 0,0 1 0,0-1 0,0 0 0,-1 1 0,1 0 1,-1-1-34,-7-16 36,1 1-17,-9-19 36,2 0 1,2-1 0,1-2-56,5 1-75,4 22-101,-1-1 0,0 1 0,-2 0-1,0 0 1,0 1 0,-2-1-1,-1 0 177,6 12-1312,2 5 545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45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329 265 1368,'2'-3'416,"0"1"0,0-1 1,0 0-1,-1 0 0,1 0 0,-1 0 0,0 0 0,1 0 0,-2 0 0,1-1 0,0 1 0,0 0 0,-1-1 0,0 1 1,0-1-417,0-7 295,0 1 0,0-1 1,-2 0-1,0-3-295,0 5 175,-1-1 0,-1 1-1,0-1 1,0 1 0,-1 0-1,0 1 1,-6-8-175,8 10 77,0 1-17,-1 1 0,1 0 0,-1 0 0,0 0 0,0 0 0,0 1 0,0 0 0,-1-1 0,1 2 0,-1-1 0,0 0 0,0 1 0,0 0 0,0 0 0,-1 0-60,-4-2 45,2 1-44,0 0 0,1 0 0,-1 1 1,0 0-1,0 1 0,0 0 0,-1 0 0,1 0 1,0 1-1,0 1 0,0-1-1,5 1-8,1 0 1,0 0-1,-1 0 1,1 0-1,0 1 1,0-1-1,0 1 1,0-1-1,0 1 0,0 0 1,0 0-1,0 0 1,1 0-1,-1 0 1,1 0-1,0 0 1,-1 0-1,0 2 8,0 1-12,0-1 1,0 1-1,0 0 1,0 0-1,1 0 1,-1 0-1,1 0 1,1 0-1,-1 3 12,1 1-21,0 0 1,1 0-1,0 1 0,1 2 21,-1-8-13,0 0 0,1 1 0,0-1 0,-1 0 0,1 0 0,1 0 0,-1-1 0,1 1 0,-1 0 0,2 0 13,-1 0-41,0 1 1,-1-1 0,1 1 0,-1-1-1,0 1 1,1 3 40,-2-4-43,1 1 0,0-1 0,0 1-1,1-1 1,-1 0 0,1 0-1,2 2 44,10 9-71,1-1 0,1 0 0,1-1 71,4 3-19,13 14 19,-29-25-2,0 1-1,-1 0 0,0 1 0,0-1 0,0 1 0,-1 0 0,2 5 3,-4-9-8,-1 0 0,0 1 0,0-1 0,-1 0 0,1 0 0,-1 1 0,1-1 0,-1 0 0,0 1 0,-1 0 8,1-3 1,0 0 0,0 1 0,0-1 0,0 0 1,0 1-1,-1-1 0,1 0 0,-1 0 0,1 0 0,-1 1 0,1-1 0,-1 0 0,0 0 0,1 0 0,-1 0 0,0 0 0,0 0 0,0 0 0,0 0 0,0 0 0,0-1 0,0 1 0,0 0 0,0-1 0,0 1 0,-1 0-1,-8 2-15,-1 0 1,1-1-1,-1 0 0,1-1 0,-1 0 1,1 0-1,-1-1 0,0-1 1,1 0-1,-1 0 0,0-1 0,1 0 1,0-1-1,-1 0 0,1-1 0,1 0 1,-1-1-1,0 0 0,1 0 0,0-1 1,0 0-1,-3-4 15,7 6-386,-1-1 0,1 0 0,0-1 0,0 1 0,1-1 0,-1 0-1,1 0 1,1 0 0,-1-1 0,0-2 386,-2-19-1104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46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73 2040,'-74'-15'1099,"72"14"-984,0 1 0,0-1-1,0 1 1,-1-1-1,1 0 1,0 0 0,1 0-1,-1 0 1,0 0-1,0-1 1,0 1 0,1 0-1,-2-2-114,2 2 101,1 0-1,-1 1 1,1-1-1,0 0 1,-1 1-1,1-1 1,0 0-1,-1 0 1,1 1-1,0-1 1,0 0-1,0 0 1,0 0 0,0 1-1,0-1 1,0 0-1,0 0 1,0 0-1,0 1 1,0-1-1,1 0 1,-1 0-1,0 1 1,1-1-1,-1 0 1,0 0-101,2 0 3,-1 0 0,1 0 0,-1-1 0,1 1 0,-1 0 0,1 0-1,0 0 1,-1 1 0,1-1 0,1 0-3,3-1 2,-3 0-3,0 1 0,1-1 1,0 1-1,-1 1 0,1-1 1,-1 0-1,1 1 1,0 0-1,0-1 0,-1 2 1,1-1-1,0 0 1,1 1 0,-4-1 0,8 0 0,20 2 0,-1 0 0,5 2 0,45 10-27,66 20 27,-80-18-240,35 2 240,-30-5-148,26-2-820,-67-3-633,-13-7 1248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1:55:47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64 1072,'-21'-56'947,"16"48"-288,3 10-302,4 8 4418,7 30-4325,-7-23-380,10 62 118,-11-74-177,0 0 0,1 0 0,-1-1 0,1 1 0,-1 0 0,2-1 0,-1 1 0,0-1 0,1 0 0,0 0 0,0 0 0,0 0 0,3 3-11,4 2 7,1 0 0,1-1 0,-1 0 0,3 1-7,-1-1 2,0-1 6,0 0 0,0-1 0,1 0 0,8 2-8,-13-5 10,-8-3-7,0 1 0,0-1 1,-1 0-1,1 1 0,0-1 1,-1 1-1,1-1 1,0 1-1,-1-1 0,1 1 1,-1 0-1,1-1 0,-1 1 1,1 0-1,-1-1 1,1 1-4,-1-1 4,0 1 0,0-1 1,0 0-1,0 0 0,1 0 1,-1 0-1,0 0 0,0 1 1,0-1-1,0 0 0,0 0 1,0 0-1,0 0 1,0 1-1,0-1 0,0 0 1,0 0-1,0 0 0,0 1 1,0-1-1,0 0 0,0 0 1,0 0-1,0 0 0,0 1 1,0-1-1,0 0 1,0 0-1,-1 0 0,1 0 1,0 0-1,0 1 0,0-1 1,0 0-1,0 0 0,0 0 1,0 0-1,-1 0 1,1 0-1,0 1 0,0-1 1,0 0-1,0 0 0,-1 0 1,1 0-1,0 0 0,0 0 1,0 0-1,0 0 0,-1 0 1,1 0-1,0 0 1,0 0-1,0 0-4,-13 7 19,-88 56-125,94-58-1,-1-1 0,0 0 0,0 0 0,-1-1 0,1 0 0,-1 0 0,-4 0 107,-19 6-1217,5 0 569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1:56:16.7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43,'0'4,"3"1,10 0,5-5,0-13,-3-9,-4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9T10:46:0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3425,'97'59'1104,"-90"-53"-1704,-5 5 424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9T10:46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7122,'128'115'1256,"-110"-102"-1904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9T10:46:0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6321,'2'16'745,"1"-5"-1466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1:56:08.2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17,'0'-7,"0"-3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1:56:09.7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1:52:10.638"/>
    </inkml:context>
    <inkml:brush xml:id="br0">
      <inkml:brushProperty name="width" value="0.05" units="cm"/>
      <inkml:brushProperty name="height" value="0.3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11,'0'-10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4T02:00:21.8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193 193,'-80'-79,"-33"-34,198 197,2555 2556</inkml:trace>
  <inkml:trace contextRef="#ctx0" brushRef="#br0" timeOffset="1">2742 2742,'2960'2961,"-2956"-2958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9EC024-A46C-4578-B752-BD8737D3C3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77CE2A-E5A4-4806-A36B-6A5BE604F0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D5CD41-894B-43A7-897F-846243D00B6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9325AAF-8573-4C45-B355-3B98A26E7C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8F66C27-0883-4455-B35F-6873C65D69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467508D-139B-47E9-8055-07DE10E13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8508E4-3473-47C6-B351-3E02F2351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508E4-3473-47C6-B351-3E02F235185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9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16901B-BB17-47F0-94FD-446958DE3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18BD7E-DDF7-46C2-82DF-3F25EF1E0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1DCA2E-2423-4724-8250-D7DC493D7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69D9F-350D-4E01-AA5E-97BACFBCE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88735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CA7C39-B1A3-4FBD-941E-65426484F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4F0666-05A9-47EC-8E2A-C73BADA7B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839334-22DD-4F77-BFB4-098CB17B8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BDBE9-432D-4DCE-A512-8DD52D3AF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31040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75E486-239F-4022-8158-3D88D87F7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32962-9B3F-479D-9D94-5B81E6CAA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C652F0-60AB-4A5C-90F6-70F000DA8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562D3-91F3-4FF7-8AAB-E5E928BF4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3203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3ABC8E-DAF5-41D8-A96B-3EB4ABA01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643AF4-5C7F-4932-8DA5-AA67339C3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0D510D-7F1E-406E-A02E-D4E60499F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391F-21D6-40DF-BE2D-7C2A6A97F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90992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1D413-520D-454F-88E0-05AAD67A2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A02AB3-F824-4C9D-AC4C-F6549E3E7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3424F3-6F9A-4CF4-AFA0-17A5DEA98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EFE3-6415-4301-BBDD-533EFA3A4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9780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1EE14-289C-4B3C-B04D-4C59859AF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56528-D7CC-48E7-9798-D9E488068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EDD2F-82AF-4BE0-BBC1-53672E8E4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535F-4E64-4B8C-BE90-E4D765496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7492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74ACCD-6E9D-4DB7-B33E-3D5513FEB4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F29C45-A5DC-41AE-9F7D-D85F7FA55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BF63A0-4BA9-4F46-8049-5FDA4DCAB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0A760-F876-493B-8832-679F9EC03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33618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555A5B-1B97-4479-9A9D-F3CF15668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C6867C-55D1-46C8-BF72-3C97662E2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4F9F85-6F0B-4A35-99EB-9677FE2FE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425C3-F3F3-4425-821C-94E24F1B9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11711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4980ED-3191-44E4-87C0-B988217AB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79AFC7-9886-47D4-A81C-869AD749ED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6A3F02-8EA5-4AF3-ACC2-7E6B0D0CB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1559-FBD7-458D-B5B5-1ED58FB81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3252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6543D-B0D0-4238-ABA4-EDE4713E9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536C7-A652-4288-BC7F-700104BED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1CF18-C7AC-45BA-BB68-BA8A8D386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58BB-A1C3-4FFC-BDD3-3D576D5F0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30937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7867B-6D7C-426A-9E6D-2ABD45D5C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BECEA-E3C8-4004-A8FD-3F96DAF07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BC423-FD58-48D9-AFF1-79EAE6E86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D5F2-B8CD-4692-86FB-9EAD62D38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40666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15E063-7E4F-448F-BAA7-ADC498A9E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57430C-1D21-4AD2-A71C-D28B06F41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60F337-05E0-472E-827C-155FF857E4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9CA919-A598-4303-86E0-D07011F227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2E0D8B-CBB4-44DD-BC0F-12D1A0B6C8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7B65BA-7975-4D0E-A11F-8171B59F0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17">
            <a:extLst>
              <a:ext uri="{FF2B5EF4-FFF2-40B4-BE49-F238E27FC236}">
                <a16:creationId xmlns:a16="http://schemas.microsoft.com/office/drawing/2014/main" id="{1DB73ECE-6461-4116-AA57-51E00487EE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0" lang="zh-CN" altLang="en-US" sz="1000">
                <a:solidFill>
                  <a:schemeClr val="tx1"/>
                </a:solidFill>
              </a:rPr>
              <a:t>目录   上页   下页   返回   结束 </a:t>
            </a:r>
          </a:p>
        </p:txBody>
      </p:sp>
      <p:pic>
        <p:nvPicPr>
          <p:cNvPr id="1032" name="Picture 18" descr="F:\My Documents\数学资源库\返回.jpg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3A5CD88-A789-4D87-9815-FC6967A9A0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9" descr="F:\My Documents\数学资源库\目录.jp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31ACF4-E0EF-4348-81D4-44DC4B401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0" descr="F:\My Documents\数学资源库\上一页.jp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AE610E-39F4-4903-9EDA-2C6249F53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1" descr="F:\My Documents\数学资源库\退出.jp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9B3C29E-90E9-40DF-A237-2709A21D27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2" descr="F:\My Documents\数学资源库\下一页.jp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A76D06-B442-436B-AAF2-B737114C1B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82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8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3.emf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109.png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1.emf"/><Relationship Id="rId22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2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5.e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8.emf"/><Relationship Id="rId26" Type="http://schemas.openxmlformats.org/officeDocument/2006/relationships/image" Target="../media/image142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41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43.emf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Relationship Id="rId27" Type="http://schemas.openxmlformats.org/officeDocument/2006/relationships/oleObject" Target="../embeddings/oleObject1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34" Type="http://schemas.openxmlformats.org/officeDocument/2006/relationships/image" Target="../media/image159.e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33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4.emf"/><Relationship Id="rId32" Type="http://schemas.openxmlformats.org/officeDocument/2006/relationships/image" Target="../media/image158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56.emf"/><Relationship Id="rId36" Type="http://schemas.openxmlformats.org/officeDocument/2006/relationships/image" Target="../media/image160.emf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2.bin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57.emf"/><Relationship Id="rId35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83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85.emf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7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9.png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Relationship Id="rId22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8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7.png"/><Relationship Id="rId2" Type="http://schemas.openxmlformats.org/officeDocument/2006/relationships/image" Target="../media/image186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93.png"/><Relationship Id="rId10" Type="http://schemas.openxmlformats.org/officeDocument/2006/relationships/image" Target="../media/image1920.png"/><Relationship Id="rId4" Type="http://schemas.openxmlformats.org/officeDocument/2006/relationships/image" Target="../media/image189.png"/><Relationship Id="rId9" Type="http://schemas.openxmlformats.org/officeDocument/2006/relationships/customXml" Target="../ink/ink4.xml"/><Relationship Id="rId14" Type="http://schemas.openxmlformats.org/officeDocument/2006/relationships/image" Target="../media/image1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9.png"/><Relationship Id="rId5" Type="http://schemas.openxmlformats.org/officeDocument/2006/relationships/image" Target="../media/image210.png"/><Relationship Id="rId4" Type="http://schemas.openxmlformats.org/officeDocument/2006/relationships/image" Target="../media/image21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31.png"/><Relationship Id="rId7" Type="http://schemas.openxmlformats.org/officeDocument/2006/relationships/customXml" Target="../ink/ink6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10" Type="http://schemas.openxmlformats.org/officeDocument/2006/relationships/image" Target="../media/image212.png"/><Relationship Id="rId4" Type="http://schemas.openxmlformats.org/officeDocument/2006/relationships/image" Target="../media/image232.png"/><Relationship Id="rId9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4.png"/><Relationship Id="rId26" Type="http://schemas.openxmlformats.org/officeDocument/2006/relationships/image" Target="../media/image251.png"/><Relationship Id="rId39" Type="http://schemas.openxmlformats.org/officeDocument/2006/relationships/customXml" Target="../ink/ink20.xml"/><Relationship Id="rId3" Type="http://schemas.openxmlformats.org/officeDocument/2006/relationships/image" Target="../media/image235.png"/><Relationship Id="rId21" Type="http://schemas.openxmlformats.org/officeDocument/2006/relationships/customXml" Target="../ink/ink11.xml"/><Relationship Id="rId34" Type="http://schemas.openxmlformats.org/officeDocument/2006/relationships/image" Target="../media/image255.png"/><Relationship Id="rId42" Type="http://schemas.openxmlformats.org/officeDocument/2006/relationships/image" Target="../media/image259.png"/><Relationship Id="rId47" Type="http://schemas.openxmlformats.org/officeDocument/2006/relationships/customXml" Target="../ink/ink24.xml"/><Relationship Id="rId50" Type="http://schemas.openxmlformats.org/officeDocument/2006/relationships/image" Target="../media/image263.png"/><Relationship Id="rId7" Type="http://schemas.openxmlformats.org/officeDocument/2006/relationships/image" Target="../media/image239.png"/><Relationship Id="rId12" Type="http://schemas.openxmlformats.org/officeDocument/2006/relationships/customXml" Target="../ink/ink8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57.png"/><Relationship Id="rId46" Type="http://schemas.openxmlformats.org/officeDocument/2006/relationships/image" Target="../media/image261.png"/><Relationship Id="rId2" Type="http://schemas.openxmlformats.org/officeDocument/2006/relationships/image" Target="../media/image228.png"/><Relationship Id="rId16" Type="http://schemas.openxmlformats.org/officeDocument/2006/relationships/customXml" Target="../ink/ink10.xml"/><Relationship Id="rId20" Type="http://schemas.openxmlformats.org/officeDocument/2006/relationships/image" Target="../media/image248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24" Type="http://schemas.openxmlformats.org/officeDocument/2006/relationships/image" Target="../media/image250.png"/><Relationship Id="rId32" Type="http://schemas.openxmlformats.org/officeDocument/2006/relationships/image" Target="../media/image254.png"/><Relationship Id="rId37" Type="http://schemas.openxmlformats.org/officeDocument/2006/relationships/customXml" Target="../ink/ink19.xml"/><Relationship Id="rId40" Type="http://schemas.openxmlformats.org/officeDocument/2006/relationships/image" Target="../media/image258.png"/><Relationship Id="rId45" Type="http://schemas.openxmlformats.org/officeDocument/2006/relationships/customXml" Target="../ink/ink23.xml"/><Relationship Id="rId5" Type="http://schemas.openxmlformats.org/officeDocument/2006/relationships/image" Target="../media/image237.png"/><Relationship Id="rId15" Type="http://schemas.openxmlformats.org/officeDocument/2006/relationships/image" Target="../media/image245.png"/><Relationship Id="rId23" Type="http://schemas.openxmlformats.org/officeDocument/2006/relationships/customXml" Target="../ink/ink12.xml"/><Relationship Id="rId28" Type="http://schemas.openxmlformats.org/officeDocument/2006/relationships/image" Target="../media/image252.png"/><Relationship Id="rId36" Type="http://schemas.openxmlformats.org/officeDocument/2006/relationships/image" Target="../media/image256.png"/><Relationship Id="rId49" Type="http://schemas.openxmlformats.org/officeDocument/2006/relationships/customXml" Target="../ink/ink25.xml"/><Relationship Id="rId10" Type="http://schemas.openxmlformats.org/officeDocument/2006/relationships/image" Target="../media/image242.png"/><Relationship Id="rId19" Type="http://schemas.openxmlformats.org/officeDocument/2006/relationships/image" Target="../media/image247.png"/><Relationship Id="rId31" Type="http://schemas.openxmlformats.org/officeDocument/2006/relationships/customXml" Target="../ink/ink16.xml"/><Relationship Id="rId44" Type="http://schemas.openxmlformats.org/officeDocument/2006/relationships/image" Target="../media/image260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customXml" Target="../ink/ink9.xml"/><Relationship Id="rId22" Type="http://schemas.openxmlformats.org/officeDocument/2006/relationships/image" Target="../media/image249.png"/><Relationship Id="rId27" Type="http://schemas.openxmlformats.org/officeDocument/2006/relationships/customXml" Target="../ink/ink14.xml"/><Relationship Id="rId30" Type="http://schemas.openxmlformats.org/officeDocument/2006/relationships/image" Target="../media/image253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46.png"/><Relationship Id="rId7" Type="http://schemas.openxmlformats.org/officeDocument/2006/relationships/image" Target="../media/image2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80.png"/><Relationship Id="rId5" Type="http://schemas.openxmlformats.org/officeDocument/2006/relationships/image" Target="../media/image2370.png"/><Relationship Id="rId4" Type="http://schemas.openxmlformats.org/officeDocument/2006/relationships/image" Target="../media/image2360.png"/><Relationship Id="rId9" Type="http://schemas.openxmlformats.org/officeDocument/2006/relationships/image" Target="../media/image2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4" Type="http://schemas.openxmlformats.org/officeDocument/2006/relationships/image" Target="../media/image24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jpeg"/><Relationship Id="rId2" Type="http://schemas.openxmlformats.org/officeDocument/2006/relationships/hyperlink" Target="D8&#20064;&#39064;&#35838;.ppt#-1,1,&#20064;&#39064;&#35838;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40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36.e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emf"/><Relationship Id="rId22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6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9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9">
            <a:extLst>
              <a:ext uri="{FF2B5EF4-FFF2-40B4-BE49-F238E27FC236}">
                <a16:creationId xmlns:a16="http://schemas.microsoft.com/office/drawing/2014/main" id="{C09EB67D-8C9B-45E8-8C10-D5BAC52F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6F0A29D-6519-4AFC-8463-B4EBF580F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3622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第四节</a:t>
            </a:r>
          </a:p>
        </p:txBody>
      </p:sp>
      <p:sp>
        <p:nvSpPr>
          <p:cNvPr id="4100" name="Text Box 48">
            <a:extLst>
              <a:ext uri="{FF2B5EF4-FFF2-40B4-BE49-F238E27FC236}">
                <a16:creationId xmlns:a16="http://schemas.microsoft.com/office/drawing/2014/main" id="{A2DE152A-B09D-4AA9-8F59-B69E2F5B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3667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一、空间直线方程 </a:t>
            </a:r>
          </a:p>
        </p:txBody>
      </p:sp>
      <p:sp>
        <p:nvSpPr>
          <p:cNvPr id="4101" name="Text Box 51">
            <a:hlinkClick r:id="rId3" action="ppaction://hlinksldjump"/>
            <a:extLst>
              <a:ext uri="{FF2B5EF4-FFF2-40B4-BE49-F238E27FC236}">
                <a16:creationId xmlns:a16="http://schemas.microsoft.com/office/drawing/2014/main" id="{1B080160-71E7-4E25-B7DB-7E53AA01E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54463"/>
            <a:ext cx="4468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二、线面间的位置关系 </a:t>
            </a:r>
          </a:p>
        </p:txBody>
      </p:sp>
      <p:sp>
        <p:nvSpPr>
          <p:cNvPr id="4102" name="Text Box 65">
            <a:extLst>
              <a:ext uri="{FF2B5EF4-FFF2-40B4-BE49-F238E27FC236}">
                <a16:creationId xmlns:a16="http://schemas.microsoft.com/office/drawing/2014/main" id="{71434886-A723-4B38-A3BA-991C5D7DE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81088"/>
            <a:ext cx="50609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空间直线及其方程</a:t>
            </a:r>
          </a:p>
        </p:txBody>
      </p:sp>
      <p:graphicFrame>
        <p:nvGraphicFramePr>
          <p:cNvPr id="4103" name="Object 68">
            <a:extLst>
              <a:ext uri="{FF2B5EF4-FFF2-40B4-BE49-F238E27FC236}">
                <a16:creationId xmlns:a16="http://schemas.microsoft.com/office/drawing/2014/main" id="{96C15539-BC0D-4563-AEC0-0208F4E87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70">
            <a:extLst>
              <a:ext uri="{FF2B5EF4-FFF2-40B4-BE49-F238E27FC236}">
                <a16:creationId xmlns:a16="http://schemas.microsoft.com/office/drawing/2014/main" id="{E3116667-74C8-4003-ADA3-0B6A9AF3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zh-CN" altLang="en-US" sz="2800" b="1">
                <a:solidFill>
                  <a:schemeClr val="accent2"/>
                </a:solidFill>
                <a:ea typeface="楷体_GB2312" pitchFamily="49" charset="-122"/>
              </a:rPr>
              <a:t>八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8">
            <a:extLst>
              <a:ext uri="{FF2B5EF4-FFF2-40B4-BE49-F238E27FC236}">
                <a16:creationId xmlns:a16="http://schemas.microsoft.com/office/drawing/2014/main" id="{82B6F327-D2E8-49D8-9541-493E808D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特别有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3037" name="Object 29">
            <a:extLst>
              <a:ext uri="{FF2B5EF4-FFF2-40B4-BE49-F238E27FC236}">
                <a16:creationId xmlns:a16="http://schemas.microsoft.com/office/drawing/2014/main" id="{5D73DAFD-ABD6-4505-B684-3954D042D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23190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" name="Equation" r:id="rId3" imgW="1685968" imgH="428822" progId="Equation.3">
                  <p:embed/>
                </p:oleObj>
              </mc:Choice>
              <mc:Fallback>
                <p:oleObj name="Equation" r:id="rId3" imgW="1685968" imgH="42882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31900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>
            <a:extLst>
              <a:ext uri="{FF2B5EF4-FFF2-40B4-BE49-F238E27FC236}">
                <a16:creationId xmlns:a16="http://schemas.microsoft.com/office/drawing/2014/main" id="{E00FED8F-3FE8-488F-938E-197771E62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9718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" name="Equation" r:id="rId5" imgW="1642961" imgH="428822" progId="Equation.3">
                  <p:embed/>
                </p:oleObj>
              </mc:Choice>
              <mc:Fallback>
                <p:oleObj name="Equation" r:id="rId5" imgW="1642961" imgH="42882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9" name="Object 41">
            <a:extLst>
              <a:ext uri="{FF2B5EF4-FFF2-40B4-BE49-F238E27FC236}">
                <a16:creationId xmlns:a16="http://schemas.microsoft.com/office/drawing/2014/main" id="{F141574D-238C-4BB8-AFBA-F477CEAF2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1905000"/>
          <a:ext cx="3478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" name="Equation" r:id="rId7" imgW="3471761" imgH="428822" progId="Equation.3">
                  <p:embed/>
                </p:oleObj>
              </mc:Choice>
              <mc:Fallback>
                <p:oleObj name="Equation" r:id="rId7" imgW="3471761" imgH="42882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1905000"/>
                        <a:ext cx="3478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42">
            <a:extLst>
              <a:ext uri="{FF2B5EF4-FFF2-40B4-BE49-F238E27FC236}">
                <a16:creationId xmlns:a16="http://schemas.microsoft.com/office/drawing/2014/main" id="{20B5F06C-9754-4BFB-A3F0-FFCC453BE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3543300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" name="Equation" r:id="rId9" imgW="2061987" imgH="938048" progId="Equation.3">
                  <p:embed/>
                </p:oleObj>
              </mc:Choice>
              <mc:Fallback>
                <p:oleObj name="Equation" r:id="rId9" imgW="2061987" imgH="93804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543300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0">
            <a:extLst>
              <a:ext uri="{FF2B5EF4-FFF2-40B4-BE49-F238E27FC236}">
                <a16:creationId xmlns:a16="http://schemas.microsoft.com/office/drawing/2014/main" id="{AE3A8335-B532-42C0-AA75-EAD8227654B7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1219200"/>
            <a:ext cx="1001712" cy="444500"/>
            <a:chOff x="2337" y="768"/>
            <a:chExt cx="631" cy="280"/>
          </a:xfrm>
        </p:grpSpPr>
        <p:graphicFrame>
          <p:nvGraphicFramePr>
            <p:cNvPr id="13368" name="Object 37">
              <a:extLst>
                <a:ext uri="{FF2B5EF4-FFF2-40B4-BE49-F238E27FC236}">
                  <a16:creationId xmlns:a16="http://schemas.microsoft.com/office/drawing/2014/main" id="{B734385D-B900-4CED-B0B5-43EE8D5FEE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768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0" name="Equation" r:id="rId11" imgW="961945" imgH="428822" progId="Equation.3">
                    <p:embed/>
                  </p:oleObj>
                </mc:Choice>
                <mc:Fallback>
                  <p:oleObj name="Equation" r:id="rId11" imgW="961945" imgH="42882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68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9" name="Line 86">
              <a:extLst>
                <a:ext uri="{FF2B5EF4-FFF2-40B4-BE49-F238E27FC236}">
                  <a16:creationId xmlns:a16="http://schemas.microsoft.com/office/drawing/2014/main" id="{2FB9925E-4FCB-4467-A8D6-FBF263761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70" name="Line 87">
              <a:extLst>
                <a:ext uri="{FF2B5EF4-FFF2-40B4-BE49-F238E27FC236}">
                  <a16:creationId xmlns:a16="http://schemas.microsoft.com/office/drawing/2014/main" id="{775AF544-18B7-4405-9692-F308C4736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91">
            <a:extLst>
              <a:ext uri="{FF2B5EF4-FFF2-40B4-BE49-F238E27FC236}">
                <a16:creationId xmlns:a16="http://schemas.microsoft.com/office/drawing/2014/main" id="{E6D4969A-853E-4111-A10A-BA5D31BECA2D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2971800"/>
            <a:ext cx="914400" cy="444500"/>
            <a:chOff x="2304" y="1736"/>
            <a:chExt cx="576" cy="280"/>
          </a:xfrm>
        </p:grpSpPr>
        <p:graphicFrame>
          <p:nvGraphicFramePr>
            <p:cNvPr id="13365" name="Object 39">
              <a:extLst>
                <a:ext uri="{FF2B5EF4-FFF2-40B4-BE49-F238E27FC236}">
                  <a16:creationId xmlns:a16="http://schemas.microsoft.com/office/drawing/2014/main" id="{2E0A02CD-53DD-4862-B9D0-B5458EC96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736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1" name="Equation" r:id="rId13" imgW="899998" imgH="428822" progId="Equation.3">
                    <p:embed/>
                  </p:oleObj>
                </mc:Choice>
                <mc:Fallback>
                  <p:oleObj name="Equation" r:id="rId13" imgW="899998" imgH="42882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36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6" name="Line 88">
              <a:extLst>
                <a:ext uri="{FF2B5EF4-FFF2-40B4-BE49-F238E27FC236}">
                  <a16:creationId xmlns:a16="http://schemas.microsoft.com/office/drawing/2014/main" id="{08B0F10E-6159-4DEE-829C-0E4A4D68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67" name="Line 89">
              <a:extLst>
                <a:ext uri="{FF2B5EF4-FFF2-40B4-BE49-F238E27FC236}">
                  <a16:creationId xmlns:a16="http://schemas.microsoft.com/office/drawing/2014/main" id="{8FC66B0B-2639-488E-B083-2DB8E6933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101">
            <a:extLst>
              <a:ext uri="{FF2B5EF4-FFF2-40B4-BE49-F238E27FC236}">
                <a16:creationId xmlns:a16="http://schemas.microsoft.com/office/drawing/2014/main" id="{B120B016-72CE-47D4-AC5E-1B0064944DFA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1409700"/>
            <a:ext cx="935037" cy="76200"/>
            <a:chOff x="1632" y="912"/>
            <a:chExt cx="907" cy="48"/>
          </a:xfrm>
        </p:grpSpPr>
        <p:sp>
          <p:nvSpPr>
            <p:cNvPr id="13363" name="Line 99">
              <a:extLst>
                <a:ext uri="{FF2B5EF4-FFF2-40B4-BE49-F238E27FC236}">
                  <a16:creationId xmlns:a16="http://schemas.microsoft.com/office/drawing/2014/main" id="{2D0399D4-8105-4C9E-8926-B5274DDDE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64" name="Line 100">
              <a:extLst>
                <a:ext uri="{FF2B5EF4-FFF2-40B4-BE49-F238E27FC236}">
                  <a16:creationId xmlns:a16="http://schemas.microsoft.com/office/drawing/2014/main" id="{07F8BCCE-F81E-4136-9A19-332AE18C4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102">
            <a:extLst>
              <a:ext uri="{FF2B5EF4-FFF2-40B4-BE49-F238E27FC236}">
                <a16:creationId xmlns:a16="http://schemas.microsoft.com/office/drawing/2014/main" id="{C7CBAB2B-28F0-485B-88DB-35AC33878613}"/>
              </a:ext>
            </a:extLst>
          </p:cNvPr>
          <p:cNvGrpSpPr>
            <a:grpSpLocks/>
          </p:cNvGrpSpPr>
          <p:nvPr/>
        </p:nvGrpSpPr>
        <p:grpSpPr bwMode="auto">
          <a:xfrm>
            <a:off x="2263775" y="2057400"/>
            <a:ext cx="935038" cy="76200"/>
            <a:chOff x="1632" y="912"/>
            <a:chExt cx="907" cy="48"/>
          </a:xfrm>
        </p:grpSpPr>
        <p:sp>
          <p:nvSpPr>
            <p:cNvPr id="13361" name="Line 103">
              <a:extLst>
                <a:ext uri="{FF2B5EF4-FFF2-40B4-BE49-F238E27FC236}">
                  <a16:creationId xmlns:a16="http://schemas.microsoft.com/office/drawing/2014/main" id="{2ACFD5CC-AA3C-4D31-8D6F-303CD3D12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62" name="Line 104">
              <a:extLst>
                <a:ext uri="{FF2B5EF4-FFF2-40B4-BE49-F238E27FC236}">
                  <a16:creationId xmlns:a16="http://schemas.microsoft.com/office/drawing/2014/main" id="{238A0F8B-C6E3-4DAD-BB16-201A40C45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105">
            <a:extLst>
              <a:ext uri="{FF2B5EF4-FFF2-40B4-BE49-F238E27FC236}">
                <a16:creationId xmlns:a16="http://schemas.microsoft.com/office/drawing/2014/main" id="{0D406383-8590-4A8B-A0C0-928C8969B514}"/>
              </a:ext>
            </a:extLst>
          </p:cNvPr>
          <p:cNvGrpSpPr>
            <a:grpSpLocks/>
          </p:cNvGrpSpPr>
          <p:nvPr/>
        </p:nvGrpSpPr>
        <p:grpSpPr bwMode="auto">
          <a:xfrm>
            <a:off x="2263775" y="3124200"/>
            <a:ext cx="935038" cy="76200"/>
            <a:chOff x="1632" y="912"/>
            <a:chExt cx="907" cy="48"/>
          </a:xfrm>
        </p:grpSpPr>
        <p:sp>
          <p:nvSpPr>
            <p:cNvPr id="13359" name="Line 106">
              <a:extLst>
                <a:ext uri="{FF2B5EF4-FFF2-40B4-BE49-F238E27FC236}">
                  <a16:creationId xmlns:a16="http://schemas.microsoft.com/office/drawing/2014/main" id="{28463429-1F4B-421D-B470-A9444AD28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60" name="Line 107">
              <a:extLst>
                <a:ext uri="{FF2B5EF4-FFF2-40B4-BE49-F238E27FC236}">
                  <a16:creationId xmlns:a16="http://schemas.microsoft.com/office/drawing/2014/main" id="{A408A49B-FC0E-4A20-8745-19AF05545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F6A72E2F-3D92-4AB5-9D17-B306EB729919}"/>
              </a:ext>
            </a:extLst>
          </p:cNvPr>
          <p:cNvGrpSpPr>
            <a:grpSpLocks/>
          </p:cNvGrpSpPr>
          <p:nvPr/>
        </p:nvGrpSpPr>
        <p:grpSpPr bwMode="auto">
          <a:xfrm>
            <a:off x="2263775" y="3962400"/>
            <a:ext cx="935038" cy="76200"/>
            <a:chOff x="1632" y="912"/>
            <a:chExt cx="907" cy="48"/>
          </a:xfrm>
        </p:grpSpPr>
        <p:sp>
          <p:nvSpPr>
            <p:cNvPr id="13357" name="Line 109">
              <a:extLst>
                <a:ext uri="{FF2B5EF4-FFF2-40B4-BE49-F238E27FC236}">
                  <a16:creationId xmlns:a16="http://schemas.microsoft.com/office/drawing/2014/main" id="{876D66A3-9C7B-40E6-A3EE-E77A1259D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58" name="Line 110">
              <a:extLst>
                <a:ext uri="{FF2B5EF4-FFF2-40B4-BE49-F238E27FC236}">
                  <a16:creationId xmlns:a16="http://schemas.microsoft.com/office/drawing/2014/main" id="{4FE2E80A-EF4A-4223-8630-85C281822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141">
            <a:extLst>
              <a:ext uri="{FF2B5EF4-FFF2-40B4-BE49-F238E27FC236}">
                <a16:creationId xmlns:a16="http://schemas.microsoft.com/office/drawing/2014/main" id="{7371D00C-D573-4300-95E7-415F4B67E71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953000"/>
            <a:ext cx="2362200" cy="965200"/>
            <a:chOff x="480" y="3264"/>
            <a:chExt cx="1488" cy="608"/>
          </a:xfrm>
        </p:grpSpPr>
        <p:graphicFrame>
          <p:nvGraphicFramePr>
            <p:cNvPr id="13354" name="Object 119">
              <a:extLst>
                <a:ext uri="{FF2B5EF4-FFF2-40B4-BE49-F238E27FC236}">
                  <a16:creationId xmlns:a16="http://schemas.microsoft.com/office/drawing/2014/main" id="{95B929A8-65DD-4954-B95D-C126AF5290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" y="3264"/>
            <a:ext cx="147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2" name="Equation" r:id="rId15" imgW="2333446" imgH="957361" progId="Equation.3">
                    <p:embed/>
                  </p:oleObj>
                </mc:Choice>
                <mc:Fallback>
                  <p:oleObj name="Equation" r:id="rId15" imgW="2333446" imgH="957361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3264"/>
                          <a:ext cx="1479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Line 120">
              <a:extLst>
                <a:ext uri="{FF2B5EF4-FFF2-40B4-BE49-F238E27FC236}">
                  <a16:creationId xmlns:a16="http://schemas.microsoft.com/office/drawing/2014/main" id="{09E09FD7-1C47-4FD4-B9E5-3AE3EADE5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32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56" name="Line 121">
              <a:extLst>
                <a:ext uri="{FF2B5EF4-FFF2-40B4-BE49-F238E27FC236}">
                  <a16:creationId xmlns:a16="http://schemas.microsoft.com/office/drawing/2014/main" id="{A2C93587-0801-41D5-9648-B6FC6D508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Group 140">
            <a:extLst>
              <a:ext uri="{FF2B5EF4-FFF2-40B4-BE49-F238E27FC236}">
                <a16:creationId xmlns:a16="http://schemas.microsoft.com/office/drawing/2014/main" id="{ED915816-41E0-4B6A-8D8B-315F0F82DCC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914400"/>
            <a:ext cx="1833563" cy="1671638"/>
            <a:chOff x="3744" y="2835"/>
            <a:chExt cx="1155" cy="1053"/>
          </a:xfrm>
        </p:grpSpPr>
        <p:sp>
          <p:nvSpPr>
            <p:cNvPr id="13340" name="Freeform 139">
              <a:extLst>
                <a:ext uri="{FF2B5EF4-FFF2-40B4-BE49-F238E27FC236}">
                  <a16:creationId xmlns:a16="http://schemas.microsoft.com/office/drawing/2014/main" id="{2A7D9E30-EDFB-4BF3-837C-E676367F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3436"/>
              <a:ext cx="95" cy="61"/>
            </a:xfrm>
            <a:custGeom>
              <a:avLst/>
              <a:gdLst>
                <a:gd name="T0" fmla="*/ 0 w 528"/>
                <a:gd name="T1" fmla="*/ 6 h 336"/>
                <a:gd name="T2" fmla="*/ 12 w 528"/>
                <a:gd name="T3" fmla="*/ 0 h 336"/>
                <a:gd name="T4" fmla="*/ 17 w 528"/>
                <a:gd name="T5" fmla="*/ 11 h 336"/>
                <a:gd name="T6" fmla="*/ 0 60000 65536"/>
                <a:gd name="T7" fmla="*/ 0 60000 65536"/>
                <a:gd name="T8" fmla="*/ 0 60000 65536"/>
                <a:gd name="T9" fmla="*/ 0 w 528"/>
                <a:gd name="T10" fmla="*/ 0 h 336"/>
                <a:gd name="T11" fmla="*/ 528 w 5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36">
                  <a:moveTo>
                    <a:pt x="0" y="192"/>
                  </a:moveTo>
                  <a:lnTo>
                    <a:pt x="384" y="0"/>
                  </a:lnTo>
                  <a:lnTo>
                    <a:pt x="528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3341" name="Group 135">
              <a:extLst>
                <a:ext uri="{FF2B5EF4-FFF2-40B4-BE49-F238E27FC236}">
                  <a16:creationId xmlns:a16="http://schemas.microsoft.com/office/drawing/2014/main" id="{0971F4E6-831C-4F05-AD55-A8D483C60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835"/>
              <a:ext cx="1155" cy="1053"/>
              <a:chOff x="3744" y="2835"/>
              <a:chExt cx="1155" cy="1053"/>
            </a:xfrm>
          </p:grpSpPr>
          <p:graphicFrame>
            <p:nvGraphicFramePr>
              <p:cNvPr id="13342" name="Object 113">
                <a:extLst>
                  <a:ext uri="{FF2B5EF4-FFF2-40B4-BE49-F238E27FC236}">
                    <a16:creationId xmlns:a16="http://schemas.microsoft.com/office/drawing/2014/main" id="{10E3E642-10CC-4646-AA25-D5287A024D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3218"/>
              <a:ext cx="19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" name="Equation" r:id="rId17" imgW="328671" imgH="404780" progId="Equation.3">
                      <p:embed/>
                    </p:oleObj>
                  </mc:Choice>
                  <mc:Fallback>
                    <p:oleObj name="Equation" r:id="rId17" imgW="328671" imgH="404780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18"/>
                            <a:ext cx="19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114">
                <a:extLst>
                  <a:ext uri="{FF2B5EF4-FFF2-40B4-BE49-F238E27FC236}">
                    <a16:creationId xmlns:a16="http://schemas.microsoft.com/office/drawing/2014/main" id="{549F69F6-C026-4A8F-95EB-033FBCA0DC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2835"/>
              <a:ext cx="17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4" name="Equation" r:id="rId19" imgW="290398" imgH="404780" progId="Equation.3">
                      <p:embed/>
                    </p:oleObj>
                  </mc:Choice>
                  <mc:Fallback>
                    <p:oleObj name="Equation" r:id="rId19" imgW="290398" imgH="40478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835"/>
                            <a:ext cx="17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4" name="Line 115">
                <a:extLst>
                  <a:ext uri="{FF2B5EF4-FFF2-40B4-BE49-F238E27FC236}">
                    <a16:creationId xmlns:a16="http://schemas.microsoft.com/office/drawing/2014/main" id="{1A106941-3D32-47AA-87F9-46AF4EBC6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964077" flipH="1">
                <a:off x="4046" y="3117"/>
                <a:ext cx="465" cy="771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112">
                <a:extLst>
                  <a:ext uri="{FF2B5EF4-FFF2-40B4-BE49-F238E27FC236}">
                    <a16:creationId xmlns:a16="http://schemas.microsoft.com/office/drawing/2014/main" id="{FEBFBBFB-2A9A-4955-989C-90DFD509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62005">
                <a:off x="3840" y="2928"/>
                <a:ext cx="533" cy="81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46" name="Group 124">
                <a:extLst>
                  <a:ext uri="{FF2B5EF4-FFF2-40B4-BE49-F238E27FC236}">
                    <a16:creationId xmlns:a16="http://schemas.microsoft.com/office/drawing/2014/main" id="{714B4071-FD99-44D4-A41C-04F0B7C840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2964"/>
                <a:ext cx="173" cy="252"/>
                <a:chOff x="4368" y="1559"/>
                <a:chExt cx="192" cy="280"/>
              </a:xfrm>
            </p:grpSpPr>
            <p:graphicFrame>
              <p:nvGraphicFramePr>
                <p:cNvPr id="13352" name="Object 125">
                  <a:extLst>
                    <a:ext uri="{FF2B5EF4-FFF2-40B4-BE49-F238E27FC236}">
                      <a16:creationId xmlns:a16="http://schemas.microsoft.com/office/drawing/2014/main" id="{75C929E6-D9EF-4900-9041-821F7070630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84" y="1559"/>
                <a:ext cx="17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45" name="Equation" r:id="rId21" imgW="271459" imgH="428822" progId="Equation.3">
                        <p:embed/>
                      </p:oleObj>
                    </mc:Choice>
                    <mc:Fallback>
                      <p:oleObj name="Equation" r:id="rId21" imgW="271459" imgH="428822" progId="Equation.3">
                        <p:embed/>
                        <p:pic>
                          <p:nvPicPr>
                            <p:cNvPr id="0" name="Object 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84" y="1559"/>
                              <a:ext cx="17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53" name="Line 126">
                  <a:extLst>
                    <a:ext uri="{FF2B5EF4-FFF2-40B4-BE49-F238E27FC236}">
                      <a16:creationId xmlns:a16="http://schemas.microsoft.com/office/drawing/2014/main" id="{02AFBC4D-5083-4F00-8E3D-7D8EB5975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1584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47" name="Line 128">
                <a:extLst>
                  <a:ext uri="{FF2B5EF4-FFF2-40B4-BE49-F238E27FC236}">
                    <a16:creationId xmlns:a16="http://schemas.microsoft.com/office/drawing/2014/main" id="{66BBFA12-C13C-4492-933E-755608965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5" y="3393"/>
                <a:ext cx="227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48" name="Group 129">
                <a:extLst>
                  <a:ext uri="{FF2B5EF4-FFF2-40B4-BE49-F238E27FC236}">
                    <a16:creationId xmlns:a16="http://schemas.microsoft.com/office/drawing/2014/main" id="{A53CB02B-1F3C-4CED-8931-32177E059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504"/>
                <a:ext cx="188" cy="252"/>
                <a:chOff x="4800" y="2232"/>
                <a:chExt cx="209" cy="280"/>
              </a:xfrm>
            </p:grpSpPr>
            <p:graphicFrame>
              <p:nvGraphicFramePr>
                <p:cNvPr id="13350" name="Object 130">
                  <a:extLst>
                    <a:ext uri="{FF2B5EF4-FFF2-40B4-BE49-F238E27FC236}">
                      <a16:creationId xmlns:a16="http://schemas.microsoft.com/office/drawing/2014/main" id="{724292F8-DEE3-4E2B-9B64-24D86E75DD9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9" y="2232"/>
                <a:ext cx="20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46" name="Equation" r:id="rId23" imgW="309732" imgH="428822" progId="Equation.3">
                        <p:embed/>
                      </p:oleObj>
                    </mc:Choice>
                    <mc:Fallback>
                      <p:oleObj name="Equation" r:id="rId23" imgW="309732" imgH="428822" progId="Equation.3">
                        <p:embed/>
                        <p:pic>
                          <p:nvPicPr>
                            <p:cNvPr id="0" name="Object 1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9" y="2232"/>
                              <a:ext cx="200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51" name="Line 131">
                  <a:extLst>
                    <a:ext uri="{FF2B5EF4-FFF2-40B4-BE49-F238E27FC236}">
                      <a16:creationId xmlns:a16="http://schemas.microsoft.com/office/drawing/2014/main" id="{E52AC717-30F2-42FF-B9F4-E2871FCF9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256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49" name="Line 134">
                <a:extLst>
                  <a:ext uri="{FF2B5EF4-FFF2-40B4-BE49-F238E27FC236}">
                    <a16:creationId xmlns:a16="http://schemas.microsoft.com/office/drawing/2014/main" id="{55CEBC57-FB48-44B7-BF52-68A0CD528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62005">
                <a:off x="3973" y="3053"/>
                <a:ext cx="107" cy="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161">
            <a:extLst>
              <a:ext uri="{FF2B5EF4-FFF2-40B4-BE49-F238E27FC236}">
                <a16:creationId xmlns:a16="http://schemas.microsoft.com/office/drawing/2014/main" id="{57FFA7E7-934F-4B4D-986A-D0560F44445C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3048000"/>
            <a:ext cx="1757362" cy="1257300"/>
            <a:chOff x="2208" y="3156"/>
            <a:chExt cx="1107" cy="792"/>
          </a:xfrm>
        </p:grpSpPr>
        <p:graphicFrame>
          <p:nvGraphicFramePr>
            <p:cNvPr id="13328" name="Object 145">
              <a:extLst>
                <a:ext uri="{FF2B5EF4-FFF2-40B4-BE49-F238E27FC236}">
                  <a16:creationId xmlns:a16="http://schemas.microsoft.com/office/drawing/2014/main" id="{EF08333F-20EF-4793-A640-B8C2CB312A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554"/>
            <a:ext cx="19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7" name="Equation" r:id="rId25" imgW="328671" imgH="404780" progId="Equation.3">
                    <p:embed/>
                  </p:oleObj>
                </mc:Choice>
                <mc:Fallback>
                  <p:oleObj name="Equation" r:id="rId25" imgW="328671" imgH="40478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54"/>
                          <a:ext cx="19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146">
              <a:extLst>
                <a:ext uri="{FF2B5EF4-FFF2-40B4-BE49-F238E27FC236}">
                  <a16:creationId xmlns:a16="http://schemas.microsoft.com/office/drawing/2014/main" id="{D8C93450-5EB8-4FD3-B822-344F8BF02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289"/>
            <a:ext cx="1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8" name="Equation" r:id="rId27" imgW="290398" imgH="404780" progId="Equation.3">
                    <p:embed/>
                  </p:oleObj>
                </mc:Choice>
                <mc:Fallback>
                  <p:oleObj name="Equation" r:id="rId27" imgW="290398" imgH="404780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289"/>
                          <a:ext cx="17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0" name="Group 149">
              <a:extLst>
                <a:ext uri="{FF2B5EF4-FFF2-40B4-BE49-F238E27FC236}">
                  <a16:creationId xmlns:a16="http://schemas.microsoft.com/office/drawing/2014/main" id="{C577753B-76A0-44FE-9F48-0B82BD3C5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5" y="3156"/>
              <a:ext cx="173" cy="252"/>
              <a:chOff x="4368" y="1559"/>
              <a:chExt cx="192" cy="280"/>
            </a:xfrm>
          </p:grpSpPr>
          <p:graphicFrame>
            <p:nvGraphicFramePr>
              <p:cNvPr id="13338" name="Object 150">
                <a:extLst>
                  <a:ext uri="{FF2B5EF4-FFF2-40B4-BE49-F238E27FC236}">
                    <a16:creationId xmlns:a16="http://schemas.microsoft.com/office/drawing/2014/main" id="{FD0BBB68-A2D5-4DF1-A760-9A398D1611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9" name="Equation" r:id="rId29" imgW="271459" imgH="428822" progId="Equation.3">
                      <p:embed/>
                    </p:oleObj>
                  </mc:Choice>
                  <mc:Fallback>
                    <p:oleObj name="Equation" r:id="rId29" imgW="271459" imgH="428822" progId="Equation.3">
                      <p:embed/>
                      <p:pic>
                        <p:nvPicPr>
                          <p:cNvPr id="0" name="Object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9" name="Line 151">
                <a:extLst>
                  <a:ext uri="{FF2B5EF4-FFF2-40B4-BE49-F238E27FC236}">
                    <a16:creationId xmlns:a16="http://schemas.microsoft.com/office/drawing/2014/main" id="{A5B03266-3DC0-4724-9EB7-019A1CD18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1" name="Group 153">
              <a:extLst>
                <a:ext uri="{FF2B5EF4-FFF2-40B4-BE49-F238E27FC236}">
                  <a16:creationId xmlns:a16="http://schemas.microsoft.com/office/drawing/2014/main" id="{72982F59-31AD-4ED9-A542-A16C69629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696"/>
              <a:ext cx="188" cy="252"/>
              <a:chOff x="4800" y="2232"/>
              <a:chExt cx="209" cy="280"/>
            </a:xfrm>
          </p:grpSpPr>
          <p:graphicFrame>
            <p:nvGraphicFramePr>
              <p:cNvPr id="13336" name="Object 154">
                <a:extLst>
                  <a:ext uri="{FF2B5EF4-FFF2-40B4-BE49-F238E27FC236}">
                    <a16:creationId xmlns:a16="http://schemas.microsoft.com/office/drawing/2014/main" id="{44840CA6-8882-450C-8D41-4CC58BA07F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50" name="Equation" r:id="rId31" imgW="309732" imgH="428822" progId="Equation.3">
                      <p:embed/>
                    </p:oleObj>
                  </mc:Choice>
                  <mc:Fallback>
                    <p:oleObj name="Equation" r:id="rId31" imgW="309732" imgH="428822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7" name="Line 155">
                <a:extLst>
                  <a:ext uri="{FF2B5EF4-FFF2-40B4-BE49-F238E27FC236}">
                    <a16:creationId xmlns:a16="http://schemas.microsoft.com/office/drawing/2014/main" id="{B8671551-8C59-4DDB-9829-87B282AE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332" name="Line 157">
              <a:extLst>
                <a:ext uri="{FF2B5EF4-FFF2-40B4-BE49-F238E27FC236}">
                  <a16:creationId xmlns:a16="http://schemas.microsoft.com/office/drawing/2014/main" id="{39D8E139-30FF-446C-9722-00FA228D6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08"/>
              <a:ext cx="81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3" name="Line 158">
              <a:extLst>
                <a:ext uri="{FF2B5EF4-FFF2-40B4-BE49-F238E27FC236}">
                  <a16:creationId xmlns:a16="http://schemas.microsoft.com/office/drawing/2014/main" id="{5D6A5ACB-E59A-48B0-B2CF-403B08424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4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4" name="Line 159">
              <a:extLst>
                <a:ext uri="{FF2B5EF4-FFF2-40B4-BE49-F238E27FC236}">
                  <a16:creationId xmlns:a16="http://schemas.microsoft.com/office/drawing/2014/main" id="{EC179A8E-983E-41BA-A8A3-70B68ACCF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48"/>
              <a:ext cx="81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35" name="Line 160">
              <a:extLst>
                <a:ext uri="{FF2B5EF4-FFF2-40B4-BE49-F238E27FC236}">
                  <a16:creationId xmlns:a16="http://schemas.microsoft.com/office/drawing/2014/main" id="{00C596B8-9C35-46CB-868F-D1261131B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CF9990-51E4-4CA1-A6B5-8E33701B6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572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求以下两直线的夹角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D835926F-6496-4B28-A344-74A1C02C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43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直线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85A02EE9-3642-499A-9687-0DA1B5558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直线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7DF146D9-600F-4FE8-A982-2A2914D3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63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二直线夹角</a:t>
            </a:r>
            <a:r>
              <a:rPr lang="zh-CN" altLang="en-US" sz="28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</a:p>
        </p:txBody>
      </p:sp>
      <p:graphicFrame>
        <p:nvGraphicFramePr>
          <p:cNvPr id="14342" name="Object 7">
            <a:extLst>
              <a:ext uri="{FF2B5EF4-FFF2-40B4-BE49-F238E27FC236}">
                <a16:creationId xmlns:a16="http://schemas.microsoft.com/office/drawing/2014/main" id="{B73A05BF-C9D3-4161-AA1C-6AD7BDA1A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901700"/>
          <a:ext cx="3275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2" name="Equation" r:id="rId3" imgW="3262248" imgH="843061" progId="Equation.3">
                  <p:embed/>
                </p:oleObj>
              </mc:Choice>
              <mc:Fallback>
                <p:oleObj name="Equation" r:id="rId3" imgW="3262248" imgH="84306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01700"/>
                        <a:ext cx="3275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8">
            <a:extLst>
              <a:ext uri="{FF2B5EF4-FFF2-40B4-BE49-F238E27FC236}">
                <a16:creationId xmlns:a16="http://schemas.microsoft.com/office/drawing/2014/main" id="{F32E09E9-20F6-4CB1-BAD8-3D296A3EF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838200"/>
          <a:ext cx="262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3" name="Equation" r:id="rId5" imgW="2614770" imgH="962091" progId="Equation.3">
                  <p:embed/>
                </p:oleObj>
              </mc:Choice>
              <mc:Fallback>
                <p:oleObj name="Equation" r:id="rId5" imgW="2614770" imgH="9620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6273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8C364E2D-7272-472E-8C62-30BBDA1A0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483100"/>
          <a:ext cx="6740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Equation" r:id="rId7" imgW="6729274" imgH="919130" progId="Equation.3">
                  <p:embed/>
                </p:oleObj>
              </mc:Choice>
              <mc:Fallback>
                <p:oleObj name="Equation" r:id="rId7" imgW="6729274" imgH="9191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483100"/>
                        <a:ext cx="6740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20C5B554-335B-406D-B405-775573AB0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45000"/>
          <a:ext cx="90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Equation" r:id="rId9" imgW="885794" imgH="957361" progId="Equation.3">
                  <p:embed/>
                </p:oleObj>
              </mc:Choice>
              <mc:Fallback>
                <p:oleObj name="Equation" r:id="rId9" imgW="885794" imgH="9573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45000"/>
                        <a:ext cx="90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>
            <a:extLst>
              <a:ext uri="{FF2B5EF4-FFF2-40B4-BE49-F238E27FC236}">
                <a16:creationId xmlns:a16="http://schemas.microsoft.com/office/drawing/2014/main" id="{20B161CA-2523-4EC3-9862-7AB1BAC0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62478" name="Object 14">
            <a:extLst>
              <a:ext uri="{FF2B5EF4-FFF2-40B4-BE49-F238E27FC236}">
                <a16:creationId xmlns:a16="http://schemas.microsoft.com/office/drawing/2014/main" id="{DE4C6526-C4BC-4575-AD2D-BD32B8656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562600"/>
          <a:ext cx="121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11" imgW="1204996" imgH="919130" progId="Equation.3">
                  <p:embed/>
                </p:oleObj>
              </mc:Choice>
              <mc:Fallback>
                <p:oleObj name="Equation" r:id="rId11" imgW="1204996" imgH="9191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21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>
            <a:extLst>
              <a:ext uri="{FF2B5EF4-FFF2-40B4-BE49-F238E27FC236}">
                <a16:creationId xmlns:a16="http://schemas.microsoft.com/office/drawing/2014/main" id="{9870B739-57A5-4C2E-B27E-154273FF9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413" y="3022600"/>
          <a:ext cx="2005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13" imgW="1990571" imgH="390591" progId="Equation.3">
                  <p:embed/>
                </p:oleObj>
              </mc:Choice>
              <mc:Fallback>
                <p:oleObj name="Equation" r:id="rId13" imgW="1990571" imgH="3905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022600"/>
                        <a:ext cx="2005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>
            <a:extLst>
              <a:ext uri="{FF2B5EF4-FFF2-40B4-BE49-F238E27FC236}">
                <a16:creationId xmlns:a16="http://schemas.microsoft.com/office/drawing/2014/main" id="{D5FF3663-A387-4F69-8010-033FC8610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406900"/>
          <a:ext cx="4049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Equation" r:id="rId15" imgW="4043483" imgH="461930" progId="Equation.3">
                  <p:embed/>
                </p:oleObj>
              </mc:Choice>
              <mc:Fallback>
                <p:oleObj name="Equation" r:id="rId15" imgW="4043483" imgH="4619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06900"/>
                        <a:ext cx="4049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>
            <a:extLst>
              <a:ext uri="{FF2B5EF4-FFF2-40B4-BE49-F238E27FC236}">
                <a16:creationId xmlns:a16="http://schemas.microsoft.com/office/drawing/2014/main" id="{2F49FEDF-52DC-4A61-B0BD-0C2F570F3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00625"/>
          <a:ext cx="2487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17" imgW="2481407" imgH="543122" progId="Equation.3">
                  <p:embed/>
                </p:oleObj>
              </mc:Choice>
              <mc:Fallback>
                <p:oleObj name="Equation" r:id="rId17" imgW="2481407" imgH="54312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00625"/>
                        <a:ext cx="2487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>
            <a:extLst>
              <a:ext uri="{FF2B5EF4-FFF2-40B4-BE49-F238E27FC236}">
                <a16:creationId xmlns:a16="http://schemas.microsoft.com/office/drawing/2014/main" id="{DBE9E7C7-DA21-445E-9984-44ED92E6C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013325"/>
          <a:ext cx="3046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19" imgW="3033796" imgH="543122" progId="Equation.3">
                  <p:embed/>
                </p:oleObj>
              </mc:Choice>
              <mc:Fallback>
                <p:oleObj name="Equation" r:id="rId19" imgW="3033796" imgH="54312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13325"/>
                        <a:ext cx="30464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C416BAFB-3874-492A-8582-31FECE45C1E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878013"/>
            <a:ext cx="2032000" cy="444500"/>
            <a:chOff x="2928" y="1183"/>
            <a:chExt cx="1280" cy="280"/>
          </a:xfrm>
        </p:grpSpPr>
        <p:graphicFrame>
          <p:nvGraphicFramePr>
            <p:cNvPr id="14359" name="Object 9">
              <a:extLst>
                <a:ext uri="{FF2B5EF4-FFF2-40B4-BE49-F238E27FC236}">
                  <a16:creationId xmlns:a16="http://schemas.microsoft.com/office/drawing/2014/main" id="{D7755FA3-320E-43C6-975C-D67CE210E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183"/>
            <a:ext cx="1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1" name="Equation" r:id="rId21" imgW="2024109" imgH="428822" progId="Equation.3">
                    <p:embed/>
                  </p:oleObj>
                </mc:Choice>
                <mc:Fallback>
                  <p:oleObj name="Equation" r:id="rId21" imgW="2024109" imgH="42882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83"/>
                          <a:ext cx="1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23">
              <a:extLst>
                <a:ext uri="{FF2B5EF4-FFF2-40B4-BE49-F238E27FC236}">
                  <a16:creationId xmlns:a16="http://schemas.microsoft.com/office/drawing/2014/main" id="{EE0F6D9E-8593-4CD7-BA14-4A6050171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57671D27-A2BD-465E-B77A-E4893F9431A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38400"/>
            <a:ext cx="2143125" cy="1539875"/>
            <a:chOff x="2481" y="1536"/>
            <a:chExt cx="1350" cy="970"/>
          </a:xfrm>
        </p:grpSpPr>
        <p:graphicFrame>
          <p:nvGraphicFramePr>
            <p:cNvPr id="14354" name="Object 10">
              <a:extLst>
                <a:ext uri="{FF2B5EF4-FFF2-40B4-BE49-F238E27FC236}">
                  <a16:creationId xmlns:a16="http://schemas.microsoft.com/office/drawing/2014/main" id="{CD2DC68D-D2AD-461C-A4DA-CD0E9B8CF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546"/>
            <a:ext cx="133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2" name="Equation" r:id="rId23" imgW="2104994" imgH="1509548" progId="Equation.3">
                    <p:embed/>
                  </p:oleObj>
                </mc:Choice>
                <mc:Fallback>
                  <p:oleObj name="Equation" r:id="rId23" imgW="2104994" imgH="150954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46"/>
                          <a:ext cx="1335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Line 24">
              <a:extLst>
                <a:ext uri="{FF2B5EF4-FFF2-40B4-BE49-F238E27FC236}">
                  <a16:creationId xmlns:a16="http://schemas.microsoft.com/office/drawing/2014/main" id="{E1A97BC9-9737-46CE-BD4E-16EE2885B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6" name="Line 25">
              <a:extLst>
                <a:ext uri="{FF2B5EF4-FFF2-40B4-BE49-F238E27FC236}">
                  <a16:creationId xmlns:a16="http://schemas.microsoft.com/office/drawing/2014/main" id="{6DB4D058-067B-4EA8-8CDB-D10A6AE5E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7" name="Line 26">
              <a:extLst>
                <a:ext uri="{FF2B5EF4-FFF2-40B4-BE49-F238E27FC236}">
                  <a16:creationId xmlns:a16="http://schemas.microsoft.com/office/drawing/2014/main" id="{1A9816C8-93AA-4BC5-A7BE-2E19E9B52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8" name="Line 27">
              <a:extLst>
                <a:ext uri="{FF2B5EF4-FFF2-40B4-BE49-F238E27FC236}">
                  <a16:creationId xmlns:a16="http://schemas.microsoft.com/office/drawing/2014/main" id="{62992904-AB7B-4A9E-B8DE-BB6A624D3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utoUpdateAnimBg="0"/>
      <p:bldP spid="62469" grpId="0" autoUpdateAnimBg="0"/>
      <p:bldP spid="624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5" name="Text Box 15">
            <a:extLst>
              <a:ext uri="{FF2B5EF4-FFF2-40B4-BE49-F238E27FC236}">
                <a16:creationId xmlns:a16="http://schemas.microsoft.com/office/drawing/2014/main" id="{EF84F39C-6CE6-4D74-96FB-F317564C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478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当直线与平面垂直时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规定其夹角为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BF36BEE-FD07-4874-B7F5-EF2B874A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线所夹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锐角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称为直线与平面间的夹角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36E5B3E7-6A33-4E92-98FD-5C141813F68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2590800" cy="2438400"/>
            <a:chOff x="4032" y="1728"/>
            <a:chExt cx="1632" cy="1536"/>
          </a:xfrm>
        </p:grpSpPr>
        <p:graphicFrame>
          <p:nvGraphicFramePr>
            <p:cNvPr id="15401" name="Object 5">
              <a:extLst>
                <a:ext uri="{FF2B5EF4-FFF2-40B4-BE49-F238E27FC236}">
                  <a16:creationId xmlns:a16="http://schemas.microsoft.com/office/drawing/2014/main" id="{F8DB820B-94ED-4CB1-878F-311D73878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4" name="公式" r:id="rId3" imgW="123893" imgH="157261" progId="Equation.3">
                    <p:embed/>
                  </p:oleObj>
                </mc:Choice>
                <mc:Fallback>
                  <p:oleObj name="公式" r:id="rId3" imgW="123893" imgH="15726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728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2" name="Group 33">
              <a:extLst>
                <a:ext uri="{FF2B5EF4-FFF2-40B4-BE49-F238E27FC236}">
                  <a16:creationId xmlns:a16="http://schemas.microsoft.com/office/drawing/2014/main" id="{6B059E6A-22EE-4A5F-A687-C9E97A434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15403" name="Line 31">
                <a:extLst>
                  <a:ext uri="{FF2B5EF4-FFF2-40B4-BE49-F238E27FC236}">
                    <a16:creationId xmlns:a16="http://schemas.microsoft.com/office/drawing/2014/main" id="{D8CBDC3D-1BA1-4B44-B111-304A8F3A8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AutoShape 2">
                <a:extLst>
                  <a:ext uri="{FF2B5EF4-FFF2-40B4-BE49-F238E27FC236}">
                    <a16:creationId xmlns:a16="http://schemas.microsoft.com/office/drawing/2014/main" id="{551F5EAF-7F2D-46BC-9AF8-C809F4920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405" name="Line 3">
                <a:extLst>
                  <a:ext uri="{FF2B5EF4-FFF2-40B4-BE49-F238E27FC236}">
                    <a16:creationId xmlns:a16="http://schemas.microsoft.com/office/drawing/2014/main" id="{B240500C-D476-45C1-B17F-99BB40D8D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6" name="Text Box 6">
                <a:extLst>
                  <a:ext uri="{FF2B5EF4-FFF2-40B4-BE49-F238E27FC236}">
                    <a16:creationId xmlns:a16="http://schemas.microsoft.com/office/drawing/2014/main" id="{3395B662-A32C-4609-B6B7-FF994464D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ea typeface="楷体_GB2312" pitchFamily="49" charset="-122"/>
                    <a:sym typeface="Symbol" panose="05050102010706020507" pitchFamily="18" charset="2"/>
                  </a:rPr>
                  <a:t></a:t>
                </a:r>
              </a:p>
            </p:txBody>
          </p:sp>
        </p:grpSp>
      </p:grpSp>
      <p:sp>
        <p:nvSpPr>
          <p:cNvPr id="15365" name="Rectangle 9">
            <a:extLst>
              <a:ext uri="{FF2B5EF4-FFF2-40B4-BE49-F238E27FC236}">
                <a16:creationId xmlns:a16="http://schemas.microsoft.com/office/drawing/2014/main" id="{28174CA3-92E8-437A-8F0B-6F370B4D4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10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仿宋_GB2312" pitchFamily="49" charset="-122"/>
              </a:rPr>
              <a:t>2.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直线与平面的夹角</a:t>
            </a:r>
            <a:endParaRPr lang="zh-CN" altLang="en-US" sz="280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3F1A7B81-1C99-4529-9C1D-29E8E0F3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当直线与平面不垂直时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963C2D83-1746-42AE-A259-849553E65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743200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设直线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L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的方向向量为   </a:t>
            </a:r>
          </a:p>
        </p:txBody>
      </p:sp>
      <p:sp>
        <p:nvSpPr>
          <p:cNvPr id="71692" name="Text Box 12">
            <a:extLst>
              <a:ext uri="{FF2B5EF4-FFF2-40B4-BE49-F238E27FC236}">
                <a16:creationId xmlns:a16="http://schemas.microsoft.com/office/drawing/2014/main" id="{62197797-160F-424D-A85A-78805C13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3375025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平面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的法向量为</a:t>
            </a: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6077087B-C2CE-47DE-9CD3-7D1B9880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76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则直线与平面夹角</a:t>
            </a:r>
            <a:r>
              <a:rPr lang="zh-CN" altLang="en-US" sz="2800" i="1">
                <a:ea typeface="楷体_GB2312" pitchFamily="49" charset="-122"/>
              </a:rPr>
              <a:t> </a:t>
            </a:r>
            <a:r>
              <a:rPr lang="zh-CN" altLang="en-US" sz="28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2800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71694" name="Object 14">
            <a:extLst>
              <a:ext uri="{FF2B5EF4-FFF2-40B4-BE49-F238E27FC236}">
                <a16:creationId xmlns:a16="http://schemas.microsoft.com/office/drawing/2014/main" id="{77FEDBFB-04CC-4AFF-A06F-20F41C6ED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57400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Equation" r:id="rId5" imgW="595396" imgH="614461" progId="Equation.3">
                  <p:embed/>
                </p:oleObj>
              </mc:Choice>
              <mc:Fallback>
                <p:oleObj name="Equation" r:id="rId5" imgW="595396" imgH="61446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Line 16">
            <a:extLst>
              <a:ext uri="{FF2B5EF4-FFF2-40B4-BE49-F238E27FC236}">
                <a16:creationId xmlns:a16="http://schemas.microsoft.com/office/drawing/2014/main" id="{D17DDD18-7CA9-4624-BCAE-DF087EDD6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Arc 17">
            <a:extLst>
              <a:ext uri="{FF2B5EF4-FFF2-40B4-BE49-F238E27FC236}">
                <a16:creationId xmlns:a16="http://schemas.microsoft.com/office/drawing/2014/main" id="{35A96F0E-67F3-4823-8D35-DFF276E52673}"/>
              </a:ext>
            </a:extLst>
          </p:cNvPr>
          <p:cNvSpPr>
            <a:spLocks/>
          </p:cNvSpPr>
          <p:nvPr/>
        </p:nvSpPr>
        <p:spPr bwMode="auto">
          <a:xfrm rot="3385627">
            <a:off x="7346156" y="3118644"/>
            <a:ext cx="192088" cy="457200"/>
          </a:xfrm>
          <a:custGeom>
            <a:avLst/>
            <a:gdLst>
              <a:gd name="T0" fmla="*/ 0 w 15466"/>
              <a:gd name="T1" fmla="*/ 1014794 h 21600"/>
              <a:gd name="T2" fmla="*/ 29630884 w 15466"/>
              <a:gd name="T3" fmla="*/ 43585045 h 21600"/>
              <a:gd name="T4" fmla="*/ 4111411 w 15466"/>
              <a:gd name="T5" fmla="*/ 204838300 h 21600"/>
              <a:gd name="T6" fmla="*/ 0 60000 65536"/>
              <a:gd name="T7" fmla="*/ 0 60000 65536"/>
              <a:gd name="T8" fmla="*/ 0 60000 65536"/>
              <a:gd name="T9" fmla="*/ 0 w 15466"/>
              <a:gd name="T10" fmla="*/ 0 h 21600"/>
              <a:gd name="T11" fmla="*/ 15466 w 154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lnTo>
                  <a:pt x="-1" y="10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Line 19">
            <a:extLst>
              <a:ext uri="{FF2B5EF4-FFF2-40B4-BE49-F238E27FC236}">
                <a16:creationId xmlns:a16="http://schemas.microsoft.com/office/drawing/2014/main" id="{FD9A2356-8ADE-4743-B272-F9A5292E6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590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9DB790B9-1D78-4D29-9519-D6460005C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743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4" name="Object 24">
            <a:extLst>
              <a:ext uri="{FF2B5EF4-FFF2-40B4-BE49-F238E27FC236}">
                <a16:creationId xmlns:a16="http://schemas.microsoft.com/office/drawing/2014/main" id="{F07F66C0-E519-41C7-ACDE-15B12C6F1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038475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Equation" r:id="rId7" imgW="252520" imgH="309398" progId="Equation.3">
                  <p:embed/>
                </p:oleObj>
              </mc:Choice>
              <mc:Fallback>
                <p:oleObj name="Equation" r:id="rId7" imgW="252520" imgH="30939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38475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>
            <a:extLst>
              <a:ext uri="{FF2B5EF4-FFF2-40B4-BE49-F238E27FC236}">
                <a16:creationId xmlns:a16="http://schemas.microsoft.com/office/drawing/2014/main" id="{02117D9D-4C6D-4811-BA41-D418C7283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5194300"/>
          <a:ext cx="48498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7" name="Equation" r:id="rId9" imgW="4843657" imgH="1038159" progId="Equation.3">
                  <p:embed/>
                </p:oleObj>
              </mc:Choice>
              <mc:Fallback>
                <p:oleObj name="Equation" r:id="rId9" imgW="4843657" imgH="103815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194300"/>
                        <a:ext cx="48498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Text Box 32">
            <a:extLst>
              <a:ext uri="{FF2B5EF4-FFF2-40B4-BE49-F238E27FC236}">
                <a16:creationId xmlns:a16="http://schemas.microsoft.com/office/drawing/2014/main" id="{B900CD34-054C-4F81-9642-861CAC0D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直线和它在平面上的投影直</a:t>
            </a:r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56568686-94C8-4776-829A-211BA21B395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870200"/>
            <a:ext cx="1854200" cy="406400"/>
            <a:chOff x="2736" y="1808"/>
            <a:chExt cx="1168" cy="256"/>
          </a:xfrm>
        </p:grpSpPr>
        <p:graphicFrame>
          <p:nvGraphicFramePr>
            <p:cNvPr id="15399" name="Object 25">
              <a:extLst>
                <a:ext uri="{FF2B5EF4-FFF2-40B4-BE49-F238E27FC236}">
                  <a16:creationId xmlns:a16="http://schemas.microsoft.com/office/drawing/2014/main" id="{44AC8653-3DC4-452F-9FB5-C893A7C618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8" name="Equation" r:id="rId11" imgW="1838270" imgH="390591" progId="Equation.3">
                    <p:embed/>
                  </p:oleObj>
                </mc:Choice>
                <mc:Fallback>
                  <p:oleObj name="Equation" r:id="rId11" imgW="1838270" imgH="39059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0" name="Line 35">
              <a:extLst>
                <a:ext uri="{FF2B5EF4-FFF2-40B4-BE49-F238E27FC236}">
                  <a16:creationId xmlns:a16="http://schemas.microsoft.com/office/drawing/2014/main" id="{A1E18320-B033-4687-998A-2E8CF4F4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DD70F3F8-F7C3-4004-9DF0-9725F937E5A6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3479800"/>
            <a:ext cx="1981200" cy="406400"/>
            <a:chOff x="2572" y="2192"/>
            <a:chExt cx="1248" cy="256"/>
          </a:xfrm>
        </p:grpSpPr>
        <p:graphicFrame>
          <p:nvGraphicFramePr>
            <p:cNvPr id="15397" name="Object 26">
              <a:extLst>
                <a:ext uri="{FF2B5EF4-FFF2-40B4-BE49-F238E27FC236}">
                  <a16:creationId xmlns:a16="http://schemas.microsoft.com/office/drawing/2014/main" id="{36F64F49-FD99-46EA-A980-9FDE1C51A9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2" y="2192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9" name="Equation" r:id="rId13" imgW="1966897" imgH="390591" progId="Equation.3">
                    <p:embed/>
                  </p:oleObj>
                </mc:Choice>
                <mc:Fallback>
                  <p:oleObj name="Equation" r:id="rId13" imgW="1966897" imgH="39059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192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36">
              <a:extLst>
                <a:ext uri="{FF2B5EF4-FFF2-40B4-BE49-F238E27FC236}">
                  <a16:creationId xmlns:a16="http://schemas.microsoft.com/office/drawing/2014/main" id="{806BD333-124A-422E-9080-64C9448C1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93" name="Text Box 50">
            <a:extLst>
              <a:ext uri="{FF2B5EF4-FFF2-40B4-BE49-F238E27FC236}">
                <a16:creationId xmlns:a16="http://schemas.microsoft.com/office/drawing/2014/main" id="{6E9FEB55-E635-41D9-8580-7E30D09A2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525" y="4280366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︿</a:t>
            </a: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4C342182-97CC-4390-A2D9-AF2C2C41375F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5214938"/>
            <a:ext cx="1333500" cy="990600"/>
            <a:chOff x="860" y="3285"/>
            <a:chExt cx="840" cy="624"/>
          </a:xfrm>
        </p:grpSpPr>
        <p:graphicFrame>
          <p:nvGraphicFramePr>
            <p:cNvPr id="15388" name="Object 28">
              <a:extLst>
                <a:ext uri="{FF2B5EF4-FFF2-40B4-BE49-F238E27FC236}">
                  <a16:creationId xmlns:a16="http://schemas.microsoft.com/office/drawing/2014/main" id="{1746DFFF-25F0-42E0-9FB0-378EA97C4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0" y="3285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0" name="Equation" r:id="rId15" imgW="1319024" imgH="976280" progId="Equation.3">
                    <p:embed/>
                  </p:oleObj>
                </mc:Choice>
                <mc:Fallback>
                  <p:oleObj name="Equation" r:id="rId15" imgW="1319024" imgH="976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285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Line 39">
              <a:extLst>
                <a:ext uri="{FF2B5EF4-FFF2-40B4-BE49-F238E27FC236}">
                  <a16:creationId xmlns:a16="http://schemas.microsoft.com/office/drawing/2014/main" id="{55B4CAC3-692F-454A-88CC-5A23FEEF1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0" name="Line 40">
              <a:extLst>
                <a:ext uri="{FF2B5EF4-FFF2-40B4-BE49-F238E27FC236}">
                  <a16:creationId xmlns:a16="http://schemas.microsoft.com/office/drawing/2014/main" id="{06B0F789-A577-47A6-B0BC-498BFFA53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1" name="Line 41">
              <a:extLst>
                <a:ext uri="{FF2B5EF4-FFF2-40B4-BE49-F238E27FC236}">
                  <a16:creationId xmlns:a16="http://schemas.microsoft.com/office/drawing/2014/main" id="{52607F79-77A6-4979-9564-7DD27AF1D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92" name="Line 42">
              <a:extLst>
                <a:ext uri="{FF2B5EF4-FFF2-40B4-BE49-F238E27FC236}">
                  <a16:creationId xmlns:a16="http://schemas.microsoft.com/office/drawing/2014/main" id="{CA71093D-3A65-4327-8B0F-548564B10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91EDE298-36BB-4881-B06F-DE5A468BCEE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438400"/>
            <a:ext cx="252413" cy="304800"/>
            <a:chOff x="4800" y="1536"/>
            <a:chExt cx="159" cy="192"/>
          </a:xfrm>
        </p:grpSpPr>
        <p:graphicFrame>
          <p:nvGraphicFramePr>
            <p:cNvPr id="15386" name="Object 23">
              <a:extLst>
                <a:ext uri="{FF2B5EF4-FFF2-40B4-BE49-F238E27FC236}">
                  <a16:creationId xmlns:a16="http://schemas.microsoft.com/office/drawing/2014/main" id="{5C753F07-4F67-4E68-A6B5-AEDC59A84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1" name="Equation" r:id="rId17" imgW="176370" imgH="233330" progId="Equation.3">
                    <p:embed/>
                  </p:oleObj>
                </mc:Choice>
                <mc:Fallback>
                  <p:oleObj name="Equation" r:id="rId17" imgW="176370" imgH="23333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7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43">
              <a:extLst>
                <a:ext uri="{FF2B5EF4-FFF2-40B4-BE49-F238E27FC236}">
                  <a16:creationId xmlns:a16="http://schemas.microsoft.com/office/drawing/2014/main" id="{A78EDEE3-10D8-4EE7-86BF-31DB3301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8D44CA78-B658-41F6-AE77-985B89E1C686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286000"/>
            <a:ext cx="252413" cy="304800"/>
            <a:chOff x="4560" y="1440"/>
            <a:chExt cx="159" cy="192"/>
          </a:xfrm>
        </p:grpSpPr>
        <p:graphicFrame>
          <p:nvGraphicFramePr>
            <p:cNvPr id="15384" name="Object 20">
              <a:extLst>
                <a:ext uri="{FF2B5EF4-FFF2-40B4-BE49-F238E27FC236}">
                  <a16:creationId xmlns:a16="http://schemas.microsoft.com/office/drawing/2014/main" id="{90357B12-1B6F-4387-AC0F-7100EBB28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2" name="Equation" r:id="rId19" imgW="214248" imgH="233330" progId="Equation.3">
                    <p:embed/>
                  </p:oleObj>
                </mc:Choice>
                <mc:Fallback>
                  <p:oleObj name="Equation" r:id="rId19" imgW="214248" imgH="23333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80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48">
              <a:extLst>
                <a:ext uri="{FF2B5EF4-FFF2-40B4-BE49-F238E27FC236}">
                  <a16:creationId xmlns:a16="http://schemas.microsoft.com/office/drawing/2014/main" id="{253DE68E-6BF2-4866-9C04-7D5D95953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1E8D48-3587-47B7-946C-1DBC91F4C98F}"/>
                  </a:ext>
                </a:extLst>
              </p:cNvPr>
              <p:cNvSpPr txBox="1"/>
              <p:nvPr/>
            </p:nvSpPr>
            <p:spPr>
              <a:xfrm>
                <a:off x="5105400" y="209265"/>
                <a:ext cx="1714507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1E8D48-3587-47B7-946C-1DBC91F4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9265"/>
                <a:ext cx="1714507" cy="73212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3F0FEA-E17E-476D-8009-7E84AD35A8EB}"/>
                  </a:ext>
                </a:extLst>
              </p:cNvPr>
              <p:cNvSpPr txBox="1"/>
              <p:nvPr/>
            </p:nvSpPr>
            <p:spPr>
              <a:xfrm>
                <a:off x="339610" y="4689988"/>
                <a:ext cx="2978379" cy="432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3F0FEA-E17E-476D-8009-7E84AD35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0" y="4689988"/>
                <a:ext cx="2978379" cy="43236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710" grpId="0" autoUpdateAnimBg="0"/>
      <p:bldP spid="71690" grpId="0" autoUpdateAnimBg="0"/>
      <p:bldP spid="71691" grpId="0" autoUpdateAnimBg="0"/>
      <p:bldP spid="71692" grpId="0" autoUpdateAnimBg="0"/>
      <p:bldP spid="71693" grpId="0" autoUpdateAnimBg="0"/>
      <p:bldP spid="71712" grpId="0" autoUpdateAnimBg="0"/>
      <p:bldP spid="15393" grpId="0"/>
      <p:bldP spid="3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2">
            <a:extLst>
              <a:ext uri="{FF2B5EF4-FFF2-40B4-BE49-F238E27FC236}">
                <a16:creationId xmlns:a16="http://schemas.microsoft.com/office/drawing/2014/main" id="{23972F10-2FB0-46F9-BC8B-AB9AF229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4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特别有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id="{5D68FDF8-036A-49F7-9013-A97EBC515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96963"/>
          <a:ext cx="1417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Equation" r:id="rId3" imgW="1395570" imgH="390591" progId="Equation.3">
                  <p:embed/>
                </p:oleObj>
              </mc:Choice>
              <mc:Fallback>
                <p:oleObj name="Equation" r:id="rId3" imgW="1395570" imgH="39059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6963"/>
                        <a:ext cx="1417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5" name="Object 35">
            <a:extLst>
              <a:ext uri="{FF2B5EF4-FFF2-40B4-BE49-F238E27FC236}">
                <a16:creationId xmlns:a16="http://schemas.microsoft.com/office/drawing/2014/main" id="{D5D80E95-7975-4860-B097-8FC6CC5E2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9050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5" imgW="1376236" imgH="390591" progId="Equation.3">
                  <p:embed/>
                </p:oleObj>
              </mc:Choice>
              <mc:Fallback>
                <p:oleObj name="Equation" r:id="rId5" imgW="1376236" imgH="39059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050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5" name="Object 45">
            <a:extLst>
              <a:ext uri="{FF2B5EF4-FFF2-40B4-BE49-F238E27FC236}">
                <a16:creationId xmlns:a16="http://schemas.microsoft.com/office/drawing/2014/main" id="{AA3A0910-E778-4B27-B725-FB7A7E9D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905000"/>
          <a:ext cx="2805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Equation" r:id="rId7" imgW="2790745" imgH="385861" progId="Equation.3">
                  <p:embed/>
                </p:oleObj>
              </mc:Choice>
              <mc:Fallback>
                <p:oleObj name="Equation" r:id="rId7" imgW="2790745" imgH="38586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05000"/>
                        <a:ext cx="2805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6">
            <a:extLst>
              <a:ext uri="{FF2B5EF4-FFF2-40B4-BE49-F238E27FC236}">
                <a16:creationId xmlns:a16="http://schemas.microsoft.com/office/drawing/2014/main" id="{EE7ED9C9-7A8C-4F82-8B94-91D3B906F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825500"/>
          <a:ext cx="162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9" imgW="1609817" imgH="919130" progId="Equation.3">
                  <p:embed/>
                </p:oleObj>
              </mc:Choice>
              <mc:Fallback>
                <p:oleObj name="Equation" r:id="rId9" imgW="1609817" imgH="91913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25500"/>
                        <a:ext cx="162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>
            <a:extLst>
              <a:ext uri="{FF2B5EF4-FFF2-40B4-BE49-F238E27FC236}">
                <a16:creationId xmlns:a16="http://schemas.microsoft.com/office/drawing/2014/main" id="{2C8F1A4F-E812-4093-A0C3-01B53F8C7791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1096963"/>
            <a:ext cx="733425" cy="330200"/>
            <a:chOff x="2145" y="960"/>
            <a:chExt cx="462" cy="208"/>
          </a:xfrm>
        </p:grpSpPr>
        <p:graphicFrame>
          <p:nvGraphicFramePr>
            <p:cNvPr id="16429" name="Object 43">
              <a:extLst>
                <a:ext uri="{FF2B5EF4-FFF2-40B4-BE49-F238E27FC236}">
                  <a16:creationId xmlns:a16="http://schemas.microsoft.com/office/drawing/2014/main" id="{AAA2D1DA-4D8B-4B1A-9D0C-1D3A9C24BD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960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7" name="Equation" r:id="rId11" imgW="690485" imgH="314522" progId="Equation.3">
                    <p:embed/>
                  </p:oleObj>
                </mc:Choice>
                <mc:Fallback>
                  <p:oleObj name="Equation" r:id="rId11" imgW="690485" imgH="31452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960"/>
                          <a:ext cx="4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0" name="Line 53">
              <a:extLst>
                <a:ext uri="{FF2B5EF4-FFF2-40B4-BE49-F238E27FC236}">
                  <a16:creationId xmlns:a16="http://schemas.microsoft.com/office/drawing/2014/main" id="{A557FF59-73FA-4075-945F-A90B82E1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31" name="Line 54">
              <a:extLst>
                <a:ext uri="{FF2B5EF4-FFF2-40B4-BE49-F238E27FC236}">
                  <a16:creationId xmlns:a16="http://schemas.microsoft.com/office/drawing/2014/main" id="{D1C0D7C0-2000-4175-A003-09ADFA7BE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58">
            <a:extLst>
              <a:ext uri="{FF2B5EF4-FFF2-40B4-BE49-F238E27FC236}">
                <a16:creationId xmlns:a16="http://schemas.microsoft.com/office/drawing/2014/main" id="{71C94601-EF81-4E09-80C0-5C92DDD04136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1905000"/>
            <a:ext cx="758825" cy="398463"/>
            <a:chOff x="2129" y="1584"/>
            <a:chExt cx="478" cy="251"/>
          </a:xfrm>
        </p:grpSpPr>
        <p:graphicFrame>
          <p:nvGraphicFramePr>
            <p:cNvPr id="16426" name="Object 41">
              <a:extLst>
                <a:ext uri="{FF2B5EF4-FFF2-40B4-BE49-F238E27FC236}">
                  <a16:creationId xmlns:a16="http://schemas.microsoft.com/office/drawing/2014/main" id="{4B272EEA-0120-413D-9DB3-82451C9E5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9" y="1584"/>
            <a:ext cx="46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8" name="Equation" r:id="rId13" imgW="709424" imgH="385861" progId="Equation.3">
                    <p:embed/>
                  </p:oleObj>
                </mc:Choice>
                <mc:Fallback>
                  <p:oleObj name="Equation" r:id="rId13" imgW="709424" imgH="38586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1584"/>
                          <a:ext cx="46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7" name="Line 55">
              <a:extLst>
                <a:ext uri="{FF2B5EF4-FFF2-40B4-BE49-F238E27FC236}">
                  <a16:creationId xmlns:a16="http://schemas.microsoft.com/office/drawing/2014/main" id="{3DC9D8A9-5567-41B7-AC47-94802321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8" name="Line 56">
              <a:extLst>
                <a:ext uri="{FF2B5EF4-FFF2-40B4-BE49-F238E27FC236}">
                  <a16:creationId xmlns:a16="http://schemas.microsoft.com/office/drawing/2014/main" id="{D6422597-454C-481B-8C62-360B7F2F8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40" name="Text Box 60">
            <a:extLst>
              <a:ext uri="{FF2B5EF4-FFF2-40B4-BE49-F238E27FC236}">
                <a16:creationId xmlns:a16="http://schemas.microsoft.com/office/drawing/2014/main" id="{8A17D855-5170-412F-A4B8-28F3E618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71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取已知平面的法向量</a:t>
            </a:r>
          </a:p>
        </p:txBody>
      </p:sp>
      <p:graphicFrame>
        <p:nvGraphicFramePr>
          <p:cNvPr id="46141" name="Object 61">
            <a:extLst>
              <a:ext uri="{FF2B5EF4-FFF2-40B4-BE49-F238E27FC236}">
                <a16:creationId xmlns:a16="http://schemas.microsoft.com/office/drawing/2014/main" id="{F06C54D9-B2E3-43A1-A6A1-6A69B0389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5457825"/>
          <a:ext cx="2919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9" name="Equation" r:id="rId15" imgW="2905168" imgH="919130" progId="Equation.3">
                  <p:embed/>
                </p:oleObj>
              </mc:Choice>
              <mc:Fallback>
                <p:oleObj name="Equation" r:id="rId15" imgW="2905168" imgH="91913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457825"/>
                        <a:ext cx="2919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2" name="Text Box 62">
            <a:extLst>
              <a:ext uri="{FF2B5EF4-FFF2-40B4-BE49-F238E27FC236}">
                <a16:creationId xmlns:a16="http://schemas.microsoft.com/office/drawing/2014/main" id="{312C1A0D-196F-4DC1-AB71-C21F61C1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则直线的对称式方程为</a:t>
            </a:r>
          </a:p>
        </p:txBody>
      </p:sp>
      <p:graphicFrame>
        <p:nvGraphicFramePr>
          <p:cNvPr id="46143" name="Object 63">
            <a:extLst>
              <a:ext uri="{FF2B5EF4-FFF2-40B4-BE49-F238E27FC236}">
                <a16:creationId xmlns:a16="http://schemas.microsoft.com/office/drawing/2014/main" id="{5620B5AB-8C28-4F23-A344-3CB0E673E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2649538"/>
          <a:ext cx="2703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17" imgW="2690920" imgH="385861" progId="Equation.3">
                  <p:embed/>
                </p:oleObj>
              </mc:Choice>
              <mc:Fallback>
                <p:oleObj name="Equation" r:id="rId17" imgW="2690920" imgH="38586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2649538"/>
                        <a:ext cx="2703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4" name="Text Box 64">
            <a:extLst>
              <a:ext uri="{FF2B5EF4-FFF2-40B4-BE49-F238E27FC236}">
                <a16:creationId xmlns:a16="http://schemas.microsoft.com/office/drawing/2014/main" id="{86587565-0547-445C-86AF-1083391C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直的直线方程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6146" name="Text Box 66">
            <a:extLst>
              <a:ext uri="{FF2B5EF4-FFF2-40B4-BE49-F238E27FC236}">
                <a16:creationId xmlns:a16="http://schemas.microsoft.com/office/drawing/2014/main" id="{0786FB2E-F669-4E72-B9BD-CCAC8B6C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为所求直线的方向向量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46147" name="AutoShape 67">
            <a:extLst>
              <a:ext uri="{FF2B5EF4-FFF2-40B4-BE49-F238E27FC236}">
                <a16:creationId xmlns:a16="http://schemas.microsoft.com/office/drawing/2014/main" id="{6F18A9B7-D27D-4E5B-A05E-8C4CF65B7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267200"/>
            <a:ext cx="2362200" cy="1143000"/>
          </a:xfrm>
          <a:prstGeom prst="parallelogram">
            <a:avLst>
              <a:gd name="adj" fmla="val 51667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C8DD8549-7A4C-417C-B159-C0AC3532D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3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1">
            <a:extLst>
              <a:ext uri="{FF2B5EF4-FFF2-40B4-BE49-F238E27FC236}">
                <a16:creationId xmlns:a16="http://schemas.microsoft.com/office/drawing/2014/main" id="{185C66F5-19C2-4CB1-808B-815136DBDA3C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3581400"/>
            <a:ext cx="0" cy="2514600"/>
            <a:chOff x="4512" y="1392"/>
            <a:chExt cx="0" cy="1584"/>
          </a:xfrm>
        </p:grpSpPr>
        <p:sp>
          <p:nvSpPr>
            <p:cNvPr id="16424" name="Line 72">
              <a:extLst>
                <a:ext uri="{FF2B5EF4-FFF2-40B4-BE49-F238E27FC236}">
                  <a16:creationId xmlns:a16="http://schemas.microsoft.com/office/drawing/2014/main" id="{7963B4AB-6024-47F9-92A7-DE1E98FBC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73">
              <a:extLst>
                <a:ext uri="{FF2B5EF4-FFF2-40B4-BE49-F238E27FC236}">
                  <a16:creationId xmlns:a16="http://schemas.microsoft.com/office/drawing/2014/main" id="{865957B0-E880-4890-8BA8-CEBB7C744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54" name="Oval 74">
            <a:extLst>
              <a:ext uri="{FF2B5EF4-FFF2-40B4-BE49-F238E27FC236}">
                <a16:creationId xmlns:a16="http://schemas.microsoft.com/office/drawing/2014/main" id="{EFEE1BD1-8902-43EA-98DD-FC818D2F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3733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6155" name="Object 75">
            <a:extLst>
              <a:ext uri="{FF2B5EF4-FFF2-40B4-BE49-F238E27FC236}">
                <a16:creationId xmlns:a16="http://schemas.microsoft.com/office/drawing/2014/main" id="{7A15EC27-5B3E-484C-B251-89039D3A2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60071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1" name="Equation" r:id="rId19" imgW="2519285" imgH="385861" progId="Equation.3">
                  <p:embed/>
                </p:oleObj>
              </mc:Choice>
              <mc:Fallback>
                <p:oleObj name="Equation" r:id="rId19" imgW="2519285" imgH="385861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60071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6" name="Text Box 76">
            <a:extLst>
              <a:ext uri="{FF2B5EF4-FFF2-40B4-BE49-F238E27FC236}">
                <a16:creationId xmlns:a16="http://schemas.microsoft.com/office/drawing/2014/main" id="{48B6157D-ABBB-4665-8D86-8A668E55A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25146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垂 </a:t>
            </a:r>
          </a:p>
        </p:txBody>
      </p:sp>
      <p:grpSp>
        <p:nvGrpSpPr>
          <p:cNvPr id="5" name="Group 79">
            <a:extLst>
              <a:ext uri="{FF2B5EF4-FFF2-40B4-BE49-F238E27FC236}">
                <a16:creationId xmlns:a16="http://schemas.microsoft.com/office/drawing/2014/main" id="{C6C0F9B5-5A43-4806-AC75-FA06D8AB231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10000"/>
            <a:ext cx="1993900" cy="406400"/>
            <a:chOff x="3024" y="2400"/>
            <a:chExt cx="1256" cy="256"/>
          </a:xfrm>
        </p:grpSpPr>
        <p:graphicFrame>
          <p:nvGraphicFramePr>
            <p:cNvPr id="16422" name="Object 65">
              <a:extLst>
                <a:ext uri="{FF2B5EF4-FFF2-40B4-BE49-F238E27FC236}">
                  <a16:creationId xmlns:a16="http://schemas.microsoft.com/office/drawing/2014/main" id="{52D5614C-A821-4684-BD3F-BAE618E83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00"/>
            <a:ext cx="1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2" name="Equation" r:id="rId21" imgW="1985836" imgH="390591" progId="Equation.3">
                    <p:embed/>
                  </p:oleObj>
                </mc:Choice>
                <mc:Fallback>
                  <p:oleObj name="Equation" r:id="rId21" imgW="1985836" imgH="390591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00"/>
                          <a:ext cx="1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3" name="Line 77">
              <a:extLst>
                <a:ext uri="{FF2B5EF4-FFF2-40B4-BE49-F238E27FC236}">
                  <a16:creationId xmlns:a16="http://schemas.microsoft.com/office/drawing/2014/main" id="{F8A1106D-F78D-45FC-90C9-86EB271F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80">
            <a:extLst>
              <a:ext uri="{FF2B5EF4-FFF2-40B4-BE49-F238E27FC236}">
                <a16:creationId xmlns:a16="http://schemas.microsoft.com/office/drawing/2014/main" id="{79356C7E-E9EA-48C9-9F91-10C349D75550}"/>
              </a:ext>
            </a:extLst>
          </p:cNvPr>
          <p:cNvGrpSpPr>
            <a:grpSpLocks/>
          </p:cNvGrpSpPr>
          <p:nvPr/>
        </p:nvGrpSpPr>
        <p:grpSpPr bwMode="auto">
          <a:xfrm>
            <a:off x="8129588" y="3657600"/>
            <a:ext cx="252412" cy="304800"/>
            <a:chOff x="4737" y="2256"/>
            <a:chExt cx="159" cy="192"/>
          </a:xfrm>
        </p:grpSpPr>
        <p:graphicFrame>
          <p:nvGraphicFramePr>
            <p:cNvPr id="16420" name="Object 70">
              <a:extLst>
                <a:ext uri="{FF2B5EF4-FFF2-40B4-BE49-F238E27FC236}">
                  <a16:creationId xmlns:a16="http://schemas.microsoft.com/office/drawing/2014/main" id="{328134F4-1C1F-4CAC-83CA-71C09291B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3" name="Equation" r:id="rId23" imgW="214248" imgH="233330" progId="Equation.3">
                    <p:embed/>
                  </p:oleObj>
                </mc:Choice>
                <mc:Fallback>
                  <p:oleObj name="Equation" r:id="rId23" imgW="214248" imgH="23333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297"/>
                          <a:ext cx="14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1" name="Line 78">
              <a:extLst>
                <a:ext uri="{FF2B5EF4-FFF2-40B4-BE49-F238E27FC236}">
                  <a16:creationId xmlns:a16="http://schemas.microsoft.com/office/drawing/2014/main" id="{3D1ECB51-0855-4E1B-BDD6-7E9ABE01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61" name="Rectangle 81">
            <a:extLst>
              <a:ext uri="{FF2B5EF4-FFF2-40B4-BE49-F238E27FC236}">
                <a16:creationId xmlns:a16="http://schemas.microsoft.com/office/drawing/2014/main" id="{2CAB3F3D-F883-4580-BBB4-EF6FA8585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514600"/>
            <a:ext cx="525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求过点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(1,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2 , 4)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且与平面</a:t>
            </a:r>
          </a:p>
        </p:txBody>
      </p:sp>
      <p:grpSp>
        <p:nvGrpSpPr>
          <p:cNvPr id="7" name="Group 89">
            <a:extLst>
              <a:ext uri="{FF2B5EF4-FFF2-40B4-BE49-F238E27FC236}">
                <a16:creationId xmlns:a16="http://schemas.microsoft.com/office/drawing/2014/main" id="{64E6AB36-AC2D-4497-B3B6-E176F7853219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1219200"/>
            <a:ext cx="935037" cy="76200"/>
            <a:chOff x="1632" y="912"/>
            <a:chExt cx="907" cy="48"/>
          </a:xfrm>
        </p:grpSpPr>
        <p:sp>
          <p:nvSpPr>
            <p:cNvPr id="16418" name="Line 90">
              <a:extLst>
                <a:ext uri="{FF2B5EF4-FFF2-40B4-BE49-F238E27FC236}">
                  <a16:creationId xmlns:a16="http://schemas.microsoft.com/office/drawing/2014/main" id="{544E9343-BDDB-4DC7-A9F9-2FF471039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9" name="Line 91">
              <a:extLst>
                <a:ext uri="{FF2B5EF4-FFF2-40B4-BE49-F238E27FC236}">
                  <a16:creationId xmlns:a16="http://schemas.microsoft.com/office/drawing/2014/main" id="{549E09B4-FCEC-4544-95E4-56183C714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92">
            <a:extLst>
              <a:ext uri="{FF2B5EF4-FFF2-40B4-BE49-F238E27FC236}">
                <a16:creationId xmlns:a16="http://schemas.microsoft.com/office/drawing/2014/main" id="{E2B5A087-EDF2-4F72-8FA0-DD2D1C391C8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219200"/>
            <a:ext cx="935038" cy="76200"/>
            <a:chOff x="1632" y="912"/>
            <a:chExt cx="907" cy="48"/>
          </a:xfrm>
        </p:grpSpPr>
        <p:sp>
          <p:nvSpPr>
            <p:cNvPr id="16416" name="Line 93">
              <a:extLst>
                <a:ext uri="{FF2B5EF4-FFF2-40B4-BE49-F238E27FC236}">
                  <a16:creationId xmlns:a16="http://schemas.microsoft.com/office/drawing/2014/main" id="{AFD72089-BACA-4AA0-BDC1-B0022F0A1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7" name="Line 94">
              <a:extLst>
                <a:ext uri="{FF2B5EF4-FFF2-40B4-BE49-F238E27FC236}">
                  <a16:creationId xmlns:a16="http://schemas.microsoft.com/office/drawing/2014/main" id="{2D36B204-F7AA-45B0-B338-8642AEC74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Group 95">
            <a:extLst>
              <a:ext uri="{FF2B5EF4-FFF2-40B4-BE49-F238E27FC236}">
                <a16:creationId xmlns:a16="http://schemas.microsoft.com/office/drawing/2014/main" id="{4C2F02B2-3790-4B56-8D8D-D66CC20B6D2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57400"/>
            <a:ext cx="935038" cy="76200"/>
            <a:chOff x="1632" y="912"/>
            <a:chExt cx="907" cy="48"/>
          </a:xfrm>
        </p:grpSpPr>
        <p:sp>
          <p:nvSpPr>
            <p:cNvPr id="16414" name="Line 96">
              <a:extLst>
                <a:ext uri="{FF2B5EF4-FFF2-40B4-BE49-F238E27FC236}">
                  <a16:creationId xmlns:a16="http://schemas.microsoft.com/office/drawing/2014/main" id="{F23FF90B-4B62-46D7-AD6F-5BE4B2D88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5" name="Line 97">
              <a:extLst>
                <a:ext uri="{FF2B5EF4-FFF2-40B4-BE49-F238E27FC236}">
                  <a16:creationId xmlns:a16="http://schemas.microsoft.com/office/drawing/2014/main" id="{D7AB00EE-8225-4C4D-8BBE-6C885170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98">
            <a:extLst>
              <a:ext uri="{FF2B5EF4-FFF2-40B4-BE49-F238E27FC236}">
                <a16:creationId xmlns:a16="http://schemas.microsoft.com/office/drawing/2014/main" id="{2912A4C8-6DB9-4B22-A7AD-C713DDC2202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057400"/>
            <a:ext cx="935038" cy="76200"/>
            <a:chOff x="1632" y="912"/>
            <a:chExt cx="907" cy="48"/>
          </a:xfrm>
        </p:grpSpPr>
        <p:sp>
          <p:nvSpPr>
            <p:cNvPr id="16412" name="Line 99">
              <a:extLst>
                <a:ext uri="{FF2B5EF4-FFF2-40B4-BE49-F238E27FC236}">
                  <a16:creationId xmlns:a16="http://schemas.microsoft.com/office/drawing/2014/main" id="{9D08FC7F-090B-4CEF-8F70-9742BB66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3" name="Line 100">
              <a:extLst>
                <a:ext uri="{FF2B5EF4-FFF2-40B4-BE49-F238E27FC236}">
                  <a16:creationId xmlns:a16="http://schemas.microsoft.com/office/drawing/2014/main" id="{76EB3C8A-E519-41AA-B48A-4CCBFA2B3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0" grpId="0" autoUpdateAnimBg="0"/>
      <p:bldP spid="46142" grpId="0" autoUpdateAnimBg="0"/>
      <p:bldP spid="46144" grpId="0" build="p" autoUpdateAnimBg="0" advAuto="0"/>
      <p:bldP spid="46146" grpId="0" autoUpdateAnimBg="0"/>
      <p:bldP spid="46147" grpId="0" animBg="1"/>
      <p:bldP spid="46154" grpId="0" animBg="1"/>
      <p:bldP spid="46156" grpId="0" build="p" autoUpdateAnimBg="0"/>
      <p:bldP spid="4616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39A743-FC31-4823-88AA-6B6D3A629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2895600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空间直线方程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6CF3E6B-F62E-4DF6-A13C-6F2D9C4FC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一般式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0AC4A60-B37C-4E84-939F-85D98D22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对称式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C7A48F33-6091-464B-B582-029665D7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8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368CCFE6-C6A7-4C15-97D5-5B140F35E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8" y="1905000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3" imgW="3947998" imgH="976280" progId="Equation.3">
                  <p:embed/>
                </p:oleObj>
              </mc:Choice>
              <mc:Fallback>
                <p:oleObj name="Equation" r:id="rId3" imgW="3947998" imgH="976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905000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8CC1CC77-5415-43FA-84DF-14E2E2F99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216400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5" imgW="2100259" imgH="1338098" progId="Equation.3">
                  <p:embed/>
                </p:oleObj>
              </mc:Choice>
              <mc:Fallback>
                <p:oleObj name="Equation" r:id="rId5" imgW="2100259" imgH="133809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16400"/>
                        <a:ext cx="2108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79763072-1134-4CED-8D23-2BE619B80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1750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7" imgW="3705342" imgH="923859" progId="Equation.3">
                  <p:embed/>
                </p:oleObj>
              </mc:Choice>
              <mc:Fallback>
                <p:oleObj name="Equation" r:id="rId7" imgW="3705342" imgH="92385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75000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49F29754-DEF9-44F3-B8F2-E8B47BCC9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57277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9" imgW="2790745" imgH="504891" progId="Equation.3">
                  <p:embed/>
                </p:oleObj>
              </mc:Choice>
              <mc:Fallback>
                <p:oleObj name="Equation" r:id="rId9" imgW="2790745" imgH="504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727700"/>
                        <a:ext cx="28067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3">
            <a:extLst>
              <a:ext uri="{FF2B5EF4-FFF2-40B4-BE49-F238E27FC236}">
                <a16:creationId xmlns:a16="http://schemas.microsoft.com/office/drawing/2014/main" id="{91E76E34-6F04-4316-B656-C2E04109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81000"/>
            <a:ext cx="2035175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build="p" autoUpdateAnimBg="0"/>
      <p:bldP spid="307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6ABD3761-9525-44A4-BCC8-757D60254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106680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8" name="Equation" r:id="rId3" imgW="4043483" imgH="938048" progId="Equation.3">
                  <p:embed/>
                </p:oleObj>
              </mc:Choice>
              <mc:Fallback>
                <p:oleObj name="Equation" r:id="rId3" imgW="4043483" imgH="9380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06680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>
            <a:extLst>
              <a:ext uri="{FF2B5EF4-FFF2-40B4-BE49-F238E27FC236}">
                <a16:creationId xmlns:a16="http://schemas.microsoft.com/office/drawing/2014/main" id="{513757CE-3A53-498B-B168-0107A8830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93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627A3AA9-0D73-4419-9090-CAC6964C9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3230563"/>
          <a:ext cx="3478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Equation" r:id="rId5" imgW="3471761" imgH="428822" progId="Equation.3">
                  <p:embed/>
                </p:oleObj>
              </mc:Choice>
              <mc:Fallback>
                <p:oleObj name="Equation" r:id="rId5" imgW="3471761" imgH="4288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230563"/>
                        <a:ext cx="3478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A41128CA-7703-4864-9998-4CFC4D041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19300"/>
          <a:ext cx="4240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0" name="Equation" r:id="rId7" imgW="4234057" imgH="938048" progId="Equation.3">
                  <p:embed/>
                </p:oleObj>
              </mc:Choice>
              <mc:Fallback>
                <p:oleObj name="Equation" r:id="rId7" imgW="4234057" imgH="938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9300"/>
                        <a:ext cx="4240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1D901CB4-CF1A-46EF-B0D9-87623BA57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000500"/>
          <a:ext cx="2055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1" name="Equation" r:id="rId9" imgW="2043048" imgH="938048" progId="Equation.3">
                  <p:embed/>
                </p:oleObj>
              </mc:Choice>
              <mc:Fallback>
                <p:oleObj name="Equation" r:id="rId9" imgW="2043048" imgH="9380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00500"/>
                        <a:ext cx="2055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8">
            <a:extLst>
              <a:ext uri="{FF2B5EF4-FFF2-40B4-BE49-F238E27FC236}">
                <a16:creationId xmlns:a16="http://schemas.microsoft.com/office/drawing/2014/main" id="{263C711A-5BE9-4B04-9708-AE236E848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832100" cy="5334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楷体_GB2312" pitchFamily="49" charset="-122"/>
              </a:rPr>
              <a:t>2.  </a:t>
            </a:r>
            <a:r>
              <a:rPr lang="zh-CN" altLang="en-US" sz="2800" b="1">
                <a:ea typeface="楷体_GB2312" pitchFamily="49" charset="-122"/>
              </a:rPr>
              <a:t>线与线的关系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68858024-65B4-42F7-B74E-187F433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99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64BA78D2-05B7-4805-B709-FBBC22BD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958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夹角公式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414661DC-BA0A-4C38-AAC2-99085A609AC6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1371600"/>
            <a:ext cx="2389187" cy="444500"/>
            <a:chOff x="3921" y="864"/>
            <a:chExt cx="1505" cy="280"/>
          </a:xfrm>
        </p:grpSpPr>
        <p:graphicFrame>
          <p:nvGraphicFramePr>
            <p:cNvPr id="18475" name="Object 21">
              <a:extLst>
                <a:ext uri="{FF2B5EF4-FFF2-40B4-BE49-F238E27FC236}">
                  <a16:creationId xmlns:a16="http://schemas.microsoft.com/office/drawing/2014/main" id="{56F832CA-2555-4C14-AD39-0BB3A8D7A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864"/>
            <a:ext cx="150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2" name="Equation" r:id="rId11" imgW="2371719" imgH="428822" progId="Equation.3">
                    <p:embed/>
                  </p:oleObj>
                </mc:Choice>
                <mc:Fallback>
                  <p:oleObj name="Equation" r:id="rId11" imgW="2371719" imgH="42882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64"/>
                          <a:ext cx="150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6" name="Line 22">
              <a:extLst>
                <a:ext uri="{FF2B5EF4-FFF2-40B4-BE49-F238E27FC236}">
                  <a16:creationId xmlns:a16="http://schemas.microsoft.com/office/drawing/2014/main" id="{E8A53621-1EDF-491B-AD8C-5A47BB325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8E082E35-C811-4350-A5D5-DFF478387F8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22500"/>
            <a:ext cx="2590800" cy="444500"/>
            <a:chOff x="4080" y="1584"/>
            <a:chExt cx="1632" cy="280"/>
          </a:xfrm>
        </p:grpSpPr>
        <p:sp>
          <p:nvSpPr>
            <p:cNvPr id="18473" name="Line 23">
              <a:extLst>
                <a:ext uri="{FF2B5EF4-FFF2-40B4-BE49-F238E27FC236}">
                  <a16:creationId xmlns:a16="http://schemas.microsoft.com/office/drawing/2014/main" id="{825735D9-B146-4CC9-B91B-8F8107B3B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8474" name="Object 26">
              <a:extLst>
                <a:ext uri="{FF2B5EF4-FFF2-40B4-BE49-F238E27FC236}">
                  <a16:creationId xmlns:a16="http://schemas.microsoft.com/office/drawing/2014/main" id="{8A720D9F-9806-4E09-A5E3-C3CF57FBA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9" y="1584"/>
            <a:ext cx="16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3" name="Equation" r:id="rId13" imgW="2562293" imgH="428822" progId="Equation.3">
                    <p:embed/>
                  </p:oleObj>
                </mc:Choice>
                <mc:Fallback>
                  <p:oleObj name="Equation" r:id="rId13" imgW="2562293" imgH="42882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584"/>
                          <a:ext cx="16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7634FF68-6A8D-4464-9CF8-E536CE5EB6B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89300"/>
            <a:ext cx="1447800" cy="444500"/>
            <a:chOff x="1104" y="2099"/>
            <a:chExt cx="912" cy="280"/>
          </a:xfrm>
        </p:grpSpPr>
        <p:graphicFrame>
          <p:nvGraphicFramePr>
            <p:cNvPr id="18470" name="Object 14">
              <a:extLst>
                <a:ext uri="{FF2B5EF4-FFF2-40B4-BE49-F238E27FC236}">
                  <a16:creationId xmlns:a16="http://schemas.microsoft.com/office/drawing/2014/main" id="{869E1541-06D7-4771-980A-8F2C6B97E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" y="2099"/>
            <a:ext cx="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4" name="Equation" r:id="rId15" imgW="1376236" imgH="428822" progId="Equation.3">
                    <p:embed/>
                  </p:oleObj>
                </mc:Choice>
                <mc:Fallback>
                  <p:oleObj name="Equation" r:id="rId15" imgW="1376236" imgH="42882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2099"/>
                          <a:ext cx="8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1" name="Line 40">
              <a:extLst>
                <a:ext uri="{FF2B5EF4-FFF2-40B4-BE49-F238E27FC236}">
                  <a16:creationId xmlns:a16="http://schemas.microsoft.com/office/drawing/2014/main" id="{F6B0F823-D158-4671-AE6C-C4E18257C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72" name="Line 41">
              <a:extLst>
                <a:ext uri="{FF2B5EF4-FFF2-40B4-BE49-F238E27FC236}">
                  <a16:creationId xmlns:a16="http://schemas.microsoft.com/office/drawing/2014/main" id="{436C2360-4A2F-42A0-B822-3383EEF5A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3835" name="Object 43">
            <a:extLst>
              <a:ext uri="{FF2B5EF4-FFF2-40B4-BE49-F238E27FC236}">
                <a16:creationId xmlns:a16="http://schemas.microsoft.com/office/drawing/2014/main" id="{CA8330FF-A15A-44FC-90F0-023487F1C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32893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5" name="Equation" r:id="rId17" imgW="1109511" imgH="428822" progId="Equation.3">
                  <p:embed/>
                </p:oleObj>
              </mc:Choice>
              <mc:Fallback>
                <p:oleObj name="Equation" r:id="rId17" imgW="1109511" imgH="42882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2893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46">
            <a:extLst>
              <a:ext uri="{FF2B5EF4-FFF2-40B4-BE49-F238E27FC236}">
                <a16:creationId xmlns:a16="http://schemas.microsoft.com/office/drawing/2014/main" id="{D7639E36-1B06-40AD-90CC-381D29A1B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2799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6" name="Equation" r:id="rId19" imgW="1014422" imgH="428822" progId="Equation.3">
                  <p:embed/>
                </p:oleObj>
              </mc:Choice>
              <mc:Fallback>
                <p:oleObj name="Equation" r:id="rId19" imgW="1014422" imgH="42882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799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>
            <a:extLst>
              <a:ext uri="{FF2B5EF4-FFF2-40B4-BE49-F238E27FC236}">
                <a16:creationId xmlns:a16="http://schemas.microsoft.com/office/drawing/2014/main" id="{FB49D861-A141-4311-8FB1-4C192A080F47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4265613"/>
            <a:ext cx="1517650" cy="458787"/>
            <a:chOff x="1256" y="2679"/>
            <a:chExt cx="956" cy="289"/>
          </a:xfrm>
        </p:grpSpPr>
        <p:sp>
          <p:nvSpPr>
            <p:cNvPr id="18466" name="Line 45">
              <a:extLst>
                <a:ext uri="{FF2B5EF4-FFF2-40B4-BE49-F238E27FC236}">
                  <a16:creationId xmlns:a16="http://schemas.microsoft.com/office/drawing/2014/main" id="{2982AAE3-457E-47F4-A50F-C6A7B1F70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8467" name="Object 47">
              <a:extLst>
                <a:ext uri="{FF2B5EF4-FFF2-40B4-BE49-F238E27FC236}">
                  <a16:creationId xmlns:a16="http://schemas.microsoft.com/office/drawing/2014/main" id="{54D6D7E6-B171-4698-8A67-E82D8DD17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4" y="268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7" name="Equation" r:id="rId21" imgW="1471720" imgH="428822" progId="Equation.3">
                    <p:embed/>
                  </p:oleObj>
                </mc:Choice>
                <mc:Fallback>
                  <p:oleObj name="Equation" r:id="rId21" imgW="1471720" imgH="42882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68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8">
              <a:extLst>
                <a:ext uri="{FF2B5EF4-FFF2-40B4-BE49-F238E27FC236}">
                  <a16:creationId xmlns:a16="http://schemas.microsoft.com/office/drawing/2014/main" id="{EE217F40-5915-4450-8EBD-92163DE09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9" name="Line 49">
              <a:extLst>
                <a:ext uri="{FF2B5EF4-FFF2-40B4-BE49-F238E27FC236}">
                  <a16:creationId xmlns:a16="http://schemas.microsoft.com/office/drawing/2014/main" id="{1B17CDEF-E7A6-40C1-B7BA-A84D2D9D0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BD2B569D-F908-419D-BDED-F8353F1D016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029200"/>
            <a:ext cx="2489200" cy="990600"/>
            <a:chOff x="1440" y="3168"/>
            <a:chExt cx="1568" cy="624"/>
          </a:xfrm>
        </p:grpSpPr>
        <p:graphicFrame>
          <p:nvGraphicFramePr>
            <p:cNvPr id="18461" name="Object 54">
              <a:extLst>
                <a:ext uri="{FF2B5EF4-FFF2-40B4-BE49-F238E27FC236}">
                  <a16:creationId xmlns:a16="http://schemas.microsoft.com/office/drawing/2014/main" id="{30AFC5E6-36DD-4A16-8E2E-FB7726AD5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16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8" name="Equation" r:id="rId23" imgW="2481407" imgH="976280" progId="Equation.3">
                    <p:embed/>
                  </p:oleObj>
                </mc:Choice>
                <mc:Fallback>
                  <p:oleObj name="Equation" r:id="rId23" imgW="2481407" imgH="9762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Line 55">
              <a:extLst>
                <a:ext uri="{FF2B5EF4-FFF2-40B4-BE49-F238E27FC236}">
                  <a16:creationId xmlns:a16="http://schemas.microsoft.com/office/drawing/2014/main" id="{1E7AAC95-0187-4977-8D9E-A03C856F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3" name="Line 56">
              <a:extLst>
                <a:ext uri="{FF2B5EF4-FFF2-40B4-BE49-F238E27FC236}">
                  <a16:creationId xmlns:a16="http://schemas.microsoft.com/office/drawing/2014/main" id="{88A8402E-4F6F-4B29-B0CE-EFC09408A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4" name="Line 57">
              <a:extLst>
                <a:ext uri="{FF2B5EF4-FFF2-40B4-BE49-F238E27FC236}">
                  <a16:creationId xmlns:a16="http://schemas.microsoft.com/office/drawing/2014/main" id="{0FAE81DA-CBEF-4B8C-A7F6-2F0E00A66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5" name="Line 58">
              <a:extLst>
                <a:ext uri="{FF2B5EF4-FFF2-40B4-BE49-F238E27FC236}">
                  <a16:creationId xmlns:a16="http://schemas.microsoft.com/office/drawing/2014/main" id="{7D7F1BCA-561D-49A9-BD1B-3A2B6A973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67">
            <a:extLst>
              <a:ext uri="{FF2B5EF4-FFF2-40B4-BE49-F238E27FC236}">
                <a16:creationId xmlns:a16="http://schemas.microsoft.com/office/drawing/2014/main" id="{61CA8AB7-136E-4966-B65D-C1020342C74E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3429000"/>
            <a:ext cx="863600" cy="76200"/>
            <a:chOff x="1632" y="912"/>
            <a:chExt cx="907" cy="48"/>
          </a:xfrm>
        </p:grpSpPr>
        <p:sp>
          <p:nvSpPr>
            <p:cNvPr id="18459" name="Line 68">
              <a:extLst>
                <a:ext uri="{FF2B5EF4-FFF2-40B4-BE49-F238E27FC236}">
                  <a16:creationId xmlns:a16="http://schemas.microsoft.com/office/drawing/2014/main" id="{21618243-6CC9-420C-961C-F77F69107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0" name="Line 69">
              <a:extLst>
                <a:ext uri="{FF2B5EF4-FFF2-40B4-BE49-F238E27FC236}">
                  <a16:creationId xmlns:a16="http://schemas.microsoft.com/office/drawing/2014/main" id="{736647A5-F9F1-4D64-83B4-712F993E4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70">
            <a:extLst>
              <a:ext uri="{FF2B5EF4-FFF2-40B4-BE49-F238E27FC236}">
                <a16:creationId xmlns:a16="http://schemas.microsoft.com/office/drawing/2014/main" id="{3DD48D6A-9DF6-4FC7-B05E-D3E76C539AC3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3429000"/>
            <a:ext cx="863600" cy="76200"/>
            <a:chOff x="1632" y="912"/>
            <a:chExt cx="907" cy="48"/>
          </a:xfrm>
        </p:grpSpPr>
        <p:sp>
          <p:nvSpPr>
            <p:cNvPr id="18457" name="Line 71">
              <a:extLst>
                <a:ext uri="{FF2B5EF4-FFF2-40B4-BE49-F238E27FC236}">
                  <a16:creationId xmlns:a16="http://schemas.microsoft.com/office/drawing/2014/main" id="{252DAF6B-D365-4CA6-AC27-B97EC177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8" name="Line 72">
              <a:extLst>
                <a:ext uri="{FF2B5EF4-FFF2-40B4-BE49-F238E27FC236}">
                  <a16:creationId xmlns:a16="http://schemas.microsoft.com/office/drawing/2014/main" id="{CE86822F-D456-42CA-A202-C9C9931B4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Group 73">
            <a:extLst>
              <a:ext uri="{FF2B5EF4-FFF2-40B4-BE49-F238E27FC236}">
                <a16:creationId xmlns:a16="http://schemas.microsoft.com/office/drawing/2014/main" id="{CCCF06D6-71C5-40D3-BA8B-1E799CBA91C9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419600"/>
            <a:ext cx="863600" cy="76200"/>
            <a:chOff x="1632" y="912"/>
            <a:chExt cx="907" cy="48"/>
          </a:xfrm>
        </p:grpSpPr>
        <p:sp>
          <p:nvSpPr>
            <p:cNvPr id="18455" name="Line 74">
              <a:extLst>
                <a:ext uri="{FF2B5EF4-FFF2-40B4-BE49-F238E27FC236}">
                  <a16:creationId xmlns:a16="http://schemas.microsoft.com/office/drawing/2014/main" id="{CA76B25A-D6D5-4D1F-B23D-A4F3354D7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6" name="Line 75">
              <a:extLst>
                <a:ext uri="{FF2B5EF4-FFF2-40B4-BE49-F238E27FC236}">
                  <a16:creationId xmlns:a16="http://schemas.microsoft.com/office/drawing/2014/main" id="{685FB9D7-091A-4EF8-849C-AB86023C2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76">
            <a:extLst>
              <a:ext uri="{FF2B5EF4-FFF2-40B4-BE49-F238E27FC236}">
                <a16:creationId xmlns:a16="http://schemas.microsoft.com/office/drawing/2014/main" id="{4F79BDD7-DE49-4CB1-BA2A-BC87D9F96693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4419600"/>
            <a:ext cx="863600" cy="76200"/>
            <a:chOff x="1632" y="912"/>
            <a:chExt cx="907" cy="48"/>
          </a:xfrm>
        </p:grpSpPr>
        <p:sp>
          <p:nvSpPr>
            <p:cNvPr id="18453" name="Line 77">
              <a:extLst>
                <a:ext uri="{FF2B5EF4-FFF2-40B4-BE49-F238E27FC236}">
                  <a16:creationId xmlns:a16="http://schemas.microsoft.com/office/drawing/2014/main" id="{FC12896E-5383-47AA-9735-715594C15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4" name="Line 78">
              <a:extLst>
                <a:ext uri="{FF2B5EF4-FFF2-40B4-BE49-F238E27FC236}">
                  <a16:creationId xmlns:a16="http://schemas.microsoft.com/office/drawing/2014/main" id="{DD9652FF-C9DA-43A7-9FAB-CF41155D8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1" grpId="0" autoUpdateAnimBg="0"/>
      <p:bldP spid="3380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83078048-E754-4C15-9B0D-B0F2285E1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1117600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Equation" r:id="rId3" imgW="3319459" imgH="385861" progId="Equation.3">
                  <p:embed/>
                </p:oleObj>
              </mc:Choice>
              <mc:Fallback>
                <p:oleObj name="Equation" r:id="rId3" imgW="3319459" imgH="38586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117600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6D17BBBB-B6C3-40A4-811E-03DCA9A51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57463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6" name="Equation" r:id="rId5" imgW="1719111" imgH="843061" progId="Equation.3">
                  <p:embed/>
                </p:oleObj>
              </mc:Choice>
              <mc:Fallback>
                <p:oleObj name="Equation" r:id="rId5" imgW="1719111" imgH="8430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57463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4E4E7F14-02AB-4BD1-9C7E-312008AD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平面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DF28264C-5BF0-4FE2-96F7-AF83D35C5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>
                <a:ea typeface="楷体_GB2312" pitchFamily="49" charset="-122"/>
              </a:rPr>
              <a:t>⊥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3B3F7200-4835-4662-B601-6594E2DD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 // 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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26870C80-C09D-4944-B25D-6778C85D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86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6703AE27-7746-42F7-93E8-E35F3F00A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57600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7" name="Equation" r:id="rId7" imgW="2829017" imgH="385861" progId="Equation.3">
                  <p:embed/>
                </p:oleObj>
              </mc:Choice>
              <mc:Fallback>
                <p:oleObj name="Equation" r:id="rId7" imgW="2829017" imgH="3858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09739A33-DAAC-4781-805B-6B5ABACF3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990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" name="Equation" r:id="rId9" imgW="733493" imgH="390591" progId="Equation.3">
                  <p:embed/>
                </p:oleObj>
              </mc:Choice>
              <mc:Fallback>
                <p:oleObj name="Equation" r:id="rId9" imgW="733493" imgH="3905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990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DFF77EDE-B6EA-4879-B079-48991FB83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1587500"/>
          <a:ext cx="3135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9" name="Equation" r:id="rId11" imgW="3128885" imgH="919130" progId="Equation.3">
                  <p:embed/>
                </p:oleObj>
              </mc:Choice>
              <mc:Fallback>
                <p:oleObj name="Equation" r:id="rId11" imgW="3128885" imgH="9191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587500"/>
                        <a:ext cx="3135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>
            <a:extLst>
              <a:ext uri="{FF2B5EF4-FFF2-40B4-BE49-F238E27FC236}">
                <a16:creationId xmlns:a16="http://schemas.microsoft.com/office/drawing/2014/main" id="{390DBB4C-9398-42FE-AE66-E38EE8CD8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3538"/>
            <a:ext cx="3429000" cy="627062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面与线间的关系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DCCCB0CA-3AB1-441D-A565-13BF4A5D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176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直线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: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3679B6C4-ECFC-4A7E-9A70-E32623D8E19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117600"/>
            <a:ext cx="1981200" cy="406400"/>
            <a:chOff x="3648" y="816"/>
            <a:chExt cx="1248" cy="256"/>
          </a:xfrm>
        </p:grpSpPr>
        <p:graphicFrame>
          <p:nvGraphicFramePr>
            <p:cNvPr id="19510" name="Object 20">
              <a:extLst>
                <a:ext uri="{FF2B5EF4-FFF2-40B4-BE49-F238E27FC236}">
                  <a16:creationId xmlns:a16="http://schemas.microsoft.com/office/drawing/2014/main" id="{F11EBCB8-5FB8-46AA-8961-CCCCBB402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81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0" name="Equation" r:id="rId13" imgW="1966897" imgH="390591" progId="Equation.3">
                    <p:embed/>
                  </p:oleObj>
                </mc:Choice>
                <mc:Fallback>
                  <p:oleObj name="Equation" r:id="rId13" imgW="1966897" imgH="3905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1" name="Line 21">
              <a:extLst>
                <a:ext uri="{FF2B5EF4-FFF2-40B4-BE49-F238E27FC236}">
                  <a16:creationId xmlns:a16="http://schemas.microsoft.com/office/drawing/2014/main" id="{D92FD8D6-886F-4A84-93CC-A24E91500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B3FFBB1B-003A-45E1-8D14-BA506BA318CD}"/>
              </a:ext>
            </a:extLst>
          </p:cNvPr>
          <p:cNvGrpSpPr>
            <a:grpSpLocks/>
          </p:cNvGrpSpPr>
          <p:nvPr/>
        </p:nvGrpSpPr>
        <p:grpSpPr bwMode="auto">
          <a:xfrm>
            <a:off x="5918200" y="1828800"/>
            <a:ext cx="1854200" cy="406400"/>
            <a:chOff x="2736" y="1808"/>
            <a:chExt cx="1168" cy="256"/>
          </a:xfrm>
        </p:grpSpPr>
        <p:graphicFrame>
          <p:nvGraphicFramePr>
            <p:cNvPr id="19508" name="Object 23">
              <a:extLst>
                <a:ext uri="{FF2B5EF4-FFF2-40B4-BE49-F238E27FC236}">
                  <a16:creationId xmlns:a16="http://schemas.microsoft.com/office/drawing/2014/main" id="{0E3EEE6C-1427-450E-87CB-9E0275E60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1" name="Equation" r:id="rId15" imgW="1838270" imgH="390591" progId="Equation.3">
                    <p:embed/>
                  </p:oleObj>
                </mc:Choice>
                <mc:Fallback>
                  <p:oleObj name="Equation" r:id="rId15" imgW="1838270" imgH="39059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9" name="Line 24">
              <a:extLst>
                <a:ext uri="{FF2B5EF4-FFF2-40B4-BE49-F238E27FC236}">
                  <a16:creationId xmlns:a16="http://schemas.microsoft.com/office/drawing/2014/main" id="{E83F2947-AFC4-40BE-8792-9C25B7C4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6B61CF68-351E-4E76-A23F-1FFF6225A81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19400"/>
            <a:ext cx="1330325" cy="457200"/>
            <a:chOff x="1569" y="1731"/>
            <a:chExt cx="838" cy="288"/>
          </a:xfrm>
        </p:grpSpPr>
        <p:graphicFrame>
          <p:nvGraphicFramePr>
            <p:cNvPr id="19504" name="Object 13">
              <a:extLst>
                <a:ext uri="{FF2B5EF4-FFF2-40B4-BE49-F238E27FC236}">
                  <a16:creationId xmlns:a16="http://schemas.microsoft.com/office/drawing/2014/main" id="{CBBB4211-5491-4A56-8710-F5ABD95C4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" y="1771"/>
            <a:ext cx="8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2" name="Equation" r:id="rId17" imgW="1262207" imgH="385861" progId="Equation.3">
                    <p:embed/>
                  </p:oleObj>
                </mc:Choice>
                <mc:Fallback>
                  <p:oleObj name="Equation" r:id="rId17" imgW="1262207" imgH="38586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71"/>
                          <a:ext cx="8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5" name="Line 31">
              <a:extLst>
                <a:ext uri="{FF2B5EF4-FFF2-40B4-BE49-F238E27FC236}">
                  <a16:creationId xmlns:a16="http://schemas.microsoft.com/office/drawing/2014/main" id="{25E353AB-02DA-46EC-8DC5-55DE5D082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506" name="Line 32">
              <a:extLst>
                <a:ext uri="{FF2B5EF4-FFF2-40B4-BE49-F238E27FC236}">
                  <a16:creationId xmlns:a16="http://schemas.microsoft.com/office/drawing/2014/main" id="{60293C66-5298-4C85-B392-5EFD05A6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507" name="Line 34">
              <a:extLst>
                <a:ext uri="{FF2B5EF4-FFF2-40B4-BE49-F238E27FC236}">
                  <a16:creationId xmlns:a16="http://schemas.microsoft.com/office/drawing/2014/main" id="{1F097910-CA57-47F7-A392-199D92F53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76F265E8-3267-4EC4-B858-54A0B85186FB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3719513"/>
            <a:ext cx="1166813" cy="393700"/>
            <a:chOff x="1713" y="2448"/>
            <a:chExt cx="735" cy="248"/>
          </a:xfrm>
        </p:grpSpPr>
        <p:graphicFrame>
          <p:nvGraphicFramePr>
            <p:cNvPr id="19501" name="Object 15">
              <a:extLst>
                <a:ext uri="{FF2B5EF4-FFF2-40B4-BE49-F238E27FC236}">
                  <a16:creationId xmlns:a16="http://schemas.microsoft.com/office/drawing/2014/main" id="{FB95B054-2B10-4EA1-888D-91F427088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2448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3" name="Equation" r:id="rId19" imgW="1147784" imgH="385861" progId="Equation.3">
                    <p:embed/>
                  </p:oleObj>
                </mc:Choice>
                <mc:Fallback>
                  <p:oleObj name="Equation" r:id="rId19" imgW="1147784" imgH="38586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448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2" name="Line 35">
              <a:extLst>
                <a:ext uri="{FF2B5EF4-FFF2-40B4-BE49-F238E27FC236}">
                  <a16:creationId xmlns:a16="http://schemas.microsoft.com/office/drawing/2014/main" id="{B8571C6E-1B37-4FEB-A4B2-7EE119B93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503" name="Line 36">
              <a:extLst>
                <a:ext uri="{FF2B5EF4-FFF2-40B4-BE49-F238E27FC236}">
                  <a16:creationId xmlns:a16="http://schemas.microsoft.com/office/drawing/2014/main" id="{A006DCF6-D117-416B-B778-966395DA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48">
            <a:extLst>
              <a:ext uri="{FF2B5EF4-FFF2-40B4-BE49-F238E27FC236}">
                <a16:creationId xmlns:a16="http://schemas.microsoft.com/office/drawing/2014/main" id="{73170A9F-E6EB-4777-A25B-D9BDC5A016C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419600"/>
            <a:ext cx="1333500" cy="990600"/>
            <a:chOff x="2400" y="3024"/>
            <a:chExt cx="840" cy="624"/>
          </a:xfrm>
        </p:grpSpPr>
        <p:graphicFrame>
          <p:nvGraphicFramePr>
            <p:cNvPr id="19496" name="Object 43">
              <a:extLst>
                <a:ext uri="{FF2B5EF4-FFF2-40B4-BE49-F238E27FC236}">
                  <a16:creationId xmlns:a16="http://schemas.microsoft.com/office/drawing/2014/main" id="{8EF4EB94-3ECF-417C-B610-64B3263767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024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4" name="Equation" r:id="rId21" imgW="1319024" imgH="976280" progId="Equation.3">
                    <p:embed/>
                  </p:oleObj>
                </mc:Choice>
                <mc:Fallback>
                  <p:oleObj name="Equation" r:id="rId21" imgW="1319024" imgH="9762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24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7" name="Line 44">
              <a:extLst>
                <a:ext uri="{FF2B5EF4-FFF2-40B4-BE49-F238E27FC236}">
                  <a16:creationId xmlns:a16="http://schemas.microsoft.com/office/drawing/2014/main" id="{E9679C6E-68A1-4696-ACE1-89E0C4B9A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98" name="Line 45">
              <a:extLst>
                <a:ext uri="{FF2B5EF4-FFF2-40B4-BE49-F238E27FC236}">
                  <a16:creationId xmlns:a16="http://schemas.microsoft.com/office/drawing/2014/main" id="{16F1F63F-343B-430A-A03F-B68FE57EA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99" name="Line 46">
              <a:extLst>
                <a:ext uri="{FF2B5EF4-FFF2-40B4-BE49-F238E27FC236}">
                  <a16:creationId xmlns:a16="http://schemas.microsoft.com/office/drawing/2014/main" id="{C3DCE599-1FC4-4B81-AB8B-556762175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500" name="Line 47">
              <a:extLst>
                <a:ext uri="{FF2B5EF4-FFF2-40B4-BE49-F238E27FC236}">
                  <a16:creationId xmlns:a16="http://schemas.microsoft.com/office/drawing/2014/main" id="{E86B408C-F769-47B5-8E59-A56C9100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79">
            <a:extLst>
              <a:ext uri="{FF2B5EF4-FFF2-40B4-BE49-F238E27FC236}">
                <a16:creationId xmlns:a16="http://schemas.microsoft.com/office/drawing/2014/main" id="{39D05A4A-C168-401C-8FB7-C057B4DC8A7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267200"/>
            <a:ext cx="2590800" cy="1905000"/>
            <a:chOff x="3840" y="2688"/>
            <a:chExt cx="1632" cy="1200"/>
          </a:xfrm>
        </p:grpSpPr>
        <p:sp>
          <p:nvSpPr>
            <p:cNvPr id="19487" name="Line 80">
              <a:extLst>
                <a:ext uri="{FF2B5EF4-FFF2-40B4-BE49-F238E27FC236}">
                  <a16:creationId xmlns:a16="http://schemas.microsoft.com/office/drawing/2014/main" id="{E748AF24-AA70-4F3E-B594-61426305E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88" name="Group 81">
              <a:extLst>
                <a:ext uri="{FF2B5EF4-FFF2-40B4-BE49-F238E27FC236}">
                  <a16:creationId xmlns:a16="http://schemas.microsoft.com/office/drawing/2014/main" id="{C459944E-C18A-41C5-BF2C-BE16ADBD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19489" name="Object 82">
                <a:extLst>
                  <a:ext uri="{FF2B5EF4-FFF2-40B4-BE49-F238E27FC236}">
                    <a16:creationId xmlns:a16="http://schemas.microsoft.com/office/drawing/2014/main" id="{5D894AE1-507A-41CC-9D5B-62C779BC31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5" name="Equation" r:id="rId23" imgW="238316" imgH="290480" progId="Equation.3">
                      <p:embed/>
                    </p:oleObj>
                  </mc:Choice>
                  <mc:Fallback>
                    <p:oleObj name="Equation" r:id="rId23" imgW="238316" imgH="29048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3" y="27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0" name="AutoShape 83">
                <a:extLst>
                  <a:ext uri="{FF2B5EF4-FFF2-40B4-BE49-F238E27FC236}">
                    <a16:creationId xmlns:a16="http://schemas.microsoft.com/office/drawing/2014/main" id="{F1934876-7356-4DBE-9DBB-EF1395AF3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9491" name="Line 84">
                <a:extLst>
                  <a:ext uri="{FF2B5EF4-FFF2-40B4-BE49-F238E27FC236}">
                    <a16:creationId xmlns:a16="http://schemas.microsoft.com/office/drawing/2014/main" id="{4810773B-2D37-4C83-83AF-B58F98977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92" name="Object 85">
                <a:extLst>
                  <a:ext uri="{FF2B5EF4-FFF2-40B4-BE49-F238E27FC236}">
                    <a16:creationId xmlns:a16="http://schemas.microsoft.com/office/drawing/2014/main" id="{E8AF7EAF-8C51-43C9-B6BC-2B56E1D30A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6" name="Equation" r:id="rId25" imgW="314467" imgH="290480" progId="Equation.3">
                      <p:embed/>
                    </p:oleObj>
                  </mc:Choice>
                  <mc:Fallback>
                    <p:oleObj name="Equation" r:id="rId25" imgW="314467" imgH="290480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3455"/>
                            <a:ext cx="21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3" name="Arc 86">
                <a:extLst>
                  <a:ext uri="{FF2B5EF4-FFF2-40B4-BE49-F238E27FC236}">
                    <a16:creationId xmlns:a16="http://schemas.microsoft.com/office/drawing/2014/main" id="{FDA1689D-6325-492F-883F-0B87F2E83F19}"/>
                  </a:ext>
                </a:extLst>
              </p:cNvPr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T0" fmla="*/ 0 w 15466"/>
                  <a:gd name="T1" fmla="*/ 0 h 21600"/>
                  <a:gd name="T2" fmla="*/ 0 w 15466"/>
                  <a:gd name="T3" fmla="*/ 0 h 21600"/>
                  <a:gd name="T4" fmla="*/ 0 w 1546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466"/>
                  <a:gd name="T10" fmla="*/ 0 h 21600"/>
                  <a:gd name="T11" fmla="*/ 15466 w 154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lnTo>
                      <a:pt x="-1" y="10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94" name="Object 87">
                <a:extLst>
                  <a:ext uri="{FF2B5EF4-FFF2-40B4-BE49-F238E27FC236}">
                    <a16:creationId xmlns:a16="http://schemas.microsoft.com/office/drawing/2014/main" id="{42EE3BA8-95A8-4079-8B7E-7ADF5B66A9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" name="Equation" r:id="rId27" imgW="252520" imgH="309398" progId="Equation.3">
                      <p:embed/>
                    </p:oleObj>
                  </mc:Choice>
                  <mc:Fallback>
                    <p:oleObj name="Equation" r:id="rId27" imgW="252520" imgH="309398" progId="Equation.3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3112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5" name="Line 88">
                <a:extLst>
                  <a:ext uri="{FF2B5EF4-FFF2-40B4-BE49-F238E27FC236}">
                    <a16:creationId xmlns:a16="http://schemas.microsoft.com/office/drawing/2014/main" id="{AD43B561-E475-4C7A-B068-08F8EF24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89">
            <a:extLst>
              <a:ext uri="{FF2B5EF4-FFF2-40B4-BE49-F238E27FC236}">
                <a16:creationId xmlns:a16="http://schemas.microsoft.com/office/drawing/2014/main" id="{AD1FB4D8-45BB-4658-A1F4-C0784583AF0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971800"/>
            <a:ext cx="863600" cy="76200"/>
            <a:chOff x="1632" y="912"/>
            <a:chExt cx="907" cy="48"/>
          </a:xfrm>
        </p:grpSpPr>
        <p:sp>
          <p:nvSpPr>
            <p:cNvPr id="19485" name="Line 90">
              <a:extLst>
                <a:ext uri="{FF2B5EF4-FFF2-40B4-BE49-F238E27FC236}">
                  <a16:creationId xmlns:a16="http://schemas.microsoft.com/office/drawing/2014/main" id="{8845DC03-5075-4901-914C-9C9E659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86" name="Line 91">
              <a:extLst>
                <a:ext uri="{FF2B5EF4-FFF2-40B4-BE49-F238E27FC236}">
                  <a16:creationId xmlns:a16="http://schemas.microsoft.com/office/drawing/2014/main" id="{30B5A922-7CD6-4F23-95AE-8504ADEA7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92">
            <a:extLst>
              <a:ext uri="{FF2B5EF4-FFF2-40B4-BE49-F238E27FC236}">
                <a16:creationId xmlns:a16="http://schemas.microsoft.com/office/drawing/2014/main" id="{7F8A1359-A270-4314-B11C-B3E15311FEC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971800"/>
            <a:ext cx="863600" cy="76200"/>
            <a:chOff x="1632" y="912"/>
            <a:chExt cx="907" cy="48"/>
          </a:xfrm>
        </p:grpSpPr>
        <p:sp>
          <p:nvSpPr>
            <p:cNvPr id="19483" name="Line 93">
              <a:extLst>
                <a:ext uri="{FF2B5EF4-FFF2-40B4-BE49-F238E27FC236}">
                  <a16:creationId xmlns:a16="http://schemas.microsoft.com/office/drawing/2014/main" id="{35A65D9D-9845-41B9-9637-D17D5EE8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84" name="Line 94">
              <a:extLst>
                <a:ext uri="{FF2B5EF4-FFF2-40B4-BE49-F238E27FC236}">
                  <a16:creationId xmlns:a16="http://schemas.microsoft.com/office/drawing/2014/main" id="{C5EC5435-39EC-4EFE-9E84-1306C15C2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" name="Group 95">
            <a:extLst>
              <a:ext uri="{FF2B5EF4-FFF2-40B4-BE49-F238E27FC236}">
                <a16:creationId xmlns:a16="http://schemas.microsoft.com/office/drawing/2014/main" id="{D1F6656F-977D-452D-A8BD-34DC1D4D17A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863600" cy="76200"/>
            <a:chOff x="1632" y="912"/>
            <a:chExt cx="907" cy="48"/>
          </a:xfrm>
        </p:grpSpPr>
        <p:sp>
          <p:nvSpPr>
            <p:cNvPr id="19481" name="Line 96">
              <a:extLst>
                <a:ext uri="{FF2B5EF4-FFF2-40B4-BE49-F238E27FC236}">
                  <a16:creationId xmlns:a16="http://schemas.microsoft.com/office/drawing/2014/main" id="{9D55262C-CEE1-4EBB-AD70-C92249EFD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82" name="Line 97">
              <a:extLst>
                <a:ext uri="{FF2B5EF4-FFF2-40B4-BE49-F238E27FC236}">
                  <a16:creationId xmlns:a16="http://schemas.microsoft.com/office/drawing/2014/main" id="{80E4AFF8-B7E1-45B9-BD68-54DEA4A02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Group 98">
            <a:extLst>
              <a:ext uri="{FF2B5EF4-FFF2-40B4-BE49-F238E27FC236}">
                <a16:creationId xmlns:a16="http://schemas.microsoft.com/office/drawing/2014/main" id="{34F8B9AE-696D-40D6-8277-1CFB15B9EC8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0"/>
            <a:ext cx="863600" cy="76200"/>
            <a:chOff x="1632" y="912"/>
            <a:chExt cx="907" cy="48"/>
          </a:xfrm>
        </p:grpSpPr>
        <p:sp>
          <p:nvSpPr>
            <p:cNvPr id="19479" name="Line 99">
              <a:extLst>
                <a:ext uri="{FF2B5EF4-FFF2-40B4-BE49-F238E27FC236}">
                  <a16:creationId xmlns:a16="http://schemas.microsoft.com/office/drawing/2014/main" id="{96E4CF1F-43CA-44A7-9207-2B095B13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80" name="Line 100">
              <a:extLst>
                <a:ext uri="{FF2B5EF4-FFF2-40B4-BE49-F238E27FC236}">
                  <a16:creationId xmlns:a16="http://schemas.microsoft.com/office/drawing/2014/main" id="{334E8C6D-32D5-4967-9CDF-DCBCE7C5A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2" grpId="0" autoUpdateAnimBg="0"/>
      <p:bldP spid="34823" grpId="0" autoUpdateAnimBg="0"/>
      <p:bldP spid="348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7" name="Object 3081">
            <a:extLst>
              <a:ext uri="{FF2B5EF4-FFF2-40B4-BE49-F238E27FC236}">
                <a16:creationId xmlns:a16="http://schemas.microsoft.com/office/drawing/2014/main" id="{1AAB800D-BFA4-42A1-B204-19BFD33BD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1176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3" name="Equation" r:id="rId3" imgW="1357297" imgH="390591" progId="Equation.3">
                  <p:embed/>
                </p:oleObj>
              </mc:Choice>
              <mc:Fallback>
                <p:oleObj name="Equation" r:id="rId3" imgW="1357297" imgH="390591" progId="Equation.3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176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3082">
            <a:extLst>
              <a:ext uri="{FF2B5EF4-FFF2-40B4-BE49-F238E27FC236}">
                <a16:creationId xmlns:a16="http://schemas.microsoft.com/office/drawing/2014/main" id="{A0F5CD48-3976-4C99-B9C9-71AD77B39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91440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4" name="Equation" r:id="rId5" imgW="2995523" imgH="843061" progId="Equation.3">
                  <p:embed/>
                </p:oleObj>
              </mc:Choice>
              <mc:Fallback>
                <p:oleObj name="Equation" r:id="rId5" imgW="2995523" imgH="843061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3083">
            <a:extLst>
              <a:ext uri="{FF2B5EF4-FFF2-40B4-BE49-F238E27FC236}">
                <a16:creationId xmlns:a16="http://schemas.microsoft.com/office/drawing/2014/main" id="{F2D7952C-D4C7-41CB-9DED-AEF7E2064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149600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5" name="Equation" r:id="rId7" imgW="1495394" imgH="500161" progId="Equation.3">
                  <p:embed/>
                </p:oleObj>
              </mc:Choice>
              <mc:Fallback>
                <p:oleObj name="Equation" r:id="rId7" imgW="1495394" imgH="500161" progId="Equation.3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49600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Text Box 3085">
            <a:extLst>
              <a:ext uri="{FF2B5EF4-FFF2-40B4-BE49-F238E27FC236}">
                <a16:creationId xmlns:a16="http://schemas.microsoft.com/office/drawing/2014/main" id="{4BFAEC58-25E6-40F8-855E-DF58E1B03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73746" name="Object 3090">
            <a:extLst>
              <a:ext uri="{FF2B5EF4-FFF2-40B4-BE49-F238E27FC236}">
                <a16:creationId xmlns:a16="http://schemas.microsoft.com/office/drawing/2014/main" id="{20806F2F-8355-4C35-836F-BA5F4476D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4343400"/>
          <a:ext cx="2909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6" name="Equation" r:id="rId9" imgW="2881494" imgH="461930" progId="Equation.3">
                  <p:embed/>
                </p:oleObj>
              </mc:Choice>
              <mc:Fallback>
                <p:oleObj name="Equation" r:id="rId9" imgW="2881494" imgH="461930" progId="Equation.3">
                  <p:embed/>
                  <p:pic>
                    <p:nvPicPr>
                      <p:cNvPr id="0" name="Object 3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343400"/>
                        <a:ext cx="2909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9" name="Object 3093">
            <a:extLst>
              <a:ext uri="{FF2B5EF4-FFF2-40B4-BE49-F238E27FC236}">
                <a16:creationId xmlns:a16="http://schemas.microsoft.com/office/drawing/2014/main" id="{9663B5F1-EE8E-434C-B755-F90DB410D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60525"/>
          <a:ext cx="2212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7" name="Equation" r:id="rId11" imgW="2195349" imgH="843061" progId="Equation.3">
                  <p:embed/>
                </p:oleObj>
              </mc:Choice>
              <mc:Fallback>
                <p:oleObj name="Equation" r:id="rId11" imgW="2195349" imgH="843061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60525"/>
                        <a:ext cx="22129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Text Box 3094">
            <a:extLst>
              <a:ext uri="{FF2B5EF4-FFF2-40B4-BE49-F238E27FC236}">
                <a16:creationId xmlns:a16="http://schemas.microsoft.com/office/drawing/2014/main" id="{05D8A895-18C3-4968-99D9-D7049C84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7986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相交</a:t>
            </a: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求此直线方程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3751" name="Text Box 3095">
            <a:extLst>
              <a:ext uri="{FF2B5EF4-FFF2-40B4-BE49-F238E27FC236}">
                <a16:creationId xmlns:a16="http://schemas.microsoft.com/office/drawing/2014/main" id="{AB695CA2-9ED2-4518-B7E8-38E54485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622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的方向向量为</a:t>
            </a:r>
          </a:p>
        </p:txBody>
      </p:sp>
      <p:sp>
        <p:nvSpPr>
          <p:cNvPr id="73752" name="Text Box 3096">
            <a:extLst>
              <a:ext uri="{FF2B5EF4-FFF2-40B4-BE49-F238E27FC236}">
                <a16:creationId xmlns:a16="http://schemas.microsoft.com/office/drawing/2014/main" id="{586DD54A-056A-40AE-B1F0-60CDEE5C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173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过 </a:t>
            </a:r>
            <a:r>
              <a:rPr lang="en-US" altLang="zh-CN" sz="2800" i="1">
                <a:solidFill>
                  <a:srgbClr val="FFFFFF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点及 </a:t>
            </a:r>
          </a:p>
        </p:txBody>
      </p:sp>
      <p:graphicFrame>
        <p:nvGraphicFramePr>
          <p:cNvPr id="73754" name="Object 3098">
            <a:extLst>
              <a:ext uri="{FF2B5EF4-FFF2-40B4-BE49-F238E27FC236}">
                <a16:creationId xmlns:a16="http://schemas.microsoft.com/office/drawing/2014/main" id="{3DF396E2-4EA7-4070-931F-66D7BB8A0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2004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" name="Equation" r:id="rId13" imgW="1128845" imgH="428822" progId="Equation.3">
                  <p:embed/>
                </p:oleObj>
              </mc:Choice>
              <mc:Fallback>
                <p:oleObj name="Equation" r:id="rId13" imgW="1128845" imgH="428822" progId="Equation.3">
                  <p:embed/>
                  <p:pic>
                    <p:nvPicPr>
                      <p:cNvPr id="0" name="Object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0040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Text Box 3100">
            <a:extLst>
              <a:ext uri="{FF2B5EF4-FFF2-40B4-BE49-F238E27FC236}">
                <a16:creationId xmlns:a16="http://schemas.microsoft.com/office/drawing/2014/main" id="{95E0FD22-4C06-47EE-9C46-12ED7A6C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面的法向量为</a:t>
            </a:r>
          </a:p>
        </p:txBody>
      </p:sp>
      <p:sp>
        <p:nvSpPr>
          <p:cNvPr id="73758" name="Text Box 3102">
            <a:extLst>
              <a:ext uri="{FF2B5EF4-FFF2-40B4-BE49-F238E27FC236}">
                <a16:creationId xmlns:a16="http://schemas.microsoft.com/office/drawing/2014/main" id="{E994CBB9-F096-46C6-B8E5-DC9B6FF7D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365760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则所求直线的方向向量</a:t>
            </a:r>
          </a:p>
        </p:txBody>
      </p:sp>
      <p:sp>
        <p:nvSpPr>
          <p:cNvPr id="73760" name="Text Box 3104">
            <a:extLst>
              <a:ext uri="{FF2B5EF4-FFF2-40B4-BE49-F238E27FC236}">
                <a16:creationId xmlns:a16="http://schemas.microsoft.com/office/drawing/2014/main" id="{453C7A42-F535-4B28-9DF1-EB28A157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47938"/>
            <a:ext cx="285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方法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1  </a:t>
            </a:r>
            <a:r>
              <a:rPr lang="zh-CN" altLang="en-US" sz="2800">
                <a:ea typeface="楷体_GB2312" pitchFamily="49" charset="-122"/>
              </a:rPr>
              <a:t>利用叉积</a:t>
            </a:r>
            <a:r>
              <a:rPr lang="en-US" altLang="zh-CN" sz="2800">
                <a:ea typeface="楷体_GB2312" pitchFamily="49" charset="-122"/>
              </a:rPr>
              <a:t>. </a:t>
            </a:r>
          </a:p>
        </p:txBody>
      </p:sp>
      <p:grpSp>
        <p:nvGrpSpPr>
          <p:cNvPr id="2" name="Group 3109">
            <a:extLst>
              <a:ext uri="{FF2B5EF4-FFF2-40B4-BE49-F238E27FC236}">
                <a16:creationId xmlns:a16="http://schemas.microsoft.com/office/drawing/2014/main" id="{D5B9F777-29DA-46DE-BF94-3456E03B8475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3162300"/>
            <a:ext cx="1687512" cy="495300"/>
            <a:chOff x="3345" y="1992"/>
            <a:chExt cx="1063" cy="312"/>
          </a:xfrm>
        </p:grpSpPr>
        <p:graphicFrame>
          <p:nvGraphicFramePr>
            <p:cNvPr id="21567" name="Object 3086">
              <a:extLst>
                <a:ext uri="{FF2B5EF4-FFF2-40B4-BE49-F238E27FC236}">
                  <a16:creationId xmlns:a16="http://schemas.microsoft.com/office/drawing/2014/main" id="{7EE4FF34-E22D-4AF7-9950-B67B874CDC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992"/>
            <a:ext cx="1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" name="Equation" r:id="rId15" imgW="1647696" imgH="480848" progId="Equation.3">
                    <p:embed/>
                  </p:oleObj>
                </mc:Choice>
                <mc:Fallback>
                  <p:oleObj name="Equation" r:id="rId15" imgW="1647696" imgH="480848" progId="Equation.3">
                    <p:embed/>
                    <p:pic>
                      <p:nvPicPr>
                        <p:cNvPr id="0" name="Object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92"/>
                          <a:ext cx="10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Line 3108">
              <a:extLst>
                <a:ext uri="{FF2B5EF4-FFF2-40B4-BE49-F238E27FC236}">
                  <a16:creationId xmlns:a16="http://schemas.microsoft.com/office/drawing/2014/main" id="{1EFAC234-1562-4F27-87C1-066F4C312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0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3111">
            <a:extLst>
              <a:ext uri="{FF2B5EF4-FFF2-40B4-BE49-F238E27FC236}">
                <a16:creationId xmlns:a16="http://schemas.microsoft.com/office/drawing/2014/main" id="{EC3546B9-5A3B-4637-AFF8-74F353E3C23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10000"/>
            <a:ext cx="304800" cy="381000"/>
            <a:chOff x="1632" y="2400"/>
            <a:chExt cx="192" cy="240"/>
          </a:xfrm>
        </p:grpSpPr>
        <p:graphicFrame>
          <p:nvGraphicFramePr>
            <p:cNvPr id="21565" name="Object 3099">
              <a:extLst>
                <a:ext uri="{FF2B5EF4-FFF2-40B4-BE49-F238E27FC236}">
                  <a16:creationId xmlns:a16="http://schemas.microsoft.com/office/drawing/2014/main" id="{75E81DCB-1DF6-4B50-9AA4-D4BC21A79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56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0" name="Equation" r:id="rId17" imgW="290398" imgH="276291" progId="Equation.3">
                    <p:embed/>
                  </p:oleObj>
                </mc:Choice>
                <mc:Fallback>
                  <p:oleObj name="Equation" r:id="rId17" imgW="290398" imgH="276291" progId="Equation.3">
                    <p:embed/>
                    <p:pic>
                      <p:nvPicPr>
                        <p:cNvPr id="0" name="Object 3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56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6" name="Line 3110">
              <a:extLst>
                <a:ext uri="{FF2B5EF4-FFF2-40B4-BE49-F238E27FC236}">
                  <a16:creationId xmlns:a16="http://schemas.microsoft.com/office/drawing/2014/main" id="{09DF467B-2FC9-4C10-9F8A-68972C78D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3116">
            <a:extLst>
              <a:ext uri="{FF2B5EF4-FFF2-40B4-BE49-F238E27FC236}">
                <a16:creationId xmlns:a16="http://schemas.microsoft.com/office/drawing/2014/main" id="{ED497130-2B8F-46D0-BD40-D10A4AEB2E00}"/>
              </a:ext>
            </a:extLst>
          </p:cNvPr>
          <p:cNvGrpSpPr>
            <a:grpSpLocks/>
          </p:cNvGrpSpPr>
          <p:nvPr/>
        </p:nvGrpSpPr>
        <p:grpSpPr bwMode="auto">
          <a:xfrm>
            <a:off x="6681788" y="3771900"/>
            <a:ext cx="1509712" cy="495300"/>
            <a:chOff x="4209" y="2376"/>
            <a:chExt cx="951" cy="312"/>
          </a:xfrm>
        </p:grpSpPr>
        <p:graphicFrame>
          <p:nvGraphicFramePr>
            <p:cNvPr id="21561" name="Object 3103">
              <a:extLst>
                <a:ext uri="{FF2B5EF4-FFF2-40B4-BE49-F238E27FC236}">
                  <a16:creationId xmlns:a16="http://schemas.microsoft.com/office/drawing/2014/main" id="{C75FF11E-88D6-4A17-A09E-7DBB78DA5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376"/>
            <a:ext cx="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" name="Equation" r:id="rId19" imgW="1471720" imgH="480848" progId="Equation.3">
                    <p:embed/>
                  </p:oleObj>
                </mc:Choice>
                <mc:Fallback>
                  <p:oleObj name="Equation" r:id="rId19" imgW="1471720" imgH="480848" progId="Equation.3">
                    <p:embed/>
                    <p:pic>
                      <p:nvPicPr>
                        <p:cNvPr id="0" name="Object 3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76"/>
                          <a:ext cx="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2" name="Line 3112">
              <a:extLst>
                <a:ext uri="{FF2B5EF4-FFF2-40B4-BE49-F238E27FC236}">
                  <a16:creationId xmlns:a16="http://schemas.microsoft.com/office/drawing/2014/main" id="{D54FD98A-516F-4CCD-A2E1-E5B998AE3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63" name="Line 3113">
              <a:extLst>
                <a:ext uri="{FF2B5EF4-FFF2-40B4-BE49-F238E27FC236}">
                  <a16:creationId xmlns:a16="http://schemas.microsoft.com/office/drawing/2014/main" id="{633A595C-8E91-4DCC-B29A-39330F8C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64" name="Line 3114">
              <a:extLst>
                <a:ext uri="{FF2B5EF4-FFF2-40B4-BE49-F238E27FC236}">
                  <a16:creationId xmlns:a16="http://schemas.microsoft.com/office/drawing/2014/main" id="{F7CA318F-EF8B-46F7-A549-269B7B23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771" name="Text Box 3115">
            <a:extLst>
              <a:ext uri="{FF2B5EF4-FFF2-40B4-BE49-F238E27FC236}">
                <a16:creationId xmlns:a16="http://schemas.microsoft.com/office/drawing/2014/main" id="{CA958A42-E053-4E3D-858C-73EEBC1B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735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pSp>
        <p:nvGrpSpPr>
          <p:cNvPr id="5" name="Group 3120">
            <a:extLst>
              <a:ext uri="{FF2B5EF4-FFF2-40B4-BE49-F238E27FC236}">
                <a16:creationId xmlns:a16="http://schemas.microsoft.com/office/drawing/2014/main" id="{6CC99798-39C8-40C0-9696-56F8DA5A277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410200"/>
            <a:ext cx="1700213" cy="463550"/>
            <a:chOff x="753" y="3408"/>
            <a:chExt cx="1071" cy="292"/>
          </a:xfrm>
        </p:grpSpPr>
        <p:graphicFrame>
          <p:nvGraphicFramePr>
            <p:cNvPr id="21557" name="Object 3074">
              <a:extLst>
                <a:ext uri="{FF2B5EF4-FFF2-40B4-BE49-F238E27FC236}">
                  <a16:creationId xmlns:a16="http://schemas.microsoft.com/office/drawing/2014/main" id="{8757D2A7-0921-4C44-997C-564066F18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3420"/>
            <a:ext cx="10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2" name="Equation" r:id="rId21" imgW="1681233" imgH="428822" progId="Equation.3">
                    <p:embed/>
                  </p:oleObj>
                </mc:Choice>
                <mc:Fallback>
                  <p:oleObj name="Equation" r:id="rId21" imgW="1681233" imgH="428822" progId="Equation.3">
                    <p:embed/>
                    <p:pic>
                      <p:nvPicPr>
                        <p:cNvPr id="0" name="Object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420"/>
                          <a:ext cx="10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8" name="Line 3117">
              <a:extLst>
                <a:ext uri="{FF2B5EF4-FFF2-40B4-BE49-F238E27FC236}">
                  <a16:creationId xmlns:a16="http://schemas.microsoft.com/office/drawing/2014/main" id="{6566126F-5F79-4F28-BE63-54889858B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342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59" name="Line 3118">
              <a:extLst>
                <a:ext uri="{FF2B5EF4-FFF2-40B4-BE49-F238E27FC236}">
                  <a16:creationId xmlns:a16="http://schemas.microsoft.com/office/drawing/2014/main" id="{A5B76074-FCB0-464D-81C0-15DD532DD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2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60" name="Line 3119">
              <a:extLst>
                <a:ext uri="{FF2B5EF4-FFF2-40B4-BE49-F238E27FC236}">
                  <a16:creationId xmlns:a16="http://schemas.microsoft.com/office/drawing/2014/main" id="{107F49D5-E3B0-4A77-9775-FBA6CDF2A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340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3124">
            <a:extLst>
              <a:ext uri="{FF2B5EF4-FFF2-40B4-BE49-F238E27FC236}">
                <a16:creationId xmlns:a16="http://schemas.microsoft.com/office/drawing/2014/main" id="{444D6633-A8C0-4CCE-A2F7-D51FD4287742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4876800"/>
            <a:ext cx="2068512" cy="1524000"/>
            <a:chOff x="1872" y="3072"/>
            <a:chExt cx="1303" cy="960"/>
          </a:xfrm>
        </p:grpSpPr>
        <p:graphicFrame>
          <p:nvGraphicFramePr>
            <p:cNvPr id="21553" name="Object 3075">
              <a:extLst>
                <a:ext uri="{FF2B5EF4-FFF2-40B4-BE49-F238E27FC236}">
                  <a16:creationId xmlns:a16="http://schemas.microsoft.com/office/drawing/2014/main" id="{48CAB7FC-9A58-46DC-9644-043BC14CD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072"/>
            <a:ext cx="130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3" name="Equation" r:id="rId23" imgW="2061987" imgH="1509548" progId="Equation.3">
                    <p:embed/>
                  </p:oleObj>
                </mc:Choice>
                <mc:Fallback>
                  <p:oleObj name="Equation" r:id="rId23" imgW="2061987" imgH="1509548" progId="Equation.3">
                    <p:embed/>
                    <p:pic>
                      <p:nvPicPr>
                        <p:cNvPr id="0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72"/>
                          <a:ext cx="130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4" name="Line 3121">
              <a:extLst>
                <a:ext uri="{FF2B5EF4-FFF2-40B4-BE49-F238E27FC236}">
                  <a16:creationId xmlns:a16="http://schemas.microsoft.com/office/drawing/2014/main" id="{3552E0E9-CFBE-4688-AC73-D4C9E1594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55" name="Line 3122">
              <a:extLst>
                <a:ext uri="{FF2B5EF4-FFF2-40B4-BE49-F238E27FC236}">
                  <a16:creationId xmlns:a16="http://schemas.microsoft.com/office/drawing/2014/main" id="{90C421EE-1C9F-4960-A5B6-17242F988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56" name="Line 3123">
              <a:extLst>
                <a:ext uri="{FF2B5EF4-FFF2-40B4-BE49-F238E27FC236}">
                  <a16:creationId xmlns:a16="http://schemas.microsoft.com/office/drawing/2014/main" id="{78591BDE-94CC-47BC-A817-D8DC4176D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3128">
            <a:extLst>
              <a:ext uri="{FF2B5EF4-FFF2-40B4-BE49-F238E27FC236}">
                <a16:creationId xmlns:a16="http://schemas.microsoft.com/office/drawing/2014/main" id="{F813B235-CD8F-4831-9AF2-DFAF28D25C3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375275"/>
            <a:ext cx="2157413" cy="460375"/>
            <a:chOff x="3201" y="3386"/>
            <a:chExt cx="1359" cy="290"/>
          </a:xfrm>
        </p:grpSpPr>
        <p:graphicFrame>
          <p:nvGraphicFramePr>
            <p:cNvPr id="21549" name="Object 3076">
              <a:extLst>
                <a:ext uri="{FF2B5EF4-FFF2-40B4-BE49-F238E27FC236}">
                  <a16:creationId xmlns:a16="http://schemas.microsoft.com/office/drawing/2014/main" id="{ED887C19-F824-4E18-BBAF-64423D147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1" y="3420"/>
            <a:ext cx="13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" name="Equation" r:id="rId25" imgW="2143267" imgH="390591" progId="Equation.3">
                    <p:embed/>
                  </p:oleObj>
                </mc:Choice>
                <mc:Fallback>
                  <p:oleObj name="Equation" r:id="rId25" imgW="2143267" imgH="390591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3420"/>
                          <a:ext cx="13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Line 3125">
              <a:extLst>
                <a:ext uri="{FF2B5EF4-FFF2-40B4-BE49-F238E27FC236}">
                  <a16:creationId xmlns:a16="http://schemas.microsoft.com/office/drawing/2014/main" id="{DC81F91B-D6BD-4925-9F39-16618B7A3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51" name="Line 3126">
              <a:extLst>
                <a:ext uri="{FF2B5EF4-FFF2-40B4-BE49-F238E27FC236}">
                  <a16:creationId xmlns:a16="http://schemas.microsoft.com/office/drawing/2014/main" id="{3C42FDF1-39AB-4F91-AD8F-B462C3B72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52" name="Line 3127">
              <a:extLst>
                <a:ext uri="{FF2B5EF4-FFF2-40B4-BE49-F238E27FC236}">
                  <a16:creationId xmlns:a16="http://schemas.microsoft.com/office/drawing/2014/main" id="{FE5FF540-A8B2-486A-88CE-C3EA3645D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3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786" name="Text Box 3130">
            <a:extLst>
              <a:ext uri="{FF2B5EF4-FFF2-40B4-BE49-F238E27FC236}">
                <a16:creationId xmlns:a16="http://schemas.microsoft.com/office/drawing/2014/main" id="{7DBA1F3D-E93D-4DA3-8FBE-372A8DE68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48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一直线过点 </a:t>
            </a:r>
          </a:p>
        </p:txBody>
      </p:sp>
      <p:sp>
        <p:nvSpPr>
          <p:cNvPr id="73787" name="Text Box 3131">
            <a:extLst>
              <a:ext uri="{FF2B5EF4-FFF2-40B4-BE49-F238E27FC236}">
                <a16:creationId xmlns:a16="http://schemas.microsoft.com/office/drawing/2014/main" id="{301AD5A0-184C-41DD-B438-992932788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3505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且垂直于直线 </a:t>
            </a:r>
          </a:p>
        </p:txBody>
      </p:sp>
      <p:sp>
        <p:nvSpPr>
          <p:cNvPr id="73788" name="Text Box 3132">
            <a:extLst>
              <a:ext uri="{FF2B5EF4-FFF2-40B4-BE49-F238E27FC236}">
                <a16:creationId xmlns:a16="http://schemas.microsoft.com/office/drawing/2014/main" id="{F37C05AA-45C3-43F7-8110-1E02C470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875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又和直线</a:t>
            </a:r>
          </a:p>
        </p:txBody>
      </p:sp>
      <p:sp>
        <p:nvSpPr>
          <p:cNvPr id="21529" name="Rectangle 3133">
            <a:extLst>
              <a:ext uri="{FF2B5EF4-FFF2-40B4-BE49-F238E27FC236}">
                <a16:creationId xmlns:a16="http://schemas.microsoft.com/office/drawing/2014/main" id="{A47EF149-FC73-482F-AF48-CEF2B55CA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395288"/>
            <a:ext cx="16002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例题 </a:t>
            </a:r>
            <a:r>
              <a:rPr lang="en-US" altLang="zh-CN" sz="3200" b="1" dirty="0">
                <a:ea typeface="楷体_GB2312" pitchFamily="49" charset="-122"/>
              </a:rPr>
              <a:t>1.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73801" name="AutoShape 3145">
            <a:extLst>
              <a:ext uri="{FF2B5EF4-FFF2-40B4-BE49-F238E27FC236}">
                <a16:creationId xmlns:a16="http://schemas.microsoft.com/office/drawing/2014/main" id="{2D33BFED-F517-4529-BE5F-829D3C23A5A7}"/>
              </a:ext>
            </a:extLst>
          </p:cNvPr>
          <p:cNvSpPr>
            <a:spLocks noChangeArrowheads="1"/>
          </p:cNvSpPr>
          <p:nvPr/>
        </p:nvSpPr>
        <p:spPr bwMode="auto">
          <a:xfrm rot="847588">
            <a:off x="6781800" y="4495800"/>
            <a:ext cx="2057400" cy="1752600"/>
          </a:xfrm>
          <a:prstGeom prst="parallelogram">
            <a:avLst>
              <a:gd name="adj" fmla="val 29348"/>
            </a:avLst>
          </a:prstGeom>
          <a:solidFill>
            <a:srgbClr val="006CD8"/>
          </a:solidFill>
          <a:ln w="9525">
            <a:solidFill>
              <a:srgbClr val="0053A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3191">
            <a:extLst>
              <a:ext uri="{FF2B5EF4-FFF2-40B4-BE49-F238E27FC236}">
                <a16:creationId xmlns:a16="http://schemas.microsoft.com/office/drawing/2014/main" id="{924C892B-AF35-445D-AA03-27201665BD6A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14800"/>
            <a:ext cx="309563" cy="685800"/>
            <a:chOff x="5232" y="2592"/>
            <a:chExt cx="195" cy="432"/>
          </a:xfrm>
        </p:grpSpPr>
        <p:sp>
          <p:nvSpPr>
            <p:cNvPr id="21546" name="Line 3147">
              <a:extLst>
                <a:ext uri="{FF2B5EF4-FFF2-40B4-BE49-F238E27FC236}">
                  <a16:creationId xmlns:a16="http://schemas.microsoft.com/office/drawing/2014/main" id="{69949AF6-EEA5-4DAA-A9A3-1FCDC9874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64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21547" name="Object 3149">
              <a:extLst>
                <a:ext uri="{FF2B5EF4-FFF2-40B4-BE49-F238E27FC236}">
                  <a16:creationId xmlns:a16="http://schemas.microsoft.com/office/drawing/2014/main" id="{E8F35E61-2D31-4398-8E1C-394489921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5" y="262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5" name="Equation" r:id="rId27" imgW="214248" imgH="233330" progId="Equation.3">
                    <p:embed/>
                  </p:oleObj>
                </mc:Choice>
                <mc:Fallback>
                  <p:oleObj name="Equation" r:id="rId27" imgW="214248" imgH="233330" progId="Equation.3">
                    <p:embed/>
                    <p:pic>
                      <p:nvPicPr>
                        <p:cNvPr id="0" name="Object 3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262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Line 3150">
              <a:extLst>
                <a:ext uri="{FF2B5EF4-FFF2-40B4-BE49-F238E27FC236}">
                  <a16:creationId xmlns:a16="http://schemas.microsoft.com/office/drawing/2014/main" id="{5A485B04-A177-46EA-958F-9904E8A85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592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73825" name="Object 3169">
            <a:extLst>
              <a:ext uri="{FF2B5EF4-FFF2-40B4-BE49-F238E27FC236}">
                <a16:creationId xmlns:a16="http://schemas.microsoft.com/office/drawing/2014/main" id="{9ADF98D2-B368-4AF5-8491-99EC86B82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638800"/>
          <a:ext cx="3063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" name="Equation" r:id="rId29" imgW="290398" imgH="309398" progId="Equation.3">
                  <p:embed/>
                </p:oleObj>
              </mc:Choice>
              <mc:Fallback>
                <p:oleObj name="Equation" r:id="rId29" imgW="290398" imgH="309398" progId="Equation.3">
                  <p:embed/>
                  <p:pic>
                    <p:nvPicPr>
                      <p:cNvPr id="0" name="Object 3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8800"/>
                        <a:ext cx="3063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2" name="Line 3176">
            <a:extLst>
              <a:ext uri="{FF2B5EF4-FFF2-40B4-BE49-F238E27FC236}">
                <a16:creationId xmlns:a16="http://schemas.microsoft.com/office/drawing/2014/main" id="{00A22A89-223C-48F2-9FE4-377273300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533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9" name="Group 3190">
            <a:extLst>
              <a:ext uri="{FF2B5EF4-FFF2-40B4-BE49-F238E27FC236}">
                <a16:creationId xmlns:a16="http://schemas.microsoft.com/office/drawing/2014/main" id="{C9B42DD4-3B91-46F6-8FC3-DAEEFE6B66C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445000"/>
            <a:ext cx="1695450" cy="1574800"/>
            <a:chOff x="4368" y="2800"/>
            <a:chExt cx="1068" cy="992"/>
          </a:xfrm>
        </p:grpSpPr>
        <p:grpSp>
          <p:nvGrpSpPr>
            <p:cNvPr id="21536" name="Group 3189">
              <a:extLst>
                <a:ext uri="{FF2B5EF4-FFF2-40B4-BE49-F238E27FC236}">
                  <a16:creationId xmlns:a16="http://schemas.microsoft.com/office/drawing/2014/main" id="{2B738730-E5C8-49CD-A802-6461F51B3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800"/>
              <a:ext cx="1068" cy="992"/>
              <a:chOff x="4368" y="2800"/>
              <a:chExt cx="1068" cy="992"/>
            </a:xfrm>
          </p:grpSpPr>
          <p:grpSp>
            <p:nvGrpSpPr>
              <p:cNvPr id="21540" name="Group 3160">
                <a:extLst>
                  <a:ext uri="{FF2B5EF4-FFF2-40B4-BE49-F238E27FC236}">
                    <a16:creationId xmlns:a16="http://schemas.microsoft.com/office/drawing/2014/main" id="{FBBB767C-4FC0-4F9F-BD39-ECDF9587D2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800"/>
                <a:ext cx="1068" cy="992"/>
                <a:chOff x="4368" y="2896"/>
                <a:chExt cx="1068" cy="992"/>
              </a:xfrm>
            </p:grpSpPr>
            <p:graphicFrame>
              <p:nvGraphicFramePr>
                <p:cNvPr id="21542" name="Object 3143">
                  <a:extLst>
                    <a:ext uri="{FF2B5EF4-FFF2-40B4-BE49-F238E27FC236}">
                      <a16:creationId xmlns:a16="http://schemas.microsoft.com/office/drawing/2014/main" id="{59B8EDAD-FACB-4B84-AAF0-F06366C692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0" y="2896"/>
                <a:ext cx="1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7" name="Equation" r:id="rId31" imgW="271459" imgH="290480" progId="Equation.3">
                        <p:embed/>
                      </p:oleObj>
                    </mc:Choice>
                    <mc:Fallback>
                      <p:oleObj name="Equation" r:id="rId31" imgW="271459" imgH="290480" progId="Equation.3">
                        <p:embed/>
                        <p:pic>
                          <p:nvPicPr>
                            <p:cNvPr id="0" name="Object 31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896"/>
                              <a:ext cx="1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3" name="Line 3156">
                  <a:extLst>
                    <a:ext uri="{FF2B5EF4-FFF2-40B4-BE49-F238E27FC236}">
                      <a16:creationId xmlns:a16="http://schemas.microsoft.com/office/drawing/2014/main" id="{C918EE5D-F554-4E3B-B137-EAEC264CC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120"/>
                  <a:ext cx="1056" cy="768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44" name="Object 3157">
                  <a:extLst>
                    <a:ext uri="{FF2B5EF4-FFF2-40B4-BE49-F238E27FC236}">
                      <a16:creationId xmlns:a16="http://schemas.microsoft.com/office/drawing/2014/main" id="{9A1877E3-AC5F-41E1-A5DC-64995E094B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96" y="3224"/>
                <a:ext cx="24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8" name="Equation" r:id="rId33" imgW="366549" imgH="428822" progId="Equation.3">
                        <p:embed/>
                      </p:oleObj>
                    </mc:Choice>
                    <mc:Fallback>
                      <p:oleObj name="Equation" r:id="rId33" imgW="366549" imgH="428822" progId="Equation.3">
                        <p:embed/>
                        <p:pic>
                          <p:nvPicPr>
                            <p:cNvPr id="0" name="Object 3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96" y="3224"/>
                              <a:ext cx="240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5" name="Oval 3158">
                  <a:extLst>
                    <a:ext uri="{FF2B5EF4-FFF2-40B4-BE49-F238E27FC236}">
                      <a16:creationId xmlns:a16="http://schemas.microsoft.com/office/drawing/2014/main" id="{CC48C2FA-79B4-471E-A23E-1C85482A8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9" y="2976"/>
                  <a:ext cx="45" cy="45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1541" name="Line 3165">
                <a:extLst>
                  <a:ext uri="{FF2B5EF4-FFF2-40B4-BE49-F238E27FC236}">
                    <a16:creationId xmlns:a16="http://schemas.microsoft.com/office/drawing/2014/main" id="{E9245074-5267-4BE7-B933-45EA3C1BC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3" y="3309"/>
                <a:ext cx="317" cy="23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1537" name="Group 3179">
              <a:extLst>
                <a:ext uri="{FF2B5EF4-FFF2-40B4-BE49-F238E27FC236}">
                  <a16:creationId xmlns:a16="http://schemas.microsoft.com/office/drawing/2014/main" id="{D0680200-B72F-4F0C-82A7-9CBEFB68E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3427"/>
              <a:ext cx="210" cy="280"/>
              <a:chOff x="4896" y="3427"/>
              <a:chExt cx="210" cy="280"/>
            </a:xfrm>
          </p:grpSpPr>
          <p:graphicFrame>
            <p:nvGraphicFramePr>
              <p:cNvPr id="21538" name="Object 3177">
                <a:extLst>
                  <a:ext uri="{FF2B5EF4-FFF2-40B4-BE49-F238E27FC236}">
                    <a16:creationId xmlns:a16="http://schemas.microsoft.com/office/drawing/2014/main" id="{64387BF5-65B3-4F68-87C7-06190AC966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5" y="3427"/>
              <a:ext cx="20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29" name="Equation" r:id="rId35" imgW="309732" imgH="428822" progId="Equation.3">
                      <p:embed/>
                    </p:oleObj>
                  </mc:Choice>
                  <mc:Fallback>
                    <p:oleObj name="Equation" r:id="rId35" imgW="309732" imgH="428822" progId="Equation.3">
                      <p:embed/>
                      <p:pic>
                        <p:nvPicPr>
                          <p:cNvPr id="0" name="Object 3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5" y="3427"/>
                            <a:ext cx="20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9" name="Line 3178">
                <a:extLst>
                  <a:ext uri="{FF2B5EF4-FFF2-40B4-BE49-F238E27FC236}">
                    <a16:creationId xmlns:a16="http://schemas.microsoft.com/office/drawing/2014/main" id="{354140CA-8F42-4383-8902-C4EE26ACE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34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830" name="Oval 3174">
            <a:extLst>
              <a:ext uri="{FF2B5EF4-FFF2-40B4-BE49-F238E27FC236}">
                <a16:creationId xmlns:a16="http://schemas.microsoft.com/office/drawing/2014/main" id="{25347330-A3F6-495B-8716-EE2A84D4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948363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utoUpdateAnimBg="0"/>
      <p:bldP spid="73750" grpId="0" build="p" autoUpdateAnimBg="0" advAuto="0"/>
      <p:bldP spid="73751" grpId="0" build="p" autoUpdateAnimBg="0" advAuto="0"/>
      <p:bldP spid="73752" grpId="0" build="p" autoUpdateAnimBg="0"/>
      <p:bldP spid="73756" grpId="0" build="p" autoUpdateAnimBg="0" advAuto="0"/>
      <p:bldP spid="73758" grpId="0" build="p" autoUpdateAnimBg="0"/>
      <p:bldP spid="73760" grpId="0" build="p" autoUpdateAnimBg="0" advAuto="0"/>
      <p:bldP spid="73771" grpId="0" build="p" autoUpdateAnimBg="0"/>
      <p:bldP spid="73786" grpId="0" build="p" autoUpdateAnimBg="0"/>
      <p:bldP spid="73787" grpId="0" build="p" autoUpdateAnimBg="0" advAuto="0"/>
      <p:bldP spid="73788" grpId="0" build="p" autoUpdateAnimBg="0"/>
      <p:bldP spid="73801" grpId="0" animBg="1"/>
      <p:bldP spid="738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9" name="Text Box 17">
            <a:extLst>
              <a:ext uri="{FF2B5EF4-FFF2-40B4-BE49-F238E27FC236}">
                <a16:creationId xmlns:a16="http://schemas.microsoft.com/office/drawing/2014/main" id="{B504096A-824E-4954-A737-3EB10151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84625"/>
            <a:ext cx="420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设所求直线与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2 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的交点为</a:t>
            </a:r>
          </a:p>
        </p:txBody>
      </p:sp>
      <p:sp>
        <p:nvSpPr>
          <p:cNvPr id="74754" name="Line 2">
            <a:extLst>
              <a:ext uri="{FF2B5EF4-FFF2-40B4-BE49-F238E27FC236}">
                <a16:creationId xmlns:a16="http://schemas.microsoft.com/office/drawing/2014/main" id="{8A73E072-EC33-459F-A886-C93FCCE6E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2138" y="3810000"/>
            <a:ext cx="304800" cy="160020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84992" name="Object 0">
            <a:extLst>
              <a:ext uri="{FF2B5EF4-FFF2-40B4-BE49-F238E27FC236}">
                <a16:creationId xmlns:a16="http://schemas.microsoft.com/office/drawing/2014/main" id="{FA644F01-7CE6-44BB-8046-ED27ACB45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590800"/>
          <a:ext cx="284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" name="Equation" r:id="rId3" imgW="2829017" imgH="843061" progId="Equation.3">
                  <p:embed/>
                </p:oleObj>
              </mc:Choice>
              <mc:Fallback>
                <p:oleObj name="Equation" r:id="rId3" imgW="2829017" imgH="843061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284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1B03FC66-68B7-41D1-B440-4D3CFE86D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84700"/>
          <a:ext cx="1943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" name="Equation" r:id="rId5" imgW="1928624" imgH="847791" progId="Equation.3">
                  <p:embed/>
                </p:oleObj>
              </mc:Choice>
              <mc:Fallback>
                <p:oleObj name="Equation" r:id="rId5" imgW="1928624" imgH="8477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84700"/>
                        <a:ext cx="1943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2">
            <a:extLst>
              <a:ext uri="{FF2B5EF4-FFF2-40B4-BE49-F238E27FC236}">
                <a16:creationId xmlns:a16="http://schemas.microsoft.com/office/drawing/2014/main" id="{05D459EC-3FB6-4F1F-8B63-C5F8E8E41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556260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" name="Equation" r:id="rId7" imgW="2843222" imgH="428822" progId="Equation.3">
                  <p:embed/>
                </p:oleObj>
              </mc:Choice>
              <mc:Fallback>
                <p:oleObj name="Equation" r:id="rId7" imgW="2843222" imgH="42882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56260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>
            <a:extLst>
              <a:ext uri="{FF2B5EF4-FFF2-40B4-BE49-F238E27FC236}">
                <a16:creationId xmlns:a16="http://schemas.microsoft.com/office/drawing/2014/main" id="{4FDA0422-CC60-42F7-B609-58AD6ACA6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952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待求直线的方向向量</a:t>
            </a: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21BBCD5B-42CB-48EE-96DD-3B16A98E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3381375"/>
            <a:ext cx="54562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方法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2   </a:t>
            </a:r>
            <a:r>
              <a:rPr lang="zh-CN" altLang="en-US" sz="2800">
                <a:ea typeface="楷体_GB2312" pitchFamily="49" charset="-122"/>
              </a:rPr>
              <a:t>利用所求直线与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2 </a:t>
            </a:r>
            <a:r>
              <a:rPr lang="zh-CN" altLang="en-US" sz="2800">
                <a:ea typeface="楷体_GB2312" pitchFamily="49" charset="-122"/>
              </a:rPr>
              <a:t>的交点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8B386F26-AF90-41F8-94F8-8174AE41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即</a:t>
            </a: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96B33BC9-EA79-4FFB-9B35-BA2FC95C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1925"/>
            <a:ext cx="311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故所求直线方程为 </a:t>
            </a:r>
          </a:p>
        </p:txBody>
      </p:sp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80CBF43C-AB7F-40FD-BCAD-6C7655470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051300"/>
          <a:ext cx="195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" name="Equation" r:id="rId9" imgW="1947958" imgH="428822" progId="Equation.3">
                  <p:embed/>
                </p:oleObj>
              </mc:Choice>
              <mc:Fallback>
                <p:oleObj name="Equation" r:id="rId9" imgW="1947958" imgH="42882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51300"/>
                        <a:ext cx="195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>
            <a:extLst>
              <a:ext uri="{FF2B5EF4-FFF2-40B4-BE49-F238E27FC236}">
                <a16:creationId xmlns:a16="http://schemas.microsoft.com/office/drawing/2014/main" id="{A06C9606-49BE-449C-A6BB-D5A06A5C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则有</a:t>
            </a:r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2E02A9DA-94B0-4A9E-8FDB-72C049B16C89}"/>
              </a:ext>
            </a:extLst>
          </p:cNvPr>
          <p:cNvGrpSpPr>
            <a:grpSpLocks/>
          </p:cNvGrpSpPr>
          <p:nvPr/>
        </p:nvGrpSpPr>
        <p:grpSpPr bwMode="auto">
          <a:xfrm>
            <a:off x="6591300" y="3708400"/>
            <a:ext cx="1828800" cy="1625600"/>
            <a:chOff x="4056" y="2624"/>
            <a:chExt cx="1152" cy="1024"/>
          </a:xfrm>
        </p:grpSpPr>
        <p:sp>
          <p:nvSpPr>
            <p:cNvPr id="22561" name="Oval 24">
              <a:extLst>
                <a:ext uri="{FF2B5EF4-FFF2-40B4-BE49-F238E27FC236}">
                  <a16:creationId xmlns:a16="http://schemas.microsoft.com/office/drawing/2014/main" id="{A7579D7C-F7C5-42B5-86AD-25417B3D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73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2562" name="Group 58">
              <a:extLst>
                <a:ext uri="{FF2B5EF4-FFF2-40B4-BE49-F238E27FC236}">
                  <a16:creationId xmlns:a16="http://schemas.microsoft.com/office/drawing/2014/main" id="{26DC7A98-C08E-4857-8F2D-693D03B31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6" y="2624"/>
              <a:ext cx="1152" cy="1024"/>
              <a:chOff x="4056" y="2624"/>
              <a:chExt cx="1152" cy="1024"/>
            </a:xfrm>
          </p:grpSpPr>
          <p:sp>
            <p:nvSpPr>
              <p:cNvPr id="22563" name="Line 22">
                <a:extLst>
                  <a:ext uri="{FF2B5EF4-FFF2-40B4-BE49-F238E27FC236}">
                    <a16:creationId xmlns:a16="http://schemas.microsoft.com/office/drawing/2014/main" id="{C894655C-1D2D-4DDD-BEB7-75EE716CF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6" y="2880"/>
                <a:ext cx="1056" cy="76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2564" name="Object 10">
                <a:extLst>
                  <a:ext uri="{FF2B5EF4-FFF2-40B4-BE49-F238E27FC236}">
                    <a16:creationId xmlns:a16="http://schemas.microsoft.com/office/drawing/2014/main" id="{98FE7FB2-45BB-466F-A832-DFB99076B3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4" y="298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42" name="Equation" r:id="rId11" imgW="366549" imgH="428822" progId="Equation.3">
                      <p:embed/>
                    </p:oleObj>
                  </mc:Choice>
                  <mc:Fallback>
                    <p:oleObj name="Equation" r:id="rId11" imgW="366549" imgH="428822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" y="298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5" name="Object 11">
                <a:extLst>
                  <a:ext uri="{FF2B5EF4-FFF2-40B4-BE49-F238E27FC236}">
                    <a16:creationId xmlns:a16="http://schemas.microsoft.com/office/drawing/2014/main" id="{63C97AB0-4F29-46EF-A04D-7C5DB91CC7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8" y="2624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43" name="Equation" r:id="rId13" imgW="1128845" imgH="390591" progId="Equation.3">
                      <p:embed/>
                    </p:oleObj>
                  </mc:Choice>
                  <mc:Fallback>
                    <p:oleObj name="Equation" r:id="rId13" imgW="1128845" imgH="39059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624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4780" name="Oval 28">
            <a:extLst>
              <a:ext uri="{FF2B5EF4-FFF2-40B4-BE49-F238E27FC236}">
                <a16:creationId xmlns:a16="http://schemas.microsoft.com/office/drawing/2014/main" id="{451AD4C7-3CC2-4AB2-8FB8-9C26284A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979988"/>
            <a:ext cx="71437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D183149E-ACEA-4F61-A890-990AA573E1A3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536700"/>
            <a:ext cx="1354137" cy="444500"/>
            <a:chOff x="587" y="968"/>
            <a:chExt cx="853" cy="280"/>
          </a:xfrm>
        </p:grpSpPr>
        <p:graphicFrame>
          <p:nvGraphicFramePr>
            <p:cNvPr id="22557" name="Object 9">
              <a:extLst>
                <a:ext uri="{FF2B5EF4-FFF2-40B4-BE49-F238E27FC236}">
                  <a16:creationId xmlns:a16="http://schemas.microsoft.com/office/drawing/2014/main" id="{E35476B2-6A45-47AA-97F4-B32FAC0358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" y="968"/>
            <a:ext cx="8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4" name="Equation" r:id="rId15" imgW="1319024" imgH="428822" progId="Equation.3">
                    <p:embed/>
                  </p:oleObj>
                </mc:Choice>
                <mc:Fallback>
                  <p:oleObj name="Equation" r:id="rId15" imgW="1319024" imgH="42882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968"/>
                          <a:ext cx="8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29">
              <a:extLst>
                <a:ext uri="{FF2B5EF4-FFF2-40B4-BE49-F238E27FC236}">
                  <a16:creationId xmlns:a16="http://schemas.microsoft.com/office/drawing/2014/main" id="{15D46562-E8F7-4E38-A30F-C8C8A0859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9" name="Line 30">
              <a:extLst>
                <a:ext uri="{FF2B5EF4-FFF2-40B4-BE49-F238E27FC236}">
                  <a16:creationId xmlns:a16="http://schemas.microsoft.com/office/drawing/2014/main" id="{15054D36-451A-4A1A-A55D-96FCCE0DA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60" name="Line 31">
              <a:extLst>
                <a:ext uri="{FF2B5EF4-FFF2-40B4-BE49-F238E27FC236}">
                  <a16:creationId xmlns:a16="http://schemas.microsoft.com/office/drawing/2014/main" id="{6C71F61A-20E5-42D6-A3E9-F283C2115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" y="9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D5963B30-DF6F-4FA9-8464-F35EBC9DAC3D}"/>
              </a:ext>
            </a:extLst>
          </p:cNvPr>
          <p:cNvGrpSpPr>
            <a:grpSpLocks/>
          </p:cNvGrpSpPr>
          <p:nvPr/>
        </p:nvGrpSpPr>
        <p:grpSpPr bwMode="auto">
          <a:xfrm>
            <a:off x="3016250" y="990600"/>
            <a:ext cx="1930400" cy="1524000"/>
            <a:chOff x="1468" y="624"/>
            <a:chExt cx="1216" cy="960"/>
          </a:xfrm>
        </p:grpSpPr>
        <p:graphicFrame>
          <p:nvGraphicFramePr>
            <p:cNvPr id="22553" name="Object 8">
              <a:extLst>
                <a:ext uri="{FF2B5EF4-FFF2-40B4-BE49-F238E27FC236}">
                  <a16:creationId xmlns:a16="http://schemas.microsoft.com/office/drawing/2014/main" id="{64A0EC86-80DB-4E5C-8939-F8C2A3C6DE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8" y="624"/>
            <a:ext cx="121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5" name="Equation" r:id="rId17" imgW="1914420" imgH="1509548" progId="Equation.3">
                    <p:embed/>
                  </p:oleObj>
                </mc:Choice>
                <mc:Fallback>
                  <p:oleObj name="Equation" r:id="rId17" imgW="1914420" imgH="150954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624"/>
                          <a:ext cx="121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Line 33">
              <a:extLst>
                <a:ext uri="{FF2B5EF4-FFF2-40B4-BE49-F238E27FC236}">
                  <a16:creationId xmlns:a16="http://schemas.microsoft.com/office/drawing/2014/main" id="{6E920647-3A87-4D3C-81C3-C0D7D85E9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5" name="Line 34">
              <a:extLst>
                <a:ext uri="{FF2B5EF4-FFF2-40B4-BE49-F238E27FC236}">
                  <a16:creationId xmlns:a16="http://schemas.microsoft.com/office/drawing/2014/main" id="{5702893C-3312-436F-B656-F4CA70B16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6" name="Line 35">
              <a:extLst>
                <a:ext uri="{FF2B5EF4-FFF2-40B4-BE49-F238E27FC236}">
                  <a16:creationId xmlns:a16="http://schemas.microsoft.com/office/drawing/2014/main" id="{60DE1345-2A0D-4164-8B81-3B5F8D095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id="{4CF6839B-BC43-4ECE-9C71-3AAEA2C1DEA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85900"/>
            <a:ext cx="2616200" cy="444500"/>
            <a:chOff x="3248" y="936"/>
            <a:chExt cx="1648" cy="280"/>
          </a:xfrm>
        </p:grpSpPr>
        <p:graphicFrame>
          <p:nvGraphicFramePr>
            <p:cNvPr id="22549" name="Object 7">
              <a:extLst>
                <a:ext uri="{FF2B5EF4-FFF2-40B4-BE49-F238E27FC236}">
                  <a16:creationId xmlns:a16="http://schemas.microsoft.com/office/drawing/2014/main" id="{0AE871A3-962C-42BB-B38C-7874ECBD9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8" y="960"/>
            <a:ext cx="1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6" name="Equation" r:id="rId19" imgW="2600171" imgH="390591" progId="Equation.3">
                    <p:embed/>
                  </p:oleObj>
                </mc:Choice>
                <mc:Fallback>
                  <p:oleObj name="Equation" r:id="rId19" imgW="2600171" imgH="3905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960"/>
                          <a:ext cx="1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Line 36">
              <a:extLst>
                <a:ext uri="{FF2B5EF4-FFF2-40B4-BE49-F238E27FC236}">
                  <a16:creationId xmlns:a16="http://schemas.microsoft.com/office/drawing/2014/main" id="{D5F6F870-9998-4228-AB7E-5C4536E94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1" name="Line 37">
              <a:extLst>
                <a:ext uri="{FF2B5EF4-FFF2-40B4-BE49-F238E27FC236}">
                  <a16:creationId xmlns:a16="http://schemas.microsoft.com/office/drawing/2014/main" id="{5E05FA21-4C4E-480A-9258-F728B6E2E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2" name="Line 38">
              <a:extLst>
                <a:ext uri="{FF2B5EF4-FFF2-40B4-BE49-F238E27FC236}">
                  <a16:creationId xmlns:a16="http://schemas.microsoft.com/office/drawing/2014/main" id="{DD0B5503-8D8C-41D6-90BD-95F35DBA4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1" y="9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08B7FF3A-6C2F-4A52-A944-F75C32EF3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0" y="49530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Equation" r:id="rId21" imgW="1852474" imgH="428822" progId="Equation.3">
                  <p:embed/>
                </p:oleObj>
              </mc:Choice>
              <mc:Fallback>
                <p:oleObj name="Equation" r:id="rId21" imgW="1852474" imgH="4288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9530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9035B8B3-3D19-454A-AF1D-66BF86573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562600"/>
          <a:ext cx="1878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" name="Equation" r:id="rId23" imgW="2195349" imgH="843061" progId="Equation.3">
                  <p:embed/>
                </p:oleObj>
              </mc:Choice>
              <mc:Fallback>
                <p:oleObj name="Equation" r:id="rId23" imgW="2195349" imgH="8430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62600"/>
                        <a:ext cx="1878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E3DFC1E8-0673-4EBC-A4F9-84D8F20F1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152400"/>
          <a:ext cx="180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Equation" r:id="rId25" imgW="1795657" imgH="804830" progId="Equation.3">
                  <p:embed/>
                </p:oleObj>
              </mc:Choice>
              <mc:Fallback>
                <p:oleObj name="Equation" r:id="rId25" imgW="1795657" imgH="8048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152400"/>
                        <a:ext cx="1803400" cy="81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build="p" autoUpdateAnimBg="0"/>
      <p:bldP spid="74762" grpId="0" autoUpdateAnimBg="0"/>
      <p:bldP spid="74763" grpId="0" autoUpdateAnimBg="0"/>
      <p:bldP spid="74765" grpId="0" build="p" autoUpdateAnimBg="0"/>
      <p:bldP spid="74772" grpId="0" build="p" autoUpdateAnimBg="0"/>
      <p:bldP spid="747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37F20765-6DB8-4996-9F8A-5FC1F0F2B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1155700"/>
          <a:ext cx="5421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" name="Equation" r:id="rId3" imgW="5414984" imgH="428822" progId="Equation.3">
                  <p:embed/>
                </p:oleObj>
              </mc:Choice>
              <mc:Fallback>
                <p:oleObj name="Equation" r:id="rId3" imgW="5414984" imgH="42882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155700"/>
                        <a:ext cx="5421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D75FD368-DE51-4465-A70F-5B2CCE27A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3668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5" name="Equation" r:id="rId5" imgW="3662335" imgH="843061" progId="Equation.3">
                  <p:embed/>
                </p:oleObj>
              </mc:Choice>
              <mc:Fallback>
                <p:oleObj name="Equation" r:id="rId5" imgW="3662335" imgH="8430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668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8E55E19F-44A5-4379-83AF-98FC77545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016500"/>
          <a:ext cx="3389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" name="Equation" r:id="rId7" imgW="3376671" imgH="843061" progId="Equation.3">
                  <p:embed/>
                </p:oleObj>
              </mc:Choice>
              <mc:Fallback>
                <p:oleObj name="Equation" r:id="rId7" imgW="3376671" imgH="8430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16500"/>
                        <a:ext cx="33893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DB14CFB9-9CB5-471E-BDEB-EB0B9F8F7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752600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" name="Equation" r:id="rId9" imgW="3147824" imgH="443011" progId="Equation.3">
                  <p:embed/>
                </p:oleObj>
              </mc:Choice>
              <mc:Fallback>
                <p:oleObj name="Equation" r:id="rId9" imgW="3147824" imgH="4430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316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>
            <a:extLst>
              <a:ext uri="{FF2B5EF4-FFF2-40B4-BE49-F238E27FC236}">
                <a16:creationId xmlns:a16="http://schemas.microsoft.com/office/drawing/2014/main" id="{14F2C559-62F1-403F-8BF0-C86139F18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1690688"/>
            <a:ext cx="222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代入上式 </a:t>
            </a:r>
            <a:r>
              <a:rPr lang="en-US" altLang="zh-CN" sz="280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得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129B3198-C844-40BA-B4B8-0289DF285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由点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式得所求直线方程</a:t>
            </a:r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5AA69CC5-83B3-472A-9F44-109EF617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457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75788" name="Object 12">
            <a:extLst>
              <a:ext uri="{FF2B5EF4-FFF2-40B4-BE49-F238E27FC236}">
                <a16:creationId xmlns:a16="http://schemas.microsoft.com/office/drawing/2014/main" id="{A5EB669B-34D1-4118-B986-81EFC0940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"/>
          <a:ext cx="3298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8" name="Equation" r:id="rId11" imgW="3300520" imgH="428822" progId="Equation.3">
                  <p:embed/>
                </p:oleObj>
              </mc:Choice>
              <mc:Fallback>
                <p:oleObj name="Equation" r:id="rId11" imgW="3300520" imgH="42882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"/>
                        <a:ext cx="3298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38">
            <a:extLst>
              <a:ext uri="{FF2B5EF4-FFF2-40B4-BE49-F238E27FC236}">
                <a16:creationId xmlns:a16="http://schemas.microsoft.com/office/drawing/2014/main" id="{1A93898F-AD64-4496-AEFB-E9679A646D8D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546100"/>
            <a:ext cx="541338" cy="330200"/>
            <a:chOff x="822" y="365"/>
            <a:chExt cx="341" cy="208"/>
          </a:xfrm>
        </p:grpSpPr>
        <p:graphicFrame>
          <p:nvGraphicFramePr>
            <p:cNvPr id="23579" name="Object 14">
              <a:extLst>
                <a:ext uri="{FF2B5EF4-FFF2-40B4-BE49-F238E27FC236}">
                  <a16:creationId xmlns:a16="http://schemas.microsoft.com/office/drawing/2014/main" id="{17C4BDFF-F207-4BC2-87E5-BB4F9AD79A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2" y="379"/>
            <a:ext cx="33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9" name="Equation" r:id="rId13" imgW="504646" imgH="290480" progId="Equation.3">
                    <p:embed/>
                  </p:oleObj>
                </mc:Choice>
                <mc:Fallback>
                  <p:oleObj name="Equation" r:id="rId13" imgW="504646" imgH="290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79"/>
                          <a:ext cx="33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15">
              <a:extLst>
                <a:ext uri="{FF2B5EF4-FFF2-40B4-BE49-F238E27FC236}">
                  <a16:creationId xmlns:a16="http://schemas.microsoft.com/office/drawing/2014/main" id="{262B41FD-8B09-4756-88AB-682180CCD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5"/>
              <a:ext cx="2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75803" name="Object 27">
            <a:extLst>
              <a:ext uri="{FF2B5EF4-FFF2-40B4-BE49-F238E27FC236}">
                <a16:creationId xmlns:a16="http://schemas.microsoft.com/office/drawing/2014/main" id="{9CC05D94-E62E-4521-90E1-78B292799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340100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0" name="Equation" r:id="rId15" imgW="2366984" imgH="843061" progId="Equation.3">
                  <p:embed/>
                </p:oleObj>
              </mc:Choice>
              <mc:Fallback>
                <p:oleObj name="Equation" r:id="rId15" imgW="2366984" imgH="84306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40100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5" name="Object 39">
            <a:extLst>
              <a:ext uri="{FF2B5EF4-FFF2-40B4-BE49-F238E27FC236}">
                <a16:creationId xmlns:a16="http://schemas.microsoft.com/office/drawing/2014/main" id="{5F922396-8C17-43A2-B155-84943471A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47688"/>
          <a:ext cx="6572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1" name="Equation" r:id="rId17" imgW="652607" imgH="428822" progId="Equation.3">
                  <p:embed/>
                </p:oleObj>
              </mc:Choice>
              <mc:Fallback>
                <p:oleObj name="Equation" r:id="rId17" imgW="652607" imgH="42882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7688"/>
                        <a:ext cx="6572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1">
            <a:extLst>
              <a:ext uri="{FF2B5EF4-FFF2-40B4-BE49-F238E27FC236}">
                <a16:creationId xmlns:a16="http://schemas.microsoft.com/office/drawing/2014/main" id="{73907DA9-D69D-4C28-BA0C-1D3B3AE7CCC3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3340100"/>
            <a:ext cx="3490912" cy="850900"/>
            <a:chOff x="777" y="2104"/>
            <a:chExt cx="2199" cy="536"/>
          </a:xfrm>
        </p:grpSpPr>
        <p:graphicFrame>
          <p:nvGraphicFramePr>
            <p:cNvPr id="23577" name="Object 26">
              <a:extLst>
                <a:ext uri="{FF2B5EF4-FFF2-40B4-BE49-F238E27FC236}">
                  <a16:creationId xmlns:a16="http://schemas.microsoft.com/office/drawing/2014/main" id="{66890F73-9EFB-4DFE-9D29-C9B44EAFF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7" y="2104"/>
            <a:ext cx="2199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" name="Equation" r:id="rId19" imgW="3476496" imgH="843061" progId="Equation.3">
                    <p:embed/>
                  </p:oleObj>
                </mc:Choice>
                <mc:Fallback>
                  <p:oleObj name="Equation" r:id="rId19" imgW="3476496" imgH="84306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2104"/>
                          <a:ext cx="2199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Line 40">
              <a:extLst>
                <a:ext uri="{FF2B5EF4-FFF2-40B4-BE49-F238E27FC236}">
                  <a16:creationId xmlns:a16="http://schemas.microsoft.com/office/drawing/2014/main" id="{2DB1C065-A29E-4F2C-B283-BC201FB24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232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66" name="Group 66">
            <a:extLst>
              <a:ext uri="{FF2B5EF4-FFF2-40B4-BE49-F238E27FC236}">
                <a16:creationId xmlns:a16="http://schemas.microsoft.com/office/drawing/2014/main" id="{F30AA892-5333-4D76-A5EB-A105AFD5955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267200"/>
            <a:ext cx="2324100" cy="1701800"/>
            <a:chOff x="4056" y="2624"/>
            <a:chExt cx="1464" cy="1072"/>
          </a:xfrm>
        </p:grpSpPr>
        <p:sp>
          <p:nvSpPr>
            <p:cNvPr id="23569" name="Line 58">
              <a:extLst>
                <a:ext uri="{FF2B5EF4-FFF2-40B4-BE49-F238E27FC236}">
                  <a16:creationId xmlns:a16="http://schemas.microsoft.com/office/drawing/2014/main" id="{E64D7BCF-E15E-4FEE-A124-13FF42B20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7" y="2688"/>
              <a:ext cx="192" cy="1008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0" name="Oval 59">
              <a:extLst>
                <a:ext uri="{FF2B5EF4-FFF2-40B4-BE49-F238E27FC236}">
                  <a16:creationId xmlns:a16="http://schemas.microsoft.com/office/drawing/2014/main" id="{6C6FEFBC-6F53-450A-AD86-3EA6E022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73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3571" name="Group 60">
              <a:extLst>
                <a:ext uri="{FF2B5EF4-FFF2-40B4-BE49-F238E27FC236}">
                  <a16:creationId xmlns:a16="http://schemas.microsoft.com/office/drawing/2014/main" id="{FF1573FC-732F-46AF-9129-B0FA6E52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6" y="2624"/>
              <a:ext cx="1152" cy="1024"/>
              <a:chOff x="4056" y="2624"/>
              <a:chExt cx="1152" cy="1024"/>
            </a:xfrm>
          </p:grpSpPr>
          <p:sp>
            <p:nvSpPr>
              <p:cNvPr id="23574" name="Line 61">
                <a:extLst>
                  <a:ext uri="{FF2B5EF4-FFF2-40B4-BE49-F238E27FC236}">
                    <a16:creationId xmlns:a16="http://schemas.microsoft.com/office/drawing/2014/main" id="{6001512A-8D1F-49E3-B3DA-D5DE39166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6" y="2880"/>
                <a:ext cx="1056" cy="76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23575" name="Object 62">
                <a:extLst>
                  <a:ext uri="{FF2B5EF4-FFF2-40B4-BE49-F238E27FC236}">
                    <a16:creationId xmlns:a16="http://schemas.microsoft.com/office/drawing/2014/main" id="{F8FC0C99-556E-4033-A2BC-6A76E49F8C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4" y="298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3" name="Equation" r:id="rId21" imgW="366549" imgH="428822" progId="Equation.3">
                      <p:embed/>
                    </p:oleObj>
                  </mc:Choice>
                  <mc:Fallback>
                    <p:oleObj name="Equation" r:id="rId21" imgW="366549" imgH="428822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" y="298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6" name="Object 63">
                <a:extLst>
                  <a:ext uri="{FF2B5EF4-FFF2-40B4-BE49-F238E27FC236}">
                    <a16:creationId xmlns:a16="http://schemas.microsoft.com/office/drawing/2014/main" id="{4D1023DF-589B-46B8-9710-E6C773F80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8" y="2624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94" name="Equation" r:id="rId23" imgW="1128845" imgH="390591" progId="Equation.3">
                      <p:embed/>
                    </p:oleObj>
                  </mc:Choice>
                  <mc:Fallback>
                    <p:oleObj name="Equation" r:id="rId23" imgW="1128845" imgH="39059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624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72" name="Oval 64">
              <a:extLst>
                <a:ext uri="{FF2B5EF4-FFF2-40B4-BE49-F238E27FC236}">
                  <a16:creationId xmlns:a16="http://schemas.microsoft.com/office/drawing/2014/main" id="{FE6F4C1B-E17F-470E-8EF0-F9D7B556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425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3573" name="Object 65">
              <a:extLst>
                <a:ext uri="{FF2B5EF4-FFF2-40B4-BE49-F238E27FC236}">
                  <a16:creationId xmlns:a16="http://schemas.microsoft.com/office/drawing/2014/main" id="{70D22C48-E904-433B-9B97-65F867C06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4" y="3408"/>
            <a:ext cx="1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5" name="Equation" r:id="rId25" imgW="1852474" imgH="428822" progId="Equation.3">
                    <p:embed/>
                  </p:oleObj>
                </mc:Choice>
                <mc:Fallback>
                  <p:oleObj name="Equation" r:id="rId25" imgW="1852474" imgH="42882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408"/>
                          <a:ext cx="1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44" name="Line 68">
            <a:extLst>
              <a:ext uri="{FF2B5EF4-FFF2-40B4-BE49-F238E27FC236}">
                <a16:creationId xmlns:a16="http://schemas.microsoft.com/office/drawing/2014/main" id="{B196E429-E4D8-4C31-8989-7E73A7B12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95800"/>
            <a:ext cx="201613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75845" name="Object 69">
            <a:extLst>
              <a:ext uri="{FF2B5EF4-FFF2-40B4-BE49-F238E27FC236}">
                <a16:creationId xmlns:a16="http://schemas.microsoft.com/office/drawing/2014/main" id="{6DAE3618-EB59-46B9-B642-FEF242025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77800"/>
          <a:ext cx="22891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6" name="Equation" r:id="rId27" imgW="2843222" imgH="809559" progId="Equation.3">
                  <p:embed/>
                </p:oleObj>
              </mc:Choice>
              <mc:Fallback>
                <p:oleObj name="Equation" r:id="rId27" imgW="2843222" imgH="80955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7800"/>
                        <a:ext cx="2289175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build="p" autoUpdateAnimBg="0" advAuto="0"/>
      <p:bldP spid="757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CC68FB1-915E-45EB-8657-72B77289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4419600" cy="1219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4B17386-6EEE-4539-A9D8-1120E66B1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7338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一、空间直线方程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DE6A974-CCA2-4438-B072-1E0E5C847E7D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954463"/>
            <a:ext cx="3233738" cy="2222500"/>
            <a:chOff x="3123" y="2448"/>
            <a:chExt cx="2037" cy="1400"/>
          </a:xfrm>
        </p:grpSpPr>
        <p:grpSp>
          <p:nvGrpSpPr>
            <p:cNvPr id="5145" name="Group 5">
              <a:extLst>
                <a:ext uri="{FF2B5EF4-FFF2-40B4-BE49-F238E27FC236}">
                  <a16:creationId xmlns:a16="http://schemas.microsoft.com/office/drawing/2014/main" id="{D467895D-D942-437B-924D-66BBE2120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3" y="2448"/>
              <a:ext cx="2037" cy="1400"/>
              <a:chOff x="3123" y="2448"/>
              <a:chExt cx="2037" cy="1400"/>
            </a:xfrm>
          </p:grpSpPr>
          <p:sp>
            <p:nvSpPr>
              <p:cNvPr id="5147" name="Line 6">
                <a:extLst>
                  <a:ext uri="{FF2B5EF4-FFF2-40B4-BE49-F238E27FC236}">
                    <a16:creationId xmlns:a16="http://schemas.microsoft.com/office/drawing/2014/main" id="{E02FC851-E1E3-46CC-8337-E22730C22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7" y="345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Line 7">
                <a:extLst>
                  <a:ext uri="{FF2B5EF4-FFF2-40B4-BE49-F238E27FC236}">
                    <a16:creationId xmlns:a16="http://schemas.microsoft.com/office/drawing/2014/main" id="{F756749B-A4EC-4611-84A0-058B5F1CF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7" y="244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Line 8">
                <a:extLst>
                  <a:ext uri="{FF2B5EF4-FFF2-40B4-BE49-F238E27FC236}">
                    <a16:creationId xmlns:a16="http://schemas.microsoft.com/office/drawing/2014/main" id="{7313C9B6-37CA-4DFB-8F77-BB2B969D6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3" y="3456"/>
                <a:ext cx="624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50" name="Object 9">
                <a:extLst>
                  <a:ext uri="{FF2B5EF4-FFF2-40B4-BE49-F238E27FC236}">
                    <a16:creationId xmlns:a16="http://schemas.microsoft.com/office/drawing/2014/main" id="{6C2581D5-066C-46D2-8D94-8C078C58BA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36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2" name="Equation" r:id="rId3" imgW="214248" imgH="233330" progId="Equation.3">
                      <p:embed/>
                    </p:oleObj>
                  </mc:Choice>
                  <mc:Fallback>
                    <p:oleObj name="Equation" r:id="rId3" imgW="214248" imgH="23333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6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1" name="Object 10">
                <a:extLst>
                  <a:ext uri="{FF2B5EF4-FFF2-40B4-BE49-F238E27FC236}">
                    <a16:creationId xmlns:a16="http://schemas.microsoft.com/office/drawing/2014/main" id="{158BA12F-6F71-470B-A2BF-3551802D14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08" y="34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" name="Equation" r:id="rId5" imgW="233187" imgH="309398" progId="Equation.3">
                      <p:embed/>
                    </p:oleObj>
                  </mc:Choice>
                  <mc:Fallback>
                    <p:oleObj name="Equation" r:id="rId5" imgW="233187" imgH="309398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8" y="34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2" name="Object 11">
                <a:extLst>
                  <a:ext uri="{FF2B5EF4-FFF2-40B4-BE49-F238E27FC236}">
                    <a16:creationId xmlns:a16="http://schemas.microsoft.com/office/drawing/2014/main" id="{552904DE-AC38-444B-A4D2-51398B2E3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246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4" name="Equation" r:id="rId7" imgW="200043" imgH="200222" progId="Equation.3">
                      <p:embed/>
                    </p:oleObj>
                  </mc:Choice>
                  <mc:Fallback>
                    <p:oleObj name="Equation" r:id="rId7" imgW="200043" imgH="200222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46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46" name="Object 12">
              <a:extLst>
                <a:ext uri="{FF2B5EF4-FFF2-40B4-BE49-F238E27FC236}">
                  <a16:creationId xmlns:a16="http://schemas.microsoft.com/office/drawing/2014/main" id="{B5CCB305-C5F4-455F-B509-AD5866766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5" y="346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" name="Equation" r:id="rId9" imgW="290398" imgH="309398" progId="Equation.3">
                    <p:embed/>
                  </p:oleObj>
                </mc:Choice>
                <mc:Fallback>
                  <p:oleObj name="Equation" r:id="rId9" imgW="290398" imgH="30939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346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EF31DFCD-EC33-441C-BA08-DAB173F2F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2476500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11" imgW="3757424" imgH="480848" progId="Equation.3">
                  <p:embed/>
                </p:oleObj>
              </mc:Choice>
              <mc:Fallback>
                <p:oleObj name="Equation" r:id="rId11" imgW="3757424" imgH="480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476500"/>
                        <a:ext cx="377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BE5F9DAC-64E2-4323-A478-29A4A728C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60700"/>
          <a:ext cx="3792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13" imgW="3781493" imgH="428822" progId="Equation.3">
                  <p:embed/>
                </p:oleObj>
              </mc:Choice>
              <mc:Fallback>
                <p:oleObj name="Equation" r:id="rId13" imgW="3781493" imgH="42882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60700"/>
                        <a:ext cx="3792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>
            <a:extLst>
              <a:ext uri="{FF2B5EF4-FFF2-40B4-BE49-F238E27FC236}">
                <a16:creationId xmlns:a16="http://schemas.microsoft.com/office/drawing/2014/main" id="{887E74F6-024C-432C-8E68-ED2B47D7A92F}"/>
              </a:ext>
            </a:extLst>
          </p:cNvPr>
          <p:cNvGrpSpPr>
            <a:grpSpLocks/>
          </p:cNvGrpSpPr>
          <p:nvPr/>
        </p:nvGrpSpPr>
        <p:grpSpPr bwMode="auto">
          <a:xfrm>
            <a:off x="7299325" y="3962400"/>
            <a:ext cx="598488" cy="1871663"/>
            <a:chOff x="4037" y="1513"/>
            <a:chExt cx="377" cy="1134"/>
          </a:xfrm>
        </p:grpSpPr>
        <p:sp>
          <p:nvSpPr>
            <p:cNvPr id="5143" name="AutoShape 16">
              <a:extLst>
                <a:ext uri="{FF2B5EF4-FFF2-40B4-BE49-F238E27FC236}">
                  <a16:creationId xmlns:a16="http://schemas.microsoft.com/office/drawing/2014/main" id="{53C68F5D-6499-4FBD-ABBF-E20FE8CCCE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44" name="Object 17">
              <a:extLst>
                <a:ext uri="{FF2B5EF4-FFF2-40B4-BE49-F238E27FC236}">
                  <a16:creationId xmlns:a16="http://schemas.microsoft.com/office/drawing/2014/main" id="{41489281-85A4-4C73-B0E2-6EE023E3B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0" y="1855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" name="公式" r:id="rId15" imgW="457200" imgH="457200" progId="Equation.3">
                    <p:embed/>
                  </p:oleObj>
                </mc:Choice>
                <mc:Fallback>
                  <p:oleObj name="公式" r:id="rId15" imgW="45720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855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7F04A4A1-ABE9-4E8B-A54A-E0876F50143E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4533900"/>
            <a:ext cx="2239962" cy="1093788"/>
            <a:chOff x="3892" y="1841"/>
            <a:chExt cx="1411" cy="689"/>
          </a:xfrm>
        </p:grpSpPr>
        <p:sp>
          <p:nvSpPr>
            <p:cNvPr id="5141" name="AutoShape 19">
              <a:extLst>
                <a:ext uri="{FF2B5EF4-FFF2-40B4-BE49-F238E27FC236}">
                  <a16:creationId xmlns:a16="http://schemas.microsoft.com/office/drawing/2014/main" id="{F46403CE-E607-4E66-BDBD-4EEA8347B9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9080">
              <a:off x="3892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42" name="Object 20">
              <a:extLst>
                <a:ext uri="{FF2B5EF4-FFF2-40B4-BE49-F238E27FC236}">
                  <a16:creationId xmlns:a16="http://schemas.microsoft.com/office/drawing/2014/main" id="{6812A7A6-C664-4ADD-A0F9-877A57576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1" y="2338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公式" r:id="rId17" imgW="469900" imgH="457200" progId="Equation.3">
                    <p:embed/>
                  </p:oleObj>
                </mc:Choice>
                <mc:Fallback>
                  <p:oleObj name="公式" r:id="rId17" imgW="46990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338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7F84DE7C-6EF5-441D-B4E9-2E9DE3F601C1}"/>
              </a:ext>
            </a:extLst>
          </p:cNvPr>
          <p:cNvGrpSpPr>
            <a:grpSpLocks/>
          </p:cNvGrpSpPr>
          <p:nvPr/>
        </p:nvGrpSpPr>
        <p:grpSpPr bwMode="auto">
          <a:xfrm>
            <a:off x="7227888" y="3970338"/>
            <a:ext cx="1428750" cy="1817687"/>
            <a:chOff x="3992" y="2832"/>
            <a:chExt cx="900" cy="1145"/>
          </a:xfrm>
        </p:grpSpPr>
        <p:sp>
          <p:nvSpPr>
            <p:cNvPr id="5139" name="Line 22">
              <a:extLst>
                <a:ext uri="{FF2B5EF4-FFF2-40B4-BE49-F238E27FC236}">
                  <a16:creationId xmlns:a16="http://schemas.microsoft.com/office/drawing/2014/main" id="{9A3468F3-9C04-4E77-99EF-BB261ED4A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3153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0" name="Object 23">
              <a:extLst>
                <a:ext uri="{FF2B5EF4-FFF2-40B4-BE49-F238E27FC236}">
                  <a16:creationId xmlns:a16="http://schemas.microsoft.com/office/drawing/2014/main" id="{F0244FD7-55ED-41EA-8C00-21F983DF4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" name="公式" r:id="rId19" imgW="123893" imgH="157261" progId="Equation.3">
                    <p:embed/>
                  </p:oleObj>
                </mc:Choice>
                <mc:Fallback>
                  <p:oleObj name="公式" r:id="rId19" imgW="123893" imgH="15726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92" name="Text Box 24">
            <a:extLst>
              <a:ext uri="{FF2B5EF4-FFF2-40B4-BE49-F238E27FC236}">
                <a16:creationId xmlns:a16="http://schemas.microsoft.com/office/drawing/2014/main" id="{B51014DD-7498-48A0-8A6A-38627858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752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因此其一般式方程</a:t>
            </a:r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6C259F1A-18FF-4356-B4F9-D31707B2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250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一般式方程 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299C9C5A-8489-4358-A144-69CA20E4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1743075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直线可视为两平面交线，</a:t>
            </a:r>
          </a:p>
        </p:txBody>
      </p:sp>
      <p:sp>
        <p:nvSpPr>
          <p:cNvPr id="83995" name="AutoShape 27">
            <a:extLst>
              <a:ext uri="{FF2B5EF4-FFF2-40B4-BE49-F238E27FC236}">
                <a16:creationId xmlns:a16="http://schemas.microsoft.com/office/drawing/2014/main" id="{32BE22E2-0A8F-4CAC-A4D5-D0A321F8845A}"/>
              </a:ext>
            </a:extLst>
          </p:cNvPr>
          <p:cNvSpPr>
            <a:spLocks/>
          </p:cNvSpPr>
          <p:nvPr/>
        </p:nvSpPr>
        <p:spPr bwMode="auto">
          <a:xfrm>
            <a:off x="1524000" y="2514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847944FB-9909-4764-A4F7-BA0E6811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657600"/>
            <a:ext cx="162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不唯一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E4E455F1-95BD-465E-86FA-04531C89E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" y="4162425"/>
                <a:ext cx="61087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注：直线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上任一点同时满足两个方程</a:t>
                </a:r>
              </a:p>
            </p:txBody>
          </p:sp>
        </mc:Choice>
        <mc:Fallback xmlns=""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E4E455F1-95BD-465E-86FA-04531C89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" y="4162425"/>
                <a:ext cx="6108700" cy="523875"/>
              </a:xfrm>
              <a:prstGeom prst="rect">
                <a:avLst/>
              </a:prstGeom>
              <a:blipFill>
                <a:blip r:embed="rId21"/>
                <a:stretch>
                  <a:fillRect l="-1697" t="-12791" r="-1697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291ED27F-7C19-4662-8EE6-2E1CCED9B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" y="4686300"/>
                <a:ext cx="60700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𝑀</m:t>
                    </m:r>
                  </m:oMath>
                </a14:m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不在直线</a:t>
                </a:r>
                <a:r>
                  <a:rPr lang="en-US" altLang="zh-CN" sz="2800" dirty="0">
                    <a:latin typeface="楷体_GB2312" pitchFamily="49" charset="-122"/>
                    <a:ea typeface="楷体_GB2312" pitchFamily="49" charset="-122"/>
                  </a:rPr>
                  <a:t>L</a:t>
                </a:r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上，则它不能同时在这</a:t>
                </a:r>
              </a:p>
            </p:txBody>
          </p:sp>
        </mc:Choice>
        <mc:Fallback xmlns=""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291ED27F-7C19-4662-8EE6-2E1CCED9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77" y="4686300"/>
                <a:ext cx="6070060" cy="523220"/>
              </a:xfrm>
              <a:prstGeom prst="rect">
                <a:avLst/>
              </a:prstGeom>
              <a:blipFill>
                <a:blip r:embed="rId22"/>
                <a:stretch>
                  <a:fillRect l="-1506" t="-12791" r="-160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26">
            <a:extLst>
              <a:ext uri="{FF2B5EF4-FFF2-40B4-BE49-F238E27FC236}">
                <a16:creationId xmlns:a16="http://schemas.microsoft.com/office/drawing/2014/main" id="{1FA6041E-F0AC-4781-AAE8-A5E1A5CC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5264150"/>
            <a:ext cx="5929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两个平面上，它的坐标不满足方程组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E99699B8-DDE7-4929-9B33-BC2960467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8738" y="5810250"/>
                <a:ext cx="6108701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因此，直线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可用上述方程组来表示。</a:t>
                </a:r>
              </a:p>
            </p:txBody>
          </p:sp>
        </mc:Choice>
        <mc:Fallback xmlns=""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E99699B8-DDE7-4929-9B33-BC296046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8738" y="5810250"/>
                <a:ext cx="6108701" cy="522288"/>
              </a:xfrm>
              <a:prstGeom prst="rect">
                <a:avLst/>
              </a:prstGeom>
              <a:blipFill>
                <a:blip r:embed="rId23"/>
                <a:stretch>
                  <a:fillRect l="-1697" t="-11628" r="-1697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92" grpId="0" autoUpdateAnimBg="0"/>
      <p:bldP spid="83993" grpId="0" autoUpdateAnimBg="0"/>
      <p:bldP spid="83994" grpId="0" autoUpdateAnimBg="0"/>
      <p:bldP spid="83995" grpId="0" animBg="1"/>
      <p:bldP spid="83996" grpId="0" build="p" autoUpdateAnimBg="0"/>
      <p:bldP spid="29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094">
            <a:extLst>
              <a:ext uri="{FF2B5EF4-FFF2-40B4-BE49-F238E27FC236}">
                <a16:creationId xmlns:a16="http://schemas.microsoft.com/office/drawing/2014/main" id="{D825FE5D-7EE3-417A-BA60-2FD43E9CCB9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3568" y="1013054"/>
            <a:ext cx="7992888" cy="584775"/>
          </a:xfrm>
          <a:prstGeom prst="rect">
            <a:avLst/>
          </a:prstGeom>
          <a:blipFill>
            <a:blip r:embed="rId2"/>
            <a:stretch>
              <a:fillRect l="-1907" t="-17708" b="-29167"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3B3D1426-EEED-46C2-B92B-5897FE2F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9088"/>
            <a:ext cx="1334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/>
              <a:t>例题 </a:t>
            </a:r>
            <a:r>
              <a:rPr lang="en-US" altLang="zh-CN" b="1" dirty="0"/>
              <a:t>2.</a:t>
            </a:r>
            <a:endParaRPr lang="zh-CN" altLang="en-US" dirty="0"/>
          </a:p>
        </p:txBody>
      </p:sp>
      <p:grpSp>
        <p:nvGrpSpPr>
          <p:cNvPr id="24580" name="组合 13">
            <a:extLst>
              <a:ext uri="{FF2B5EF4-FFF2-40B4-BE49-F238E27FC236}">
                <a16:creationId xmlns:a16="http://schemas.microsoft.com/office/drawing/2014/main" id="{03DE4F39-8290-4C62-AF3F-3A35DF9F0E61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3435350"/>
            <a:ext cx="206375" cy="122238"/>
            <a:chOff x="4663646" y="3434785"/>
            <a:chExt cx="20700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845064F-73B2-41D0-B19F-0FE6480870EC}"/>
                    </a:ext>
                  </a:extLst>
                </p14:cNvPr>
                <p14:cNvContentPartPr/>
                <p14:nvPr/>
              </p14:nvContentPartPr>
              <p14:xfrm>
                <a:off x="4706486" y="3434785"/>
                <a:ext cx="4320" cy="100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845064F-73B2-41D0-B19F-0FE6480870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97486" y="3425785"/>
                  <a:ext cx="2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47CC415-83A5-4786-BC86-4C3C1F0C9D04}"/>
                    </a:ext>
                  </a:extLst>
                </p14:cNvPr>
                <p14:cNvContentPartPr/>
                <p14:nvPr/>
              </p14:nvContentPartPr>
              <p14:xfrm>
                <a:off x="4663646" y="3512905"/>
                <a:ext cx="15840" cy="75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47CC415-83A5-4786-BC86-4C3C1F0C9D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4646" y="3503455"/>
                  <a:ext cx="33480" cy="2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702BAF1-D66F-4330-BF3C-4AB3BCCB93DB}"/>
                    </a:ext>
                  </a:extLst>
                </p14:cNvPr>
                <p14:cNvContentPartPr/>
                <p14:nvPr/>
              </p14:nvContentPartPr>
              <p14:xfrm>
                <a:off x="4786406" y="3530545"/>
                <a:ext cx="38520" cy="27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702BAF1-D66F-4330-BF3C-4AB3BCCB93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77406" y="3521662"/>
                  <a:ext cx="5616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775BC6F-A380-439B-89A9-27FB7E2593D0}"/>
                    </a:ext>
                  </a:extLst>
                </p14:cNvPr>
                <p14:cNvContentPartPr/>
                <p14:nvPr/>
              </p14:nvContentPartPr>
              <p14:xfrm>
                <a:off x="4817726" y="3508585"/>
                <a:ext cx="52920" cy="464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775BC6F-A380-439B-89A9-27FB7E2593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8726" y="3499585"/>
                  <a:ext cx="7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C45D184-2F0B-4CBC-B241-2660460A6670}"/>
                    </a:ext>
                  </a:extLst>
                </p14:cNvPr>
                <p14:cNvContentPartPr/>
                <p14:nvPr/>
              </p14:nvContentPartPr>
              <p14:xfrm>
                <a:off x="4796126" y="3472945"/>
                <a:ext cx="2160" cy="100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C45D184-2F0B-4CBC-B241-2660460A66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7126" y="3463945"/>
                  <a:ext cx="1980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D145E47-54B2-43C5-BF1D-4BD3B39622D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715966"/>
            <a:ext cx="7992888" cy="523220"/>
          </a:xfrm>
          <a:prstGeom prst="rect">
            <a:avLst/>
          </a:prstGeom>
          <a:blipFill>
            <a:blip r:embed="rId12"/>
            <a:stretch>
              <a:fillRect l="-1526" t="-11628" b="-313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B731A8-7BD0-4BED-B57D-51984243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68538"/>
            <a:ext cx="2987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直线方程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D03062-92FD-4B97-A5AD-FD7D4AF57F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002" y="2794761"/>
            <a:ext cx="8712968" cy="523220"/>
          </a:xfrm>
          <a:prstGeom prst="rect">
            <a:avLst/>
          </a:prstGeom>
          <a:blipFill>
            <a:blip r:embed="rId13"/>
            <a:stretch>
              <a:fillRect l="-1470" t="-11628" r="-420" b="-313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796378-7E5B-4ED3-9563-4DE16B4D07D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354" y="4324725"/>
            <a:ext cx="8742423" cy="1461810"/>
          </a:xfrm>
          <a:prstGeom prst="rect">
            <a:avLst/>
          </a:prstGeom>
          <a:blipFill>
            <a:blip r:embed="rId14"/>
            <a:stretch>
              <a:fillRect l="-13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2E5686-AA0D-4DB5-83F1-4D59E7D2915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2200" y="3631628"/>
            <a:ext cx="3024336" cy="523220"/>
          </a:xfrm>
          <a:prstGeom prst="rect">
            <a:avLst/>
          </a:prstGeom>
          <a:blipFill>
            <a:blip r:embed="rId15"/>
            <a:stretch>
              <a:fillRect t="-12791" b="-313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BAA9CF-0BB0-46FF-9BAA-9EDB41B0D4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9944" y="3660985"/>
            <a:ext cx="5468288" cy="523220"/>
          </a:xfrm>
          <a:prstGeom prst="rect">
            <a:avLst/>
          </a:prstGeom>
          <a:blipFill>
            <a:blip r:embed="rId16"/>
            <a:stretch>
              <a:fillRect l="-2341" t="-12941" b="-3294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566B96-AB51-4C85-B12F-2D2716CCF9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332656"/>
            <a:ext cx="5184576" cy="878574"/>
          </a:xfrm>
          <a:prstGeom prst="rect">
            <a:avLst/>
          </a:prstGeom>
          <a:blipFill>
            <a:blip r:embed="rId2"/>
            <a:stretch>
              <a:fillRect l="-2471" b="-1180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199F60-E5F7-474C-9775-DBE4E4A9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4679751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）求直线与平面的交点，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680A59-5C3F-464F-A468-E82E567B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93900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FFC000"/>
                </a:solidFill>
              </a:rPr>
              <a:t>参数方程代入平面方程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0836C2-E150-423C-B067-3676B6E3CBA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2635450"/>
            <a:ext cx="5382499" cy="1053494"/>
          </a:xfrm>
          <a:prstGeom prst="rect">
            <a:avLst/>
          </a:prstGeom>
          <a:blipFill>
            <a:blip r:embed="rId3"/>
            <a:stretch>
              <a:fillRect l="-226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3AFBA9-3CD1-49FC-997F-D77E3E88A06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3688944"/>
            <a:ext cx="4695324" cy="1467966"/>
          </a:xfrm>
          <a:prstGeom prst="rect">
            <a:avLst/>
          </a:prstGeom>
          <a:blipFill>
            <a:blip r:embed="rId4"/>
            <a:stretch>
              <a:fillRect l="-272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5607" name="文本框 8">
            <a:extLst>
              <a:ext uri="{FF2B5EF4-FFF2-40B4-BE49-F238E27FC236}">
                <a16:creationId xmlns:a16="http://schemas.microsoft.com/office/drawing/2014/main" id="{ADB4BAD8-0107-4AD0-9D01-004F7665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86088"/>
            <a:ext cx="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B7A5E7-4FA9-436A-8B86-689D4FF87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1982788"/>
            <a:ext cx="2087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/>
              <a:t>（写参数方程方法：用一般式方程中一个变量作为参数就可得到）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48896-6BAF-473E-A3B1-C32D29EA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184775"/>
            <a:ext cx="269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将参数方程代入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12794A-D61C-4907-94B9-B2D7630E3C7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98736" y="5146616"/>
            <a:ext cx="3195771" cy="52322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1C266D-9118-4764-B7AB-88D4F22599D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59171" y="5054347"/>
            <a:ext cx="1928157" cy="707758"/>
          </a:xfrm>
          <a:prstGeom prst="rect">
            <a:avLst/>
          </a:prstGeom>
          <a:blipFill>
            <a:blip r:embed="rId6"/>
            <a:stretch>
              <a:fillRect l="-6646" b="-1034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AF6FBA-398F-4454-95E9-15AE6F160A6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3648" y="5740529"/>
            <a:ext cx="3448701" cy="737189"/>
          </a:xfrm>
          <a:prstGeom prst="rect">
            <a:avLst/>
          </a:prstGeom>
          <a:blipFill>
            <a:blip r:embed="rId7"/>
            <a:stretch>
              <a:fillRect l="-3534" b="-743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54CA31-3327-4DA9-B70F-088FC6527DCA}"/>
              </a:ext>
            </a:extLst>
          </p:cNvPr>
          <p:cNvSpPr/>
          <p:nvPr/>
        </p:nvSpPr>
        <p:spPr>
          <a:xfrm>
            <a:off x="4846131" y="132324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最好方法是采用直线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F22BA7-5D17-4223-9C82-9485F63A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6335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3200"/>
              <a:t>补充定义：直线在平面上的投影</a:t>
            </a:r>
            <a:endParaRPr lang="en-US" altLang="zh-CN" sz="3200"/>
          </a:p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EBFE8F-F116-4909-9DDC-489A6900FF1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58838" y="3914775"/>
            <a:ext cx="4175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垂直相交的直线的方程</a:t>
            </a:r>
            <a:r>
              <a:rPr lang="zh-CN" altLang="en-US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196FB6-ACAC-4F4D-BEAB-FEE2501BDE7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2378" y="1196752"/>
            <a:ext cx="8384117" cy="954107"/>
          </a:xfrm>
          <a:prstGeom prst="rect">
            <a:avLst/>
          </a:prstGeom>
          <a:blipFill>
            <a:blip r:embed="rId2"/>
            <a:stretch>
              <a:fillRect l="-1455" t="-6369" b="-1656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62C7D1-B33E-4932-97CA-5EBA4C2C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347913"/>
            <a:ext cx="1334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/>
              <a:t>例题 </a:t>
            </a:r>
            <a:r>
              <a:rPr lang="en-US" altLang="zh-CN" b="1" dirty="0"/>
              <a:t>3.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8C69E4-9B0A-4D45-8B8A-371C7E5727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7136" y="2961057"/>
            <a:ext cx="7776864" cy="964623"/>
          </a:xfrm>
          <a:prstGeom prst="rect">
            <a:avLst/>
          </a:prstGeom>
          <a:blipFill>
            <a:blip r:embed="rId3"/>
            <a:stretch>
              <a:fillRect l="-1567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09FBD4-9E9F-438F-A789-1C8FB439740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8313" y="4538663"/>
            <a:ext cx="8567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解：</a:t>
            </a:r>
            <a:r>
              <a:rPr lang="zh-CN" altLang="en-US">
                <a:solidFill>
                  <a:srgbClr val="FFFF00"/>
                </a:solidFill>
              </a:rPr>
              <a:t>先过已知点作垂直于已知直线的平面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BEB87E-9C1E-42CF-894C-5973E1933F3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3688" y="5167606"/>
            <a:ext cx="5383397" cy="4308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5E54CD-DB6D-4C30-86A0-F67F49C3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再求直线与平面的交点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E46F2-2800-44AC-B5B3-2765266B848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2687115"/>
            <a:ext cx="5832648" cy="523220"/>
          </a:xfrm>
          <a:prstGeom prst="rect">
            <a:avLst/>
          </a:prstGeom>
          <a:blipFill>
            <a:blip r:embed="rId2"/>
            <a:stretch>
              <a:fillRect l="-2090" t="-12791" b="-313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039B7F-7F60-4A5B-86C0-14618B7E05F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1124744"/>
            <a:ext cx="7992888" cy="523220"/>
          </a:xfrm>
          <a:prstGeom prst="rect">
            <a:avLst/>
          </a:prstGeom>
          <a:blipFill>
            <a:blip r:embed="rId3"/>
            <a:stretch>
              <a:fillRect l="-1524" t="-12941" b="-3294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B56DBF-51DB-41CB-A987-18B405E731D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1772816"/>
            <a:ext cx="5400600" cy="789447"/>
          </a:xfrm>
          <a:prstGeom prst="rect">
            <a:avLst/>
          </a:prstGeom>
          <a:blipFill>
            <a:blip r:embed="rId4"/>
            <a:stretch>
              <a:fillRect l="-2257" b="-620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D406EB-F22B-447F-A6B9-1A89585239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08104" y="1831530"/>
            <a:ext cx="3635896" cy="829330"/>
          </a:xfrm>
          <a:prstGeom prst="rect">
            <a:avLst/>
          </a:prstGeom>
          <a:blipFill>
            <a:blip r:embed="rId5"/>
            <a:stretch>
              <a:fillRect l="-3523" b="-73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D9F248-B9C3-48EB-B3B1-996A7B9AF8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3364495"/>
            <a:ext cx="7517058" cy="609911"/>
          </a:xfrm>
          <a:prstGeom prst="rect">
            <a:avLst/>
          </a:prstGeom>
          <a:blipFill>
            <a:blip r:embed="rId6"/>
            <a:stretch>
              <a:fillRect l="-81" t="-4000" r="-1946" b="-19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9344D1-092F-48AB-81DE-7A5F88B4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2116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故所求直线的方程为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CFF753-786F-4452-AC22-7AD0D43BE60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91020" y="4985159"/>
            <a:ext cx="3505768" cy="80663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BD72D5-2462-4F13-8CDE-431BE4AD5DEF}"/>
              </a:ext>
            </a:extLst>
          </p:cNvPr>
          <p:cNvSpPr txBox="1"/>
          <p:nvPr/>
        </p:nvSpPr>
        <p:spPr>
          <a:xfrm>
            <a:off x="350872" y="27545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平面束方程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53BB1-B5AD-4C95-B6BB-1197AC34786F}"/>
              </a:ext>
            </a:extLst>
          </p:cNvPr>
          <p:cNvSpPr txBox="1"/>
          <p:nvPr/>
        </p:nvSpPr>
        <p:spPr>
          <a:xfrm>
            <a:off x="579692" y="100163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定义：</a:t>
            </a:r>
            <a:r>
              <a:rPr lang="zh-CN" altLang="en-US" dirty="0">
                <a:solidFill>
                  <a:schemeClr val="tx1"/>
                </a:solidFill>
              </a:rPr>
              <a:t>过一条直线有无数个平面，称通过定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53D7-130A-49CF-A62D-2E3883A93E86}"/>
              </a:ext>
            </a:extLst>
          </p:cNvPr>
          <p:cNvSpPr/>
          <p:nvPr/>
        </p:nvSpPr>
        <p:spPr>
          <a:xfrm>
            <a:off x="1513882" y="1603335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直线的所有平面的全体为过该直线的平面束。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41E60C-B534-4BB0-82B1-FB51A44142A0}"/>
                  </a:ext>
                </a:extLst>
              </p:cNvPr>
              <p:cNvSpPr txBox="1"/>
              <p:nvPr/>
            </p:nvSpPr>
            <p:spPr>
              <a:xfrm>
                <a:off x="507684" y="2184924"/>
                <a:ext cx="5472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2.  </a:t>
                </a:r>
                <a:r>
                  <a:rPr lang="zh-CN" altLang="en-US" dirty="0"/>
                  <a:t>通过直线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的平面束方程：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41E60C-B534-4BB0-82B1-FB51A4414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4" y="2184924"/>
                <a:ext cx="5472608" cy="523220"/>
              </a:xfrm>
              <a:prstGeom prst="rect">
                <a:avLst/>
              </a:prstGeom>
              <a:blipFill>
                <a:blip r:embed="rId2"/>
                <a:stretch>
                  <a:fillRect l="-222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011C9B-5D05-426E-9F30-E8D92CD03D0C}"/>
                  </a:ext>
                </a:extLst>
              </p:cNvPr>
              <p:cNvSpPr txBox="1"/>
              <p:nvPr/>
            </p:nvSpPr>
            <p:spPr>
              <a:xfrm>
                <a:off x="1331640" y="2772362"/>
                <a:ext cx="6989221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CN" sz="3200" b="0" i="0" dirty="0" smtClean="0">
                                    <a:latin typeface="Cambria Math" panose="02040503050406030204" pitchFamily="18" charset="0"/>
                                  </a:rPr>
                                  <m:t>           (1)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3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zh-CN" alt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           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011C9B-5D05-426E-9F30-E8D92CD0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72362"/>
                <a:ext cx="6989221" cy="1098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13EFD-5E29-46CF-8A46-1592FDA332AF}"/>
                  </a:ext>
                </a:extLst>
              </p:cNvPr>
              <p:cNvSpPr txBox="1"/>
              <p:nvPr/>
            </p:nvSpPr>
            <p:spPr>
              <a:xfrm>
                <a:off x="579692" y="3939000"/>
                <a:ext cx="2664296" cy="52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13EFD-5E29-46CF-8A46-1592FDA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2" y="3939000"/>
                <a:ext cx="2664296" cy="523605"/>
              </a:xfrm>
              <a:prstGeom prst="rect">
                <a:avLst/>
              </a:prstGeom>
              <a:blipFill>
                <a:blip r:embed="rId4"/>
                <a:stretch>
                  <a:fillRect l="-457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A90C16-A6D5-4A21-9A34-A18AE9D7C661}"/>
                  </a:ext>
                </a:extLst>
              </p:cNvPr>
              <p:cNvSpPr/>
              <p:nvPr/>
            </p:nvSpPr>
            <p:spPr>
              <a:xfrm>
                <a:off x="2987824" y="3956609"/>
                <a:ext cx="17003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A90C16-A6D5-4A21-9A34-A18AE9D7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956609"/>
                <a:ext cx="1700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766EF53-386D-4EF0-A30D-1CE66D9571A9}"/>
              </a:ext>
            </a:extLst>
          </p:cNvPr>
          <p:cNvSpPr/>
          <p:nvPr/>
        </p:nvSpPr>
        <p:spPr>
          <a:xfrm>
            <a:off x="4547992" y="3986509"/>
            <a:ext cx="4461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不成比例</a:t>
            </a:r>
            <a:r>
              <a:rPr lang="en-US" altLang="zh-CN" dirty="0">
                <a:solidFill>
                  <a:schemeClr val="tx1"/>
                </a:solidFill>
              </a:rPr>
              <a:t>.(</a:t>
            </a:r>
            <a:r>
              <a:rPr lang="zh-CN" altLang="en-US" dirty="0">
                <a:solidFill>
                  <a:schemeClr val="tx1"/>
                </a:solidFill>
              </a:rPr>
              <a:t>从而两者必相交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82E86D-04ED-4F52-B5A3-BCCC297B53C9}"/>
              </a:ext>
            </a:extLst>
          </p:cNvPr>
          <p:cNvSpPr txBox="1"/>
          <p:nvPr/>
        </p:nvSpPr>
        <p:spPr>
          <a:xfrm>
            <a:off x="579692" y="4548346"/>
            <a:ext cx="41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建立三元一次方程 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3F4639-853D-4742-B267-EB029FBE1FBE}"/>
                  </a:ext>
                </a:extLst>
              </p:cNvPr>
              <p:cNvSpPr txBox="1"/>
              <p:nvPr/>
            </p:nvSpPr>
            <p:spPr>
              <a:xfrm>
                <a:off x="305575" y="5236785"/>
                <a:ext cx="84691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3F4639-853D-4742-B267-EB029FBE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5" y="5236785"/>
                <a:ext cx="84691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55BDD5-BAB4-4AFE-8C21-70E0688AFB92}"/>
                  </a:ext>
                </a:extLst>
              </p:cNvPr>
              <p:cNvSpPr txBox="1"/>
              <p:nvPr/>
            </p:nvSpPr>
            <p:spPr>
              <a:xfrm>
                <a:off x="602565" y="5856366"/>
                <a:ext cx="4102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为任意实数。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55BDD5-BAB4-4AFE-8C21-70E0688AF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5" y="5856366"/>
                <a:ext cx="4102522" cy="523220"/>
              </a:xfrm>
              <a:prstGeom prst="rect">
                <a:avLst/>
              </a:prstGeom>
              <a:blipFill>
                <a:blip r:embed="rId7"/>
                <a:stretch>
                  <a:fillRect l="-312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3C8B046-B3A5-49FF-89F9-89980AD465E1}"/>
              </a:ext>
            </a:extLst>
          </p:cNvPr>
          <p:cNvSpPr txBox="1"/>
          <p:nvPr/>
        </p:nvSpPr>
        <p:spPr>
          <a:xfrm>
            <a:off x="6666264" y="567517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4961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F1BCFFEE-6C20-4B2A-84DB-597CC59460A8}"/>
              </a:ext>
            </a:extLst>
          </p:cNvPr>
          <p:cNvSpPr>
            <a:spLocks/>
          </p:cNvSpPr>
          <p:nvPr/>
        </p:nvSpPr>
        <p:spPr bwMode="auto">
          <a:xfrm>
            <a:off x="4204544" y="3018235"/>
            <a:ext cx="681037" cy="1609725"/>
          </a:xfrm>
          <a:custGeom>
            <a:avLst/>
            <a:gdLst>
              <a:gd name="T0" fmla="*/ 0 w 528"/>
              <a:gd name="T1" fmla="*/ 624 h 1248"/>
              <a:gd name="T2" fmla="*/ 0 w 528"/>
              <a:gd name="T3" fmla="*/ 1248 h 1248"/>
              <a:gd name="T4" fmla="*/ 528 w 528"/>
              <a:gd name="T5" fmla="*/ 624 h 1248"/>
              <a:gd name="T6" fmla="*/ 528 w 528"/>
              <a:gd name="T7" fmla="*/ 0 h 1248"/>
              <a:gd name="T8" fmla="*/ 0 w 528"/>
              <a:gd name="T9" fmla="*/ 624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7E052950-61EE-4C62-8A95-B8CDCF0B10F2}"/>
              </a:ext>
            </a:extLst>
          </p:cNvPr>
          <p:cNvSpPr>
            <a:spLocks/>
          </p:cNvSpPr>
          <p:nvPr/>
        </p:nvSpPr>
        <p:spPr bwMode="auto">
          <a:xfrm>
            <a:off x="4204544" y="3823097"/>
            <a:ext cx="890587" cy="819150"/>
          </a:xfrm>
          <a:custGeom>
            <a:avLst/>
            <a:gdLst>
              <a:gd name="T0" fmla="*/ 0 w 576"/>
              <a:gd name="T1" fmla="*/ 0 h 528"/>
              <a:gd name="T2" fmla="*/ 144 w 576"/>
              <a:gd name="T3" fmla="*/ 528 h 528"/>
              <a:gd name="T4" fmla="*/ 576 w 576"/>
              <a:gd name="T5" fmla="*/ 0 h 528"/>
              <a:gd name="T6" fmla="*/ 0 w 576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8D74A4C-630C-4088-8D4A-CAE1B02916A2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2276872"/>
            <a:ext cx="2724150" cy="2103438"/>
            <a:chOff x="2064" y="2208"/>
            <a:chExt cx="2112" cy="1632"/>
          </a:xfrm>
        </p:grpSpPr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983DDA0A-4DDC-4664-AAEA-73653C1E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F4D6A358-4809-495F-9489-28282DE3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1E21731F-FD8D-4487-8B20-B63BBD15E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5DBE0F0F-CE3C-4D18-AE35-8408E7AB657F}"/>
              </a:ext>
            </a:extLst>
          </p:cNvPr>
          <p:cNvSpPr>
            <a:spLocks/>
          </p:cNvSpPr>
          <p:nvPr/>
        </p:nvSpPr>
        <p:spPr bwMode="auto">
          <a:xfrm>
            <a:off x="3914032" y="2061241"/>
            <a:ext cx="928687" cy="1793875"/>
          </a:xfrm>
          <a:custGeom>
            <a:avLst/>
            <a:gdLst>
              <a:gd name="T0" fmla="*/ 528 w 720"/>
              <a:gd name="T1" fmla="*/ 0 h 1392"/>
              <a:gd name="T2" fmla="*/ 0 w 720"/>
              <a:gd name="T3" fmla="*/ 624 h 1392"/>
              <a:gd name="T4" fmla="*/ 192 w 720"/>
              <a:gd name="T5" fmla="*/ 1392 h 1392"/>
              <a:gd name="T6" fmla="*/ 720 w 720"/>
              <a:gd name="T7" fmla="*/ 768 h 1392"/>
              <a:gd name="T8" fmla="*/ 528 w 720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8ED98375-D108-4E74-BD0B-508854CCAAB5}"/>
              </a:ext>
            </a:extLst>
          </p:cNvPr>
          <p:cNvSpPr>
            <a:spLocks/>
          </p:cNvSpPr>
          <p:nvPr/>
        </p:nvSpPr>
        <p:spPr bwMode="auto">
          <a:xfrm>
            <a:off x="4204544" y="2029222"/>
            <a:ext cx="681037" cy="1793875"/>
          </a:xfrm>
          <a:custGeom>
            <a:avLst/>
            <a:gdLst>
              <a:gd name="T0" fmla="*/ 528 w 528"/>
              <a:gd name="T1" fmla="*/ 0 h 1392"/>
              <a:gd name="T2" fmla="*/ 0 w 528"/>
              <a:gd name="T3" fmla="*/ 624 h 1392"/>
              <a:gd name="T4" fmla="*/ 0 w 528"/>
              <a:gd name="T5" fmla="*/ 1392 h 1392"/>
              <a:gd name="T6" fmla="*/ 528 w 528"/>
              <a:gd name="T7" fmla="*/ 768 h 1392"/>
              <a:gd name="T8" fmla="*/ 528 w 528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8D8B8C8-34F2-44A4-8612-B0042EB1B6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4544" y="3018235"/>
            <a:ext cx="681037" cy="804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06E652-4696-4406-B8AD-978802C6D3D0}"/>
                  </a:ext>
                </a:extLst>
              </p:cNvPr>
              <p:cNvSpPr txBox="1"/>
              <p:nvPr/>
            </p:nvSpPr>
            <p:spPr>
              <a:xfrm>
                <a:off x="5024128" y="2186457"/>
                <a:ext cx="3039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06E652-4696-4406-B8AD-978802C6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28" y="2186457"/>
                <a:ext cx="30392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11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98685-A65E-4AA8-B26D-5FD91304220E}"/>
                  </a:ext>
                </a:extLst>
              </p:cNvPr>
              <p:cNvSpPr txBox="1"/>
              <p:nvPr/>
            </p:nvSpPr>
            <p:spPr>
              <a:xfrm>
                <a:off x="323528" y="476672"/>
                <a:ext cx="2664296" cy="52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98685-A65E-4AA8-B26D-5FD913042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6672"/>
                <a:ext cx="2664296" cy="523605"/>
              </a:xfrm>
              <a:prstGeom prst="rect">
                <a:avLst/>
              </a:prstGeom>
              <a:blipFill>
                <a:blip r:embed="rId2"/>
                <a:stretch>
                  <a:fillRect l="-457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48D544-5D45-42C4-9F5F-CB857DE0D752}"/>
                  </a:ext>
                </a:extLst>
              </p:cNvPr>
              <p:cNvSpPr/>
              <p:nvPr/>
            </p:nvSpPr>
            <p:spPr>
              <a:xfrm>
                <a:off x="2771800" y="476672"/>
                <a:ext cx="17003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48D544-5D45-42C4-9F5F-CB857DE0D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6672"/>
                <a:ext cx="17003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171EE49-6038-4469-8E89-48E705894305}"/>
              </a:ext>
            </a:extLst>
          </p:cNvPr>
          <p:cNvSpPr/>
          <p:nvPr/>
        </p:nvSpPr>
        <p:spPr>
          <a:xfrm>
            <a:off x="4357825" y="476672"/>
            <a:ext cx="4945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不成比例，因此，对任何一个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52A9F3-DD75-4158-951B-1B19BB0C4D42}"/>
                  </a:ext>
                </a:extLst>
              </p:cNvPr>
              <p:cNvSpPr txBox="1"/>
              <p:nvPr/>
            </p:nvSpPr>
            <p:spPr>
              <a:xfrm>
                <a:off x="330716" y="1124744"/>
                <a:ext cx="88132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值。（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）式的系数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52A9F3-DD75-4158-951B-1B19BB0C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6" y="1124744"/>
                <a:ext cx="8813284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56B1D26-5C8E-4C7F-8DBE-9D36D8E420F4}"/>
              </a:ext>
            </a:extLst>
          </p:cNvPr>
          <p:cNvSpPr/>
          <p:nvPr/>
        </p:nvSpPr>
        <p:spPr>
          <a:xfrm>
            <a:off x="467544" y="1806306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不全为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，从而 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）表示一个平面。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3C7A5F-EA2B-443F-8B8C-52326BEFE781}"/>
                  </a:ext>
                </a:extLst>
              </p:cNvPr>
              <p:cNvSpPr/>
              <p:nvPr/>
            </p:nvSpPr>
            <p:spPr>
              <a:xfrm>
                <a:off x="827584" y="2463925"/>
                <a:ext cx="83529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说明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 若一点在直线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上，则点的坐标必同时满足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3C7A5F-EA2B-443F-8B8C-52326BEFE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63925"/>
                <a:ext cx="8352928" cy="523220"/>
              </a:xfrm>
              <a:prstGeom prst="rect">
                <a:avLst/>
              </a:prstGeom>
              <a:blipFill>
                <a:blip r:embed="rId5"/>
                <a:stretch>
                  <a:fillRect l="-153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3E5F8FA-AA56-45F2-A575-D479E22B0B86}"/>
              </a:ext>
            </a:extLst>
          </p:cNvPr>
          <p:cNvSpPr/>
          <p:nvPr/>
        </p:nvSpPr>
        <p:spPr>
          <a:xfrm>
            <a:off x="443251" y="3108807"/>
            <a:ext cx="8813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方程 </a:t>
            </a: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和（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，从而满足（</a:t>
            </a:r>
            <a:r>
              <a:rPr lang="en-US" altLang="zh-CN" dirty="0">
                <a:solidFill>
                  <a:schemeClr val="tx1"/>
                </a:solidFill>
              </a:rPr>
              <a:t>3).</a:t>
            </a:r>
            <a:r>
              <a:rPr lang="zh-CN" altLang="en-US" dirty="0">
                <a:solidFill>
                  <a:schemeClr val="tx1"/>
                </a:solidFill>
              </a:rPr>
              <a:t> 因此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）表示通过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73695C-CABC-4E3E-B4EB-485E75FE991E}"/>
                  </a:ext>
                </a:extLst>
              </p:cNvPr>
              <p:cNvSpPr/>
              <p:nvPr/>
            </p:nvSpPr>
            <p:spPr>
              <a:xfrm>
                <a:off x="344767" y="3784277"/>
                <a:ext cx="8575489" cy="52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平面且对应于不同的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值，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表示通过直线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73695C-CABC-4E3E-B4EB-485E75FE9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7" y="3784277"/>
                <a:ext cx="8575489" cy="523285"/>
              </a:xfrm>
              <a:prstGeom prst="rect">
                <a:avLst/>
              </a:prstGeom>
              <a:blipFill>
                <a:blip r:embed="rId6"/>
                <a:stretch>
                  <a:fillRect l="-1494" t="-12791" r="-4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4AF38D-8100-43B6-BE4C-3EA2F9E04C67}"/>
                  </a:ext>
                </a:extLst>
              </p:cNvPr>
              <p:cNvSpPr/>
              <p:nvPr/>
            </p:nvSpPr>
            <p:spPr>
              <a:xfrm>
                <a:off x="344767" y="4459812"/>
                <a:ext cx="2702343" cy="52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的不同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的平面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4AF38D-8100-43B6-BE4C-3EA2F9E0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7" y="4459812"/>
                <a:ext cx="2702343" cy="523285"/>
              </a:xfrm>
              <a:prstGeom prst="rect">
                <a:avLst/>
              </a:prstGeom>
              <a:blipFill>
                <a:blip r:embed="rId7"/>
                <a:stretch>
                  <a:fillRect t="-14118" r="-293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CB4E39-98E7-4665-A454-E1130022D73F}"/>
                  </a:ext>
                </a:extLst>
              </p:cNvPr>
              <p:cNvSpPr/>
              <p:nvPr/>
            </p:nvSpPr>
            <p:spPr>
              <a:xfrm>
                <a:off x="917114" y="5127999"/>
                <a:ext cx="8072403" cy="52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反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过来，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通过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任何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平面（但平面（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）除外）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CB4E39-98E7-4665-A454-E1130022D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14" y="5127999"/>
                <a:ext cx="8072403" cy="524311"/>
              </a:xfrm>
              <a:prstGeom prst="rect">
                <a:avLst/>
              </a:prstGeom>
              <a:blipFill>
                <a:blip r:embed="rId8"/>
                <a:stretch>
                  <a:fillRect l="-1509" t="-12791" r="-22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EC23048-BC04-484C-9147-83379CF9B362}"/>
              </a:ext>
            </a:extLst>
          </p:cNvPr>
          <p:cNvSpPr/>
          <p:nvPr/>
        </p:nvSpPr>
        <p:spPr>
          <a:xfrm>
            <a:off x="304504" y="5758860"/>
            <a:ext cx="5617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都包含在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(3) 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所表示的一族平面内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87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3AB6E4-33B5-48FE-9B3F-0C54A9C56B11}"/>
                  </a:ext>
                </a:extLst>
              </p:cNvPr>
              <p:cNvSpPr txBox="1"/>
              <p:nvPr/>
            </p:nvSpPr>
            <p:spPr>
              <a:xfrm>
                <a:off x="341784" y="404664"/>
                <a:ext cx="8694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称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(3)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为通过直线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 的平面束方程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但缺少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这一平面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3AB6E4-33B5-48FE-9B3F-0C54A9C5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404664"/>
                <a:ext cx="8694712" cy="523220"/>
              </a:xfrm>
              <a:prstGeom prst="rect">
                <a:avLst/>
              </a:prstGeom>
              <a:blipFill>
                <a:blip r:embed="rId2"/>
                <a:stretch>
                  <a:fillRect l="-140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018E86-9FAE-4B69-8FEC-225E5B112458}"/>
                  </a:ext>
                </a:extLst>
              </p:cNvPr>
              <p:cNvSpPr/>
              <p:nvPr/>
            </p:nvSpPr>
            <p:spPr>
              <a:xfrm>
                <a:off x="352360" y="1196752"/>
                <a:ext cx="7518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注释：无论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为何值，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都不包含在（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018E86-9FAE-4B69-8FEC-225E5B11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" y="1196752"/>
                <a:ext cx="7518148" cy="523220"/>
              </a:xfrm>
              <a:prstGeom prst="rect">
                <a:avLst/>
              </a:prstGeom>
              <a:blipFill>
                <a:blip r:embed="rId3"/>
                <a:stretch>
                  <a:fillRect l="-1703" t="-11628" r="-73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3">
            <a:extLst>
              <a:ext uri="{FF2B5EF4-FFF2-40B4-BE49-F238E27FC236}">
                <a16:creationId xmlns:a16="http://schemas.microsoft.com/office/drawing/2014/main" id="{F624318F-6C75-441C-A40D-9A99D1D7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4" y="2060848"/>
            <a:ext cx="1333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/>
              <a:t>例题 </a:t>
            </a:r>
            <a:r>
              <a:rPr lang="en-US" altLang="zh-CN" b="1" dirty="0"/>
              <a:t>4.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36C3D1-D437-4B6B-A788-85E0E45DAC9C}"/>
                  </a:ext>
                </a:extLst>
              </p:cNvPr>
              <p:cNvSpPr txBox="1"/>
              <p:nvPr/>
            </p:nvSpPr>
            <p:spPr>
              <a:xfrm>
                <a:off x="1547664" y="1866034"/>
                <a:ext cx="7056784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求过点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(3,1,−2)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通过直线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36C3D1-D437-4B6B-A788-85E0E45D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66034"/>
                <a:ext cx="7056784" cy="791820"/>
              </a:xfrm>
              <a:prstGeom prst="rect">
                <a:avLst/>
              </a:prstGeom>
              <a:blipFill>
                <a:blip r:embed="rId4"/>
                <a:stretch>
                  <a:fillRect l="-1815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12746A4-CE0B-446F-8F35-7EDB18838E53}"/>
              </a:ext>
            </a:extLst>
          </p:cNvPr>
          <p:cNvSpPr txBox="1"/>
          <p:nvPr/>
        </p:nvSpPr>
        <p:spPr>
          <a:xfrm>
            <a:off x="772550" y="2737120"/>
            <a:ext cx="243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的平面方程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37E939-6D1A-41A1-ABD9-C736F53EFD31}"/>
                  </a:ext>
                </a:extLst>
              </p:cNvPr>
              <p:cNvSpPr txBox="1"/>
              <p:nvPr/>
            </p:nvSpPr>
            <p:spPr>
              <a:xfrm>
                <a:off x="335300" y="3493743"/>
                <a:ext cx="8197140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解法一：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利用平面束方程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一般式方程：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37E939-6D1A-41A1-ABD9-C736F53E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0" y="3493743"/>
                <a:ext cx="8197140" cy="523285"/>
              </a:xfrm>
              <a:prstGeom prst="rect">
                <a:avLst/>
              </a:prstGeom>
              <a:blipFill>
                <a:blip r:embed="rId5"/>
                <a:stretch>
                  <a:fillRect l="-148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7E83C6-8C63-4A7E-933E-D3B4768F9A60}"/>
                  </a:ext>
                </a:extLst>
              </p:cNvPr>
              <p:cNvSpPr txBox="1"/>
              <p:nvPr/>
            </p:nvSpPr>
            <p:spPr>
              <a:xfrm>
                <a:off x="3203848" y="4250431"/>
                <a:ext cx="2479076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7E83C6-8C63-4A7E-933E-D3B4768F9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250431"/>
                <a:ext cx="2479076" cy="1942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586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17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128FD6-0C58-4F31-92F1-5BB8BC4B9767}"/>
                  </a:ext>
                </a:extLst>
              </p:cNvPr>
              <p:cNvSpPr/>
              <p:nvPr/>
            </p:nvSpPr>
            <p:spPr>
              <a:xfrm>
                <a:off x="464018" y="400956"/>
                <a:ext cx="44246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过直线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的平面束方程为：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128FD6-0C58-4F31-92F1-5BB8BC4B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8" y="400956"/>
                <a:ext cx="4424609" cy="523220"/>
              </a:xfrm>
              <a:prstGeom prst="rect">
                <a:avLst/>
              </a:prstGeom>
              <a:blipFill>
                <a:blip r:embed="rId2"/>
                <a:stretch>
                  <a:fillRect l="-275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B82873-EAF1-4240-8642-6EE0C2912751}"/>
                  </a:ext>
                </a:extLst>
              </p:cNvPr>
              <p:cNvSpPr txBox="1"/>
              <p:nvPr/>
            </p:nvSpPr>
            <p:spPr>
              <a:xfrm>
                <a:off x="2042866" y="1001806"/>
                <a:ext cx="538948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B82873-EAF1-4240-8642-6EE0C2912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6" y="1001806"/>
                <a:ext cx="5389489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A5E2D1-1A46-4B99-AC9E-CCE9DF9CAE3C}"/>
                  </a:ext>
                </a:extLst>
              </p:cNvPr>
              <p:cNvSpPr txBox="1"/>
              <p:nvPr/>
            </p:nvSpPr>
            <p:spPr>
              <a:xfrm>
                <a:off x="542924" y="1843342"/>
                <a:ext cx="5544616" cy="79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将点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3,1,−2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上式得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zh-CN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A5E2D1-1A46-4B99-AC9E-CCE9DF9CA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1843342"/>
                <a:ext cx="5544616" cy="790794"/>
              </a:xfrm>
              <a:prstGeom prst="rect">
                <a:avLst/>
              </a:prstGeom>
              <a:blipFill>
                <a:blip r:embed="rId4"/>
                <a:stretch>
                  <a:fillRect l="-2198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1ABEAB0-2C68-4643-B611-5A8F03DD8C5B}"/>
              </a:ext>
            </a:extLst>
          </p:cNvPr>
          <p:cNvSpPr/>
          <p:nvPr/>
        </p:nvSpPr>
        <p:spPr>
          <a:xfrm>
            <a:off x="827584" y="3848707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即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EABBA-5AFB-4D99-86B0-1EFD1A645754}"/>
                  </a:ext>
                </a:extLst>
              </p:cNvPr>
              <p:cNvSpPr txBox="1"/>
              <p:nvPr/>
            </p:nvSpPr>
            <p:spPr>
              <a:xfrm>
                <a:off x="1763688" y="2688685"/>
                <a:ext cx="566866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EABBA-5AFB-4D99-86B0-1EFD1A645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88685"/>
                <a:ext cx="566866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87DFAC4-5F6B-46B0-B16F-0BBB9FBCB6B0}"/>
              </a:ext>
            </a:extLst>
          </p:cNvPr>
          <p:cNvSpPr/>
          <p:nvPr/>
        </p:nvSpPr>
        <p:spPr>
          <a:xfrm>
            <a:off x="5940152" y="2015800"/>
            <a:ext cx="2803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所求平面方程为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84431-9C2E-4536-BC0F-798AF1917496}"/>
                  </a:ext>
                </a:extLst>
              </p:cNvPr>
              <p:cNvSpPr txBox="1"/>
              <p:nvPr/>
            </p:nvSpPr>
            <p:spPr>
              <a:xfrm>
                <a:off x="1619672" y="3894874"/>
                <a:ext cx="3907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−59=0.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84431-9C2E-4536-BC0F-798AF191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94874"/>
                <a:ext cx="390735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37BBC09-80CA-49D2-92BF-C1D685AEE423}"/>
              </a:ext>
            </a:extLst>
          </p:cNvPr>
          <p:cNvSpPr/>
          <p:nvPr/>
        </p:nvSpPr>
        <p:spPr>
          <a:xfrm>
            <a:off x="542924" y="4655963"/>
            <a:ext cx="7471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注： </a:t>
            </a:r>
            <a:r>
              <a:rPr lang="zh-CN" altLang="en-US" dirty="0"/>
              <a:t>利用平面束方程，是求过一条已知直线和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A331F5-B0C1-4535-8CC5-E3C74651EB95}"/>
              </a:ext>
            </a:extLst>
          </p:cNvPr>
          <p:cNvSpPr/>
          <p:nvPr/>
        </p:nvSpPr>
        <p:spPr>
          <a:xfrm>
            <a:off x="1259632" y="5311506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直线外一点的平面方程的最简方法。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0D16ED7-BB2B-4B2C-8409-2BBD697AE4E7}"/>
                  </a:ext>
                </a:extLst>
              </p14:cNvPr>
              <p14:cNvContentPartPr/>
              <p14:nvPr/>
            </p14:nvContentPartPr>
            <p14:xfrm>
              <a:off x="8081126" y="3440185"/>
              <a:ext cx="360" cy="6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0D16ED7-BB2B-4B2C-8409-2BBD697AE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3486" y="3422185"/>
                <a:ext cx="36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B2BA148-B831-4AA5-BF7E-D01D87F0D03D}"/>
                  </a:ext>
                </a:extLst>
              </p14:cNvPr>
              <p14:cNvContentPartPr/>
              <p14:nvPr/>
            </p14:nvContentPartPr>
            <p14:xfrm>
              <a:off x="7815446" y="3938425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B2BA148-B831-4AA5-BF7E-D01D87F0D0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7446" y="39204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77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26C43EE-4CC3-4B11-81C3-C85AD587A16C}"/>
              </a:ext>
            </a:extLst>
          </p:cNvPr>
          <p:cNvSpPr/>
          <p:nvPr/>
        </p:nvSpPr>
        <p:spPr>
          <a:xfrm>
            <a:off x="467544" y="47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解法二：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110F98-2137-42BC-A871-5101177B7FF0}"/>
                  </a:ext>
                </a:extLst>
              </p:cNvPr>
              <p:cNvSpPr/>
              <p:nvPr/>
            </p:nvSpPr>
            <p:spPr>
              <a:xfrm>
                <a:off x="2092048" y="421249"/>
                <a:ext cx="61073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(3,1,−2)</m:t>
                    </m:r>
                  </m:oMath>
                </a14:m>
                <a:r>
                  <a:rPr lang="zh-CN" altLang="en-US" dirty="0"/>
                  <a:t> 不在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上，在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上找一点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110F98-2137-42BC-A871-5101177B7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48" y="421249"/>
                <a:ext cx="6107313" cy="523220"/>
              </a:xfrm>
              <a:prstGeom prst="rect">
                <a:avLst/>
              </a:prstGeom>
              <a:blipFill>
                <a:blip r:embed="rId2"/>
                <a:stretch>
                  <a:fillRect t="-11628" r="-7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884745-70AC-4E0E-AAAF-316BCB6C1B36}"/>
                  </a:ext>
                </a:extLst>
              </p:cNvPr>
              <p:cNvSpPr txBox="1"/>
              <p:nvPr/>
            </p:nvSpPr>
            <p:spPr>
              <a:xfrm>
                <a:off x="1533157" y="4234960"/>
                <a:ext cx="1847364" cy="485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884745-70AC-4E0E-AAAF-316BCB6C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57" y="4234960"/>
                <a:ext cx="1847364" cy="485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5EA646-D364-4174-B678-9C5DD04703E4}"/>
                  </a:ext>
                </a:extLst>
              </p:cNvPr>
              <p:cNvSpPr/>
              <p:nvPr/>
            </p:nvSpPr>
            <p:spPr>
              <a:xfrm>
                <a:off x="3357462" y="3789925"/>
                <a:ext cx="4734758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8,−9,−22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5EA646-D364-4174-B678-9C5DD0470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62" y="3789925"/>
                <a:ext cx="4734758" cy="1461810"/>
              </a:xfrm>
              <a:prstGeom prst="rect">
                <a:avLst/>
              </a:prstGeom>
              <a:blipFill>
                <a:blip r:embed="rId4"/>
                <a:stretch>
                  <a:fillRect l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6F17A-BD6B-4646-B841-16919EA62E65}"/>
                  </a:ext>
                </a:extLst>
              </p:cNvPr>
              <p:cNvSpPr txBox="1"/>
              <p:nvPr/>
            </p:nvSpPr>
            <p:spPr>
              <a:xfrm>
                <a:off x="2088501" y="1853388"/>
                <a:ext cx="2087751" cy="485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76F17A-BD6B-4646-B841-16919EA6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01" y="1853388"/>
                <a:ext cx="2087751" cy="485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22D2F2-F342-4F3E-AA99-EE633966E28B}"/>
                  </a:ext>
                </a:extLst>
              </p:cNvPr>
              <p:cNvSpPr/>
              <p:nvPr/>
            </p:nvSpPr>
            <p:spPr>
              <a:xfrm>
                <a:off x="1979712" y="2453612"/>
                <a:ext cx="3255378" cy="52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直线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的方向向量：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22D2F2-F342-4F3E-AA99-EE633966E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53612"/>
                <a:ext cx="3255378" cy="525016"/>
              </a:xfrm>
              <a:prstGeom prst="rect">
                <a:avLst/>
              </a:prstGeom>
              <a:blipFill>
                <a:blip r:embed="rId6"/>
                <a:stretch>
                  <a:fillRect t="-10345" r="-2809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31F4DF-4B1B-4ED9-AE92-6022E536C80F}"/>
                  </a:ext>
                </a:extLst>
              </p:cNvPr>
              <p:cNvSpPr/>
              <p:nvPr/>
            </p:nvSpPr>
            <p:spPr>
              <a:xfrm>
                <a:off x="2040751" y="1167819"/>
                <a:ext cx="42577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上有一点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(4,−3,0)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31F4DF-4B1B-4ED9-AE92-6022E536C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51" y="1167819"/>
                <a:ext cx="4257769" cy="523220"/>
              </a:xfrm>
              <a:prstGeom prst="rect">
                <a:avLst/>
              </a:prstGeom>
              <a:blipFill>
                <a:blip r:embed="rId7"/>
                <a:stretch>
                  <a:fillRect l="-3009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B76F5A8-2110-4841-A74D-0893E41CC2D6}"/>
                  </a:ext>
                </a:extLst>
              </p:cNvPr>
              <p:cNvSpPr/>
              <p:nvPr/>
            </p:nvSpPr>
            <p:spPr>
              <a:xfrm>
                <a:off x="1837122" y="3083058"/>
                <a:ext cx="48504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dirty="0"/>
                  <a:t>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的平面的法向量为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B76F5A8-2110-4841-A74D-0893E41CC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2" y="3083058"/>
                <a:ext cx="485043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F3DC10C-B597-4F48-AFC3-1E81171CA093}"/>
                  </a:ext>
                </a:extLst>
              </p:cNvPr>
              <p:cNvSpPr/>
              <p:nvPr/>
            </p:nvSpPr>
            <p:spPr>
              <a:xfrm>
                <a:off x="1568646" y="5483256"/>
                <a:ext cx="31274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的平面方程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F3DC10C-B597-4F48-AFC3-1E81171CA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46" y="5483256"/>
                <a:ext cx="3127459" cy="523220"/>
              </a:xfrm>
              <a:prstGeom prst="rect">
                <a:avLst/>
              </a:prstGeom>
              <a:blipFill>
                <a:blip r:embed="rId9"/>
                <a:stretch>
                  <a:fillRect l="-3899" t="-11628" r="-311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012937-060F-4D31-BB06-249A5AFC508B}"/>
                  </a:ext>
                </a:extLst>
              </p:cNvPr>
              <p:cNvSpPr txBox="1"/>
              <p:nvPr/>
            </p:nvSpPr>
            <p:spPr>
              <a:xfrm>
                <a:off x="4621243" y="5529423"/>
                <a:ext cx="3907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−59=0.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012937-060F-4D31-BB06-249A5AFC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43" y="5529423"/>
                <a:ext cx="390735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B7E18E-6627-42EB-A36B-19173EFF8103}"/>
                  </a:ext>
                </a:extLst>
              </p:cNvPr>
              <p:cNvSpPr/>
              <p:nvPr/>
            </p:nvSpPr>
            <p:spPr>
              <a:xfrm>
                <a:off x="4932040" y="2464088"/>
                <a:ext cx="19720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5,2,1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B7E18E-6627-42EB-A36B-19173EFF8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64088"/>
                <a:ext cx="197201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BCC8494-9B8B-457A-849C-D2F8E4475900}"/>
                  </a:ext>
                </a:extLst>
              </p14:cNvPr>
              <p14:cNvContentPartPr/>
              <p14:nvPr/>
            </p14:nvContentPartPr>
            <p14:xfrm>
              <a:off x="-2688634" y="1095145"/>
              <a:ext cx="360" cy="39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BCC8494-9B8B-457A-849C-D2F8E44759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697634" y="1041505"/>
                <a:ext cx="18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0F9A21F-7EDC-4522-A5B3-19C467D0801B}"/>
                  </a:ext>
                </a:extLst>
              </p14:cNvPr>
              <p14:cNvContentPartPr/>
              <p14:nvPr/>
            </p14:nvContentPartPr>
            <p14:xfrm>
              <a:off x="6853847" y="1537089"/>
              <a:ext cx="2054520" cy="2054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0F9A21F-7EDC-4522-A5B3-19C467D080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5847" y="1519086"/>
                <a:ext cx="2090160" cy="2090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90B987E4-94C2-4DDA-92E4-4A89435EB7AC}"/>
                  </a:ext>
                </a:extLst>
              </p14:cNvPr>
              <p14:cNvContentPartPr/>
              <p14:nvPr/>
            </p14:nvContentPartPr>
            <p14:xfrm>
              <a:off x="6566966" y="1834945"/>
              <a:ext cx="2563920" cy="3150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90B987E4-94C2-4DDA-92E4-4A89435EB7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8966" y="1817305"/>
                <a:ext cx="25995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BCEE1EC-BF3D-4E8E-BF63-8D76F5D1AE9B}"/>
                  </a:ext>
                </a:extLst>
              </p:cNvPr>
              <p:cNvSpPr txBox="1"/>
              <p:nvPr/>
            </p:nvSpPr>
            <p:spPr>
              <a:xfrm>
                <a:off x="7916915" y="3072172"/>
                <a:ext cx="488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BCEE1EC-BF3D-4E8E-BF63-8D76F5D1A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15" y="3072172"/>
                <a:ext cx="48859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3716A4-29C5-4DE7-813B-E5F6BC373C8A}"/>
              </a:ext>
            </a:extLst>
          </p:cNvPr>
          <p:cNvGrpSpPr/>
          <p:nvPr/>
        </p:nvGrpSpPr>
        <p:grpSpPr>
          <a:xfrm>
            <a:off x="8475686" y="1503745"/>
            <a:ext cx="304560" cy="617040"/>
            <a:chOff x="8475686" y="1503745"/>
            <a:chExt cx="304560" cy="61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C310415-FB9E-4DBE-AB09-9CDE85F64BF9}"/>
                    </a:ext>
                  </a:extLst>
                </p14:cNvPr>
                <p14:cNvContentPartPr/>
                <p14:nvPr/>
              </p14:nvContentPartPr>
              <p14:xfrm>
                <a:off x="8565326" y="2044465"/>
                <a:ext cx="85680" cy="763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C310415-FB9E-4DBE-AB09-9CDE85F64B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47326" y="2026825"/>
                  <a:ext cx="121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9DB452A-CF48-4C8A-BB00-43AB2C603A51}"/>
                    </a:ext>
                  </a:extLst>
                </p14:cNvPr>
                <p14:cNvContentPartPr/>
                <p14:nvPr/>
              </p14:nvContentPartPr>
              <p14:xfrm>
                <a:off x="8475686" y="1503745"/>
                <a:ext cx="127440" cy="4377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9DB452A-CF48-4C8A-BB00-43AB2C603A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58046" y="1485745"/>
                  <a:ext cx="163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9BA8B73-7D91-4F9D-9DC7-93B89E1CD957}"/>
                    </a:ext>
                  </a:extLst>
                </p14:cNvPr>
                <p14:cNvContentPartPr/>
                <p14:nvPr/>
              </p14:nvContentPartPr>
              <p14:xfrm>
                <a:off x="8602766" y="1507705"/>
                <a:ext cx="177480" cy="4179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9BA8B73-7D91-4F9D-9DC7-93B89E1CD9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84766" y="1490065"/>
                  <a:ext cx="213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07E9843-5F9C-4E33-B58B-1DD370FA25E9}"/>
                    </a:ext>
                  </a:extLst>
                </p14:cNvPr>
                <p14:cNvContentPartPr/>
                <p14:nvPr/>
              </p14:nvContentPartPr>
              <p14:xfrm>
                <a:off x="8541566" y="1724425"/>
                <a:ext cx="177120" cy="626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07E9843-5F9C-4E33-B58B-1DD370FA25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23926" y="1706425"/>
                  <a:ext cx="21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12CF065-CCDE-40AF-8E64-D6B8047026F0}"/>
                    </a:ext>
                  </a:extLst>
                </p14:cNvPr>
                <p14:cNvContentPartPr/>
                <p14:nvPr/>
              </p14:nvContentPartPr>
              <p14:xfrm>
                <a:off x="8616806" y="2047345"/>
                <a:ext cx="24120" cy="626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12CF065-CCDE-40AF-8E64-D6B8047026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99166" y="2029705"/>
                  <a:ext cx="597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36CFD71-AFC0-4F98-B986-54110E66D340}"/>
              </a:ext>
            </a:extLst>
          </p:cNvPr>
          <p:cNvGrpSpPr/>
          <p:nvPr/>
        </p:nvGrpSpPr>
        <p:grpSpPr>
          <a:xfrm>
            <a:off x="7130366" y="1418785"/>
            <a:ext cx="397440" cy="630720"/>
            <a:chOff x="7130366" y="1418785"/>
            <a:chExt cx="39744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8CEBB17B-4E57-48D4-A586-5D7DB8DE6679}"/>
                    </a:ext>
                  </a:extLst>
                </p14:cNvPr>
                <p14:cNvContentPartPr/>
                <p14:nvPr/>
              </p14:nvContentPartPr>
              <p14:xfrm>
                <a:off x="7130366" y="1877425"/>
                <a:ext cx="36000" cy="30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8CEBB17B-4E57-48D4-A586-5D7DB8DE66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12366" y="1859425"/>
                  <a:ext cx="7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D0F05FB-AEEE-4632-852F-0D994C2761D7}"/>
                    </a:ext>
                  </a:extLst>
                </p14:cNvPr>
                <p14:cNvContentPartPr/>
                <p14:nvPr/>
              </p14:nvContentPartPr>
              <p14:xfrm>
                <a:off x="7243406" y="1431025"/>
                <a:ext cx="53640" cy="4708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D0F05FB-AEEE-4632-852F-0D994C2761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25766" y="1413025"/>
                  <a:ext cx="892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3F51C2A-A196-4C7D-9875-9E734C59211F}"/>
                    </a:ext>
                  </a:extLst>
                </p14:cNvPr>
                <p14:cNvContentPartPr/>
                <p14:nvPr/>
              </p14:nvContentPartPr>
              <p14:xfrm>
                <a:off x="7222166" y="1418785"/>
                <a:ext cx="217080" cy="4107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3F51C2A-A196-4C7D-9875-9E734C5921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04166" y="1400785"/>
                  <a:ext cx="252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A787F24-EA5E-4F40-AD01-E26886F731DF}"/>
                    </a:ext>
                  </a:extLst>
                </p14:cNvPr>
                <p14:cNvContentPartPr/>
                <p14:nvPr/>
              </p14:nvContentPartPr>
              <p14:xfrm>
                <a:off x="7186526" y="1851505"/>
                <a:ext cx="341280" cy="1980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A787F24-EA5E-4F40-AD01-E26886F731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68886" y="1833505"/>
                  <a:ext cx="37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BB6528E-BD5C-48FD-949D-03A188BE5874}"/>
                    </a:ext>
                  </a:extLst>
                </p14:cNvPr>
                <p14:cNvContentPartPr/>
                <p14:nvPr/>
              </p14:nvContentPartPr>
              <p14:xfrm>
                <a:off x="7184726" y="1893265"/>
                <a:ext cx="250560" cy="70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BB6528E-BD5C-48FD-949D-03A188BE58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67086" y="1875265"/>
                  <a:ext cx="2862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64C65FF-0BF4-4AA5-A335-DE2E0E41150A}"/>
              </a:ext>
            </a:extLst>
          </p:cNvPr>
          <p:cNvGrpSpPr/>
          <p:nvPr/>
        </p:nvGrpSpPr>
        <p:grpSpPr>
          <a:xfrm>
            <a:off x="7944686" y="2488345"/>
            <a:ext cx="757080" cy="511920"/>
            <a:chOff x="7944686" y="2488345"/>
            <a:chExt cx="75708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05B43B6-F1E6-4BEE-B062-18EB955149D4}"/>
                    </a:ext>
                  </a:extLst>
                </p14:cNvPr>
                <p14:cNvContentPartPr/>
                <p14:nvPr/>
              </p14:nvContentPartPr>
              <p14:xfrm>
                <a:off x="7944686" y="2488345"/>
                <a:ext cx="277920" cy="2235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05B43B6-F1E6-4BEE-B062-18EB955149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27046" y="2470345"/>
                  <a:ext cx="313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B98C2D3-4D92-4418-B03B-8D2724AB1726}"/>
                    </a:ext>
                  </a:extLst>
                </p14:cNvPr>
                <p14:cNvContentPartPr/>
                <p14:nvPr/>
              </p14:nvContentPartPr>
              <p14:xfrm>
                <a:off x="8113526" y="2559985"/>
                <a:ext cx="151920" cy="152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B98C2D3-4D92-4418-B03B-8D2724AB17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95526" y="2542345"/>
                  <a:ext cx="18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ECEB605-09C0-477E-9D12-A8B71A17EBF3}"/>
                    </a:ext>
                  </a:extLst>
                </p14:cNvPr>
                <p14:cNvContentPartPr/>
                <p14:nvPr/>
              </p14:nvContentPartPr>
              <p14:xfrm>
                <a:off x="8420966" y="2825305"/>
                <a:ext cx="125280" cy="1749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ECEB605-09C0-477E-9D12-A8B71A17EB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02966" y="2807305"/>
                  <a:ext cx="16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CE5B797F-4E9C-413D-9B78-F1524566B08B}"/>
                    </a:ext>
                  </a:extLst>
                </p14:cNvPr>
                <p14:cNvContentPartPr/>
                <p14:nvPr/>
              </p14:nvContentPartPr>
              <p14:xfrm>
                <a:off x="8417366" y="2710105"/>
                <a:ext cx="277920" cy="450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CE5B797F-4E9C-413D-9B78-F1524566B0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99726" y="2692105"/>
                  <a:ext cx="31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A90F7229-5A49-47EF-968B-FCB6B9A9E67E}"/>
                    </a:ext>
                  </a:extLst>
                </p14:cNvPr>
                <p14:cNvContentPartPr/>
                <p14:nvPr/>
              </p14:nvContentPartPr>
              <p14:xfrm>
                <a:off x="8612486" y="2665465"/>
                <a:ext cx="89280" cy="1566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A90F7229-5A49-47EF-968B-FCB6B9A9E6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94486" y="2647465"/>
                  <a:ext cx="124920" cy="19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98409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6">
            <a:extLst>
              <a:ext uri="{FF2B5EF4-FFF2-40B4-BE49-F238E27FC236}">
                <a16:creationId xmlns:a16="http://schemas.microsoft.com/office/drawing/2014/main" id="{3360B27A-2C1E-4D58-BC5E-FB2C4222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3954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）直线的方向向量：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183901-3A7E-4336-A5EB-D6F015B2E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124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对称式方程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C39ACBB9-8346-4929-B216-A57817D5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1816100"/>
            <a:ext cx="844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若一个</a:t>
            </a:r>
            <a:r>
              <a:rPr lang="zh-CN" altLang="en-US" sz="28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非零向量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平行于一条已知直线，则称这个向量</a:t>
            </a:r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id="{6E18AF38-5D2D-40D9-9FD1-DCDB1FAA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2462213"/>
            <a:ext cx="4135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为这条直线的方向向量。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444766F9-23B4-49C2-9AC0-630A838DA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0700"/>
            <a:ext cx="826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）当直线上的一点，和这条直线的一个方向向量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DC1A5D-A291-4E6F-B2AF-04D19E4E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487863"/>
            <a:ext cx="8083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（由于过空间中一点可作且只能作一条直线平行于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6CDDA1-A8A2-4CF5-AB36-6FEC4466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3843338"/>
            <a:ext cx="5211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给定，则该直线的位置被确定。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DC3267-AD7B-494F-A91E-485F0D6C8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84763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已知直线。）</a:t>
            </a: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 autoUpdateAnimBg="0"/>
      <p:bldP spid="8" grpId="0" autoUpdateAnimBg="0"/>
      <p:bldP spid="9" grpId="0" autoUpdateAnimBg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D51C7A-00DD-4B4D-80B3-88AE69FF65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1108705"/>
            <a:ext cx="8208912" cy="1053494"/>
          </a:xfrm>
          <a:prstGeom prst="rect">
            <a:avLst/>
          </a:prstGeom>
          <a:blipFill>
            <a:blip r:embed="rId3"/>
            <a:stretch>
              <a:fillRect l="-1560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8677" name="矩形 6">
            <a:extLst>
              <a:ext uri="{FF2B5EF4-FFF2-40B4-BE49-F238E27FC236}">
                <a16:creationId xmlns:a16="http://schemas.microsoft.com/office/drawing/2014/main" id="{88549C34-DD33-4B08-95AB-2DFDBD51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62199"/>
            <a:ext cx="3249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上的投影直线方程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1434600-6349-4019-951E-6ABF3BC8D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8" y="535095"/>
            <a:ext cx="1333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b="1" dirty="0"/>
              <a:t>例题 </a:t>
            </a:r>
            <a:r>
              <a:rPr lang="en-US" altLang="zh-CN" b="1" dirty="0"/>
              <a:t>5.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C74A86-ACA5-42DF-9639-330863471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69" y="2951366"/>
                <a:ext cx="91656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</a:rPr>
                  <a:t>解析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zh-CN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 </a:t>
                </a:r>
                <a:r>
                  <a:rPr lang="zh-CN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找过直线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与已知平面垂直的平面，即投影平面，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C74A86-ACA5-42DF-9639-330863471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169" y="2951366"/>
                <a:ext cx="9165651" cy="523220"/>
              </a:xfrm>
              <a:prstGeom prst="rect">
                <a:avLst/>
              </a:prstGeom>
              <a:blipFill>
                <a:blip r:embed="rId4"/>
                <a:stretch>
                  <a:fillRect l="-1397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FB0CEF-A3E6-4E32-8506-6852002E098D}"/>
                  </a:ext>
                </a:extLst>
              </p:cNvPr>
              <p:cNvSpPr txBox="1"/>
              <p:nvPr/>
            </p:nvSpPr>
            <p:spPr>
              <a:xfrm>
                <a:off x="899506" y="3723728"/>
                <a:ext cx="7428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它是过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的平面束中的一个平面。）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FB0CEF-A3E6-4E32-8506-6852002E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06" y="3723728"/>
                <a:ext cx="7428676" cy="523220"/>
              </a:xfrm>
              <a:prstGeom prst="rect">
                <a:avLst/>
              </a:prstGeom>
              <a:blipFill>
                <a:blip r:embed="rId5"/>
                <a:stretch>
                  <a:fillRect l="-172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2A1F2A-67A2-4CF0-9F55-6FD234B44CD2}"/>
                  </a:ext>
                </a:extLst>
              </p:cNvPr>
              <p:cNvSpPr txBox="1"/>
              <p:nvPr/>
            </p:nvSpPr>
            <p:spPr>
              <a:xfrm>
                <a:off x="1309946" y="5318408"/>
                <a:ext cx="6480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2A1F2A-67A2-4CF0-9F55-6FD234B4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46" y="5318408"/>
                <a:ext cx="64807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B1165F-E1BD-4770-AA0C-18BE1BA2BCAD}"/>
                  </a:ext>
                </a:extLst>
              </p:cNvPr>
              <p:cNvSpPr txBox="1"/>
              <p:nvPr/>
            </p:nvSpPr>
            <p:spPr>
              <a:xfrm>
                <a:off x="835968" y="4523237"/>
                <a:ext cx="7428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过直线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的平面束方程为：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B1165F-E1BD-4770-AA0C-18BE1BA2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68" y="4523237"/>
                <a:ext cx="7428676" cy="523220"/>
              </a:xfrm>
              <a:prstGeom prst="rect">
                <a:avLst/>
              </a:prstGeom>
              <a:blipFill>
                <a:blip r:embed="rId7"/>
                <a:stretch>
                  <a:fillRect l="-164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8D6CB8B-D2D7-4174-A4A7-C34A1EDD13F6}"/>
                  </a:ext>
                </a:extLst>
              </p14:cNvPr>
              <p14:cNvContentPartPr/>
              <p14:nvPr/>
            </p14:nvContentPartPr>
            <p14:xfrm>
              <a:off x="7861886" y="2899105"/>
              <a:ext cx="28440" cy="20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8D6CB8B-D2D7-4174-A4A7-C34A1EDD13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4246" y="2881105"/>
                <a:ext cx="6408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677" grpId="0"/>
      <p:bldP spid="8" grpId="0"/>
      <p:bldP spid="7" grpId="0"/>
      <p:bldP spid="3" grpId="0"/>
      <p:bldP spid="4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AC579C-865D-44A4-B833-3B2038B1A337}"/>
                  </a:ext>
                </a:extLst>
              </p:cNvPr>
              <p:cNvSpPr txBox="1"/>
              <p:nvPr/>
            </p:nvSpPr>
            <p:spPr>
              <a:xfrm>
                <a:off x="971600" y="738862"/>
                <a:ext cx="7640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AC579C-865D-44A4-B833-3B2038B1A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738862"/>
                <a:ext cx="76409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EBFC79D-D232-4321-8E28-38F8C2D893B9}"/>
              </a:ext>
            </a:extLst>
          </p:cNvPr>
          <p:cNvSpPr txBox="1"/>
          <p:nvPr/>
        </p:nvSpPr>
        <p:spPr>
          <a:xfrm>
            <a:off x="467544" y="73886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18269B-3CEF-4F77-A113-C4F9EAF48A19}"/>
                  </a:ext>
                </a:extLst>
              </p:cNvPr>
              <p:cNvSpPr/>
              <p:nvPr/>
            </p:nvSpPr>
            <p:spPr>
              <a:xfrm>
                <a:off x="539552" y="1628800"/>
                <a:ext cx="8280920" cy="52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此平面与已知平面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垂直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的条件是：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18269B-3CEF-4F77-A113-C4F9EAF48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8280920" cy="523605"/>
              </a:xfrm>
              <a:prstGeom prst="rect">
                <a:avLst/>
              </a:prstGeom>
              <a:blipFill>
                <a:blip r:embed="rId3"/>
                <a:stretch>
                  <a:fillRect l="-15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B12478-D449-40BA-A656-B49C2693A410}"/>
                  </a:ext>
                </a:extLst>
              </p:cNvPr>
              <p:cNvSpPr txBox="1"/>
              <p:nvPr/>
            </p:nvSpPr>
            <p:spPr>
              <a:xfrm>
                <a:off x="1261863" y="2396012"/>
                <a:ext cx="6873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⋅1=0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B12478-D449-40BA-A656-B49C2693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63" y="2396012"/>
                <a:ext cx="68735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72D1EC-F291-467C-A745-2791D2D0ED4D}"/>
                  </a:ext>
                </a:extLst>
              </p:cNvPr>
              <p:cNvSpPr txBox="1"/>
              <p:nvPr/>
            </p:nvSpPr>
            <p:spPr>
              <a:xfrm>
                <a:off x="611560" y="3048144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72D1EC-F291-467C-A745-2791D2D0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48144"/>
                <a:ext cx="2232248" cy="523220"/>
              </a:xfrm>
              <a:prstGeom prst="rect">
                <a:avLst/>
              </a:prstGeom>
              <a:blipFill>
                <a:blip r:embed="rId5"/>
                <a:stretch>
                  <a:fillRect l="-545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01AFB5-52F1-4338-88E0-5CA26DBF4D43}"/>
                  </a:ext>
                </a:extLst>
              </p:cNvPr>
              <p:cNvSpPr/>
              <p:nvPr/>
            </p:nvSpPr>
            <p:spPr>
              <a:xfrm>
                <a:off x="683568" y="3792609"/>
                <a:ext cx="73904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代入上面可得投影平面方程为：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01AFB5-52F1-4338-88E0-5CA26DBF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92609"/>
                <a:ext cx="7390485" cy="523220"/>
              </a:xfrm>
              <a:prstGeom prst="rect">
                <a:avLst/>
              </a:prstGeom>
              <a:blipFill>
                <a:blip r:embed="rId6"/>
                <a:stretch>
                  <a:fillRect l="-165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FE623D9-9613-4E4D-87B8-BC877728D5BF}"/>
              </a:ext>
            </a:extLst>
          </p:cNvPr>
          <p:cNvSpPr txBox="1"/>
          <p:nvPr/>
        </p:nvSpPr>
        <p:spPr>
          <a:xfrm>
            <a:off x="791580" y="45685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故投影直线方程为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3DCFF5-19EC-43F9-B3A0-8305EFDAC026}"/>
                  </a:ext>
                </a:extLst>
              </p:cNvPr>
              <p:cNvSpPr txBox="1"/>
              <p:nvPr/>
            </p:nvSpPr>
            <p:spPr>
              <a:xfrm>
                <a:off x="3851920" y="5029610"/>
                <a:ext cx="2737544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3DCFF5-19EC-43F9-B3A0-8305EFDA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29610"/>
                <a:ext cx="2737544" cy="1098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835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CBF2D2CF-866C-499B-93DF-06D8DD04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16832"/>
            <a:ext cx="7345114" cy="16312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作业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dirty="0">
                <a:ea typeface="楷体_GB2312" pitchFamily="49" charset="-122"/>
              </a:rPr>
              <a:t>P36     2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r>
              <a:rPr lang="en-US" altLang="zh-CN" sz="4000" dirty="0">
                <a:ea typeface="楷体_GB2312" pitchFamily="49" charset="-122"/>
              </a:rPr>
              <a:t>4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r>
              <a:rPr lang="en-US" altLang="zh-CN" sz="4000" dirty="0">
                <a:ea typeface="楷体_GB2312" pitchFamily="49" charset="-122"/>
              </a:rPr>
              <a:t>7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r>
              <a:rPr lang="en-US" altLang="zh-CN" sz="4000" dirty="0">
                <a:ea typeface="楷体_GB2312" pitchFamily="49" charset="-122"/>
              </a:rPr>
              <a:t>9,  12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r>
              <a:rPr lang="en-US" altLang="zh-CN" sz="4000" dirty="0">
                <a:ea typeface="楷体_GB2312" pitchFamily="49" charset="-122"/>
              </a:rPr>
              <a:t>13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r>
              <a:rPr lang="en-US" altLang="zh-CN" sz="4000" dirty="0">
                <a:ea typeface="楷体_GB2312" pitchFamily="49" charset="-122"/>
              </a:rPr>
              <a:t>15         </a:t>
            </a:r>
          </a:p>
        </p:txBody>
      </p:sp>
      <p:pic>
        <p:nvPicPr>
          <p:cNvPr id="20483" name="Picture 8" descr="F:\My Documents\数学资源库\机动.jpg">
            <a:hlinkClick r:id="rId2" action="ppaction://hlinkpres?slideindex=1&amp;slidetitle=习题课"/>
            <a:extLst>
              <a:ext uri="{FF2B5EF4-FFF2-40B4-BE49-F238E27FC236}">
                <a16:creationId xmlns:a16="http://schemas.microsoft.com/office/drawing/2014/main" id="{5F997454-B02E-4104-B8EB-B9886837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9">
            <a:extLst>
              <a:ext uri="{FF2B5EF4-FFF2-40B4-BE49-F238E27FC236}">
                <a16:creationId xmlns:a16="http://schemas.microsoft.com/office/drawing/2014/main" id="{A5A0F7C9-C0D7-4154-8267-CC7971E48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习题课  </a:t>
            </a:r>
          </a:p>
        </p:txBody>
      </p:sp>
    </p:spTree>
    <p:extLst>
      <p:ext uri="{BB962C8B-B14F-4D97-AF65-F5344CB8AC3E}">
        <p14:creationId xmlns:p14="http://schemas.microsoft.com/office/powerpoint/2010/main" val="26876977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6F28857-CC90-41D4-9614-7DF459AB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170238"/>
            <a:ext cx="4114800" cy="1066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74536B-4B57-40E3-BF5F-D277A6DF48B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447800"/>
            <a:ext cx="2133600" cy="2209800"/>
            <a:chOff x="4272" y="1200"/>
            <a:chExt cx="1344" cy="1392"/>
          </a:xfrm>
        </p:grpSpPr>
        <p:sp>
          <p:nvSpPr>
            <p:cNvPr id="7198" name="Line 4">
              <a:extLst>
                <a:ext uri="{FF2B5EF4-FFF2-40B4-BE49-F238E27FC236}">
                  <a16:creationId xmlns:a16="http://schemas.microsoft.com/office/drawing/2014/main" id="{BFD62F64-B801-41AA-B51F-E5D9871E1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9" name="Object 5">
              <a:extLst>
                <a:ext uri="{FF2B5EF4-FFF2-40B4-BE49-F238E27FC236}">
                  <a16:creationId xmlns:a16="http://schemas.microsoft.com/office/drawing/2014/main" id="{3958D000-9BE8-41A1-83C0-207C0688C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256"/>
            <a:ext cx="1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" name="公式" r:id="rId3" imgW="919332" imgH="214411" progId="Equation.3">
                    <p:embed/>
                  </p:oleObj>
                </mc:Choice>
                <mc:Fallback>
                  <p:oleObj name="公式" r:id="rId3" imgW="919332" imgH="21441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1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Oval 6">
              <a:extLst>
                <a:ext uri="{FF2B5EF4-FFF2-40B4-BE49-F238E27FC236}">
                  <a16:creationId xmlns:a16="http://schemas.microsoft.com/office/drawing/2014/main" id="{3BF0D7C1-6883-49B0-BA53-797BDF56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7B13EFD1-89D2-4486-AFFF-31E25E81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0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id="{A9CA84ED-42C1-4AC9-BBB7-B43AB3FF0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308350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5" imgW="1033361" imgH="847791" progId="Equation.3">
                  <p:embed/>
                </p:oleObj>
              </mc:Choice>
              <mc:Fallback>
                <p:oleObj name="Equation" r:id="rId5" imgW="1033361" imgH="8477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08350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16">
            <a:extLst>
              <a:ext uri="{FF2B5EF4-FFF2-40B4-BE49-F238E27FC236}">
                <a16:creationId xmlns:a16="http://schemas.microsoft.com/office/drawing/2014/main" id="{319953C5-CB92-473B-AB93-4093A06C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设直线上的动点为 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89955135-5A2F-46D2-BAF5-095A3A69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4E228781-BC1D-4E09-88F3-DE6B6CA7E31E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2362200"/>
            <a:ext cx="1411288" cy="414338"/>
            <a:chOff x="4622" y="1776"/>
            <a:chExt cx="889" cy="261"/>
          </a:xfrm>
        </p:grpSpPr>
        <p:graphicFrame>
          <p:nvGraphicFramePr>
            <p:cNvPr id="7196" name="Object 19">
              <a:extLst>
                <a:ext uri="{FF2B5EF4-FFF2-40B4-BE49-F238E27FC236}">
                  <a16:creationId xmlns:a16="http://schemas.microsoft.com/office/drawing/2014/main" id="{13D87607-44AA-478D-94D2-2438043504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776"/>
            <a:ext cx="85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3" name="公式" r:id="rId7" imgW="652607" imgH="195098" progId="Equation.3">
                    <p:embed/>
                  </p:oleObj>
                </mc:Choice>
                <mc:Fallback>
                  <p:oleObj name="公式" r:id="rId7" imgW="652607" imgH="19509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76"/>
                          <a:ext cx="85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Oval 20">
              <a:extLst>
                <a:ext uri="{FF2B5EF4-FFF2-40B4-BE49-F238E27FC236}">
                  <a16:creationId xmlns:a16="http://schemas.microsoft.com/office/drawing/2014/main" id="{C6D6882D-D5B5-4E3E-8AA0-EF7A0E11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61461" name="Object 21">
            <a:extLst>
              <a:ext uri="{FF2B5EF4-FFF2-40B4-BE49-F238E27FC236}">
                <a16:creationId xmlns:a16="http://schemas.microsoft.com/office/drawing/2014/main" id="{313CA932-13F0-43D3-903F-37ED99231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3352800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9" imgW="1262207" imgH="847791" progId="Equation.3">
                  <p:embed/>
                </p:oleObj>
              </mc:Choice>
              <mc:Fallback>
                <p:oleObj name="Equation" r:id="rId9" imgW="1262207" imgH="8477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352800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>
            <a:extLst>
              <a:ext uri="{FF2B5EF4-FFF2-40B4-BE49-F238E27FC236}">
                <a16:creationId xmlns:a16="http://schemas.microsoft.com/office/drawing/2014/main" id="{4198EFD1-6365-4381-9377-9965CA9E5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0688" y="3297238"/>
          <a:ext cx="130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11" imgW="1300085" imgH="923859" progId="Equation.3">
                  <p:embed/>
                </p:oleObj>
              </mc:Choice>
              <mc:Fallback>
                <p:oleObj name="Equation" r:id="rId11" imgW="1300085" imgH="92385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297238"/>
                        <a:ext cx="130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>
            <a:extLst>
              <a:ext uri="{FF2B5EF4-FFF2-40B4-BE49-F238E27FC236}">
                <a16:creationId xmlns:a16="http://schemas.microsoft.com/office/drawing/2014/main" id="{245E0FEA-FCE8-4D2A-844E-155EE6AD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47244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此式称为直线的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对称式方程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也称为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点向式方程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61469" name="Line 29">
            <a:extLst>
              <a:ext uri="{FF2B5EF4-FFF2-40B4-BE49-F238E27FC236}">
                <a16:creationId xmlns:a16="http://schemas.microsoft.com/office/drawing/2014/main" id="{5D5E8379-75C8-49A6-8285-5B21232B05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1600200"/>
            <a:ext cx="2286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Text Box 32">
            <a:extLst>
              <a:ext uri="{FF2B5EF4-FFF2-40B4-BE49-F238E27FC236}">
                <a16:creationId xmlns:a16="http://schemas.microsoft.com/office/drawing/2014/main" id="{3BEB2F7E-5EF1-45B7-AAC1-2B7374B0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28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已知直线上一点</a:t>
            </a:r>
          </a:p>
        </p:txBody>
      </p:sp>
      <p:graphicFrame>
        <p:nvGraphicFramePr>
          <p:cNvPr id="61473" name="Object 33">
            <a:extLst>
              <a:ext uri="{FF2B5EF4-FFF2-40B4-BE49-F238E27FC236}">
                <a16:creationId xmlns:a16="http://schemas.microsoft.com/office/drawing/2014/main" id="{8FBA8F8D-7F7D-41CD-8FB7-50AB3C5AD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488" y="1003300"/>
          <a:ext cx="2144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13" imgW="2138532" imgH="428822" progId="Equation.3">
                  <p:embed/>
                </p:oleObj>
              </mc:Choice>
              <mc:Fallback>
                <p:oleObj name="Equation" r:id="rId13" imgW="2138532" imgH="42882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003300"/>
                        <a:ext cx="2144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>
            <a:extLst>
              <a:ext uri="{FF2B5EF4-FFF2-40B4-BE49-F238E27FC236}">
                <a16:creationId xmlns:a16="http://schemas.microsoft.com/office/drawing/2014/main" id="{EE7F1F14-C764-47B0-B7FA-033D82296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15748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15" imgW="1495394" imgH="390591" progId="Equation.3">
                  <p:embed/>
                </p:oleObj>
              </mc:Choice>
              <mc:Fallback>
                <p:oleObj name="Equation" r:id="rId15" imgW="1495394" imgH="39059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5748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8" name="Text Box 38">
            <a:extLst>
              <a:ext uri="{FF2B5EF4-FFF2-40B4-BE49-F238E27FC236}">
                <a16:creationId xmlns:a16="http://schemas.microsoft.com/office/drawing/2014/main" id="{DA992F04-774F-4AE4-9E54-DB3BF735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928688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和它的方向向量 </a:t>
            </a:r>
            <a:endParaRPr lang="zh-CN" altLang="en-US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0148B2C-CD28-4219-BDCE-18C7A448A484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563688"/>
            <a:ext cx="2055813" cy="406400"/>
            <a:chOff x="324" y="985"/>
            <a:chExt cx="1295" cy="256"/>
          </a:xfrm>
        </p:grpSpPr>
        <p:graphicFrame>
          <p:nvGraphicFramePr>
            <p:cNvPr id="7194" name="Object 15">
              <a:extLst>
                <a:ext uri="{FF2B5EF4-FFF2-40B4-BE49-F238E27FC236}">
                  <a16:creationId xmlns:a16="http://schemas.microsoft.com/office/drawing/2014/main" id="{AA0A4BB6-8B3A-40AA-8821-5CD4BBC298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" y="985"/>
            <a:ext cx="129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" name="Equation" r:id="rId17" imgW="2043048" imgH="390591" progId="Equation.3">
                    <p:embed/>
                  </p:oleObj>
                </mc:Choice>
                <mc:Fallback>
                  <p:oleObj name="Equation" r:id="rId17" imgW="2043048" imgH="39059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985"/>
                          <a:ext cx="129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39">
              <a:extLst>
                <a:ext uri="{FF2B5EF4-FFF2-40B4-BE49-F238E27FC236}">
                  <a16:creationId xmlns:a16="http://schemas.microsoft.com/office/drawing/2014/main" id="{D32A89F2-25A3-49E0-A615-D79A5E044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" name="Group 43">
            <a:extLst>
              <a:ext uri="{FF2B5EF4-FFF2-40B4-BE49-F238E27FC236}">
                <a16:creationId xmlns:a16="http://schemas.microsoft.com/office/drawing/2014/main" id="{A3A1A059-EF1F-458D-816D-BB16494C43C8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2225675"/>
            <a:ext cx="1498600" cy="457200"/>
            <a:chOff x="1600" y="1296"/>
            <a:chExt cx="944" cy="288"/>
          </a:xfrm>
        </p:grpSpPr>
        <p:graphicFrame>
          <p:nvGraphicFramePr>
            <p:cNvPr id="7191" name="Object 11">
              <a:extLst>
                <a:ext uri="{FF2B5EF4-FFF2-40B4-BE49-F238E27FC236}">
                  <a16:creationId xmlns:a16="http://schemas.microsoft.com/office/drawing/2014/main" id="{009A7739-01EF-4D12-93C9-A04A79C08C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" y="1304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" name="Equation" r:id="rId19" imgW="1414509" imgH="428822" progId="Equation.3">
                    <p:embed/>
                  </p:oleObj>
                </mc:Choice>
                <mc:Fallback>
                  <p:oleObj name="Equation" r:id="rId19" imgW="1414509" imgH="42882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304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Line 41">
              <a:extLst>
                <a:ext uri="{FF2B5EF4-FFF2-40B4-BE49-F238E27FC236}">
                  <a16:creationId xmlns:a16="http://schemas.microsoft.com/office/drawing/2014/main" id="{6640F7AB-FACA-464F-8954-9477C3C6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3" name="Line 42">
              <a:extLst>
                <a:ext uri="{FF2B5EF4-FFF2-40B4-BE49-F238E27FC236}">
                  <a16:creationId xmlns:a16="http://schemas.microsoft.com/office/drawing/2014/main" id="{398B8E87-02D8-4458-9A5A-78D4A854C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Group 76">
            <a:extLst>
              <a:ext uri="{FF2B5EF4-FFF2-40B4-BE49-F238E27FC236}">
                <a16:creationId xmlns:a16="http://schemas.microsoft.com/office/drawing/2014/main" id="{3F28F57B-E88F-449C-BD2C-44F91401265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828800"/>
            <a:ext cx="228600" cy="269875"/>
            <a:chOff x="5040" y="1174"/>
            <a:chExt cx="144" cy="170"/>
          </a:xfrm>
        </p:grpSpPr>
        <p:graphicFrame>
          <p:nvGraphicFramePr>
            <p:cNvPr id="7189" name="Object 30">
              <a:extLst>
                <a:ext uri="{FF2B5EF4-FFF2-40B4-BE49-F238E27FC236}">
                  <a16:creationId xmlns:a16="http://schemas.microsoft.com/office/drawing/2014/main" id="{8E9C75F4-9BD9-4D07-B36D-AEFE5D1AD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201"/>
            <a:ext cx="12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0" name="Equation" r:id="rId21" imgW="176370" imgH="214411" progId="Equation.3">
                    <p:embed/>
                  </p:oleObj>
                </mc:Choice>
                <mc:Fallback>
                  <p:oleObj name="Equation" r:id="rId21" imgW="176370" imgH="21441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01"/>
                          <a:ext cx="120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Line 74">
              <a:extLst>
                <a:ext uri="{FF2B5EF4-FFF2-40B4-BE49-F238E27FC236}">
                  <a16:creationId xmlns:a16="http://schemas.microsoft.com/office/drawing/2014/main" id="{BB7F453F-AA9B-4E3B-931C-1A1BA191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174"/>
              <a:ext cx="144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88" name="矩形 4">
            <a:extLst>
              <a:ext uri="{FF2B5EF4-FFF2-40B4-BE49-F238E27FC236}">
                <a16:creationId xmlns:a16="http://schemas.microsoft.com/office/drawing/2014/main" id="{A899DFB6-F86E-4744-B9BF-C33D718B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60350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建立方程：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8" grpId="0" autoUpdateAnimBg="0"/>
      <p:bldP spid="61456" grpId="0" autoUpdateAnimBg="0"/>
      <p:bldP spid="61457" grpId="0" autoUpdateAnimBg="0"/>
      <p:bldP spid="61463" grpId="0" autoUpdateAnimBg="0"/>
      <p:bldP spid="61472" grpId="0" build="p" autoUpdateAnimBg="0"/>
      <p:bldP spid="6147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DEA19747-6F6F-4D5C-B18D-A64392BE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92150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1: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某些分母为零时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其分子也理解为零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30719A96-875C-45E8-97FF-6BB47910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41438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例如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当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E193D85-C483-4ABC-A162-D29D1C04E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373188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0" name="Equation" r:id="rId3" imgW="2876365" imgH="423698" progId="Equation.3">
                  <p:embed/>
                </p:oleObj>
              </mc:Choice>
              <mc:Fallback>
                <p:oleObj name="Equation" r:id="rId3" imgW="2876365" imgH="423698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73188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>
            <a:extLst>
              <a:ext uri="{FF2B5EF4-FFF2-40B4-BE49-F238E27FC236}">
                <a16:creationId xmlns:a16="http://schemas.microsoft.com/office/drawing/2014/main" id="{D77C50A9-D12D-4CB8-848D-655AD298E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35255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直线方程为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6129F14-7781-4D23-AC8B-7CD668E8A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9138"/>
          <a:ext cx="118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1" name="Equation" r:id="rId5" imgW="1161988" imgH="895481" progId="Equation.3">
                  <p:embed/>
                </p:oleObj>
              </mc:Choice>
              <mc:Fallback>
                <p:oleObj name="Equation" r:id="rId5" imgW="1161988" imgH="895481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1181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1">
            <a:extLst>
              <a:ext uri="{FF2B5EF4-FFF2-40B4-BE49-F238E27FC236}">
                <a16:creationId xmlns:a16="http://schemas.microsoft.com/office/drawing/2014/main" id="{A9A59FA6-A0C4-4175-B48A-FFCB1B0E3D6F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2060575"/>
            <a:ext cx="2146300" cy="1828800"/>
            <a:chOff x="864" y="1584"/>
            <a:chExt cx="1352" cy="1152"/>
          </a:xfrm>
        </p:grpSpPr>
        <p:grpSp>
          <p:nvGrpSpPr>
            <p:cNvPr id="8223" name="Group 52">
              <a:extLst>
                <a:ext uri="{FF2B5EF4-FFF2-40B4-BE49-F238E27FC236}">
                  <a16:creationId xmlns:a16="http://schemas.microsoft.com/office/drawing/2014/main" id="{CF8EC89A-0B9F-4B60-9FD8-6C48771B1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" y="1609"/>
              <a:ext cx="1254" cy="968"/>
              <a:chOff x="950" y="1609"/>
              <a:chExt cx="1254" cy="968"/>
            </a:xfrm>
          </p:grpSpPr>
          <p:sp>
            <p:nvSpPr>
              <p:cNvPr id="8227" name="Line 53">
                <a:extLst>
                  <a:ext uri="{FF2B5EF4-FFF2-40B4-BE49-F238E27FC236}">
                    <a16:creationId xmlns:a16="http://schemas.microsoft.com/office/drawing/2014/main" id="{5F187CCC-C3E9-4D12-94B0-97E12C20C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334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8" name="Line 54">
                <a:extLst>
                  <a:ext uri="{FF2B5EF4-FFF2-40B4-BE49-F238E27FC236}">
                    <a16:creationId xmlns:a16="http://schemas.microsoft.com/office/drawing/2014/main" id="{DF7CA901-4D45-40BD-AFD4-7842A32EF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0" y="2334"/>
                <a:ext cx="342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Line 55">
                <a:extLst>
                  <a:ext uri="{FF2B5EF4-FFF2-40B4-BE49-F238E27FC236}">
                    <a16:creationId xmlns:a16="http://schemas.microsoft.com/office/drawing/2014/main" id="{29E08569-A5B7-4BFA-B211-BE9D341CB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7" y="1609"/>
                <a:ext cx="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24" name="Object 56">
              <a:extLst>
                <a:ext uri="{FF2B5EF4-FFF2-40B4-BE49-F238E27FC236}">
                  <a16:creationId xmlns:a16="http://schemas.microsoft.com/office/drawing/2014/main" id="{8FD17CED-BFF9-4F90-875D-E8A8F61386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15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2" name="Equation" r:id="rId7" imgW="200043" imgH="200222" progId="Equation.3">
                    <p:embed/>
                  </p:oleObj>
                </mc:Choice>
                <mc:Fallback>
                  <p:oleObj name="Equation" r:id="rId7" imgW="200043" imgH="200222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5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5" name="Object 57">
              <a:extLst>
                <a:ext uri="{FF2B5EF4-FFF2-40B4-BE49-F238E27FC236}">
                  <a16:creationId xmlns:a16="http://schemas.microsoft.com/office/drawing/2014/main" id="{784B7555-C8DC-41C6-970D-03863C4A1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3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3" name="Equation" r:id="rId9" imgW="233187" imgH="309398" progId="Equation.3">
                    <p:embed/>
                  </p:oleObj>
                </mc:Choice>
                <mc:Fallback>
                  <p:oleObj name="Equation" r:id="rId9" imgW="233187" imgH="309398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3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6" name="Object 58">
              <a:extLst>
                <a:ext uri="{FF2B5EF4-FFF2-40B4-BE49-F238E27FC236}">
                  <a16:creationId xmlns:a16="http://schemas.microsoft.com/office/drawing/2014/main" id="{5BEC7212-7A85-4497-914B-088D80F19F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4" name="Equation" r:id="rId11" imgW="214248" imgH="233330" progId="Equation.3">
                    <p:embed/>
                  </p:oleObj>
                </mc:Choice>
                <mc:Fallback>
                  <p:oleObj name="Equation" r:id="rId11" imgW="214248" imgH="23333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3">
            <a:extLst>
              <a:ext uri="{FF2B5EF4-FFF2-40B4-BE49-F238E27FC236}">
                <a16:creationId xmlns:a16="http://schemas.microsoft.com/office/drawing/2014/main" id="{AF62361C-6A55-4164-99D6-E17D5A52B08B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2420938"/>
            <a:ext cx="1223962" cy="1401762"/>
            <a:chOff x="4448" y="3055"/>
            <a:chExt cx="771" cy="883"/>
          </a:xfrm>
        </p:grpSpPr>
        <p:grpSp>
          <p:nvGrpSpPr>
            <p:cNvPr id="8217" name="Group 60">
              <a:extLst>
                <a:ext uri="{FF2B5EF4-FFF2-40B4-BE49-F238E27FC236}">
                  <a16:creationId xmlns:a16="http://schemas.microsoft.com/office/drawing/2014/main" id="{64A603EC-BFA6-4068-9592-869B97CE7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" y="3055"/>
              <a:ext cx="732" cy="683"/>
              <a:chOff x="1079" y="280"/>
              <a:chExt cx="732" cy="683"/>
            </a:xfrm>
          </p:grpSpPr>
          <p:sp>
            <p:nvSpPr>
              <p:cNvPr id="8219" name="Freeform 61">
                <a:extLst>
                  <a:ext uri="{FF2B5EF4-FFF2-40B4-BE49-F238E27FC236}">
                    <a16:creationId xmlns:a16="http://schemas.microsoft.com/office/drawing/2014/main" id="{FD48A076-DF59-4AB4-BBB6-FF0BB0D9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" y="294"/>
                <a:ext cx="725" cy="666"/>
              </a:xfrm>
              <a:custGeom>
                <a:avLst/>
                <a:gdLst>
                  <a:gd name="T0" fmla="*/ 0 w 1152"/>
                  <a:gd name="T1" fmla="*/ 0 h 1056"/>
                  <a:gd name="T2" fmla="*/ 456 w 1152"/>
                  <a:gd name="T3" fmla="*/ 0 h 1056"/>
                  <a:gd name="T4" fmla="*/ 456 w 1152"/>
                  <a:gd name="T5" fmla="*/ 420 h 1056"/>
                  <a:gd name="T6" fmla="*/ 0 w 1152"/>
                  <a:gd name="T7" fmla="*/ 420 h 1056"/>
                  <a:gd name="T8" fmla="*/ 0 w 1152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056"/>
                  <a:gd name="T17" fmla="*/ 1152 w 1152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056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Line 62">
                <a:extLst>
                  <a:ext uri="{FF2B5EF4-FFF2-40B4-BE49-F238E27FC236}">
                    <a16:creationId xmlns:a16="http://schemas.microsoft.com/office/drawing/2014/main" id="{4021F2FD-30B1-4712-B2E1-8F88D4980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7" y="280"/>
                <a:ext cx="0" cy="5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63">
                <a:extLst>
                  <a:ext uri="{FF2B5EF4-FFF2-40B4-BE49-F238E27FC236}">
                    <a16:creationId xmlns:a16="http://schemas.microsoft.com/office/drawing/2014/main" id="{FDF31C48-1F3D-4F5B-ADFD-5424979E3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9" y="816"/>
                <a:ext cx="213" cy="1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Line 64">
                <a:extLst>
                  <a:ext uri="{FF2B5EF4-FFF2-40B4-BE49-F238E27FC236}">
                    <a16:creationId xmlns:a16="http://schemas.microsoft.com/office/drawing/2014/main" id="{B55A2B2C-0C3E-411C-AD59-35379909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809"/>
                <a:ext cx="5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18" name="Object 65">
              <a:extLst>
                <a:ext uri="{FF2B5EF4-FFF2-40B4-BE49-F238E27FC236}">
                  <a16:creationId xmlns:a16="http://schemas.microsoft.com/office/drawing/2014/main" id="{6DD41B66-2C9E-4C2A-83E9-67595277CD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3694"/>
            <a:ext cx="17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5" name="Equation" r:id="rId13" imgW="309732" imgH="423698" progId="Equation.3">
                    <p:embed/>
                  </p:oleObj>
                </mc:Choice>
                <mc:Fallback>
                  <p:oleObj name="Equation" r:id="rId13" imgW="309732" imgH="423698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694"/>
                          <a:ext cx="17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264F92B5-40B8-4FCA-97D2-5480F9F28130}"/>
              </a:ext>
            </a:extLst>
          </p:cNvPr>
          <p:cNvGrpSpPr>
            <a:grpSpLocks/>
          </p:cNvGrpSpPr>
          <p:nvPr/>
        </p:nvGrpSpPr>
        <p:grpSpPr bwMode="auto">
          <a:xfrm>
            <a:off x="7877175" y="2209800"/>
            <a:ext cx="696913" cy="1295400"/>
            <a:chOff x="5219" y="2925"/>
            <a:chExt cx="439" cy="816"/>
          </a:xfrm>
        </p:grpSpPr>
        <p:grpSp>
          <p:nvGrpSpPr>
            <p:cNvPr id="8213" name="Group 72">
              <a:extLst>
                <a:ext uri="{FF2B5EF4-FFF2-40B4-BE49-F238E27FC236}">
                  <a16:creationId xmlns:a16="http://schemas.microsoft.com/office/drawing/2014/main" id="{1F127D21-BFC1-40F8-AD32-1F086C475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9" y="2925"/>
              <a:ext cx="439" cy="816"/>
              <a:chOff x="5219" y="2925"/>
              <a:chExt cx="439" cy="816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8D229779-53E6-4825-9C5C-4EBF67E76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" y="2925"/>
                <a:ext cx="212" cy="816"/>
              </a:xfrm>
              <a:custGeom>
                <a:avLst/>
                <a:gdLst/>
                <a:ahLst/>
                <a:cxnLst>
                  <a:cxn ang="0">
                    <a:pos x="336" y="0"/>
                  </a:cxn>
                  <a:cxn ang="0">
                    <a:pos x="336" y="1056"/>
                  </a:cxn>
                  <a:cxn ang="0">
                    <a:pos x="0" y="1296"/>
                  </a:cxn>
                  <a:cxn ang="0">
                    <a:pos x="0" y="240"/>
                  </a:cxn>
                  <a:cxn ang="0">
                    <a:pos x="336" y="0"/>
                  </a:cxn>
                </a:cxnLst>
                <a:rect l="0" t="0" r="r" b="b"/>
                <a:pathLst>
                  <a:path w="336" h="1296">
                    <a:moveTo>
                      <a:pt x="336" y="0"/>
                    </a:moveTo>
                    <a:lnTo>
                      <a:pt x="336" y="1056"/>
                    </a:lnTo>
                    <a:lnTo>
                      <a:pt x="0" y="1296"/>
                    </a:lnTo>
                    <a:lnTo>
                      <a:pt x="0" y="240"/>
                    </a:lnTo>
                    <a:lnTo>
                      <a:pt x="3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8216" name="Object 69">
                <a:extLst>
                  <a:ext uri="{FF2B5EF4-FFF2-40B4-BE49-F238E27FC236}">
                    <a16:creationId xmlns:a16="http://schemas.microsoft.com/office/drawing/2014/main" id="{EF9B74E8-894B-4C6D-A31B-9B94081A97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63" y="3341"/>
              <a:ext cx="195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56" name="Equation" r:id="rId15" imgW="328671" imgH="423698" progId="Equation.3">
                      <p:embed/>
                    </p:oleObj>
                  </mc:Choice>
                  <mc:Fallback>
                    <p:oleObj name="Equation" r:id="rId15" imgW="328671" imgH="423698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3" y="3341"/>
                            <a:ext cx="195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4" name="Line 70">
              <a:extLst>
                <a:ext uri="{FF2B5EF4-FFF2-40B4-BE49-F238E27FC236}">
                  <a16:creationId xmlns:a16="http://schemas.microsoft.com/office/drawing/2014/main" id="{D04F6F72-823B-423C-97DF-767C74528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" y="3590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Line 71">
            <a:extLst>
              <a:ext uri="{FF2B5EF4-FFF2-40B4-BE49-F238E27FC236}">
                <a16:creationId xmlns:a16="http://schemas.microsoft.com/office/drawing/2014/main" id="{A2A87E8F-9BC3-4ED0-9530-F46CA147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2447925"/>
            <a:ext cx="0" cy="10572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1509892-C636-4FE8-B270-D8C652011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2943225"/>
          <a:ext cx="2730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Equation" r:id="rId17" imgW="285664" imgH="299939" progId="Equation.3">
                  <p:embed/>
                </p:oleObj>
              </mc:Choice>
              <mc:Fallback>
                <p:oleObj name="Equation" r:id="rId17" imgW="285664" imgH="299939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943225"/>
                        <a:ext cx="2730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9">
            <a:extLst>
              <a:ext uri="{FF2B5EF4-FFF2-40B4-BE49-F238E27FC236}">
                <a16:creationId xmlns:a16="http://schemas.microsoft.com/office/drawing/2014/main" id="{41E6B716-AA2E-4D6C-A464-6BCD240F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4005263"/>
            <a:ext cx="4694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2: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直线的任一方向向量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32" name="Object 30">
            <a:extLst>
              <a:ext uri="{FF2B5EF4-FFF2-40B4-BE49-F238E27FC236}">
                <a16:creationId xmlns:a16="http://schemas.microsoft.com/office/drawing/2014/main" id="{7A5B03B0-6326-48BE-B34E-109C42F01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4263" y="4132263"/>
          <a:ext cx="1905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Equation" r:id="rId19" imgW="176370" imgH="214411" progId="Equation.3">
                  <p:embed/>
                </p:oleObj>
              </mc:Choice>
              <mc:Fallback>
                <p:oleObj name="Equation" r:id="rId19" imgW="176370" imgH="21441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4132263"/>
                        <a:ext cx="1905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74">
            <a:extLst>
              <a:ext uri="{FF2B5EF4-FFF2-40B4-BE49-F238E27FC236}">
                <a16:creationId xmlns:a16="http://schemas.microsoft.com/office/drawing/2014/main" id="{BD9601E6-B1F5-4F50-9EF3-BCB28B54E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225" y="4076700"/>
            <a:ext cx="2286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4">
                <a:extLst>
                  <a:ext uri="{FF2B5EF4-FFF2-40B4-BE49-F238E27FC236}">
                    <a16:creationId xmlns:a16="http://schemas.microsoft.com/office/drawing/2014/main" id="{35849994-C975-4D83-B670-46EC63F2E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450" y="3933825"/>
                <a:ext cx="2471738" cy="479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800" dirty="0">
                    <a:latin typeface="楷体_GB2312" pitchFamily="49" charset="-122"/>
                    <a:ea typeface="楷体_GB2312" pitchFamily="49" charset="-122"/>
                  </a:rPr>
                  <a:t>的坐标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𝑝</m:t>
                    </m:r>
                  </m:oMath>
                </a14:m>
                <a:endParaRPr lang="zh-CN" altLang="en-US" sz="28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4" name="Text Box 24">
                <a:extLst>
                  <a:ext uri="{FF2B5EF4-FFF2-40B4-BE49-F238E27FC236}">
                    <a16:creationId xmlns:a16="http://schemas.microsoft.com/office/drawing/2014/main" id="{35849994-C975-4D83-B670-46EC63F2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450" y="3933825"/>
                <a:ext cx="2471738" cy="479425"/>
              </a:xfrm>
              <a:prstGeom prst="rect">
                <a:avLst/>
              </a:prstGeom>
              <a:blipFill>
                <a:blip r:embed="rId21"/>
                <a:stretch>
                  <a:fillRect l="-5185" t="-21519" b="-341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24">
            <a:extLst>
              <a:ext uri="{FF2B5EF4-FFF2-40B4-BE49-F238E27FC236}">
                <a16:creationId xmlns:a16="http://schemas.microsoft.com/office/drawing/2014/main" id="{7A52EA5B-944C-4730-8471-8823C4B9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58737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叫做这条直线的一组方向数，而向量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19928B5-3309-4628-A481-1D6EC86A2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0238" y="4779963"/>
          <a:ext cx="1905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" name="Equation" r:id="rId22" imgW="171635" imgH="209681" progId="Equation.3">
                  <p:embed/>
                </p:oleObj>
              </mc:Choice>
              <mc:Fallback>
                <p:oleObj name="Equation" r:id="rId22" imgW="171635" imgH="209681" progId="Equation.3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4779963"/>
                        <a:ext cx="1905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74">
            <a:extLst>
              <a:ext uri="{FF2B5EF4-FFF2-40B4-BE49-F238E27FC236}">
                <a16:creationId xmlns:a16="http://schemas.microsoft.com/office/drawing/2014/main" id="{8C0E1FD8-253E-4A4F-A837-BD3DA1A76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4724400"/>
            <a:ext cx="2286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911FFC83-D5D4-4305-A5C0-95942A44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4652963"/>
            <a:ext cx="20701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的方向余弦</a:t>
            </a: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9B189F3C-EB56-4CD8-84B6-545D4EBC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300663"/>
            <a:ext cx="403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叫做该直线的方向余弦。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7" grpId="0" autoUpdateAnimBg="0"/>
      <p:bldP spid="31" grpId="0" autoUpdateAnimBg="0"/>
      <p:bldP spid="34" grpId="0" autoUpdateAnimBg="0"/>
      <p:bldP spid="35" grpId="0" autoUpdateAnimBg="0"/>
      <p:bldP spid="38" grpId="0" autoUpdateAnimBg="0"/>
      <p:bldP spid="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2">
            <a:extLst>
              <a:ext uri="{FF2B5EF4-FFF2-40B4-BE49-F238E27FC236}">
                <a16:creationId xmlns:a16="http://schemas.microsoft.com/office/drawing/2014/main" id="{E1EB5AE2-8A8B-40D0-9BC9-AB703F69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2590800" cy="1828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80DC04-B735-4B4A-A9C9-16EAAF35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28956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参数式方程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E20DAF4C-6619-45C8-9ABC-F818C97F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22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设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16715FD-4B4F-49A5-BFCE-DFBD23D8F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得参数式方程 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007F75FA-DCD7-4179-91DC-31253DC64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1117600"/>
          <a:ext cx="42005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3" imgW="4195784" imgH="923859" progId="Equation.3">
                  <p:embed/>
                </p:oleObj>
              </mc:Choice>
              <mc:Fallback>
                <p:oleObj name="Equation" r:id="rId3" imgW="4195784" imgH="92385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117600"/>
                        <a:ext cx="42005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EAD7F242-1C65-4589-B113-DB6019931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289560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5" imgW="1700172" imgH="428822" progId="Equation.3">
                  <p:embed/>
                </p:oleObj>
              </mc:Choice>
              <mc:Fallback>
                <p:oleObj name="Equation" r:id="rId5" imgW="1700172" imgH="42882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895600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1DD0DC7B-26FA-4FBA-82CF-FE1734CA3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4290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7" imgW="1681233" imgH="428822" progId="Equation.3">
                  <p:embed/>
                </p:oleObj>
              </mc:Choice>
              <mc:Fallback>
                <p:oleObj name="Equation" r:id="rId7" imgW="1681233" imgH="42882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4290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CCFA23BC-0B65-4217-8B83-FE48C1BE7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4003675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9" imgW="1647696" imgH="428822" progId="Equation.3">
                  <p:embed/>
                </p:oleObj>
              </mc:Choice>
              <mc:Fallback>
                <p:oleObj name="Equation" r:id="rId9" imgW="1647696" imgH="42882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003675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2F00"/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2F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AutoShape 11">
            <a:extLst>
              <a:ext uri="{FF2B5EF4-FFF2-40B4-BE49-F238E27FC236}">
                <a16:creationId xmlns:a16="http://schemas.microsoft.com/office/drawing/2014/main" id="{2B831EDC-669D-4E61-8CD2-85AF27051A3C}"/>
              </a:ext>
            </a:extLst>
          </p:cNvPr>
          <p:cNvSpPr>
            <a:spLocks/>
          </p:cNvSpPr>
          <p:nvPr/>
        </p:nvSpPr>
        <p:spPr bwMode="auto">
          <a:xfrm>
            <a:off x="2120900" y="2971800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/>
      <p:bldP spid="22531" grpId="0" autoUpdateAnimBg="0"/>
      <p:bldP spid="22532" grpId="0" autoUpdateAnimBg="0"/>
      <p:bldP spid="225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E2DD56C-A370-4BE4-9319-E69F5FCEF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46075"/>
            <a:ext cx="6172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用对称式及参数式表示直线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BA3279AB-7EDD-4A17-82E2-1514B5CA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先在直线上找一点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D6B1A865-F8A2-4572-A993-7F450BF39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003300"/>
          <a:ext cx="2894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Equation" r:id="rId3" imgW="2881494" imgH="886022" progId="Equation.3">
                  <p:embed/>
                </p:oleObj>
              </mc:Choice>
              <mc:Fallback>
                <p:oleObj name="Equation" r:id="rId3" imgW="2881494" imgH="88602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3300"/>
                        <a:ext cx="2894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58311CB5-2D40-4BF4-B272-C50C4EC28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76500"/>
          <a:ext cx="15351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5" imgW="1528932" imgH="861980" progId="Equation.3">
                  <p:embed/>
                </p:oleObj>
              </mc:Choice>
              <mc:Fallback>
                <p:oleObj name="Equation" r:id="rId5" imgW="1528932" imgH="8619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76500"/>
                        <a:ext cx="15351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>
            <a:extLst>
              <a:ext uri="{FF2B5EF4-FFF2-40B4-BE49-F238E27FC236}">
                <a16:creationId xmlns:a16="http://schemas.microsoft.com/office/drawing/2014/main" id="{A311EE9E-4EA3-4F42-81EA-C19BB031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513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再求直线的方向向量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9394A813-AE99-4252-816E-7B0DDFE8D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7305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7" imgW="1990571" imgH="385861" progId="Equation.3">
                  <p:embed/>
                </p:oleObj>
              </mc:Choice>
              <mc:Fallback>
                <p:oleObj name="Equation" r:id="rId7" imgW="1990571" imgH="3858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305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>
            <a:extLst>
              <a:ext uri="{FF2B5EF4-FFF2-40B4-BE49-F238E27FC236}">
                <a16:creationId xmlns:a16="http://schemas.microsoft.com/office/drawing/2014/main" id="{592F362C-E286-490F-B3F2-63A26CA0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667000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 </a:t>
            </a:r>
            <a:r>
              <a:rPr lang="en-US" altLang="zh-CN" sz="2800" i="1">
                <a:ea typeface="楷体_GB2312" pitchFamily="49" charset="-122"/>
              </a:rPr>
              <a:t>x </a:t>
            </a:r>
            <a:r>
              <a:rPr lang="en-US" altLang="zh-CN" sz="2800">
                <a:ea typeface="楷体_GB2312" pitchFamily="49" charset="-122"/>
              </a:rPr>
              <a:t>= 1, </a:t>
            </a:r>
            <a:r>
              <a:rPr lang="zh-CN" altLang="en-US" sz="2800">
                <a:ea typeface="楷体_GB2312" pitchFamily="49" charset="-122"/>
              </a:rPr>
              <a:t>解方程组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96F08D74-A7BA-415D-BD8B-DE5F12CA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B7C9619C-1329-41A2-9332-2B7DCBB0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交已知直线的两平面的法向量为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EDE2222F-01B6-41E9-AF1A-DFD70C8FE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3505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是直线上一点 </a:t>
            </a:r>
            <a:r>
              <a:rPr lang="en-US" altLang="zh-CN" sz="2800">
                <a:ea typeface="楷体_GB2312" pitchFamily="49" charset="-122"/>
              </a:rPr>
              <a:t>.</a:t>
            </a:r>
            <a:endParaRPr lang="en-US" altLang="zh-CN" sz="2800">
              <a:ea typeface="仿宋_GB2312" pitchFamily="49" charset="-122"/>
            </a:endParaRPr>
          </a:p>
        </p:txBody>
      </p:sp>
      <p:graphicFrame>
        <p:nvGraphicFramePr>
          <p:cNvPr id="23592" name="Object 40">
            <a:extLst>
              <a:ext uri="{FF2B5EF4-FFF2-40B4-BE49-F238E27FC236}">
                <a16:creationId xmlns:a16="http://schemas.microsoft.com/office/drawing/2014/main" id="{347B7954-CA43-4B27-B8D4-857BFC233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67113"/>
          <a:ext cx="185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9" imgW="1838270" imgH="423698" progId="Equation.3">
                  <p:embed/>
                </p:oleObj>
              </mc:Choice>
              <mc:Fallback>
                <p:oleObj name="Equation" r:id="rId9" imgW="1838270" imgH="423698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67113"/>
                        <a:ext cx="1858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4" name="AutoShape 42">
            <a:extLst>
              <a:ext uri="{FF2B5EF4-FFF2-40B4-BE49-F238E27FC236}">
                <a16:creationId xmlns:a16="http://schemas.microsoft.com/office/drawing/2014/main" id="{72C680F5-6365-4B8F-B072-0511CA1ED298}"/>
              </a:ext>
            </a:extLst>
          </p:cNvPr>
          <p:cNvSpPr>
            <a:spLocks/>
          </p:cNvSpPr>
          <p:nvPr/>
        </p:nvSpPr>
        <p:spPr bwMode="auto">
          <a:xfrm>
            <a:off x="3657600" y="2514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A77460F6-7285-48E3-B2C5-4A053E53802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91000"/>
            <a:ext cx="333375" cy="381000"/>
            <a:chOff x="2496" y="1968"/>
            <a:chExt cx="210" cy="240"/>
          </a:xfrm>
        </p:grpSpPr>
        <p:graphicFrame>
          <p:nvGraphicFramePr>
            <p:cNvPr id="10272" name="Object 30">
              <a:extLst>
                <a:ext uri="{FF2B5EF4-FFF2-40B4-BE49-F238E27FC236}">
                  <a16:creationId xmlns:a16="http://schemas.microsoft.com/office/drawing/2014/main" id="{EB213E83-2F5E-43F7-8CB6-BA0744157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007"/>
            <a:ext cx="2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" name="Equation" r:id="rId11" imgW="314467" imgH="309398" progId="Equation.3">
                    <p:embed/>
                  </p:oleObj>
                </mc:Choice>
                <mc:Fallback>
                  <p:oleObj name="Equation" r:id="rId11" imgW="314467" imgH="30939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07"/>
                          <a:ext cx="21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Line 43">
              <a:extLst>
                <a:ext uri="{FF2B5EF4-FFF2-40B4-BE49-F238E27FC236}">
                  <a16:creationId xmlns:a16="http://schemas.microsoft.com/office/drawing/2014/main" id="{2B67DE76-C0F4-4EA5-9188-8D9D05AC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57">
            <a:extLst>
              <a:ext uri="{FF2B5EF4-FFF2-40B4-BE49-F238E27FC236}">
                <a16:creationId xmlns:a16="http://schemas.microsoft.com/office/drawing/2014/main" id="{D75B25CE-680C-4AF6-91B7-4C657846CE0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81600"/>
            <a:ext cx="1852613" cy="444500"/>
            <a:chOff x="993" y="2675"/>
            <a:chExt cx="1167" cy="280"/>
          </a:xfrm>
        </p:grpSpPr>
        <p:graphicFrame>
          <p:nvGraphicFramePr>
            <p:cNvPr id="10270" name="Object 13">
              <a:extLst>
                <a:ext uri="{FF2B5EF4-FFF2-40B4-BE49-F238E27FC236}">
                  <a16:creationId xmlns:a16="http://schemas.microsoft.com/office/drawing/2014/main" id="{9E215207-95EF-4E48-BB22-3AAEE6E34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1" y="2675"/>
            <a:ext cx="115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" name="Equation" r:id="rId13" imgW="1833535" imgH="428822" progId="Equation.3">
                    <p:embed/>
                  </p:oleObj>
                </mc:Choice>
                <mc:Fallback>
                  <p:oleObj name="Equation" r:id="rId13" imgW="1833535" imgH="42882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675"/>
                          <a:ext cx="115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Line 44">
              <a:extLst>
                <a:ext uri="{FF2B5EF4-FFF2-40B4-BE49-F238E27FC236}">
                  <a16:creationId xmlns:a16="http://schemas.microsoft.com/office/drawing/2014/main" id="{110B2008-FB25-405F-A296-399618C89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71E8B7A1-FD2B-47D8-BA2C-2C5BAFD29A8E}"/>
              </a:ext>
            </a:extLst>
          </p:cNvPr>
          <p:cNvGrpSpPr>
            <a:grpSpLocks/>
          </p:cNvGrpSpPr>
          <p:nvPr/>
        </p:nvGrpSpPr>
        <p:grpSpPr bwMode="auto">
          <a:xfrm>
            <a:off x="4205288" y="5216525"/>
            <a:ext cx="2119312" cy="444500"/>
            <a:chOff x="2418" y="2670"/>
            <a:chExt cx="1335" cy="280"/>
          </a:xfrm>
        </p:grpSpPr>
        <p:graphicFrame>
          <p:nvGraphicFramePr>
            <p:cNvPr id="10268" name="Object 34">
              <a:extLst>
                <a:ext uri="{FF2B5EF4-FFF2-40B4-BE49-F238E27FC236}">
                  <a16:creationId xmlns:a16="http://schemas.microsoft.com/office/drawing/2014/main" id="{B526F3BF-C7D9-4AE1-8B60-4A3A761F2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8" y="2670"/>
            <a:ext cx="1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8" name="Equation" r:id="rId15" imgW="2104994" imgH="428822" progId="Equation.3">
                    <p:embed/>
                  </p:oleObj>
                </mc:Choice>
                <mc:Fallback>
                  <p:oleObj name="Equation" r:id="rId15" imgW="2104994" imgH="42882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670"/>
                          <a:ext cx="1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Line 45">
              <a:extLst>
                <a:ext uri="{FF2B5EF4-FFF2-40B4-BE49-F238E27FC236}">
                  <a16:creationId xmlns:a16="http://schemas.microsoft.com/office/drawing/2014/main" id="{E34EA37F-F226-4B22-898D-FA5078E27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D3720A7C-1BB5-4139-AAB6-9707B4E5E88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867400"/>
            <a:ext cx="2565400" cy="444500"/>
            <a:chOff x="784" y="3298"/>
            <a:chExt cx="1616" cy="280"/>
          </a:xfrm>
        </p:grpSpPr>
        <p:graphicFrame>
          <p:nvGraphicFramePr>
            <p:cNvPr id="10263" name="Object 16">
              <a:extLst>
                <a:ext uri="{FF2B5EF4-FFF2-40B4-BE49-F238E27FC236}">
                  <a16:creationId xmlns:a16="http://schemas.microsoft.com/office/drawing/2014/main" id="{89A23D65-33F5-4BB1-A003-3E99C529E7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3298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" name="Equation" r:id="rId17" imgW="2557558" imgH="428822" progId="Equation.3">
                    <p:embed/>
                  </p:oleObj>
                </mc:Choice>
                <mc:Fallback>
                  <p:oleObj name="Equation" r:id="rId17" imgW="2557558" imgH="42882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298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46">
              <a:extLst>
                <a:ext uri="{FF2B5EF4-FFF2-40B4-BE49-F238E27FC236}">
                  <a16:creationId xmlns:a16="http://schemas.microsoft.com/office/drawing/2014/main" id="{3B4103FE-DEDE-4FAD-A434-A3CCC45A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5" name="Line 47">
              <a:extLst>
                <a:ext uri="{FF2B5EF4-FFF2-40B4-BE49-F238E27FC236}">
                  <a16:creationId xmlns:a16="http://schemas.microsoft.com/office/drawing/2014/main" id="{5025E55D-FC5D-4E9A-A6DF-93E104A1A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6" name="Line 48">
              <a:extLst>
                <a:ext uri="{FF2B5EF4-FFF2-40B4-BE49-F238E27FC236}">
                  <a16:creationId xmlns:a16="http://schemas.microsoft.com/office/drawing/2014/main" id="{2B1C3733-C352-4074-AA79-CC081E244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7" name="Line 49">
              <a:extLst>
                <a:ext uri="{FF2B5EF4-FFF2-40B4-BE49-F238E27FC236}">
                  <a16:creationId xmlns:a16="http://schemas.microsoft.com/office/drawing/2014/main" id="{31575DB1-A766-4AEB-8E66-CCF5ECCEC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id="{B7A89A03-2F5E-4A8B-B9AD-1F47B7697D0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854700"/>
            <a:ext cx="2055813" cy="444500"/>
            <a:chOff x="2881" y="3400"/>
            <a:chExt cx="1295" cy="280"/>
          </a:xfrm>
        </p:grpSpPr>
        <p:graphicFrame>
          <p:nvGraphicFramePr>
            <p:cNvPr id="10259" name="Object 18">
              <a:extLst>
                <a:ext uri="{FF2B5EF4-FFF2-40B4-BE49-F238E27FC236}">
                  <a16:creationId xmlns:a16="http://schemas.microsoft.com/office/drawing/2014/main" id="{33DD6904-05F5-447F-A30E-0E07C1DFF1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1" y="3400"/>
            <a:ext cx="1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" name="Equation" r:id="rId19" imgW="2043048" imgH="428822" progId="Equation.3">
                    <p:embed/>
                  </p:oleObj>
                </mc:Choice>
                <mc:Fallback>
                  <p:oleObj name="Equation" r:id="rId19" imgW="2043048" imgH="42882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3400"/>
                          <a:ext cx="1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Line 50">
              <a:extLst>
                <a:ext uri="{FF2B5EF4-FFF2-40B4-BE49-F238E27FC236}">
                  <a16:creationId xmlns:a16="http://schemas.microsoft.com/office/drawing/2014/main" id="{ED07B855-5BB8-4360-9C74-A55D7974E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1" name="Line 51">
              <a:extLst>
                <a:ext uri="{FF2B5EF4-FFF2-40B4-BE49-F238E27FC236}">
                  <a16:creationId xmlns:a16="http://schemas.microsoft.com/office/drawing/2014/main" id="{D6E6FFF9-16C4-4951-99C8-B7F7F7DA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2" name="Line 52">
              <a:extLst>
                <a:ext uri="{FF2B5EF4-FFF2-40B4-BE49-F238E27FC236}">
                  <a16:creationId xmlns:a16="http://schemas.microsoft.com/office/drawing/2014/main" id="{C0AA854C-AB49-420E-8852-0D4944B2F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61" grpId="0" autoUpdateAnimBg="0"/>
      <p:bldP spid="23579" grpId="0" autoUpdateAnimBg="0"/>
      <p:bldP spid="23580" grpId="0" autoUpdateAnimBg="0"/>
      <p:bldP spid="23581" grpId="0" autoUpdateAnimBg="0"/>
      <p:bldP spid="23563" grpId="0" autoUpdateAnimBg="0"/>
      <p:bldP spid="235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>
            <a:extLst>
              <a:ext uri="{FF2B5EF4-FFF2-40B4-BE49-F238E27FC236}">
                <a16:creationId xmlns:a16="http://schemas.microsoft.com/office/drawing/2014/main" id="{3050B441-9450-4817-9F7A-323D510CA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2324100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故所给直线的对称式方程为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184CEBBC-4EC8-4FB7-989F-020FE0FA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4671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参数式方程为</a:t>
            </a:r>
          </a:p>
        </p:txBody>
      </p:sp>
      <p:graphicFrame>
        <p:nvGraphicFramePr>
          <p:cNvPr id="40982" name="Object 22">
            <a:extLst>
              <a:ext uri="{FF2B5EF4-FFF2-40B4-BE49-F238E27FC236}">
                <a16:creationId xmlns:a16="http://schemas.microsoft.com/office/drawing/2014/main" id="{85FF64E8-1060-4EF9-A38F-2D7892733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111500"/>
          <a:ext cx="186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Equation" r:id="rId3" imgW="1852474" imgH="1338098" progId="Equation.3">
                  <p:embed/>
                </p:oleObj>
              </mc:Choice>
              <mc:Fallback>
                <p:oleObj name="Equation" r:id="rId3" imgW="1852474" imgH="133809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111500"/>
                        <a:ext cx="186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>
            <a:extLst>
              <a:ext uri="{FF2B5EF4-FFF2-40B4-BE49-F238E27FC236}">
                <a16:creationId xmlns:a16="http://schemas.microsoft.com/office/drawing/2014/main" id="{79005C6D-BCC9-4376-88DE-FF00C4234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6400" y="2463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5" imgW="423761" imgH="271561" progId="Equation.3">
                  <p:embed/>
                </p:oleObj>
              </mc:Choice>
              <mc:Fallback>
                <p:oleObj name="Equation" r:id="rId5" imgW="423761" imgH="27156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24638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Rectangle 24">
            <a:extLst>
              <a:ext uri="{FF2B5EF4-FFF2-40B4-BE49-F238E27FC236}">
                <a16:creationId xmlns:a16="http://schemas.microsoft.com/office/drawing/2014/main" id="{2567D218-81BA-40F5-BAB0-06BB5F75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87" name="Object 27">
            <a:extLst>
              <a:ext uri="{FF2B5EF4-FFF2-40B4-BE49-F238E27FC236}">
                <a16:creationId xmlns:a16="http://schemas.microsoft.com/office/drawing/2014/main" id="{F64F4B3D-D5DE-4928-9303-EC8C41D0A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5088" y="2171700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7" imgW="690485" imgH="843061" progId="Equation.3">
                  <p:embed/>
                </p:oleObj>
              </mc:Choice>
              <mc:Fallback>
                <p:oleObj name="Equation" r:id="rId7" imgW="690485" imgH="84306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171700"/>
                        <a:ext cx="69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>
            <a:extLst>
              <a:ext uri="{FF2B5EF4-FFF2-40B4-BE49-F238E27FC236}">
                <a16:creationId xmlns:a16="http://schemas.microsoft.com/office/drawing/2014/main" id="{BDB8332F-4C82-495E-92B6-415E41355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5188" y="2171700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Equation" r:id="rId9" imgW="728758" imgH="843061" progId="Equation.3">
                  <p:embed/>
                </p:oleObj>
              </mc:Choice>
              <mc:Fallback>
                <p:oleObj name="Equation" r:id="rId9" imgW="728758" imgH="84306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171700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29">
            <a:extLst>
              <a:ext uri="{FF2B5EF4-FFF2-40B4-BE49-F238E27FC236}">
                <a16:creationId xmlns:a16="http://schemas.microsoft.com/office/drawing/2014/main" id="{1A0FF149-1D6D-4BEA-B177-342D8D0E9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8300" y="2174875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Equation" r:id="rId11" imgW="1038096" imgH="843061" progId="Equation.3">
                  <p:embed/>
                </p:oleObj>
              </mc:Choice>
              <mc:Fallback>
                <p:oleObj name="Equation" r:id="rId11" imgW="1038096" imgH="84306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174875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Text Box 30">
            <a:extLst>
              <a:ext uri="{FF2B5EF4-FFF2-40B4-BE49-F238E27FC236}">
                <a16:creationId xmlns:a16="http://schemas.microsoft.com/office/drawing/2014/main" id="{AA29ABF4-4154-4746-B714-8A6170EB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863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解题思路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6DEA49F5-E804-4678-8DEB-789AD3439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863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先找直线上一点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766C82A8-9C74-4A98-BCC3-8938015F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006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再找直线的方向向量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7" name="Line 35">
            <a:extLst>
              <a:ext uri="{FF2B5EF4-FFF2-40B4-BE49-F238E27FC236}">
                <a16:creationId xmlns:a16="http://schemas.microsoft.com/office/drawing/2014/main" id="{5210ED49-B166-4B19-A256-C952CA797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3162300"/>
            <a:ext cx="5334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8" name="Line 36">
            <a:extLst>
              <a:ext uri="{FF2B5EF4-FFF2-40B4-BE49-F238E27FC236}">
                <a16:creationId xmlns:a16="http://schemas.microsoft.com/office/drawing/2014/main" id="{4C2C6F31-2001-4E98-9B5C-309CA6B7B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57500"/>
            <a:ext cx="89154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41000" name="Object 40">
            <a:extLst>
              <a:ext uri="{FF2B5EF4-FFF2-40B4-BE49-F238E27FC236}">
                <a16:creationId xmlns:a16="http://schemas.microsoft.com/office/drawing/2014/main" id="{A8183413-0A5E-48DE-86CF-BA4C31468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11557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name="Equation" r:id="rId13" imgW="1909685" imgH="390591" progId="Equation.3">
                  <p:embed/>
                </p:oleObj>
              </mc:Choice>
              <mc:Fallback>
                <p:oleObj name="Equation" r:id="rId13" imgW="1909685" imgH="39059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15570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47">
            <a:extLst>
              <a:ext uri="{FF2B5EF4-FFF2-40B4-BE49-F238E27FC236}">
                <a16:creationId xmlns:a16="http://schemas.microsoft.com/office/drawing/2014/main" id="{54DEF31D-D80B-43B0-8E01-A4E6B73E5652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1104900"/>
            <a:ext cx="1485900" cy="444500"/>
            <a:chOff x="959" y="624"/>
            <a:chExt cx="936" cy="280"/>
          </a:xfrm>
        </p:grpSpPr>
        <p:graphicFrame>
          <p:nvGraphicFramePr>
            <p:cNvPr id="11290" name="Object 43">
              <a:extLst>
                <a:ext uri="{FF2B5EF4-FFF2-40B4-BE49-F238E27FC236}">
                  <a16:creationId xmlns:a16="http://schemas.microsoft.com/office/drawing/2014/main" id="{B415CCDA-D862-490C-B0B8-9BF2FC778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24"/>
            <a:ext cx="9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name="Equation" r:id="rId15" imgW="1471720" imgH="428822" progId="Equation.3">
                    <p:embed/>
                  </p:oleObj>
                </mc:Choice>
                <mc:Fallback>
                  <p:oleObj name="Equation" r:id="rId15" imgW="1471720" imgH="42882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9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44">
              <a:extLst>
                <a:ext uri="{FF2B5EF4-FFF2-40B4-BE49-F238E27FC236}">
                  <a16:creationId xmlns:a16="http://schemas.microsoft.com/office/drawing/2014/main" id="{BEE73678-C94F-4FCF-BAB7-CB91D72A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2" name="Line 45">
              <a:extLst>
                <a:ext uri="{FF2B5EF4-FFF2-40B4-BE49-F238E27FC236}">
                  <a16:creationId xmlns:a16="http://schemas.microsoft.com/office/drawing/2014/main" id="{4C301E05-01E4-4B59-94BD-34E134379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3" name="Line 46">
              <a:extLst>
                <a:ext uri="{FF2B5EF4-FFF2-40B4-BE49-F238E27FC236}">
                  <a16:creationId xmlns:a16="http://schemas.microsoft.com/office/drawing/2014/main" id="{86E75064-AA0A-4DB5-9EC1-D7274DB6E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281" name="Group 51">
            <a:extLst>
              <a:ext uri="{FF2B5EF4-FFF2-40B4-BE49-F238E27FC236}">
                <a16:creationId xmlns:a16="http://schemas.microsoft.com/office/drawing/2014/main" id="{C03176DD-795F-4AF0-B79E-D834195AF3CB}"/>
              </a:ext>
            </a:extLst>
          </p:cNvPr>
          <p:cNvGrpSpPr>
            <a:grpSpLocks/>
          </p:cNvGrpSpPr>
          <p:nvPr/>
        </p:nvGrpSpPr>
        <p:grpSpPr bwMode="auto">
          <a:xfrm>
            <a:off x="3054350" y="571500"/>
            <a:ext cx="1905000" cy="1524000"/>
            <a:chOff x="1924" y="288"/>
            <a:chExt cx="1200" cy="960"/>
          </a:xfrm>
        </p:grpSpPr>
        <p:graphicFrame>
          <p:nvGraphicFramePr>
            <p:cNvPr id="11286" name="Object 41">
              <a:extLst>
                <a:ext uri="{FF2B5EF4-FFF2-40B4-BE49-F238E27FC236}">
                  <a16:creationId xmlns:a16="http://schemas.microsoft.com/office/drawing/2014/main" id="{4DBEDF44-40AA-4D1F-9F78-232CA6567B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4" y="288"/>
            <a:ext cx="120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name="Equation" r:id="rId17" imgW="1890746" imgH="1509548" progId="Equation.3">
                    <p:embed/>
                  </p:oleObj>
                </mc:Choice>
                <mc:Fallback>
                  <p:oleObj name="Equation" r:id="rId17" imgW="1890746" imgH="1509548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88"/>
                          <a:ext cx="120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Line 48">
              <a:extLst>
                <a:ext uri="{FF2B5EF4-FFF2-40B4-BE49-F238E27FC236}">
                  <a16:creationId xmlns:a16="http://schemas.microsoft.com/office/drawing/2014/main" id="{B9520C84-0353-4B76-95CD-B678026BC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88" name="Line 49">
              <a:extLst>
                <a:ext uri="{FF2B5EF4-FFF2-40B4-BE49-F238E27FC236}">
                  <a16:creationId xmlns:a16="http://schemas.microsoft.com/office/drawing/2014/main" id="{DE461DE6-6A32-4F50-AB3A-8742F7826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89" name="Line 50">
              <a:extLst>
                <a:ext uri="{FF2B5EF4-FFF2-40B4-BE49-F238E27FC236}">
                  <a16:creationId xmlns:a16="http://schemas.microsoft.com/office/drawing/2014/main" id="{E1D24212-E935-421F-A93B-490BF980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5827FADB-1601-48B5-A550-F78D6856276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181600"/>
            <a:ext cx="2362200" cy="914400"/>
            <a:chOff x="4176" y="3360"/>
            <a:chExt cx="1488" cy="576"/>
          </a:xfrm>
        </p:grpSpPr>
        <p:sp>
          <p:nvSpPr>
            <p:cNvPr id="11283" name="Text Box 59">
              <a:extLst>
                <a:ext uri="{FF2B5EF4-FFF2-40B4-BE49-F238E27FC236}">
                  <a16:creationId xmlns:a16="http://schemas.microsoft.com/office/drawing/2014/main" id="{F7586A94-1EA9-4BA9-85EB-0C320D416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0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是直线上一点</a:t>
              </a:r>
              <a:endParaRPr lang="zh-CN" altLang="en-US" sz="2800">
                <a:ea typeface="仿宋_GB2312" pitchFamily="49" charset="-122"/>
              </a:endParaRPr>
            </a:p>
          </p:txBody>
        </p:sp>
        <p:graphicFrame>
          <p:nvGraphicFramePr>
            <p:cNvPr id="11284" name="Object 60">
              <a:extLst>
                <a:ext uri="{FF2B5EF4-FFF2-40B4-BE49-F238E27FC236}">
                  <a16:creationId xmlns:a16="http://schemas.microsoft.com/office/drawing/2014/main" id="{2CF2CD36-1580-42B4-98D7-8A91EC848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3400"/>
            <a:ext cx="85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19" imgW="1343093" imgH="385861" progId="Equation.3">
                    <p:embed/>
                  </p:oleObj>
                </mc:Choice>
                <mc:Fallback>
                  <p:oleObj name="Equation" r:id="rId19" imgW="1343093" imgH="38586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400"/>
                          <a:ext cx="85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Rectangle 61">
              <a:extLst>
                <a:ext uri="{FF2B5EF4-FFF2-40B4-BE49-F238E27FC236}">
                  <a16:creationId xmlns:a16="http://schemas.microsoft.com/office/drawing/2014/main" id="{E64964B6-6657-4702-896A-3E055042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144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  <p:bldP spid="40966" grpId="0" build="p" autoUpdateAnimBg="0"/>
      <p:bldP spid="40984" grpId="0" animBg="1"/>
      <p:bldP spid="40990" grpId="0" autoUpdateAnimBg="0"/>
      <p:bldP spid="40991" grpId="0" autoUpdateAnimBg="0"/>
      <p:bldP spid="409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A4C50480-BA97-47A8-A455-F09F1A64BD67}"/>
              </a:ext>
            </a:extLst>
          </p:cNvPr>
          <p:cNvGrpSpPr>
            <a:grpSpLocks/>
          </p:cNvGrpSpPr>
          <p:nvPr/>
        </p:nvGrpSpPr>
        <p:grpSpPr bwMode="auto">
          <a:xfrm>
            <a:off x="6148388" y="2133600"/>
            <a:ext cx="2767012" cy="2443163"/>
            <a:chOff x="3873" y="1344"/>
            <a:chExt cx="1743" cy="1539"/>
          </a:xfrm>
        </p:grpSpPr>
        <p:sp>
          <p:nvSpPr>
            <p:cNvPr id="12320" name="Line 28">
              <a:extLst>
                <a:ext uri="{FF2B5EF4-FFF2-40B4-BE49-F238E27FC236}">
                  <a16:creationId xmlns:a16="http://schemas.microsoft.com/office/drawing/2014/main" id="{F18B811F-B426-45F6-A134-79C2B0D1A4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1" name="Object 30">
              <a:extLst>
                <a:ext uri="{FF2B5EF4-FFF2-40B4-BE49-F238E27FC236}">
                  <a16:creationId xmlns:a16="http://schemas.microsoft.com/office/drawing/2014/main" id="{479DF2B4-C402-4D3B-9FC7-41C9F9EE6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公式" r:id="rId3" imgW="176370" imgH="200222" progId="Equation.3">
                    <p:embed/>
                  </p:oleObj>
                </mc:Choice>
                <mc:Fallback>
                  <p:oleObj name="公式" r:id="rId3" imgW="176370" imgH="20022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181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31">
              <a:extLst>
                <a:ext uri="{FF2B5EF4-FFF2-40B4-BE49-F238E27FC236}">
                  <a16:creationId xmlns:a16="http://schemas.microsoft.com/office/drawing/2014/main" id="{6DD72A8D-781D-4AD3-B557-8FF56CBFF0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8" name="公式" r:id="rId5" imgW="157036" imgH="200222" progId="Equation.3">
                    <p:embed/>
                  </p:oleObj>
                </mc:Choice>
                <mc:Fallback>
                  <p:oleObj name="公式" r:id="rId5" imgW="157036" imgH="20022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344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Line 27">
              <a:extLst>
                <a:ext uri="{FF2B5EF4-FFF2-40B4-BE49-F238E27FC236}">
                  <a16:creationId xmlns:a16="http://schemas.microsoft.com/office/drawing/2014/main" id="{39E969B5-6E51-4DC8-B45A-D1F5164A8E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Arc 35">
              <a:extLst>
                <a:ext uri="{FF2B5EF4-FFF2-40B4-BE49-F238E27FC236}">
                  <a16:creationId xmlns:a16="http://schemas.microsoft.com/office/drawing/2014/main" id="{C0BD6D4A-59C4-4109-9CFD-3E47E18317CF}"/>
                </a:ext>
              </a:extLst>
            </p:cNvPr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T0" fmla="*/ 0 w 21600"/>
                <a:gd name="T1" fmla="*/ 0 h 33492"/>
                <a:gd name="T2" fmla="*/ 0 w 21600"/>
                <a:gd name="T3" fmla="*/ 0 h 33492"/>
                <a:gd name="T4" fmla="*/ 0 w 21600"/>
                <a:gd name="T5" fmla="*/ 0 h 334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492"/>
                <a:gd name="T11" fmla="*/ 21600 w 21600"/>
                <a:gd name="T12" fmla="*/ 33492 h 33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lnTo>
                    <a:pt x="18031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5" name="Object 36">
              <a:extLst>
                <a:ext uri="{FF2B5EF4-FFF2-40B4-BE49-F238E27FC236}">
                  <a16:creationId xmlns:a16="http://schemas.microsoft.com/office/drawing/2014/main" id="{2DD9093E-FB2B-4E5E-BAB5-971F4D4F5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9" name="Equation" r:id="rId7" imgW="252520" imgH="309398" progId="Equation.3">
                    <p:embed/>
                  </p:oleObj>
                </mc:Choice>
                <mc:Fallback>
                  <p:oleObj name="Equation" r:id="rId7" imgW="252520" imgH="309398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64"/>
                          <a:ext cx="15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E579284-7120-47A4-8810-9A480F4D5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8006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二、线面间的位置关系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4F89174-9F21-4388-B2CA-3C90E3932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2895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两直线的夹角</a:t>
            </a:r>
            <a:r>
              <a:rPr lang="zh-CN" altLang="en-US" sz="2800"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F919A54E-2AC2-4711-A22F-62A815A1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02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则两直线夹角</a:t>
            </a:r>
            <a:r>
              <a:rPr lang="zh-CN" altLang="en-US" sz="2800" i="1">
                <a:ea typeface="楷体_GB2312" pitchFamily="49" charset="-122"/>
              </a:rPr>
              <a:t> </a:t>
            </a:r>
            <a:r>
              <a:rPr lang="zh-CN" altLang="en-US" sz="280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满足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4298500-04A2-495A-B997-D621B337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5257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设直线</a:t>
            </a:r>
            <a:r>
              <a:rPr lang="zh-CN" altLang="en-US" sz="2800">
                <a:ea typeface="楷体_GB2312" pitchFamily="49" charset="-122"/>
              </a:rPr>
              <a:t> 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en-US" altLang="zh-CN" sz="2800" i="1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2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的方向向量分别为 </a:t>
            </a:r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F40C8E62-4346-4670-914F-49F5FA712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6463" y="5181600"/>
          <a:ext cx="55197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Equation" r:id="rId9" imgW="5510074" imgH="919130" progId="Equation.3">
                  <p:embed/>
                </p:oleObj>
              </mc:Choice>
              <mc:Fallback>
                <p:oleObj name="Equation" r:id="rId9" imgW="5510074" imgH="9191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181600"/>
                        <a:ext cx="55197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>
            <a:extLst>
              <a:ext uri="{FF2B5EF4-FFF2-40B4-BE49-F238E27FC236}">
                <a16:creationId xmlns:a16="http://schemas.microsoft.com/office/drawing/2014/main" id="{DA4EAE34-0B81-4238-A593-A7683A0F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2413"/>
            <a:ext cx="8305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其方向向量间的夹角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通常指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锐角或直角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4619" name="Object 43">
            <a:extLst>
              <a:ext uri="{FF2B5EF4-FFF2-40B4-BE49-F238E27FC236}">
                <a16:creationId xmlns:a16="http://schemas.microsoft.com/office/drawing/2014/main" id="{B3DF1618-7794-4FC5-B9E8-2DE25AA88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5105400"/>
          <a:ext cx="30718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Equation" r:id="rId11" imgW="3057470" imgH="461930" progId="Equation.3">
                  <p:embed/>
                </p:oleObj>
              </mc:Choice>
              <mc:Fallback>
                <p:oleObj name="Equation" r:id="rId11" imgW="3057470" imgH="46193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105400"/>
                        <a:ext cx="3071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>
            <a:extLst>
              <a:ext uri="{FF2B5EF4-FFF2-40B4-BE49-F238E27FC236}">
                <a16:creationId xmlns:a16="http://schemas.microsoft.com/office/drawing/2014/main" id="{F2D1D629-2E1C-445E-A7C3-1FBD3A08B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675313"/>
          <a:ext cx="2500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Equation" r:id="rId13" imgW="2486142" imgH="576230" progId="Equation.3">
                  <p:embed/>
                </p:oleObj>
              </mc:Choice>
              <mc:Fallback>
                <p:oleObj name="Equation" r:id="rId13" imgW="2486142" imgH="57623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75313"/>
                        <a:ext cx="25003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>
            <a:extLst>
              <a:ext uri="{FF2B5EF4-FFF2-40B4-BE49-F238E27FC236}">
                <a16:creationId xmlns:a16="http://schemas.microsoft.com/office/drawing/2014/main" id="{EA2A507D-BDF9-472C-BD0D-BBC1B99AC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5675313"/>
          <a:ext cx="2652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Equation" r:id="rId15" imgW="2638443" imgH="576230" progId="Equation.3">
                  <p:embed/>
                </p:oleObj>
              </mc:Choice>
              <mc:Fallback>
                <p:oleObj name="Equation" r:id="rId15" imgW="2638443" imgH="57623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675313"/>
                        <a:ext cx="2652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>
            <a:extLst>
              <a:ext uri="{FF2B5EF4-FFF2-40B4-BE49-F238E27FC236}">
                <a16:creationId xmlns:a16="http://schemas.microsoft.com/office/drawing/2014/main" id="{914D1385-B370-4687-A10E-5175758432F0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2743200"/>
            <a:ext cx="5241925" cy="444500"/>
            <a:chOff x="564" y="1745"/>
            <a:chExt cx="3302" cy="280"/>
          </a:xfrm>
        </p:grpSpPr>
        <p:graphicFrame>
          <p:nvGraphicFramePr>
            <p:cNvPr id="12317" name="Object 9">
              <a:extLst>
                <a:ext uri="{FF2B5EF4-FFF2-40B4-BE49-F238E27FC236}">
                  <a16:creationId xmlns:a16="http://schemas.microsoft.com/office/drawing/2014/main" id="{46005FF5-A48B-4EF0-908F-5CAAF3386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" y="1745"/>
            <a:ext cx="33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" name="Equation" r:id="rId17" imgW="5229145" imgH="428822" progId="Equation.3">
                    <p:embed/>
                  </p:oleObj>
                </mc:Choice>
                <mc:Fallback>
                  <p:oleObj name="Equation" r:id="rId17" imgW="5229145" imgH="42882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745"/>
                          <a:ext cx="33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Line 49">
              <a:extLst>
                <a:ext uri="{FF2B5EF4-FFF2-40B4-BE49-F238E27FC236}">
                  <a16:creationId xmlns:a16="http://schemas.microsoft.com/office/drawing/2014/main" id="{81A21BDF-F52B-4B65-8CCA-8E91FA681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19" name="Line 50">
              <a:extLst>
                <a:ext uri="{FF2B5EF4-FFF2-40B4-BE49-F238E27FC236}">
                  <a16:creationId xmlns:a16="http://schemas.microsoft.com/office/drawing/2014/main" id="{5D0ABBBB-7CCC-4FBD-913D-C993367B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71">
            <a:extLst>
              <a:ext uri="{FF2B5EF4-FFF2-40B4-BE49-F238E27FC236}">
                <a16:creationId xmlns:a16="http://schemas.microsoft.com/office/drawing/2014/main" id="{0F766859-F59F-4214-B77E-A090A762C9A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962400"/>
            <a:ext cx="2489200" cy="990600"/>
            <a:chOff x="816" y="2496"/>
            <a:chExt cx="1568" cy="624"/>
          </a:xfrm>
        </p:grpSpPr>
        <p:graphicFrame>
          <p:nvGraphicFramePr>
            <p:cNvPr id="12312" name="Object 10">
              <a:extLst>
                <a:ext uri="{FF2B5EF4-FFF2-40B4-BE49-F238E27FC236}">
                  <a16:creationId xmlns:a16="http://schemas.microsoft.com/office/drawing/2014/main" id="{5B125719-BE81-40C6-B6DA-98693A59F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96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" name="Equation" r:id="rId19" imgW="2481407" imgH="976280" progId="Equation.3">
                    <p:embed/>
                  </p:oleObj>
                </mc:Choice>
                <mc:Fallback>
                  <p:oleObj name="Equation" r:id="rId19" imgW="2481407" imgH="9762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Line 51">
              <a:extLst>
                <a:ext uri="{FF2B5EF4-FFF2-40B4-BE49-F238E27FC236}">
                  <a16:creationId xmlns:a16="http://schemas.microsoft.com/office/drawing/2014/main" id="{F01021E8-43EE-4C70-B642-E3F0469E3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14" name="Line 52">
              <a:extLst>
                <a:ext uri="{FF2B5EF4-FFF2-40B4-BE49-F238E27FC236}">
                  <a16:creationId xmlns:a16="http://schemas.microsoft.com/office/drawing/2014/main" id="{1BEE0031-6216-4DED-9192-A28986AD9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15" name="Line 53">
              <a:extLst>
                <a:ext uri="{FF2B5EF4-FFF2-40B4-BE49-F238E27FC236}">
                  <a16:creationId xmlns:a16="http://schemas.microsoft.com/office/drawing/2014/main" id="{397B5F2C-8DD4-4DF3-B4E3-D909A9CF9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16" name="Line 54">
              <a:extLst>
                <a:ext uri="{FF2B5EF4-FFF2-40B4-BE49-F238E27FC236}">
                  <a16:creationId xmlns:a16="http://schemas.microsoft.com/office/drawing/2014/main" id="{C56C7D2D-941C-4861-898C-59DD51171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73">
            <a:extLst>
              <a:ext uri="{FF2B5EF4-FFF2-40B4-BE49-F238E27FC236}">
                <a16:creationId xmlns:a16="http://schemas.microsoft.com/office/drawing/2014/main" id="{BC2F284D-6D74-4220-81BE-BBEB9A4AE7A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667000"/>
            <a:ext cx="471488" cy="533400"/>
            <a:chOff x="4416" y="1680"/>
            <a:chExt cx="297" cy="336"/>
          </a:xfrm>
        </p:grpSpPr>
        <p:sp>
          <p:nvSpPr>
            <p:cNvPr id="12308" name="Line 34">
              <a:extLst>
                <a:ext uri="{FF2B5EF4-FFF2-40B4-BE49-F238E27FC236}">
                  <a16:creationId xmlns:a16="http://schemas.microsoft.com/office/drawing/2014/main" id="{2494FACF-1A15-4A89-B59D-8CE9DB25C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9" name="Group 60">
              <a:extLst>
                <a:ext uri="{FF2B5EF4-FFF2-40B4-BE49-F238E27FC236}">
                  <a16:creationId xmlns:a16="http://schemas.microsoft.com/office/drawing/2014/main" id="{2D6FCC3B-4DFE-4971-85A4-D74C89D9D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12310" name="Object 32">
                <a:extLst>
                  <a:ext uri="{FF2B5EF4-FFF2-40B4-BE49-F238E27FC236}">
                    <a16:creationId xmlns:a16="http://schemas.microsoft.com/office/drawing/2014/main" id="{F4B54CB5-B642-4F45-8950-7D7E96A9E9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6" name="Equation" r:id="rId21" imgW="271459" imgH="428822" progId="Equation.3">
                      <p:embed/>
                    </p:oleObj>
                  </mc:Choice>
                  <mc:Fallback>
                    <p:oleObj name="Equation" r:id="rId21" imgW="271459" imgH="428822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1" name="Line 57">
                <a:extLst>
                  <a:ext uri="{FF2B5EF4-FFF2-40B4-BE49-F238E27FC236}">
                    <a16:creationId xmlns:a16="http://schemas.microsoft.com/office/drawing/2014/main" id="{6FA3FDB2-8F22-4471-9361-92EA8A63A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4">
            <a:extLst>
              <a:ext uri="{FF2B5EF4-FFF2-40B4-BE49-F238E27FC236}">
                <a16:creationId xmlns:a16="http://schemas.microsoft.com/office/drawing/2014/main" id="{13709A02-E5AA-4DC2-8882-51974FA671F9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3200400"/>
            <a:ext cx="557212" cy="673100"/>
            <a:chOff x="4785" y="2016"/>
            <a:chExt cx="351" cy="424"/>
          </a:xfrm>
        </p:grpSpPr>
        <p:sp>
          <p:nvSpPr>
            <p:cNvPr id="12304" name="Line 29">
              <a:extLst>
                <a:ext uri="{FF2B5EF4-FFF2-40B4-BE49-F238E27FC236}">
                  <a16:creationId xmlns:a16="http://schemas.microsoft.com/office/drawing/2014/main" id="{8FA1F958-3467-4647-8FAC-D86F07F4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5" name="Group 61">
              <a:extLst>
                <a:ext uri="{FF2B5EF4-FFF2-40B4-BE49-F238E27FC236}">
                  <a16:creationId xmlns:a16="http://schemas.microsoft.com/office/drawing/2014/main" id="{C0395FA1-45C6-4142-98A8-DF7201A7B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12306" name="Object 33">
                <a:extLst>
                  <a:ext uri="{FF2B5EF4-FFF2-40B4-BE49-F238E27FC236}">
                    <a16:creationId xmlns:a16="http://schemas.microsoft.com/office/drawing/2014/main" id="{335BAE62-A79C-4833-B587-27AF66FA58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7" name="Equation" r:id="rId23" imgW="309732" imgH="428822" progId="Equation.3">
                      <p:embed/>
                    </p:oleObj>
                  </mc:Choice>
                  <mc:Fallback>
                    <p:oleObj name="Equation" r:id="rId23" imgW="309732" imgH="428822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Line 59">
                <a:extLst>
                  <a:ext uri="{FF2B5EF4-FFF2-40B4-BE49-F238E27FC236}">
                    <a16:creationId xmlns:a16="http://schemas.microsoft.com/office/drawing/2014/main" id="{E40E4AC8-C41D-4B2D-8928-6BE79B84E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0" grpId="0" autoUpdateAnimBg="0"/>
      <p:bldP spid="24584" grpId="0" autoUpdateAnimBg="0"/>
      <p:bldP spid="24613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4260</TotalTime>
  <Words>1475</Words>
  <Application>Microsoft Office PowerPoint</Application>
  <PresentationFormat>全屏显示(4:3)</PresentationFormat>
  <Paragraphs>224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仿宋_GB2312</vt:lpstr>
      <vt:lpstr>华文行楷</vt:lpstr>
      <vt:lpstr>楷体_GB2312</vt:lpstr>
      <vt:lpstr>宋体</vt:lpstr>
      <vt:lpstr>Cambria Math</vt:lpstr>
      <vt:lpstr>Times New Roman</vt:lpstr>
      <vt:lpstr>空演示文稿</vt:lpstr>
      <vt:lpstr>BMP 图象</vt:lpstr>
      <vt:lpstr>Equation</vt:lpstr>
      <vt:lpstr>公式</vt:lpstr>
      <vt:lpstr>第四节</vt:lpstr>
      <vt:lpstr>一、空间直线方程</vt:lpstr>
      <vt:lpstr>2. 对称式方程</vt:lpstr>
      <vt:lpstr>PowerPoint 演示文稿</vt:lpstr>
      <vt:lpstr>PowerPoint 演示文稿</vt:lpstr>
      <vt:lpstr>3. 参数式方程</vt:lpstr>
      <vt:lpstr>例1. 用对称式及参数式表示直线</vt:lpstr>
      <vt:lpstr>PowerPoint 演示文稿</vt:lpstr>
      <vt:lpstr>二、线面间的位置关系</vt:lpstr>
      <vt:lpstr>PowerPoint 演示文稿</vt:lpstr>
      <vt:lpstr>例2. 求以下两直线的夹角</vt:lpstr>
      <vt:lpstr>2. 直线与平面的夹角</vt:lpstr>
      <vt:lpstr>例3. 求过点(1,－2 , 4) 且与平面</vt:lpstr>
      <vt:lpstr>1. 空间直线方程</vt:lpstr>
      <vt:lpstr>2.  线与线的关系</vt:lpstr>
      <vt:lpstr>3. 面与线间的关系</vt:lpstr>
      <vt:lpstr>例题 1.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空间直线及其方程</dc:title>
  <dc:creator>曹璎珞，李安昌</dc:creator>
  <cp:lastModifiedBy>王 爱平</cp:lastModifiedBy>
  <cp:revision>204</cp:revision>
  <dcterms:created xsi:type="dcterms:W3CDTF">2000-02-01T02:33:52Z</dcterms:created>
  <dcterms:modified xsi:type="dcterms:W3CDTF">2020-02-24T04:09:17Z</dcterms:modified>
</cp:coreProperties>
</file>