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84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8" autoAdjust="0"/>
  </p:normalViewPr>
  <p:slideViewPr>
    <p:cSldViewPr snapToGrid="0">
      <p:cViewPr varScale="1">
        <p:scale>
          <a:sx n="57" d="100"/>
          <a:sy n="57" d="100"/>
        </p:scale>
        <p:origin x="-494" y="-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659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增</a:t>
            </a:r>
            <a:r>
              <a:rPr lang="zh-CN" altLang="en-US" sz="3600" b="1" dirty="0" smtClean="0"/>
              <a:t>词</a:t>
            </a:r>
          </a:p>
          <a:p>
            <a:r>
              <a:rPr lang="zh-CN" altLang="en-US" sz="2800" b="1" dirty="0" smtClean="0"/>
              <a:t>增词的情况主要有以下几种：</a:t>
            </a:r>
          </a:p>
          <a:p>
            <a:r>
              <a:rPr lang="en-US" altLang="zh-CN" sz="2800" b="1" dirty="0" smtClean="0"/>
              <a:t>1 </a:t>
            </a:r>
            <a:r>
              <a:rPr lang="zh-CN" altLang="en-US" sz="2800" b="1" dirty="0" smtClean="0"/>
              <a:t>增加名词</a:t>
            </a:r>
          </a:p>
          <a:p>
            <a:r>
              <a:rPr lang="en-US" altLang="zh-CN" sz="2800" b="1" dirty="0" smtClean="0"/>
              <a:t>1.1 </a:t>
            </a:r>
            <a:r>
              <a:rPr lang="zh-CN" altLang="en-US" sz="2800" b="1" dirty="0" smtClean="0"/>
              <a:t>增加概括性的名词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The frequency, wave length, and speed of sound are closely related.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频率、波长和声速</a:t>
            </a:r>
            <a:r>
              <a:rPr lang="zh-CN" altLang="en-US" sz="2800" u="sng" dirty="0" smtClean="0"/>
              <a:t>三方面</a:t>
            </a:r>
            <a:r>
              <a:rPr lang="zh-CN" altLang="en-US" sz="2800" dirty="0" smtClean="0"/>
              <a:t>是密切相关的。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1626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5 </a:t>
            </a:r>
            <a:r>
              <a:rPr lang="zh-CN" altLang="en-US" sz="2800" b="1" dirty="0" smtClean="0"/>
              <a:t>增加修饰性的词</a:t>
            </a:r>
          </a:p>
          <a:p>
            <a:r>
              <a:rPr lang="en-US" altLang="zh-CN" sz="2800" b="1" dirty="0" smtClean="0"/>
              <a:t>5.1 </a:t>
            </a:r>
            <a:r>
              <a:rPr lang="zh-CN" altLang="en-US" sz="2800" b="1" dirty="0" smtClean="0"/>
              <a:t>增加具有修辞作用的名词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These early cars were slow, clumsy, and inefficient.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这些早期的汽车</a:t>
            </a:r>
            <a:r>
              <a:rPr lang="zh-CN" altLang="en-US" sz="2800" u="sng" dirty="0" smtClean="0"/>
              <a:t>速度</a:t>
            </a:r>
            <a:r>
              <a:rPr lang="zh-CN" altLang="en-US" sz="2800" dirty="0" smtClean="0"/>
              <a:t>缓慢，</a:t>
            </a:r>
            <a:r>
              <a:rPr lang="zh-CN" altLang="en-US" sz="2800" u="sng" dirty="0" smtClean="0"/>
              <a:t>行动</a:t>
            </a:r>
            <a:r>
              <a:rPr lang="zh-CN" altLang="en-US" sz="2800" dirty="0" smtClean="0"/>
              <a:t>笨拙，</a:t>
            </a:r>
            <a:r>
              <a:rPr lang="zh-CN" altLang="en-US" sz="2800" u="sng" dirty="0" smtClean="0"/>
              <a:t>效率</a:t>
            </a:r>
            <a:r>
              <a:rPr lang="zh-CN" altLang="en-US" sz="2800" dirty="0" smtClean="0"/>
              <a:t>不高。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A new kind of computer-- small, cheap, fine -- is attracting increasing attention.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一种新型的计算机越来越引起人们的注意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这种计算机</a:t>
            </a:r>
            <a:r>
              <a:rPr lang="zh-CN" altLang="en-US" sz="2800" u="sng" dirty="0" smtClean="0"/>
              <a:t>体积</a:t>
            </a:r>
            <a:r>
              <a:rPr lang="zh-CN" altLang="en-US" sz="2800" dirty="0" smtClean="0"/>
              <a:t>小巧、</a:t>
            </a:r>
            <a:r>
              <a:rPr lang="zh-CN" altLang="en-US" sz="2800" u="sng" dirty="0" smtClean="0"/>
              <a:t>价钱</a:t>
            </a:r>
            <a:r>
              <a:rPr lang="zh-CN" altLang="en-US" sz="2800" dirty="0" smtClean="0"/>
              <a:t>低廉、</a:t>
            </a:r>
            <a:r>
              <a:rPr lang="zh-CN" altLang="en-US" sz="2800" u="sng" dirty="0" smtClean="0"/>
              <a:t>性能</a:t>
            </a:r>
            <a:r>
              <a:rPr lang="zh-CN" altLang="en-US" sz="2800" dirty="0" smtClean="0"/>
              <a:t>优越。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2288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/>
          <a:lstStyle/>
          <a:p>
            <a:r>
              <a:rPr lang="en-US" altLang="zh-CN" sz="2800" b="1" dirty="0" smtClean="0"/>
              <a:t>5.2 </a:t>
            </a:r>
            <a:r>
              <a:rPr lang="zh-CN" altLang="en-US" sz="2800" b="1" dirty="0" smtClean="0"/>
              <a:t>增加具有修饰作用的副词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29 Inflation has now reached a serious level</a:t>
            </a:r>
            <a:r>
              <a:rPr lang="zh-CN" altLang="en-US" sz="2800" dirty="0" smtClean="0"/>
              <a:t>。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通货膨胀现在已经发展到</a:t>
            </a:r>
            <a:r>
              <a:rPr lang="zh-CN" altLang="en-US" sz="2800" u="sng" dirty="0" smtClean="0"/>
              <a:t>空前</a:t>
            </a:r>
            <a:r>
              <a:rPr lang="zh-CN" altLang="en-US" sz="2800" dirty="0" smtClean="0"/>
              <a:t>严重的地步。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546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sz="2800" b="1" smtClean="0"/>
              <a:t>5.3 </a:t>
            </a:r>
            <a:r>
              <a:rPr lang="zh-CN" altLang="en-US" sz="2800" b="1" dirty="0" smtClean="0"/>
              <a:t>其他修辞性增词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In general, all the metals are good conductors, with silver the best and copper the second.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一般来说，金属都是良导体，</a:t>
            </a:r>
            <a:r>
              <a:rPr lang="zh-CN" altLang="en-US" sz="2800" u="sng" dirty="0" smtClean="0"/>
              <a:t>其中</a:t>
            </a:r>
            <a:r>
              <a:rPr lang="zh-CN" altLang="en-US" sz="2800" dirty="0" smtClean="0"/>
              <a:t>以银为最好，铜次之。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In addition to the speed of erection, these types usually have other advantages.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除了安装</a:t>
            </a:r>
            <a:r>
              <a:rPr lang="zh-CN" altLang="en-US" sz="2800" u="sng" dirty="0" smtClean="0"/>
              <a:t>速度</a:t>
            </a:r>
            <a:r>
              <a:rPr lang="zh-CN" altLang="en-US" sz="2800" dirty="0" smtClean="0"/>
              <a:t>快外，这种类型的结构通常还具有其他优点。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3821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/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The advantages of the recently developed composite materials are energy saving, performance efficient, corrosion resistant, long service time, and without environmental pollution.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最新开发的复合材料具有节能、性能好、抗腐蚀、寿命长和无污染等</a:t>
            </a:r>
            <a:r>
              <a:rPr lang="zh-CN" altLang="en-US" sz="2800" u="sng" dirty="0" smtClean="0"/>
              <a:t>五大</a:t>
            </a:r>
            <a:r>
              <a:rPr lang="zh-CN" altLang="en-US" sz="2800" dirty="0" smtClean="0"/>
              <a:t>优点。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2095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1.2 </a:t>
            </a:r>
            <a:r>
              <a:rPr lang="zh-CN" altLang="en-US" sz="2800" b="1" dirty="0" smtClean="0"/>
              <a:t>在抽象名词后增加名词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Oxidation will make metals rusty.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氧化</a:t>
            </a:r>
            <a:r>
              <a:rPr lang="zh-CN" altLang="en-US" sz="2800" u="sng" dirty="0" smtClean="0"/>
              <a:t>作用</a:t>
            </a:r>
            <a:r>
              <a:rPr lang="zh-CN" altLang="en-US" sz="2800" dirty="0" smtClean="0"/>
              <a:t>会使金属生锈。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These principles will be illustrated by the following transition.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这些原理将由如下演变</a:t>
            </a:r>
            <a:r>
              <a:rPr lang="zh-CN" altLang="en-US" sz="2800" u="sng" dirty="0" smtClean="0"/>
              <a:t>过程</a:t>
            </a:r>
            <a:r>
              <a:rPr lang="zh-CN" altLang="en-US" sz="2800" dirty="0" smtClean="0"/>
              <a:t>说明。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1586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英语中有许多类似的抽象名词。下列抽象名词在翻译成汉语时，要增加括号中词语，才能使语句更加通顺。</a:t>
            </a:r>
            <a:endParaRPr lang="en-US" altLang="zh-CN" sz="2800" dirty="0" smtClean="0"/>
          </a:p>
          <a:p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activation</a:t>
            </a:r>
            <a:r>
              <a:rPr lang="zh-CN" altLang="en-US" sz="2800" dirty="0" smtClean="0"/>
              <a:t>活化（作用）、</a:t>
            </a:r>
            <a:r>
              <a:rPr lang="en-US" altLang="zh-CN" sz="2800" dirty="0" smtClean="0"/>
              <a:t>backwardness </a:t>
            </a:r>
            <a:r>
              <a:rPr lang="zh-CN" altLang="en-US" sz="2800" dirty="0" smtClean="0"/>
              <a:t>落后（状态）、 </a:t>
            </a:r>
            <a:r>
              <a:rPr lang="en-US" altLang="zh-CN" sz="2800" dirty="0" smtClean="0"/>
              <a:t>complacency </a:t>
            </a:r>
            <a:r>
              <a:rPr lang="zh-CN" altLang="en-US" sz="2800" dirty="0" smtClean="0"/>
              <a:t>自满（情绪）、</a:t>
            </a:r>
            <a:r>
              <a:rPr lang="en-US" altLang="zh-CN" sz="2800" dirty="0" smtClean="0"/>
              <a:t>controls </a:t>
            </a:r>
            <a:r>
              <a:rPr lang="zh-CN" altLang="en-US" sz="2800" dirty="0" smtClean="0"/>
              <a:t>控制（装备）、</a:t>
            </a:r>
            <a:r>
              <a:rPr lang="en-US" altLang="zh-CN" sz="2800" dirty="0" smtClean="0"/>
              <a:t>darkness </a:t>
            </a:r>
            <a:r>
              <a:rPr lang="zh-CN" altLang="en-US" sz="2800" dirty="0" smtClean="0"/>
              <a:t>漆黑（一团）、</a:t>
            </a:r>
            <a:r>
              <a:rPr lang="en-US" altLang="zh-CN" sz="2800" dirty="0" smtClean="0"/>
              <a:t>development </a:t>
            </a:r>
            <a:r>
              <a:rPr lang="zh-CN" altLang="en-US" sz="2800" dirty="0" smtClean="0"/>
              <a:t>开发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工程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distribution</a:t>
            </a:r>
            <a:r>
              <a:rPr lang="zh-CN" altLang="en-US" sz="2800" dirty="0" smtClean="0"/>
              <a:t>分布（状态）、</a:t>
            </a:r>
            <a:r>
              <a:rPr lang="en-US" altLang="zh-CN" sz="2800" dirty="0" smtClean="0"/>
              <a:t>hysteresis </a:t>
            </a:r>
            <a:r>
              <a:rPr lang="zh-CN" altLang="en-US" sz="2800" dirty="0" smtClean="0"/>
              <a:t>滞后（现象）、</a:t>
            </a:r>
            <a:r>
              <a:rPr lang="en-US" altLang="zh-CN" sz="2800" dirty="0" smtClean="0"/>
              <a:t>interpolation </a:t>
            </a:r>
            <a:r>
              <a:rPr lang="zh-CN" altLang="en-US" sz="2800" dirty="0" smtClean="0"/>
              <a:t>内插（法 ）、</a:t>
            </a:r>
            <a:r>
              <a:rPr lang="en-US" altLang="zh-CN" sz="2800" dirty="0" smtClean="0"/>
              <a:t>ionization </a:t>
            </a:r>
            <a:r>
              <a:rPr lang="zh-CN" altLang="en-US" sz="2800" dirty="0" smtClean="0"/>
              <a:t>电离（作用）、</a:t>
            </a:r>
            <a:r>
              <a:rPr lang="en-US" altLang="zh-CN" sz="2800" dirty="0" smtClean="0"/>
              <a:t>madness </a:t>
            </a:r>
            <a:r>
              <a:rPr lang="zh-CN" altLang="en-US" sz="2800" dirty="0" smtClean="0"/>
              <a:t>疯狂（行为）、</a:t>
            </a:r>
            <a:r>
              <a:rPr lang="en-US" altLang="zh-CN" sz="2800" dirty="0" smtClean="0"/>
              <a:t>measurements </a:t>
            </a:r>
            <a:r>
              <a:rPr lang="zh-CN" altLang="en-US" sz="2800" dirty="0" smtClean="0"/>
              <a:t>测量（结果）、 </a:t>
            </a:r>
            <a:r>
              <a:rPr lang="en-US" altLang="zh-CN" sz="2800" dirty="0" smtClean="0"/>
              <a:t>modification </a:t>
            </a:r>
            <a:r>
              <a:rPr lang="zh-CN" altLang="en-US" sz="2800" dirty="0" smtClean="0"/>
              <a:t>修改（方案）、</a:t>
            </a:r>
            <a:r>
              <a:rPr lang="en-US" altLang="zh-CN" sz="2800" dirty="0" smtClean="0"/>
              <a:t>neutralization </a:t>
            </a:r>
            <a:r>
              <a:rPr lang="zh-CN" altLang="en-US" sz="2800" dirty="0" smtClean="0"/>
              <a:t>中合（作用）、</a:t>
            </a:r>
            <a:r>
              <a:rPr lang="en-US" altLang="zh-CN" sz="2800" dirty="0" smtClean="0"/>
              <a:t>observation </a:t>
            </a:r>
            <a:r>
              <a:rPr lang="zh-CN" altLang="en-US" sz="2800" dirty="0" smtClean="0"/>
              <a:t>观察（结果）、 </a:t>
            </a:r>
            <a:r>
              <a:rPr lang="en-US" altLang="zh-CN" sz="2800" dirty="0" smtClean="0"/>
              <a:t>preparation</a:t>
            </a:r>
            <a:r>
              <a:rPr lang="zh-CN" altLang="en-US" sz="2800" dirty="0" smtClean="0"/>
              <a:t>准备（工作）、</a:t>
            </a:r>
            <a:r>
              <a:rPr lang="en-US" altLang="zh-CN" sz="2800" dirty="0" smtClean="0"/>
              <a:t>processing</a:t>
            </a:r>
            <a:r>
              <a:rPr lang="zh-CN" altLang="en-US" sz="2800" dirty="0" smtClean="0"/>
              <a:t>加工（方法）、</a:t>
            </a:r>
            <a:r>
              <a:rPr lang="en-US" altLang="zh-CN" sz="2800" dirty="0" smtClean="0"/>
              <a:t>resolution</a:t>
            </a:r>
            <a:r>
              <a:rPr lang="zh-CN" altLang="en-US" sz="2800" dirty="0" smtClean="0"/>
              <a:t>解决（办法）、</a:t>
            </a:r>
            <a:r>
              <a:rPr lang="en-US" altLang="zh-CN" sz="2800" dirty="0" smtClean="0"/>
              <a:t>solution </a:t>
            </a:r>
            <a:r>
              <a:rPr lang="zh-CN" altLang="en-US" sz="2800" dirty="0" smtClean="0"/>
              <a:t>解决（办法）、</a:t>
            </a:r>
            <a:r>
              <a:rPr lang="en-US" altLang="zh-CN" sz="2800" dirty="0" smtClean="0"/>
              <a:t>termination </a:t>
            </a:r>
            <a:r>
              <a:rPr lang="zh-CN" altLang="en-US" sz="2800" dirty="0" smtClean="0"/>
              <a:t>终端（设备）、</a:t>
            </a:r>
            <a:r>
              <a:rPr lang="en-US" altLang="zh-CN" sz="2800" dirty="0" smtClean="0"/>
              <a:t>transition </a:t>
            </a:r>
            <a:r>
              <a:rPr lang="zh-CN" altLang="en-US" sz="2800" dirty="0" smtClean="0"/>
              <a:t>演变（过程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1952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1.3 </a:t>
            </a:r>
            <a:r>
              <a:rPr lang="zh-CN" altLang="en-US" sz="2800" b="1" dirty="0" smtClean="0"/>
              <a:t>增加省略的名词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Forces can be classified as internal and external.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力可以分为内</a:t>
            </a:r>
            <a:r>
              <a:rPr lang="zh-CN" altLang="en-US" sz="2800" u="sng" dirty="0" smtClean="0"/>
              <a:t>力</a:t>
            </a:r>
            <a:r>
              <a:rPr lang="zh-CN" altLang="en-US" sz="2800" dirty="0" smtClean="0"/>
              <a:t>和外</a:t>
            </a:r>
            <a:r>
              <a:rPr lang="zh-CN" altLang="en-US" sz="2800" u="sng" dirty="0" smtClean="0"/>
              <a:t>力</a:t>
            </a:r>
            <a:r>
              <a:rPr lang="zh-CN" altLang="en-US" sz="2800" dirty="0" smtClean="0"/>
              <a:t>两种。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Economic globalization has widened the gap between the North and the South and between the </a:t>
            </a:r>
            <a:r>
              <a:rPr lang="en-US" altLang="zh-CN" sz="2800" u="sng" dirty="0" smtClean="0"/>
              <a:t>rich and the poor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经济全球化使南北的发展差距、贫富</a:t>
            </a:r>
            <a:r>
              <a:rPr lang="zh-CN" altLang="en-US" sz="2800" u="sng" dirty="0" smtClean="0"/>
              <a:t>差距</a:t>
            </a:r>
            <a:r>
              <a:rPr lang="zh-CN" altLang="en-US" sz="2800" dirty="0" smtClean="0"/>
              <a:t>进一步扩大。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8211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2 </a:t>
            </a:r>
            <a:r>
              <a:rPr lang="zh-CN" altLang="en-US" sz="2800" b="1" dirty="0" smtClean="0"/>
              <a:t>增加动词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Matter can be changed into energy, and energy into matter.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物质可以转化为能，能也可以</a:t>
            </a:r>
            <a:r>
              <a:rPr lang="zh-CN" altLang="en-US" sz="2800" u="sng" dirty="0" smtClean="0"/>
              <a:t>转化</a:t>
            </a:r>
            <a:r>
              <a:rPr lang="zh-CN" altLang="en-US" sz="2800" dirty="0" smtClean="0"/>
              <a:t>为物质。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Science demands of men great effort and complete devotion.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人们要</a:t>
            </a:r>
            <a:r>
              <a:rPr lang="zh-CN" altLang="en-US" sz="2800" u="sng" dirty="0" smtClean="0"/>
              <a:t>掌握</a:t>
            </a:r>
            <a:r>
              <a:rPr lang="zh-CN" altLang="en-US" sz="2800" dirty="0" smtClean="0"/>
              <a:t>科学，必须</a:t>
            </a:r>
            <a:r>
              <a:rPr lang="zh-CN" altLang="en-US" sz="2800" u="sng" dirty="0" smtClean="0"/>
              <a:t>做出</a:t>
            </a:r>
            <a:r>
              <a:rPr lang="zh-CN" altLang="en-US" sz="2800" dirty="0" smtClean="0"/>
              <a:t>巨大的努力并对之</a:t>
            </a:r>
            <a:r>
              <a:rPr lang="zh-CN" altLang="en-US" sz="2800" u="sng" dirty="0" smtClean="0"/>
              <a:t>怀有</a:t>
            </a:r>
            <a:r>
              <a:rPr lang="zh-CN" altLang="en-US" sz="2800" dirty="0" smtClean="0"/>
              <a:t>无限的热爱。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409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3 </a:t>
            </a:r>
            <a:r>
              <a:rPr lang="zh-CN" altLang="en-US" sz="2800" b="1" dirty="0" smtClean="0"/>
              <a:t>增加数量词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The new products will soon be put into use.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这</a:t>
            </a:r>
            <a:r>
              <a:rPr lang="zh-CN" altLang="en-US" sz="2800" u="sng" dirty="0" smtClean="0"/>
              <a:t>批</a:t>
            </a:r>
            <a:r>
              <a:rPr lang="zh-CN" altLang="en-US" sz="2800" dirty="0" smtClean="0"/>
              <a:t>新产品即将投入使用。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There are three larger injection machines in the workshop.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这个车间有三</a:t>
            </a:r>
            <a:r>
              <a:rPr lang="zh-CN" altLang="en-US" sz="2800" u="sng" dirty="0" smtClean="0"/>
              <a:t>台</a:t>
            </a:r>
            <a:r>
              <a:rPr lang="zh-CN" altLang="en-US" sz="2800" dirty="0" smtClean="0"/>
              <a:t>大型注塑机。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3 Air is a mixture of gases 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空气是多种气体的混合物。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4931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472" y="1226128"/>
            <a:ext cx="10515600" cy="5137872"/>
          </a:xfrm>
        </p:spPr>
        <p:txBody>
          <a:bodyPr/>
          <a:lstStyle/>
          <a:p>
            <a:r>
              <a:rPr lang="en-US" altLang="zh-CN" sz="2800" b="1" dirty="0" smtClean="0"/>
              <a:t>4 </a:t>
            </a:r>
            <a:r>
              <a:rPr lang="zh-CN" altLang="en-US" sz="2800" b="1" dirty="0" smtClean="0"/>
              <a:t>增加关联词</a:t>
            </a:r>
          </a:p>
          <a:p>
            <a:r>
              <a:rPr lang="en-US" altLang="zh-CN" sz="2800" dirty="0" smtClean="0"/>
              <a:t>if…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：“如果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，那么</a:t>
            </a:r>
            <a:r>
              <a:rPr lang="en-US" altLang="zh-CN" sz="2800" dirty="0" smtClean="0"/>
              <a:t>……”</a:t>
            </a:r>
            <a:r>
              <a:rPr lang="zh-CN" altLang="en-US" sz="2800" dirty="0" smtClean="0"/>
              <a:t>； </a:t>
            </a:r>
            <a:r>
              <a:rPr lang="en-US" altLang="zh-CN" sz="2800" dirty="0" smtClean="0"/>
              <a:t>because…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：“因为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，所以</a:t>
            </a:r>
            <a:r>
              <a:rPr lang="en-US" altLang="zh-CN" sz="2800" dirty="0" smtClean="0"/>
              <a:t>……”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although…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：“虽然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，但是</a:t>
            </a:r>
            <a:r>
              <a:rPr lang="en-US" altLang="zh-CN" sz="2800" dirty="0" smtClean="0"/>
              <a:t>……”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unless…</a:t>
            </a:r>
            <a:r>
              <a:rPr lang="zh-CN" altLang="en-US" sz="2800" dirty="0" smtClean="0"/>
              <a:t>：“除非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，否则</a:t>
            </a:r>
            <a:r>
              <a:rPr lang="en-US" altLang="zh-CN" sz="2800" dirty="0" smtClean="0"/>
              <a:t>……”</a:t>
            </a:r>
            <a:r>
              <a:rPr lang="zh-CN" altLang="en-US" sz="2800" dirty="0" smtClean="0"/>
              <a:t>等。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</a:t>
            </a:r>
            <a:r>
              <a:rPr lang="en-US" altLang="zh-CN" sz="2800" u="sng" dirty="0" smtClean="0"/>
              <a:t>Since</a:t>
            </a:r>
            <a:r>
              <a:rPr lang="en-US" altLang="zh-CN" sz="2800" dirty="0" smtClean="0"/>
              <a:t> air has weight, it exerts force on any object immersed in it.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u="sng" dirty="0" smtClean="0"/>
              <a:t>因为</a:t>
            </a:r>
            <a:r>
              <a:rPr lang="zh-CN" altLang="en-US" sz="2800" dirty="0" smtClean="0"/>
              <a:t>空气具有重量，</a:t>
            </a:r>
            <a:r>
              <a:rPr lang="zh-CN" altLang="en-US" sz="2800" u="sng" dirty="0" smtClean="0"/>
              <a:t>所以</a:t>
            </a:r>
            <a:r>
              <a:rPr lang="zh-CN" altLang="en-US" sz="2800" dirty="0" smtClean="0"/>
              <a:t>处在空气中的任何一个物体均会受到空气的作用力。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802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However carefully boiler casings and steam pipes are sealed, some heat escapes and is lost.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u="sng" dirty="0" smtClean="0"/>
              <a:t>虽然</a:t>
            </a:r>
            <a:r>
              <a:rPr lang="zh-CN" altLang="en-US" sz="2800" dirty="0" smtClean="0"/>
              <a:t>锅炉壳与蒸汽管是严密封闭的，</a:t>
            </a:r>
            <a:r>
              <a:rPr lang="zh-CN" altLang="en-US" sz="2800" u="sng" dirty="0" smtClean="0"/>
              <a:t>但是</a:t>
            </a:r>
            <a:r>
              <a:rPr lang="zh-CN" altLang="en-US" sz="2800" dirty="0" smtClean="0"/>
              <a:t>还会有一部分热损耗掉。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3 Carbon combines with oxygen to form carbon oxides.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碳与氧化合后</a:t>
            </a:r>
            <a:r>
              <a:rPr lang="zh-CN" altLang="en-US" sz="2800" u="sng" dirty="0" smtClean="0"/>
              <a:t>便</a:t>
            </a:r>
            <a:r>
              <a:rPr lang="zh-CN" altLang="en-US" sz="2800" dirty="0" smtClean="0"/>
              <a:t>构成各种碳氧化合物。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8318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123</TotalTime>
  <Words>870</Words>
  <Application>Microsoft Office PowerPoint</Application>
  <PresentationFormat>自定义</PresentationFormat>
  <Paragraphs>54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华丽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第三部分翻译方法</dc:title>
  <dc:creator>86159</dc:creator>
  <cp:lastModifiedBy>lenovo</cp:lastModifiedBy>
  <cp:revision>22</cp:revision>
  <dcterms:created xsi:type="dcterms:W3CDTF">2020-09-13T12:32:36Z</dcterms:created>
  <dcterms:modified xsi:type="dcterms:W3CDTF">2020-09-19T07:39:12Z</dcterms:modified>
</cp:coreProperties>
</file>