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02" r:id="rId1"/>
  </p:sld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74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                                        </a:t>
            </a:r>
            <a:r>
              <a:rPr lang="zh-CN" altLang="en-US" sz="3200" b="1" dirty="0" smtClean="0"/>
              <a:t>   </a:t>
            </a:r>
            <a:r>
              <a:rPr lang="zh-CN" altLang="en-US" sz="3200" b="1" dirty="0" smtClean="0"/>
              <a:t>重复</a:t>
            </a:r>
            <a:endParaRPr lang="en-US" altLang="zh-CN" sz="3200" b="1" dirty="0" smtClean="0"/>
          </a:p>
          <a:p>
            <a:r>
              <a:rPr lang="en-US" altLang="zh-CN" b="1" dirty="0" smtClean="0"/>
              <a:t>1 </a:t>
            </a:r>
            <a:r>
              <a:rPr lang="zh-CN" altLang="en-US" b="1" dirty="0" smtClean="0"/>
              <a:t>代词的重复</a:t>
            </a:r>
          </a:p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人称代词的重复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 If an atom contains three protons</a:t>
            </a:r>
            <a:r>
              <a:rPr lang="en-US" altLang="zh-CN" u="sng" dirty="0" smtClean="0"/>
              <a:t>, it </a:t>
            </a:r>
            <a:r>
              <a:rPr lang="en-US" altLang="zh-CN" dirty="0" smtClean="0"/>
              <a:t>must have three electrons to be electrically neutral.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如果一个原子含有三个质子，这个质子必然有三个电子，使之不带电荷。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 In China, they “made mistakes”, suffered by </a:t>
            </a:r>
            <a:r>
              <a:rPr lang="en-US" altLang="zh-CN" u="sng" dirty="0" smtClean="0"/>
              <a:t>them</a:t>
            </a:r>
            <a:r>
              <a:rPr lang="en-US" altLang="zh-CN" dirty="0" smtClean="0"/>
              <a:t>, acknowledged and studied </a:t>
            </a:r>
            <a:r>
              <a:rPr lang="en-US" altLang="zh-CN" u="sng" dirty="0" smtClean="0"/>
              <a:t>them</a:t>
            </a:r>
            <a:r>
              <a:rPr lang="en-US" altLang="zh-CN" dirty="0" smtClean="0"/>
              <a:t>, thus planned victory.</a:t>
            </a:r>
            <a:r>
              <a:rPr lang="zh-CN" altLang="en-US" dirty="0" smtClean="0"/>
              <a:t>（重复代词）</a:t>
            </a:r>
          </a:p>
          <a:p>
            <a:r>
              <a:rPr lang="zh-CN" altLang="en-US" dirty="0" smtClean="0"/>
              <a:t>在中国，他们“犯过错误”，吃过错误的亏，承认错误，研究错误，从而制定了胜利的方针。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955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146" y="1454728"/>
            <a:ext cx="10515600" cy="5137872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1.2 </a:t>
            </a:r>
            <a:r>
              <a:rPr lang="zh-CN" altLang="en-US" b="1" dirty="0" smtClean="0"/>
              <a:t>物主代词的重复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 The downward pressure exerted by water is proportional to </a:t>
            </a:r>
            <a:r>
              <a:rPr lang="en-US" altLang="zh-CN" u="sng" dirty="0" smtClean="0"/>
              <a:t>its</a:t>
            </a:r>
            <a:r>
              <a:rPr lang="en-US" altLang="zh-CN" dirty="0" smtClean="0"/>
              <a:t> depth.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水向下所施加的压力和</a:t>
            </a:r>
            <a:r>
              <a:rPr lang="zh-CN" altLang="en-US" u="sng" dirty="0" smtClean="0"/>
              <a:t>水</a:t>
            </a:r>
            <a:r>
              <a:rPr lang="zh-CN" altLang="en-US" dirty="0" smtClean="0"/>
              <a:t>的深度成正比。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2The level of a liquid rises as </a:t>
            </a:r>
            <a:r>
              <a:rPr lang="en-US" altLang="zh-CN" u="sng" dirty="0" smtClean="0"/>
              <a:t>its</a:t>
            </a:r>
            <a:r>
              <a:rPr lang="en-US" altLang="zh-CN" dirty="0" smtClean="0"/>
              <a:t> temperature is increased and falls with a decrease in temperature.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液面随着</a:t>
            </a:r>
            <a:r>
              <a:rPr lang="zh-CN" altLang="en-US" u="sng" dirty="0" smtClean="0"/>
              <a:t>液体</a:t>
            </a:r>
            <a:r>
              <a:rPr lang="zh-CN" altLang="en-US" dirty="0" smtClean="0"/>
              <a:t>温度的升高而上升，随着温度的降低而下降。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0265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9872" y="1039090"/>
            <a:ext cx="10515600" cy="512401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1.3 </a:t>
            </a:r>
            <a:r>
              <a:rPr lang="zh-CN" altLang="en-US" b="1" dirty="0" smtClean="0"/>
              <a:t>指示代词的重复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 We must check the conclusion in practice, and should not blindly rely on </a:t>
            </a:r>
            <a:r>
              <a:rPr lang="en-US" altLang="zh-CN" u="sng" dirty="0" smtClean="0"/>
              <a:t>such a</a:t>
            </a:r>
            <a:r>
              <a:rPr lang="en-US" altLang="zh-CN" dirty="0" smtClean="0"/>
              <a:t>s was reached merely by calculations.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我们必须在实践中验证这个结论，而不应轻易相信仅靠推算得出的这个结论。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 Natural water is </a:t>
            </a:r>
            <a:r>
              <a:rPr lang="en-US" altLang="zh-CN" u="sng" dirty="0" smtClean="0"/>
              <a:t>that</a:t>
            </a:r>
            <a:r>
              <a:rPr lang="en-US" altLang="zh-CN" dirty="0" smtClean="0"/>
              <a:t> which contains impurities.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天然水是含有杂质的</a:t>
            </a:r>
            <a:r>
              <a:rPr lang="zh-CN" altLang="en-US" u="sng" dirty="0" smtClean="0"/>
              <a:t>水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9548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1.4 </a:t>
            </a:r>
            <a:r>
              <a:rPr lang="zh-CN" altLang="en-US" b="1" dirty="0" smtClean="0"/>
              <a:t>不定代词的重复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 Other substances, apart from organic </a:t>
            </a:r>
            <a:r>
              <a:rPr lang="en-US" altLang="zh-CN" u="sng" dirty="0" smtClean="0"/>
              <a:t>ones</a:t>
            </a:r>
            <a:r>
              <a:rPr lang="en-US" altLang="zh-CN" dirty="0" smtClean="0"/>
              <a:t>, burn in air or oxygen.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除有机</a:t>
            </a:r>
            <a:r>
              <a:rPr lang="zh-CN" altLang="en-US" u="sng" dirty="0" smtClean="0"/>
              <a:t>物质</a:t>
            </a:r>
            <a:r>
              <a:rPr lang="zh-CN" altLang="en-US" dirty="0" smtClean="0"/>
              <a:t>外，其它物质在空气或氧气中也都燃烧。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 An electric light bulb is a vacuum, and </a:t>
            </a:r>
            <a:r>
              <a:rPr lang="en-US" altLang="zh-CN" u="sng" dirty="0" smtClean="0"/>
              <a:t>so</a:t>
            </a:r>
            <a:r>
              <a:rPr lang="en-US" altLang="zh-CN" dirty="0" smtClean="0"/>
              <a:t> is a radio tube.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电灯泡是真空的，</a:t>
            </a:r>
            <a:r>
              <a:rPr lang="zh-CN" altLang="en-US" u="sng" dirty="0" smtClean="0"/>
              <a:t>电子管</a:t>
            </a:r>
            <a:r>
              <a:rPr lang="zh-CN" altLang="en-US" dirty="0" smtClean="0"/>
              <a:t>也是真空的。</a:t>
            </a:r>
          </a:p>
        </p:txBody>
      </p:sp>
    </p:spTree>
    <p:extLst>
      <p:ext uri="{BB962C8B-B14F-4D97-AF65-F5344CB8AC3E}">
        <p14:creationId xmlns:p14="http://schemas.microsoft.com/office/powerpoint/2010/main" xmlns="" val="405926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1.5 </a:t>
            </a:r>
            <a:r>
              <a:rPr lang="zh-CN" altLang="en-US" b="1" dirty="0" smtClean="0"/>
              <a:t>代动词的重复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 It takes more power to do a job in two minutes than it </a:t>
            </a:r>
            <a:r>
              <a:rPr lang="en-US" altLang="zh-CN" u="sng" dirty="0" smtClean="0"/>
              <a:t>does</a:t>
            </a:r>
            <a:r>
              <a:rPr lang="en-US" altLang="zh-CN" dirty="0" smtClean="0"/>
              <a:t> to do the same job in two hours.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两分钟做一件事所需的功率大于两小时做同一件事所需的功率。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 Ferrous metals contain iron as their chief component, while non-ferrous metals </a:t>
            </a:r>
            <a:r>
              <a:rPr lang="en-US" altLang="zh-CN" u="sng" dirty="0" smtClean="0"/>
              <a:t>do</a:t>
            </a:r>
            <a:r>
              <a:rPr lang="en-US" altLang="zh-CN" dirty="0" smtClean="0"/>
              <a:t> not.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黑色金属含铁为其主要成分，而有色金属则不</a:t>
            </a:r>
            <a:r>
              <a:rPr lang="zh-CN" altLang="en-US" u="sng" dirty="0" smtClean="0"/>
              <a:t>含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0495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2 </a:t>
            </a:r>
            <a:r>
              <a:rPr lang="zh-CN" altLang="en-US" b="1" dirty="0" smtClean="0"/>
              <a:t>多支共干结构中共有成分的重复</a:t>
            </a:r>
          </a:p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同词重复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 The chief effects of electric currents are the magnetic, heating, and chemical </a:t>
            </a:r>
            <a:r>
              <a:rPr lang="en-US" altLang="zh-CN" u="sng" dirty="0" smtClean="0"/>
              <a:t>effects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电流的主要效应是磁</a:t>
            </a:r>
            <a:r>
              <a:rPr lang="zh-CN" altLang="en-US" u="sng" dirty="0" smtClean="0"/>
              <a:t>效应</a:t>
            </a:r>
            <a:r>
              <a:rPr lang="zh-CN" altLang="en-US" dirty="0" smtClean="0"/>
              <a:t>、热</a:t>
            </a:r>
            <a:r>
              <a:rPr lang="zh-CN" altLang="en-US" u="sng" dirty="0" smtClean="0"/>
              <a:t>效应</a:t>
            </a:r>
            <a:r>
              <a:rPr lang="zh-CN" altLang="en-US" dirty="0" smtClean="0"/>
              <a:t>和化学</a:t>
            </a:r>
            <a:r>
              <a:rPr lang="zh-CN" altLang="en-US" u="sng" dirty="0" smtClean="0"/>
              <a:t>效应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 Engineers have to </a:t>
            </a:r>
            <a:r>
              <a:rPr lang="en-US" altLang="zh-CN" dirty="0" err="1" smtClean="0"/>
              <a:t>analyse</a:t>
            </a:r>
            <a:r>
              <a:rPr lang="en-US" altLang="zh-CN" dirty="0" smtClean="0"/>
              <a:t> and solve design </a:t>
            </a:r>
            <a:r>
              <a:rPr lang="en-US" altLang="zh-CN" u="sng" dirty="0" smtClean="0"/>
              <a:t>problems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工程师要分析设计</a:t>
            </a:r>
            <a:r>
              <a:rPr lang="zh-CN" altLang="en-US" u="sng" dirty="0" smtClean="0"/>
              <a:t>问题</a:t>
            </a:r>
            <a:r>
              <a:rPr lang="zh-CN" altLang="en-US" dirty="0" smtClean="0"/>
              <a:t>，解决设计</a:t>
            </a:r>
            <a:r>
              <a:rPr lang="zh-CN" altLang="en-US" u="sng" dirty="0" smtClean="0"/>
              <a:t>问题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7267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异词重译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  He wanted to </a:t>
            </a:r>
            <a:r>
              <a:rPr lang="en-US" altLang="zh-CN" u="sng" dirty="0" smtClean="0"/>
              <a:t>send</a:t>
            </a:r>
            <a:r>
              <a:rPr lang="en-US" altLang="zh-CN" dirty="0" smtClean="0"/>
              <a:t> them more aid, more weapons and a few more men.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他想给他们</a:t>
            </a:r>
            <a:r>
              <a:rPr lang="zh-CN" altLang="en-US" u="sng" dirty="0" smtClean="0"/>
              <a:t>增加</a:t>
            </a:r>
            <a:r>
              <a:rPr lang="zh-CN" altLang="en-US" dirty="0" smtClean="0"/>
              <a:t>些援助，</a:t>
            </a:r>
            <a:r>
              <a:rPr lang="zh-CN" altLang="en-US" u="sng" dirty="0" smtClean="0"/>
              <a:t>增添</a:t>
            </a:r>
            <a:r>
              <a:rPr lang="zh-CN" altLang="en-US" dirty="0" smtClean="0"/>
              <a:t>些武器、</a:t>
            </a:r>
            <a:r>
              <a:rPr lang="zh-CN" altLang="en-US" u="sng" dirty="0" smtClean="0"/>
              <a:t>增派</a:t>
            </a:r>
            <a:r>
              <a:rPr lang="zh-CN" altLang="en-US" dirty="0" smtClean="0"/>
              <a:t>些人员。</a:t>
            </a:r>
          </a:p>
        </p:txBody>
      </p:sp>
    </p:spTree>
    <p:extLst>
      <p:ext uri="{BB962C8B-B14F-4D97-AF65-F5344CB8AC3E}">
        <p14:creationId xmlns:p14="http://schemas.microsoft.com/office/powerpoint/2010/main" xmlns="" val="187162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3 </a:t>
            </a:r>
            <a:r>
              <a:rPr lang="zh-CN" altLang="en-US" b="1" dirty="0" smtClean="0"/>
              <a:t>修辞性重复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 There are a number of </a:t>
            </a:r>
            <a:r>
              <a:rPr lang="en-US" altLang="zh-CN" u="sng" dirty="0" smtClean="0"/>
              <a:t>methods</a:t>
            </a:r>
            <a:r>
              <a:rPr lang="en-US" altLang="zh-CN" dirty="0" smtClean="0"/>
              <a:t> of joining metal articles together, depending on the type of metal and the strength of the joint which is required.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连接金属件的</a:t>
            </a:r>
            <a:r>
              <a:rPr lang="zh-CN" altLang="en-US" u="sng" dirty="0" smtClean="0"/>
              <a:t>方法</a:t>
            </a:r>
            <a:r>
              <a:rPr lang="zh-CN" altLang="en-US" dirty="0" smtClean="0"/>
              <a:t>很多，选用哪种</a:t>
            </a:r>
            <a:r>
              <a:rPr lang="zh-CN" altLang="en-US" u="sng" dirty="0" smtClean="0"/>
              <a:t>方法</a:t>
            </a:r>
            <a:r>
              <a:rPr lang="zh-CN" altLang="en-US" dirty="0" smtClean="0"/>
              <a:t>要视金属的种类和所要求的接点强度而定。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4384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113</TotalTime>
  <Words>586</Words>
  <Application>Microsoft Office PowerPoint</Application>
  <PresentationFormat>自定义</PresentationFormat>
  <Paragraphs>41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华丽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第三部分翻译方法</dc:title>
  <dc:creator>86159</dc:creator>
  <cp:lastModifiedBy>lenovo</cp:lastModifiedBy>
  <cp:revision>20</cp:revision>
  <dcterms:created xsi:type="dcterms:W3CDTF">2020-09-13T12:32:36Z</dcterms:created>
  <dcterms:modified xsi:type="dcterms:W3CDTF">2020-09-19T07:18:06Z</dcterms:modified>
</cp:coreProperties>
</file>