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629A45A-4843-4B4F-A9C6-2B962B52DD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44000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中文校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318611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95448-A9C7-4E98-8A0E-945177D07C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12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2FEA5-9F85-497A-A2B4-0F927F7D20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5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C5D29-0696-417F-961E-548A1D659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5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FADB8-0E2F-47E3-84AB-67613D08E6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57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81D56-E0A2-4850-AE3C-28A98674A9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34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03DD7-77C1-4100-8F0D-7DAB8D6DEB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11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E8545-8C1A-4841-9EC9-9DDCB0C337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44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3EBD-FECC-4205-879C-E37E405E40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17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4F409-155F-4EDE-801C-9AD104A51C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97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C9DDC-59E6-430C-B095-1001F8409C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25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E5270-8A3C-478D-861C-497B25FB2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34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文校名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9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1412875"/>
            <a:ext cx="9144000" cy="431800"/>
            <a:chOff x="0" y="436"/>
            <a:chExt cx="5760" cy="318"/>
          </a:xfrm>
        </p:grpSpPr>
        <p:sp>
          <p:nvSpPr>
            <p:cNvPr id="1036" name="Rectangle 4"/>
            <p:cNvSpPr>
              <a:spLocks noChangeArrowheads="1"/>
            </p:cNvSpPr>
            <p:nvPr/>
          </p:nvSpPr>
          <p:spPr bwMode="auto">
            <a:xfrm>
              <a:off x="0" y="436"/>
              <a:ext cx="5760" cy="18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5"/>
            <p:cNvSpPr>
              <a:spLocks noChangeArrowheads="1"/>
            </p:cNvSpPr>
            <p:nvPr/>
          </p:nvSpPr>
          <p:spPr bwMode="auto">
            <a:xfrm>
              <a:off x="0" y="482"/>
              <a:ext cx="5760" cy="2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92825"/>
            <a:ext cx="9144000" cy="765175"/>
            <a:chOff x="0" y="3748"/>
            <a:chExt cx="5760" cy="572"/>
          </a:xfrm>
        </p:grpSpPr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0" y="3973"/>
              <a:ext cx="5760" cy="34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8"/>
            <p:cNvSpPr>
              <a:spLocks noChangeArrowheads="1"/>
            </p:cNvSpPr>
            <p:nvPr/>
          </p:nvSpPr>
          <p:spPr bwMode="auto">
            <a:xfrm>
              <a:off x="0" y="3748"/>
              <a:ext cx="5760" cy="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890EF22-8229-4DEA-9845-153DB4598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4000" b="1" dirty="0">
                <a:solidFill>
                  <a:srgbClr val="C00000"/>
                </a:solidFill>
              </a:rPr>
              <a:t>地点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F</a:t>
            </a:r>
            <a:r>
              <a:rPr lang="zh-CN" altLang="en-US" sz="4000" b="1" dirty="0">
                <a:solidFill>
                  <a:srgbClr val="C00000"/>
                </a:solidFill>
              </a:rPr>
              <a:t>座</a:t>
            </a:r>
            <a:r>
              <a:rPr lang="en-US" altLang="zh-CN" sz="4000" b="1" dirty="0">
                <a:solidFill>
                  <a:srgbClr val="C00000"/>
                </a:solidFill>
              </a:rPr>
              <a:t>101</a:t>
            </a:r>
            <a:r>
              <a:rPr lang="zh-CN" altLang="en-US" sz="4000" b="1" dirty="0">
                <a:solidFill>
                  <a:srgbClr val="C00000"/>
                </a:solidFill>
              </a:rPr>
              <a:t>；</a:t>
            </a:r>
            <a:r>
              <a:rPr lang="en-US" altLang="zh-CN" sz="4000" b="1" dirty="0">
                <a:solidFill>
                  <a:srgbClr val="C00000"/>
                </a:solidFill>
              </a:rPr>
              <a:t/>
            </a:r>
            <a:br>
              <a:rPr lang="en-US" altLang="zh-CN" sz="4000" b="1" dirty="0">
                <a:solidFill>
                  <a:srgbClr val="C00000"/>
                </a:solidFill>
              </a:rPr>
            </a:br>
            <a:r>
              <a:rPr lang="zh-CN" altLang="en-US" sz="4000" b="1" dirty="0">
                <a:solidFill>
                  <a:srgbClr val="C00000"/>
                </a:solidFill>
              </a:rPr>
              <a:t>日期：</a:t>
            </a:r>
            <a:r>
              <a:rPr lang="en-US" altLang="zh-CN" sz="4000" b="1" dirty="0">
                <a:solidFill>
                  <a:srgbClr val="C00000"/>
                </a:solidFill>
              </a:rPr>
              <a:t>11</a:t>
            </a:r>
            <a:r>
              <a:rPr lang="zh-CN" altLang="en-US" sz="4000" b="1" dirty="0">
                <a:solidFill>
                  <a:srgbClr val="C00000"/>
                </a:solidFill>
              </a:rPr>
              <a:t>月</a:t>
            </a:r>
            <a:r>
              <a:rPr lang="en-US" altLang="zh-CN" sz="4000" b="1" dirty="0">
                <a:solidFill>
                  <a:srgbClr val="C00000"/>
                </a:solidFill>
              </a:rPr>
              <a:t>24</a:t>
            </a:r>
            <a:r>
              <a:rPr lang="zh-CN" altLang="en-US" sz="4000" b="1" dirty="0">
                <a:solidFill>
                  <a:srgbClr val="C00000"/>
                </a:solidFill>
              </a:rPr>
              <a:t>日（</a:t>
            </a:r>
            <a:r>
              <a:rPr lang="en-US" altLang="zh-CN" sz="4000" b="1" dirty="0">
                <a:solidFill>
                  <a:srgbClr val="C00000"/>
                </a:solidFill>
              </a:rPr>
              <a:t>13</a:t>
            </a:r>
            <a:r>
              <a:rPr lang="zh-CN" altLang="en-US" sz="4000" b="1" dirty="0">
                <a:solidFill>
                  <a:srgbClr val="C00000"/>
                </a:solidFill>
              </a:rPr>
              <a:t>周周二）；</a:t>
            </a:r>
            <a:r>
              <a:rPr lang="en-US" altLang="zh-CN" sz="4000" b="1" dirty="0">
                <a:solidFill>
                  <a:srgbClr val="C00000"/>
                </a:solidFill>
              </a:rPr>
              <a:t/>
            </a:r>
            <a:br>
              <a:rPr lang="en-US" altLang="zh-CN" sz="4000" b="1" dirty="0">
                <a:solidFill>
                  <a:srgbClr val="C00000"/>
                </a:solidFill>
              </a:rPr>
            </a:br>
            <a:r>
              <a:rPr lang="zh-CN" altLang="en-US" sz="4000" b="1" dirty="0">
                <a:solidFill>
                  <a:srgbClr val="C00000"/>
                </a:solidFill>
              </a:rPr>
              <a:t>时间：下午</a:t>
            </a:r>
            <a:r>
              <a:rPr lang="en-US" altLang="zh-CN" sz="4000" b="1" dirty="0">
                <a:solidFill>
                  <a:srgbClr val="C00000"/>
                </a:solidFill>
              </a:rPr>
              <a:t>2</a:t>
            </a:r>
            <a:r>
              <a:rPr lang="zh-CN" altLang="en-US" sz="4000" b="1" dirty="0">
                <a:solidFill>
                  <a:srgbClr val="C00000"/>
                </a:solidFill>
              </a:rPr>
              <a:t>点</a:t>
            </a:r>
            <a:r>
              <a:rPr lang="en-US" altLang="zh-CN" sz="4000" b="1" dirty="0">
                <a:solidFill>
                  <a:srgbClr val="C00000"/>
                </a:solidFill>
              </a:rPr>
              <a:t>——4</a:t>
            </a:r>
            <a:r>
              <a:rPr lang="zh-CN" altLang="en-US" sz="4000" b="1" dirty="0">
                <a:solidFill>
                  <a:srgbClr val="C00000"/>
                </a:solidFill>
              </a:rPr>
              <a:t>点；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FADB8-0E2F-47E3-84AB-67613D08E6A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352446"/>
      </p:ext>
    </p:extLst>
  </p:cSld>
  <p:clrMapOvr>
    <a:masterClrMapping/>
  </p:clrMapOvr>
</p:sld>
</file>

<file path=ppt/theme/theme1.xml><?xml version="1.0" encoding="utf-8"?>
<a:theme xmlns:a="http://schemas.openxmlformats.org/drawingml/2006/main" name="华电课件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讲 数据概述.ppt [兼容模式]" id="{2EED74CB-CA1A-4992-8A98-915FA2ECF02E}" vid="{E89A2BA7-D518-4D39-A51A-34234F73D1C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华电讲义模板</Template>
  <TotalTime>2950</TotalTime>
  <Words>30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宋体</vt:lpstr>
      <vt:lpstr>Arial</vt:lpstr>
      <vt:lpstr>华电课件</vt:lpstr>
      <vt:lpstr>PowerPoint 演示文稿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代码优化</dc:title>
  <dc:creator>qlh</dc:creator>
  <cp:lastModifiedBy>qlh</cp:lastModifiedBy>
  <cp:revision>210</cp:revision>
  <dcterms:created xsi:type="dcterms:W3CDTF">2004-05-12T02:58:47Z</dcterms:created>
  <dcterms:modified xsi:type="dcterms:W3CDTF">2020-11-05T00:25:11Z</dcterms:modified>
</cp:coreProperties>
</file>