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3" r:id="rId2"/>
    <p:sldId id="299" r:id="rId3"/>
    <p:sldId id="258" r:id="rId4"/>
    <p:sldId id="277" r:id="rId5"/>
    <p:sldId id="300" r:id="rId6"/>
    <p:sldId id="259" r:id="rId7"/>
    <p:sldId id="260" r:id="rId8"/>
    <p:sldId id="261" r:id="rId9"/>
    <p:sldId id="303" r:id="rId10"/>
    <p:sldId id="262" r:id="rId11"/>
    <p:sldId id="305" r:id="rId12"/>
    <p:sldId id="263" r:id="rId13"/>
    <p:sldId id="264" r:id="rId14"/>
    <p:sldId id="308" r:id="rId15"/>
    <p:sldId id="266" r:id="rId16"/>
    <p:sldId id="267" r:id="rId17"/>
    <p:sldId id="289" r:id="rId18"/>
    <p:sldId id="309" r:id="rId19"/>
    <p:sldId id="268" r:id="rId20"/>
    <p:sldId id="282" r:id="rId21"/>
    <p:sldId id="273" r:id="rId22"/>
    <p:sldId id="274" r:id="rId23"/>
    <p:sldId id="275" r:id="rId24"/>
    <p:sldId id="296" r:id="rId25"/>
    <p:sldId id="298" r:id="rId26"/>
    <p:sldId id="280" r:id="rId27"/>
    <p:sldId id="293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8000"/>
    <a:srgbClr val="663300"/>
    <a:srgbClr val="009999"/>
    <a:srgbClr val="339966"/>
    <a:srgbClr val="0066CC"/>
    <a:srgbClr val="03AF28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16" autoAdjust="0"/>
    <p:restoredTop sz="90929"/>
  </p:normalViewPr>
  <p:slideViewPr>
    <p:cSldViewPr>
      <p:cViewPr varScale="1">
        <p:scale>
          <a:sx n="47" d="100"/>
          <a:sy n="47" d="100"/>
        </p:scale>
        <p:origin x="-1133" y="-91"/>
      </p:cViewPr>
      <p:guideLst>
        <p:guide orient="horz" pos="12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21" d="100"/>
          <a:sy n="21" d="100"/>
        </p:scale>
        <p:origin x="-141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7" Type="http://schemas.openxmlformats.org/officeDocument/2006/relationships/image" Target="../media/image76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Relationship Id="rId6" Type="http://schemas.openxmlformats.org/officeDocument/2006/relationships/image" Target="../media/image75.emf"/><Relationship Id="rId5" Type="http://schemas.openxmlformats.org/officeDocument/2006/relationships/image" Target="../media/image74.emf"/><Relationship Id="rId4" Type="http://schemas.openxmlformats.org/officeDocument/2006/relationships/image" Target="../media/image73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13" Type="http://schemas.openxmlformats.org/officeDocument/2006/relationships/image" Target="../media/image89.png"/><Relationship Id="rId3" Type="http://schemas.openxmlformats.org/officeDocument/2006/relationships/image" Target="../media/image79.emf"/><Relationship Id="rId7" Type="http://schemas.openxmlformats.org/officeDocument/2006/relationships/image" Target="../media/image83.emf"/><Relationship Id="rId12" Type="http://schemas.openxmlformats.org/officeDocument/2006/relationships/image" Target="../media/image88.emf"/><Relationship Id="rId17" Type="http://schemas.openxmlformats.org/officeDocument/2006/relationships/image" Target="../media/image93.emf"/><Relationship Id="rId2" Type="http://schemas.openxmlformats.org/officeDocument/2006/relationships/image" Target="../media/image78.emf"/><Relationship Id="rId16" Type="http://schemas.openxmlformats.org/officeDocument/2006/relationships/image" Target="../media/image92.emf"/><Relationship Id="rId1" Type="http://schemas.openxmlformats.org/officeDocument/2006/relationships/image" Target="../media/image77.emf"/><Relationship Id="rId6" Type="http://schemas.openxmlformats.org/officeDocument/2006/relationships/image" Target="../media/image82.png"/><Relationship Id="rId11" Type="http://schemas.openxmlformats.org/officeDocument/2006/relationships/image" Target="../media/image87.emf"/><Relationship Id="rId5" Type="http://schemas.openxmlformats.org/officeDocument/2006/relationships/image" Target="../media/image81.emf"/><Relationship Id="rId15" Type="http://schemas.openxmlformats.org/officeDocument/2006/relationships/image" Target="../media/image91.emf"/><Relationship Id="rId10" Type="http://schemas.openxmlformats.org/officeDocument/2006/relationships/image" Target="../media/image86.emf"/><Relationship Id="rId4" Type="http://schemas.openxmlformats.org/officeDocument/2006/relationships/image" Target="../media/image80.emf"/><Relationship Id="rId9" Type="http://schemas.openxmlformats.org/officeDocument/2006/relationships/image" Target="../media/image85.emf"/><Relationship Id="rId14" Type="http://schemas.openxmlformats.org/officeDocument/2006/relationships/image" Target="../media/image90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image" Target="../media/image96.emf"/><Relationship Id="rId7" Type="http://schemas.openxmlformats.org/officeDocument/2006/relationships/image" Target="../media/image100.emf"/><Relationship Id="rId2" Type="http://schemas.openxmlformats.org/officeDocument/2006/relationships/image" Target="../media/image95.emf"/><Relationship Id="rId1" Type="http://schemas.openxmlformats.org/officeDocument/2006/relationships/image" Target="../media/image94.emf"/><Relationship Id="rId6" Type="http://schemas.openxmlformats.org/officeDocument/2006/relationships/image" Target="../media/image99.emf"/><Relationship Id="rId5" Type="http://schemas.openxmlformats.org/officeDocument/2006/relationships/image" Target="../media/image98.emf"/><Relationship Id="rId4" Type="http://schemas.openxmlformats.org/officeDocument/2006/relationships/image" Target="../media/image97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Relationship Id="rId4" Type="http://schemas.openxmlformats.org/officeDocument/2006/relationships/image" Target="../media/image105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2" Type="http://schemas.openxmlformats.org/officeDocument/2006/relationships/image" Target="../media/image107.emf"/><Relationship Id="rId1" Type="http://schemas.openxmlformats.org/officeDocument/2006/relationships/image" Target="../media/image106.emf"/><Relationship Id="rId6" Type="http://schemas.openxmlformats.org/officeDocument/2006/relationships/image" Target="../media/image111.emf"/><Relationship Id="rId5" Type="http://schemas.openxmlformats.org/officeDocument/2006/relationships/image" Target="../media/image110.emf"/><Relationship Id="rId4" Type="http://schemas.openxmlformats.org/officeDocument/2006/relationships/image" Target="../media/image109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image" Target="../media/image113.emf"/><Relationship Id="rId1" Type="http://schemas.openxmlformats.org/officeDocument/2006/relationships/image" Target="../media/image112.emf"/><Relationship Id="rId4" Type="http://schemas.openxmlformats.org/officeDocument/2006/relationships/image" Target="../media/image11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Relationship Id="rId6" Type="http://schemas.openxmlformats.org/officeDocument/2006/relationships/image" Target="../media/image121.emf"/><Relationship Id="rId5" Type="http://schemas.openxmlformats.org/officeDocument/2006/relationships/image" Target="../media/image120.emf"/><Relationship Id="rId4" Type="http://schemas.openxmlformats.org/officeDocument/2006/relationships/image" Target="../media/image119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3" Type="http://schemas.openxmlformats.org/officeDocument/2006/relationships/image" Target="../media/image124.emf"/><Relationship Id="rId7" Type="http://schemas.openxmlformats.org/officeDocument/2006/relationships/image" Target="../media/image128.emf"/><Relationship Id="rId2" Type="http://schemas.openxmlformats.org/officeDocument/2006/relationships/image" Target="../media/image123.emf"/><Relationship Id="rId1" Type="http://schemas.openxmlformats.org/officeDocument/2006/relationships/image" Target="../media/image122.emf"/><Relationship Id="rId6" Type="http://schemas.openxmlformats.org/officeDocument/2006/relationships/image" Target="../media/image127.emf"/><Relationship Id="rId5" Type="http://schemas.openxmlformats.org/officeDocument/2006/relationships/image" Target="../media/image126.emf"/><Relationship Id="rId4" Type="http://schemas.openxmlformats.org/officeDocument/2006/relationships/image" Target="../media/image125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emf"/><Relationship Id="rId2" Type="http://schemas.openxmlformats.org/officeDocument/2006/relationships/image" Target="../media/image131.emf"/><Relationship Id="rId1" Type="http://schemas.openxmlformats.org/officeDocument/2006/relationships/image" Target="../media/image130.emf"/><Relationship Id="rId5" Type="http://schemas.openxmlformats.org/officeDocument/2006/relationships/image" Target="../media/image134.emf"/><Relationship Id="rId4" Type="http://schemas.openxmlformats.org/officeDocument/2006/relationships/image" Target="../media/image13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emf"/><Relationship Id="rId2" Type="http://schemas.openxmlformats.org/officeDocument/2006/relationships/image" Target="../media/image137.emf"/><Relationship Id="rId1" Type="http://schemas.openxmlformats.org/officeDocument/2006/relationships/image" Target="../media/image136.emf"/><Relationship Id="rId6" Type="http://schemas.openxmlformats.org/officeDocument/2006/relationships/image" Target="../media/image141.emf"/><Relationship Id="rId5" Type="http://schemas.openxmlformats.org/officeDocument/2006/relationships/image" Target="../media/image140.emf"/><Relationship Id="rId4" Type="http://schemas.openxmlformats.org/officeDocument/2006/relationships/image" Target="../media/image139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emf"/><Relationship Id="rId13" Type="http://schemas.openxmlformats.org/officeDocument/2006/relationships/image" Target="../media/image154.emf"/><Relationship Id="rId3" Type="http://schemas.openxmlformats.org/officeDocument/2006/relationships/image" Target="../media/image144.emf"/><Relationship Id="rId7" Type="http://schemas.openxmlformats.org/officeDocument/2006/relationships/image" Target="../media/image148.emf"/><Relationship Id="rId12" Type="http://schemas.openxmlformats.org/officeDocument/2006/relationships/image" Target="../media/image153.emf"/><Relationship Id="rId2" Type="http://schemas.openxmlformats.org/officeDocument/2006/relationships/image" Target="../media/image143.emf"/><Relationship Id="rId16" Type="http://schemas.openxmlformats.org/officeDocument/2006/relationships/image" Target="../media/image157.emf"/><Relationship Id="rId1" Type="http://schemas.openxmlformats.org/officeDocument/2006/relationships/image" Target="../media/image142.emf"/><Relationship Id="rId6" Type="http://schemas.openxmlformats.org/officeDocument/2006/relationships/image" Target="../media/image147.emf"/><Relationship Id="rId11" Type="http://schemas.openxmlformats.org/officeDocument/2006/relationships/image" Target="../media/image152.emf"/><Relationship Id="rId5" Type="http://schemas.openxmlformats.org/officeDocument/2006/relationships/image" Target="../media/image146.emf"/><Relationship Id="rId15" Type="http://schemas.openxmlformats.org/officeDocument/2006/relationships/image" Target="../media/image156.emf"/><Relationship Id="rId10" Type="http://schemas.openxmlformats.org/officeDocument/2006/relationships/image" Target="../media/image151.emf"/><Relationship Id="rId4" Type="http://schemas.openxmlformats.org/officeDocument/2006/relationships/image" Target="../media/image145.emf"/><Relationship Id="rId9" Type="http://schemas.openxmlformats.org/officeDocument/2006/relationships/image" Target="../media/image150.emf"/><Relationship Id="rId14" Type="http://schemas.openxmlformats.org/officeDocument/2006/relationships/image" Target="../media/image155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emf"/><Relationship Id="rId3" Type="http://schemas.openxmlformats.org/officeDocument/2006/relationships/image" Target="../media/image160.emf"/><Relationship Id="rId7" Type="http://schemas.openxmlformats.org/officeDocument/2006/relationships/image" Target="../media/image164.emf"/><Relationship Id="rId12" Type="http://schemas.openxmlformats.org/officeDocument/2006/relationships/image" Target="../media/image169.emf"/><Relationship Id="rId2" Type="http://schemas.openxmlformats.org/officeDocument/2006/relationships/image" Target="../media/image159.emf"/><Relationship Id="rId1" Type="http://schemas.openxmlformats.org/officeDocument/2006/relationships/image" Target="../media/image158.emf"/><Relationship Id="rId6" Type="http://schemas.openxmlformats.org/officeDocument/2006/relationships/image" Target="../media/image163.emf"/><Relationship Id="rId11" Type="http://schemas.openxmlformats.org/officeDocument/2006/relationships/image" Target="../media/image168.emf"/><Relationship Id="rId5" Type="http://schemas.openxmlformats.org/officeDocument/2006/relationships/image" Target="../media/image162.emf"/><Relationship Id="rId10" Type="http://schemas.openxmlformats.org/officeDocument/2006/relationships/image" Target="../media/image167.emf"/><Relationship Id="rId4" Type="http://schemas.openxmlformats.org/officeDocument/2006/relationships/image" Target="../media/image161.emf"/><Relationship Id="rId9" Type="http://schemas.openxmlformats.org/officeDocument/2006/relationships/image" Target="../media/image166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emf"/><Relationship Id="rId7" Type="http://schemas.openxmlformats.org/officeDocument/2006/relationships/image" Target="../media/image176.emf"/><Relationship Id="rId2" Type="http://schemas.openxmlformats.org/officeDocument/2006/relationships/image" Target="../media/image171.emf"/><Relationship Id="rId1" Type="http://schemas.openxmlformats.org/officeDocument/2006/relationships/image" Target="../media/image170.emf"/><Relationship Id="rId6" Type="http://schemas.openxmlformats.org/officeDocument/2006/relationships/image" Target="../media/image175.emf"/><Relationship Id="rId5" Type="http://schemas.openxmlformats.org/officeDocument/2006/relationships/image" Target="../media/image174.emf"/><Relationship Id="rId4" Type="http://schemas.openxmlformats.org/officeDocument/2006/relationships/image" Target="../media/image173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emf"/><Relationship Id="rId7" Type="http://schemas.openxmlformats.org/officeDocument/2006/relationships/image" Target="../media/image183.emf"/><Relationship Id="rId2" Type="http://schemas.openxmlformats.org/officeDocument/2006/relationships/image" Target="../media/image178.emf"/><Relationship Id="rId1" Type="http://schemas.openxmlformats.org/officeDocument/2006/relationships/image" Target="../media/image177.emf"/><Relationship Id="rId6" Type="http://schemas.openxmlformats.org/officeDocument/2006/relationships/image" Target="../media/image182.emf"/><Relationship Id="rId5" Type="http://schemas.openxmlformats.org/officeDocument/2006/relationships/image" Target="../media/image181.emf"/><Relationship Id="rId4" Type="http://schemas.openxmlformats.org/officeDocument/2006/relationships/image" Target="../media/image18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4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image" Target="../media/image38.emf"/><Relationship Id="rId18" Type="http://schemas.openxmlformats.org/officeDocument/2006/relationships/image" Target="../media/image43.emf"/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12" Type="http://schemas.openxmlformats.org/officeDocument/2006/relationships/image" Target="../media/image37.emf"/><Relationship Id="rId17" Type="http://schemas.openxmlformats.org/officeDocument/2006/relationships/image" Target="../media/image42.emf"/><Relationship Id="rId2" Type="http://schemas.openxmlformats.org/officeDocument/2006/relationships/image" Target="../media/image27.emf"/><Relationship Id="rId16" Type="http://schemas.openxmlformats.org/officeDocument/2006/relationships/image" Target="../media/image41.emf"/><Relationship Id="rId20" Type="http://schemas.openxmlformats.org/officeDocument/2006/relationships/image" Target="../media/image45.emf"/><Relationship Id="rId1" Type="http://schemas.openxmlformats.org/officeDocument/2006/relationships/image" Target="../media/image26.emf"/><Relationship Id="rId6" Type="http://schemas.openxmlformats.org/officeDocument/2006/relationships/image" Target="../media/image31.emf"/><Relationship Id="rId11" Type="http://schemas.openxmlformats.org/officeDocument/2006/relationships/image" Target="../media/image36.emf"/><Relationship Id="rId5" Type="http://schemas.openxmlformats.org/officeDocument/2006/relationships/image" Target="../media/image30.emf"/><Relationship Id="rId15" Type="http://schemas.openxmlformats.org/officeDocument/2006/relationships/image" Target="../media/image40.emf"/><Relationship Id="rId10" Type="http://schemas.openxmlformats.org/officeDocument/2006/relationships/image" Target="../media/image35.emf"/><Relationship Id="rId19" Type="http://schemas.openxmlformats.org/officeDocument/2006/relationships/image" Target="../media/image44.emf"/><Relationship Id="rId4" Type="http://schemas.openxmlformats.org/officeDocument/2006/relationships/image" Target="../media/image29.emf"/><Relationship Id="rId9" Type="http://schemas.openxmlformats.org/officeDocument/2006/relationships/image" Target="../media/image34.emf"/><Relationship Id="rId14" Type="http://schemas.openxmlformats.org/officeDocument/2006/relationships/image" Target="../media/image3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image" Target="../media/image53.emf"/><Relationship Id="rId7" Type="http://schemas.openxmlformats.org/officeDocument/2006/relationships/image" Target="../media/image57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image" Target="../media/image61.emf"/><Relationship Id="rId7" Type="http://schemas.openxmlformats.org/officeDocument/2006/relationships/image" Target="../media/image65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6" Type="http://schemas.openxmlformats.org/officeDocument/2006/relationships/image" Target="../media/image64.emf"/><Relationship Id="rId11" Type="http://schemas.openxmlformats.org/officeDocument/2006/relationships/image" Target="../media/image69.emf"/><Relationship Id="rId5" Type="http://schemas.openxmlformats.org/officeDocument/2006/relationships/image" Target="../media/image63.emf"/><Relationship Id="rId10" Type="http://schemas.openxmlformats.org/officeDocument/2006/relationships/image" Target="../media/image68.emf"/><Relationship Id="rId4" Type="http://schemas.openxmlformats.org/officeDocument/2006/relationships/image" Target="../media/image62.emf"/><Relationship Id="rId9" Type="http://schemas.openxmlformats.org/officeDocument/2006/relationships/image" Target="../media/image6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ea typeface="仿宋_GB2312" pitchFamily="49" charset="-122"/>
              </a:defRPr>
            </a:lvl1pPr>
          </a:lstStyle>
          <a:p>
            <a:pPr>
              <a:defRPr/>
            </a:pPr>
            <a:fld id="{FDE1AB9C-7E4B-4451-8687-D56A7492A5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0485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7AD112C4-0719-4E8E-A211-5C8FEDBAF730}" type="slidenum">
              <a:rPr lang="en-US" altLang="zh-CN" sz="1200" smtClean="0">
                <a:ea typeface="仿宋_GB2312" pitchFamily="49" charset="-122"/>
              </a:rPr>
              <a:pPr eaLnBrk="1" hangingPunct="1"/>
              <a:t>8</a:t>
            </a:fld>
            <a:endParaRPr lang="en-US" altLang="zh-CN" sz="1200" smtClean="0">
              <a:ea typeface="仿宋_GB2312" pitchFamily="49" charset="-122"/>
            </a:endParaRPr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例如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9FA7BEBD-6B92-4D9C-8D3D-F1B622BEFABB}" type="slidenum">
              <a:rPr lang="en-US" altLang="zh-CN" sz="1200" smtClean="0">
                <a:ea typeface="仿宋_GB2312" pitchFamily="49" charset="-122"/>
              </a:rPr>
              <a:pPr eaLnBrk="1" hangingPunct="1"/>
              <a:t>9</a:t>
            </a:fld>
            <a:endParaRPr lang="en-US" altLang="zh-CN" sz="1200" smtClean="0">
              <a:ea typeface="仿宋_GB2312" pitchFamily="49" charset="-122"/>
            </a:endParaRPr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例如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2BD386FD-1114-43DD-8420-A9D60CAA447B}" type="slidenum">
              <a:rPr lang="en-US" altLang="zh-CN" sz="1200" smtClean="0">
                <a:ea typeface="仿宋_GB2312" pitchFamily="49" charset="-122"/>
              </a:rPr>
              <a:pPr eaLnBrk="1" hangingPunct="1"/>
              <a:t>24</a:t>
            </a:fld>
            <a:endParaRPr lang="en-US" altLang="zh-CN" sz="1200" smtClean="0">
              <a:ea typeface="仿宋_GB2312" pitchFamily="49" charset="-122"/>
            </a:endParaRPr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 sz="800" b="1" smtClean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sz="800" b="1" smtClean="0">
                <a:solidFill>
                  <a:schemeClr val="accent2"/>
                </a:solidFill>
                <a:ea typeface="楷体_GB2312" pitchFamily="49" charset="-122"/>
              </a:rPr>
              <a:t>典</a:t>
            </a:r>
            <a:r>
              <a:rPr lang="en-US" altLang="zh-CN" sz="800" b="1" smtClean="0">
                <a:solidFill>
                  <a:schemeClr val="accent2"/>
                </a:solidFill>
                <a:ea typeface="楷体_GB2312" pitchFamily="49" charset="-122"/>
              </a:rPr>
              <a:t>P365 </a:t>
            </a:r>
            <a:r>
              <a:rPr lang="zh-CN" altLang="en-US" sz="800" b="1" smtClean="0">
                <a:solidFill>
                  <a:schemeClr val="accent2"/>
                </a:solidFill>
                <a:ea typeface="楷体_GB2312" pitchFamily="49" charset="-122"/>
              </a:rPr>
              <a:t>例</a:t>
            </a:r>
            <a:r>
              <a:rPr lang="en-US" altLang="zh-CN" sz="800" b="1" smtClean="0">
                <a:solidFill>
                  <a:schemeClr val="accent2"/>
                </a:solidFill>
                <a:ea typeface="楷体_GB2312" pitchFamily="49" charset="-122"/>
              </a:rPr>
              <a:t>1.3)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7975B94C-DAE4-4D8E-9876-2392D1886024}" type="slidenum">
              <a:rPr lang="en-US" altLang="zh-CN" sz="1200" smtClean="0">
                <a:ea typeface="仿宋_GB2312" pitchFamily="49" charset="-122"/>
              </a:rPr>
              <a:pPr eaLnBrk="1" hangingPunct="1"/>
              <a:t>25</a:t>
            </a:fld>
            <a:endParaRPr lang="en-US" altLang="zh-CN" sz="1200" smtClean="0">
              <a:ea typeface="仿宋_GB2312" pitchFamily="49" charset="-122"/>
            </a:endParaRPr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 sz="800" b="1" smtClean="0">
                <a:ea typeface="楷体_GB2312" pitchFamily="49" charset="-122"/>
              </a:rPr>
              <a:t>. </a:t>
            </a:r>
            <a:r>
              <a:rPr lang="en-US" altLang="zh-CN" sz="800" b="1" smtClean="0">
                <a:solidFill>
                  <a:schemeClr val="accent2"/>
                </a:solidFill>
                <a:ea typeface="楷体_GB2312" pitchFamily="49" charset="-122"/>
              </a:rPr>
              <a:t>(P394 </a:t>
            </a:r>
            <a:r>
              <a:rPr lang="zh-CN" altLang="en-US" sz="800" b="1" smtClean="0">
                <a:solidFill>
                  <a:schemeClr val="accent2"/>
                </a:solidFill>
                <a:ea typeface="楷体_GB2312" pitchFamily="49" charset="-122"/>
              </a:rPr>
              <a:t>综例</a:t>
            </a:r>
            <a:r>
              <a:rPr lang="en-US" altLang="zh-CN" sz="800" b="1" smtClean="0">
                <a:solidFill>
                  <a:schemeClr val="accent2"/>
                </a:solidFill>
                <a:ea typeface="楷体_GB2312" pitchFamily="49" charset="-122"/>
              </a:rPr>
              <a:t>1.9)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EC8B8-DD83-46E1-9FFB-53706EEEB2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0053278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3FF94-D7D7-4A0E-933F-534563C9D1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5500257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D8E62-768F-4FBE-9C87-A117922C18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4936222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6228A-57B3-45A1-A6F6-2A999BBE86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190019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708A0-0846-43CC-853F-6C48664B5E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5596804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32018-8C13-4E3A-B586-6262878C51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8725469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119F5-57F5-4330-AAB0-9C134C728A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2235112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8496B-F131-4CE6-B672-ED5931E9A0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615419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4EE50-D675-4A97-B6A8-7C6F3C83B5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2189374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E8727-86D7-4234-9C76-0EF425C2F9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629110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406C8-854E-4334-8252-7CA77FE5CE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146779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ea typeface="+mn-ea"/>
              </a:defRPr>
            </a:lvl1pPr>
          </a:lstStyle>
          <a:p>
            <a:pPr>
              <a:defRPr/>
            </a:pPr>
            <a:fld id="{112973E9-E28B-4BCF-865A-459A6C5643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image" Target="../media/image6.jpeg"/><Relationship Id="rId18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21" Type="http://schemas.openxmlformats.org/officeDocument/2006/relationships/image" Target="../media/image57.emf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.jpeg"/><Relationship Id="rId17" Type="http://schemas.openxmlformats.org/officeDocument/2006/relationships/image" Target="../media/image55.emf"/><Relationship Id="rId25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0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52.emf"/><Relationship Id="rId11" Type="http://schemas.openxmlformats.org/officeDocument/2006/relationships/image" Target="../media/image4.jpeg"/><Relationship Id="rId24" Type="http://schemas.openxmlformats.org/officeDocument/2006/relationships/slide" Target="slide2.xml"/><Relationship Id="rId5" Type="http://schemas.openxmlformats.org/officeDocument/2006/relationships/oleObject" Target="../embeddings/oleObject45.bin"/><Relationship Id="rId15" Type="http://schemas.openxmlformats.org/officeDocument/2006/relationships/image" Target="../media/image8.jpeg"/><Relationship Id="rId23" Type="http://schemas.openxmlformats.org/officeDocument/2006/relationships/image" Target="../media/image58.emf"/><Relationship Id="rId10" Type="http://schemas.openxmlformats.org/officeDocument/2006/relationships/image" Target="../media/image54.emf"/><Relationship Id="rId19" Type="http://schemas.openxmlformats.org/officeDocument/2006/relationships/image" Target="../media/image56.emf"/><Relationship Id="rId4" Type="http://schemas.openxmlformats.org/officeDocument/2006/relationships/image" Target="../media/image51.e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7.jpeg"/><Relationship Id="rId22" Type="http://schemas.openxmlformats.org/officeDocument/2006/relationships/oleObject" Target="../embeddings/oleObject5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13" Type="http://schemas.openxmlformats.org/officeDocument/2006/relationships/image" Target="../media/image8.jpeg"/><Relationship Id="rId18" Type="http://schemas.openxmlformats.org/officeDocument/2006/relationships/oleObject" Target="../embeddings/oleObject57.bin"/><Relationship Id="rId26" Type="http://schemas.openxmlformats.org/officeDocument/2006/relationships/oleObject" Target="../embeddings/oleObject61.bin"/><Relationship Id="rId3" Type="http://schemas.openxmlformats.org/officeDocument/2006/relationships/oleObject" Target="../embeddings/oleObject52.bin"/><Relationship Id="rId21" Type="http://schemas.openxmlformats.org/officeDocument/2006/relationships/image" Target="../media/image65.emf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7.jpeg"/><Relationship Id="rId17" Type="http://schemas.openxmlformats.org/officeDocument/2006/relationships/image" Target="../media/image63.emf"/><Relationship Id="rId25" Type="http://schemas.openxmlformats.org/officeDocument/2006/relationships/image" Target="../media/image6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6.bin"/><Relationship Id="rId20" Type="http://schemas.openxmlformats.org/officeDocument/2006/relationships/oleObject" Target="../embeddings/oleObject58.bin"/><Relationship Id="rId29" Type="http://schemas.openxmlformats.org/officeDocument/2006/relationships/image" Target="../media/image69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0.emf"/><Relationship Id="rId11" Type="http://schemas.openxmlformats.org/officeDocument/2006/relationships/image" Target="../media/image6.jpeg"/><Relationship Id="rId24" Type="http://schemas.openxmlformats.org/officeDocument/2006/relationships/oleObject" Target="../embeddings/oleObject60.bin"/><Relationship Id="rId5" Type="http://schemas.openxmlformats.org/officeDocument/2006/relationships/oleObject" Target="../embeddings/oleObject53.bin"/><Relationship Id="rId15" Type="http://schemas.openxmlformats.org/officeDocument/2006/relationships/image" Target="../media/image62.emf"/><Relationship Id="rId23" Type="http://schemas.openxmlformats.org/officeDocument/2006/relationships/image" Target="../media/image66.emf"/><Relationship Id="rId28" Type="http://schemas.openxmlformats.org/officeDocument/2006/relationships/oleObject" Target="../embeddings/oleObject62.bin"/><Relationship Id="rId10" Type="http://schemas.openxmlformats.org/officeDocument/2006/relationships/image" Target="../media/image5.jpeg"/><Relationship Id="rId19" Type="http://schemas.openxmlformats.org/officeDocument/2006/relationships/image" Target="../media/image64.emf"/><Relationship Id="rId31" Type="http://schemas.openxmlformats.org/officeDocument/2006/relationships/image" Target="../media/image9.jpeg"/><Relationship Id="rId4" Type="http://schemas.openxmlformats.org/officeDocument/2006/relationships/image" Target="../media/image59.emf"/><Relationship Id="rId9" Type="http://schemas.openxmlformats.org/officeDocument/2006/relationships/image" Target="../media/image4.jpeg"/><Relationship Id="rId14" Type="http://schemas.openxmlformats.org/officeDocument/2006/relationships/oleObject" Target="../embeddings/oleObject55.bin"/><Relationship Id="rId22" Type="http://schemas.openxmlformats.org/officeDocument/2006/relationships/oleObject" Target="../embeddings/oleObject59.bin"/><Relationship Id="rId27" Type="http://schemas.openxmlformats.org/officeDocument/2006/relationships/image" Target="../media/image68.emf"/><Relationship Id="rId30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jpeg"/><Relationship Id="rId7" Type="http://schemas.openxmlformats.org/officeDocument/2006/relationships/slide" Target="slide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5.jpeg"/><Relationship Id="rId3" Type="http://schemas.openxmlformats.org/officeDocument/2006/relationships/oleObject" Target="../embeddings/oleObject63.bin"/><Relationship Id="rId21" Type="http://schemas.openxmlformats.org/officeDocument/2006/relationships/image" Target="../media/image8.jpeg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74.emf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emf"/><Relationship Id="rId20" Type="http://schemas.openxmlformats.org/officeDocument/2006/relationships/image" Target="../media/image7.jpeg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23" Type="http://schemas.openxmlformats.org/officeDocument/2006/relationships/image" Target="../media/image9.jpeg"/><Relationship Id="rId10" Type="http://schemas.openxmlformats.org/officeDocument/2006/relationships/image" Target="../media/image73.emf"/><Relationship Id="rId19" Type="http://schemas.openxmlformats.org/officeDocument/2006/relationships/image" Target="../media/image6.jpeg"/><Relationship Id="rId4" Type="http://schemas.openxmlformats.org/officeDocument/2006/relationships/image" Target="../media/image70.e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75.emf"/><Relationship Id="rId22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5.jpeg"/><Relationship Id="rId26" Type="http://schemas.openxmlformats.org/officeDocument/2006/relationships/oleObject" Target="../embeddings/oleObject79.bin"/><Relationship Id="rId39" Type="http://schemas.openxmlformats.org/officeDocument/2006/relationships/image" Target="../media/image92.emf"/><Relationship Id="rId3" Type="http://schemas.openxmlformats.org/officeDocument/2006/relationships/oleObject" Target="../embeddings/oleObject70.bin"/><Relationship Id="rId21" Type="http://schemas.openxmlformats.org/officeDocument/2006/relationships/image" Target="../media/image8.jpeg"/><Relationship Id="rId34" Type="http://schemas.openxmlformats.org/officeDocument/2006/relationships/oleObject" Target="../embeddings/oleObject83.bin"/><Relationship Id="rId42" Type="http://schemas.openxmlformats.org/officeDocument/2006/relationships/slide" Target="slide2.xml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81.emf"/><Relationship Id="rId17" Type="http://schemas.openxmlformats.org/officeDocument/2006/relationships/image" Target="../media/image4.jpeg"/><Relationship Id="rId25" Type="http://schemas.openxmlformats.org/officeDocument/2006/relationships/image" Target="../media/image85.emf"/><Relationship Id="rId33" Type="http://schemas.openxmlformats.org/officeDocument/2006/relationships/image" Target="../media/image89.png"/><Relationship Id="rId38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3.emf"/><Relationship Id="rId20" Type="http://schemas.openxmlformats.org/officeDocument/2006/relationships/image" Target="../media/image7.jpeg"/><Relationship Id="rId29" Type="http://schemas.openxmlformats.org/officeDocument/2006/relationships/image" Target="../media/image87.emf"/><Relationship Id="rId41" Type="http://schemas.openxmlformats.org/officeDocument/2006/relationships/image" Target="../media/image93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8.emf"/><Relationship Id="rId11" Type="http://schemas.openxmlformats.org/officeDocument/2006/relationships/oleObject" Target="../embeddings/oleObject74.bin"/><Relationship Id="rId24" Type="http://schemas.openxmlformats.org/officeDocument/2006/relationships/oleObject" Target="../embeddings/oleObject78.bin"/><Relationship Id="rId32" Type="http://schemas.openxmlformats.org/officeDocument/2006/relationships/oleObject" Target="../embeddings/oleObject82.bin"/><Relationship Id="rId37" Type="http://schemas.openxmlformats.org/officeDocument/2006/relationships/image" Target="../media/image91.emf"/><Relationship Id="rId40" Type="http://schemas.openxmlformats.org/officeDocument/2006/relationships/oleObject" Target="../embeddings/oleObject86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23" Type="http://schemas.openxmlformats.org/officeDocument/2006/relationships/image" Target="../media/image84.emf"/><Relationship Id="rId28" Type="http://schemas.openxmlformats.org/officeDocument/2006/relationships/oleObject" Target="../embeddings/oleObject80.bin"/><Relationship Id="rId36" Type="http://schemas.openxmlformats.org/officeDocument/2006/relationships/oleObject" Target="../embeddings/oleObject84.bin"/><Relationship Id="rId10" Type="http://schemas.openxmlformats.org/officeDocument/2006/relationships/image" Target="../media/image80.emf"/><Relationship Id="rId19" Type="http://schemas.openxmlformats.org/officeDocument/2006/relationships/image" Target="../media/image6.jpeg"/><Relationship Id="rId31" Type="http://schemas.openxmlformats.org/officeDocument/2006/relationships/image" Target="../media/image88.emf"/><Relationship Id="rId4" Type="http://schemas.openxmlformats.org/officeDocument/2006/relationships/image" Target="../media/image77.e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82.png"/><Relationship Id="rId22" Type="http://schemas.openxmlformats.org/officeDocument/2006/relationships/oleObject" Target="../embeddings/oleObject77.bin"/><Relationship Id="rId27" Type="http://schemas.openxmlformats.org/officeDocument/2006/relationships/image" Target="../media/image86.emf"/><Relationship Id="rId30" Type="http://schemas.openxmlformats.org/officeDocument/2006/relationships/oleObject" Target="../embeddings/oleObject81.bin"/><Relationship Id="rId35" Type="http://schemas.openxmlformats.org/officeDocument/2006/relationships/image" Target="../media/image90.emf"/><Relationship Id="rId43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101.emf"/><Relationship Id="rId3" Type="http://schemas.openxmlformats.org/officeDocument/2006/relationships/oleObject" Target="../embeddings/oleObject87.bin"/><Relationship Id="rId21" Type="http://schemas.openxmlformats.org/officeDocument/2006/relationships/image" Target="../media/image6.jpeg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8.emf"/><Relationship Id="rId17" Type="http://schemas.openxmlformats.org/officeDocument/2006/relationships/oleObject" Target="../embeddings/oleObject94.bin"/><Relationship Id="rId25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0.emf"/><Relationship Id="rId20" Type="http://schemas.openxmlformats.org/officeDocument/2006/relationships/image" Target="../media/image5.jpeg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5.emf"/><Relationship Id="rId11" Type="http://schemas.openxmlformats.org/officeDocument/2006/relationships/oleObject" Target="../embeddings/oleObject91.bin"/><Relationship Id="rId24" Type="http://schemas.openxmlformats.org/officeDocument/2006/relationships/slide" Target="slide2.xml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23" Type="http://schemas.openxmlformats.org/officeDocument/2006/relationships/image" Target="../media/image8.jpeg"/><Relationship Id="rId10" Type="http://schemas.openxmlformats.org/officeDocument/2006/relationships/image" Target="../media/image97.emf"/><Relationship Id="rId19" Type="http://schemas.openxmlformats.org/officeDocument/2006/relationships/image" Target="../media/image4.jpeg"/><Relationship Id="rId4" Type="http://schemas.openxmlformats.org/officeDocument/2006/relationships/image" Target="../media/image94.e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99.emf"/><Relationship Id="rId22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13" Type="http://schemas.openxmlformats.org/officeDocument/2006/relationships/image" Target="../media/image6.jpeg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5.jpeg"/><Relationship Id="rId17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6" Type="http://schemas.openxmlformats.org/officeDocument/2006/relationships/slide" Target="slide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3.emf"/><Relationship Id="rId11" Type="http://schemas.openxmlformats.org/officeDocument/2006/relationships/image" Target="../media/image4.jpeg"/><Relationship Id="rId5" Type="http://schemas.openxmlformats.org/officeDocument/2006/relationships/oleObject" Target="../embeddings/oleObject96.bin"/><Relationship Id="rId15" Type="http://schemas.openxmlformats.org/officeDocument/2006/relationships/image" Target="../media/image8.jpeg"/><Relationship Id="rId10" Type="http://schemas.openxmlformats.org/officeDocument/2006/relationships/image" Target="../media/image105.emf"/><Relationship Id="rId4" Type="http://schemas.openxmlformats.org/officeDocument/2006/relationships/image" Target="../media/image102.e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7.jpeg"/><Relationship Id="rId3" Type="http://schemas.openxmlformats.org/officeDocument/2006/relationships/oleObject" Target="../embeddings/oleObject99.bin"/><Relationship Id="rId21" Type="http://schemas.openxmlformats.org/officeDocument/2006/relationships/image" Target="../media/image9.jpeg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10.emf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.jpeg"/><Relationship Id="rId20" Type="http://schemas.openxmlformats.org/officeDocument/2006/relationships/slide" Target="slide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7.e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image" Target="../media/image4.jpeg"/><Relationship Id="rId10" Type="http://schemas.openxmlformats.org/officeDocument/2006/relationships/image" Target="../media/image109.emf"/><Relationship Id="rId19" Type="http://schemas.openxmlformats.org/officeDocument/2006/relationships/image" Target="../media/image8.jpeg"/><Relationship Id="rId4" Type="http://schemas.openxmlformats.org/officeDocument/2006/relationships/image" Target="../media/image106.e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1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13" Type="http://schemas.openxmlformats.org/officeDocument/2006/relationships/image" Target="../media/image6.jpeg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5.jpeg"/><Relationship Id="rId17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6" Type="http://schemas.openxmlformats.org/officeDocument/2006/relationships/slide" Target="slide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3.emf"/><Relationship Id="rId11" Type="http://schemas.openxmlformats.org/officeDocument/2006/relationships/image" Target="../media/image4.jpeg"/><Relationship Id="rId5" Type="http://schemas.openxmlformats.org/officeDocument/2006/relationships/oleObject" Target="../embeddings/oleObject106.bin"/><Relationship Id="rId15" Type="http://schemas.openxmlformats.org/officeDocument/2006/relationships/image" Target="../media/image8.jpeg"/><Relationship Id="rId10" Type="http://schemas.openxmlformats.org/officeDocument/2006/relationships/image" Target="../media/image115.emf"/><Relationship Id="rId4" Type="http://schemas.openxmlformats.org/officeDocument/2006/relationships/image" Target="../media/image112.e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7.jpeg"/><Relationship Id="rId3" Type="http://schemas.openxmlformats.org/officeDocument/2006/relationships/oleObject" Target="../embeddings/oleObject109.bin"/><Relationship Id="rId21" Type="http://schemas.openxmlformats.org/officeDocument/2006/relationships/image" Target="../media/image9.jpeg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20.emf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.jpeg"/><Relationship Id="rId20" Type="http://schemas.openxmlformats.org/officeDocument/2006/relationships/slide" Target="slide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7.e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image" Target="../media/image4.jpeg"/><Relationship Id="rId10" Type="http://schemas.openxmlformats.org/officeDocument/2006/relationships/image" Target="../media/image119.emf"/><Relationship Id="rId19" Type="http://schemas.openxmlformats.org/officeDocument/2006/relationships/image" Target="../media/image8.jpeg"/><Relationship Id="rId4" Type="http://schemas.openxmlformats.org/officeDocument/2006/relationships/image" Target="../media/image116.e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2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slide" Target="slide12.xml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jpeg"/><Relationship Id="rId12" Type="http://schemas.openxmlformats.org/officeDocument/2006/relationships/slide" Target="slide2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eg"/><Relationship Id="rId11" Type="http://schemas.openxmlformats.org/officeDocument/2006/relationships/image" Target="../media/image9.jpeg"/><Relationship Id="rId5" Type="http://schemas.openxmlformats.org/officeDocument/2006/relationships/image" Target="../media/image4.jpeg"/><Relationship Id="rId15" Type="http://schemas.openxmlformats.org/officeDocument/2006/relationships/oleObject" Target="../embeddings/oleObject2.bin"/><Relationship Id="rId10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129.emf"/><Relationship Id="rId26" Type="http://schemas.openxmlformats.org/officeDocument/2006/relationships/image" Target="../media/image9.jpeg"/><Relationship Id="rId3" Type="http://schemas.openxmlformats.org/officeDocument/2006/relationships/oleObject" Target="../embeddings/oleObject115.bin"/><Relationship Id="rId21" Type="http://schemas.openxmlformats.org/officeDocument/2006/relationships/image" Target="../media/image5.jpeg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26.emf"/><Relationship Id="rId17" Type="http://schemas.openxmlformats.org/officeDocument/2006/relationships/oleObject" Target="../embeddings/oleObject122.bin"/><Relationship Id="rId25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8.emf"/><Relationship Id="rId20" Type="http://schemas.openxmlformats.org/officeDocument/2006/relationships/slide" Target="slide19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3.emf"/><Relationship Id="rId11" Type="http://schemas.openxmlformats.org/officeDocument/2006/relationships/oleObject" Target="../embeddings/oleObject119.bin"/><Relationship Id="rId24" Type="http://schemas.openxmlformats.org/officeDocument/2006/relationships/image" Target="../media/image8.jpeg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23" Type="http://schemas.openxmlformats.org/officeDocument/2006/relationships/image" Target="../media/image7.jpeg"/><Relationship Id="rId10" Type="http://schemas.openxmlformats.org/officeDocument/2006/relationships/image" Target="../media/image125.emf"/><Relationship Id="rId19" Type="http://schemas.openxmlformats.org/officeDocument/2006/relationships/image" Target="../media/image4.jpeg"/><Relationship Id="rId4" Type="http://schemas.openxmlformats.org/officeDocument/2006/relationships/image" Target="../media/image122.e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27.emf"/><Relationship Id="rId22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13" Type="http://schemas.openxmlformats.org/officeDocument/2006/relationships/image" Target="../media/image4.jpeg"/><Relationship Id="rId18" Type="http://schemas.openxmlformats.org/officeDocument/2006/relationships/slide" Target="slide2.xml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34.emf"/><Relationship Id="rId17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jpeg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1.e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5" Type="http://schemas.openxmlformats.org/officeDocument/2006/relationships/image" Target="../media/image6.jpeg"/><Relationship Id="rId10" Type="http://schemas.openxmlformats.org/officeDocument/2006/relationships/image" Target="../media/image133.emf"/><Relationship Id="rId19" Type="http://schemas.openxmlformats.org/officeDocument/2006/relationships/image" Target="../media/image9.jpeg"/><Relationship Id="rId4" Type="http://schemas.openxmlformats.org/officeDocument/2006/relationships/image" Target="../media/image130.e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oleObject" Target="../embeddings/oleObject128.bin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.jpeg"/><Relationship Id="rId11" Type="http://schemas.openxmlformats.org/officeDocument/2006/relationships/image" Target="../media/image9.jpeg"/><Relationship Id="rId5" Type="http://schemas.openxmlformats.org/officeDocument/2006/relationships/image" Target="../media/image4.jpeg"/><Relationship Id="rId10" Type="http://schemas.openxmlformats.org/officeDocument/2006/relationships/slide" Target="slide2.xml"/><Relationship Id="rId4" Type="http://schemas.openxmlformats.org/officeDocument/2006/relationships/image" Target="../media/image135.emf"/><Relationship Id="rId9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13" Type="http://schemas.openxmlformats.org/officeDocument/2006/relationships/image" Target="../media/image138.emf"/><Relationship Id="rId18" Type="http://schemas.openxmlformats.org/officeDocument/2006/relationships/oleObject" Target="../embeddings/oleObject134.bin"/><Relationship Id="rId3" Type="http://schemas.openxmlformats.org/officeDocument/2006/relationships/image" Target="../media/image4.jpeg"/><Relationship Id="rId21" Type="http://schemas.openxmlformats.org/officeDocument/2006/relationships/image" Target="../media/image9.jpeg"/><Relationship Id="rId7" Type="http://schemas.openxmlformats.org/officeDocument/2006/relationships/image" Target="../media/image8.jpeg"/><Relationship Id="rId12" Type="http://schemas.openxmlformats.org/officeDocument/2006/relationships/oleObject" Target="../embeddings/oleObject131.bin"/><Relationship Id="rId17" Type="http://schemas.openxmlformats.org/officeDocument/2006/relationships/image" Target="../media/image14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3.bin"/><Relationship Id="rId20" Type="http://schemas.openxmlformats.org/officeDocument/2006/relationships/slide" Target="slide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.jpeg"/><Relationship Id="rId11" Type="http://schemas.openxmlformats.org/officeDocument/2006/relationships/image" Target="../media/image137.emf"/><Relationship Id="rId5" Type="http://schemas.openxmlformats.org/officeDocument/2006/relationships/image" Target="../media/image6.jpeg"/><Relationship Id="rId15" Type="http://schemas.openxmlformats.org/officeDocument/2006/relationships/image" Target="../media/image139.emf"/><Relationship Id="rId10" Type="http://schemas.openxmlformats.org/officeDocument/2006/relationships/oleObject" Target="../embeddings/oleObject130.bin"/><Relationship Id="rId19" Type="http://schemas.openxmlformats.org/officeDocument/2006/relationships/image" Target="../media/image141.emf"/><Relationship Id="rId4" Type="http://schemas.openxmlformats.org/officeDocument/2006/relationships/image" Target="../media/image5.jpeg"/><Relationship Id="rId9" Type="http://schemas.openxmlformats.org/officeDocument/2006/relationships/image" Target="../media/image136.emf"/><Relationship Id="rId14" Type="http://schemas.openxmlformats.org/officeDocument/2006/relationships/oleObject" Target="../embeddings/oleObject13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13" Type="http://schemas.openxmlformats.org/officeDocument/2006/relationships/image" Target="../media/image146.emf"/><Relationship Id="rId18" Type="http://schemas.openxmlformats.org/officeDocument/2006/relationships/oleObject" Target="../embeddings/oleObject142.bin"/><Relationship Id="rId26" Type="http://schemas.openxmlformats.org/officeDocument/2006/relationships/oleObject" Target="../embeddings/oleObject146.bin"/><Relationship Id="rId39" Type="http://schemas.openxmlformats.org/officeDocument/2006/relationships/image" Target="../media/image7.jpeg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50.emf"/><Relationship Id="rId34" Type="http://schemas.openxmlformats.org/officeDocument/2006/relationships/oleObject" Target="../embeddings/oleObject150.bin"/><Relationship Id="rId42" Type="http://schemas.openxmlformats.org/officeDocument/2006/relationships/image" Target="../media/image9.jpeg"/><Relationship Id="rId7" Type="http://schemas.openxmlformats.org/officeDocument/2006/relationships/image" Target="../media/image143.emf"/><Relationship Id="rId12" Type="http://schemas.openxmlformats.org/officeDocument/2006/relationships/oleObject" Target="../embeddings/oleObject139.bin"/><Relationship Id="rId17" Type="http://schemas.openxmlformats.org/officeDocument/2006/relationships/image" Target="../media/image148.emf"/><Relationship Id="rId25" Type="http://schemas.openxmlformats.org/officeDocument/2006/relationships/image" Target="../media/image152.emf"/><Relationship Id="rId33" Type="http://schemas.openxmlformats.org/officeDocument/2006/relationships/image" Target="../media/image156.emf"/><Relationship Id="rId38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41.bin"/><Relationship Id="rId20" Type="http://schemas.openxmlformats.org/officeDocument/2006/relationships/oleObject" Target="../embeddings/oleObject143.bin"/><Relationship Id="rId29" Type="http://schemas.openxmlformats.org/officeDocument/2006/relationships/image" Target="../media/image154.emf"/><Relationship Id="rId41" Type="http://schemas.openxmlformats.org/officeDocument/2006/relationships/slide" Target="slide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36.bin"/><Relationship Id="rId11" Type="http://schemas.openxmlformats.org/officeDocument/2006/relationships/image" Target="../media/image145.emf"/><Relationship Id="rId24" Type="http://schemas.openxmlformats.org/officeDocument/2006/relationships/oleObject" Target="../embeddings/oleObject145.bin"/><Relationship Id="rId32" Type="http://schemas.openxmlformats.org/officeDocument/2006/relationships/oleObject" Target="../embeddings/oleObject149.bin"/><Relationship Id="rId37" Type="http://schemas.openxmlformats.org/officeDocument/2006/relationships/image" Target="../media/image5.jpeg"/><Relationship Id="rId40" Type="http://schemas.openxmlformats.org/officeDocument/2006/relationships/image" Target="../media/image8.jpeg"/><Relationship Id="rId5" Type="http://schemas.openxmlformats.org/officeDocument/2006/relationships/image" Target="../media/image142.emf"/><Relationship Id="rId15" Type="http://schemas.openxmlformats.org/officeDocument/2006/relationships/image" Target="../media/image147.emf"/><Relationship Id="rId23" Type="http://schemas.openxmlformats.org/officeDocument/2006/relationships/image" Target="../media/image151.emf"/><Relationship Id="rId28" Type="http://schemas.openxmlformats.org/officeDocument/2006/relationships/oleObject" Target="../embeddings/oleObject147.bin"/><Relationship Id="rId36" Type="http://schemas.openxmlformats.org/officeDocument/2006/relationships/image" Target="../media/image4.jpeg"/><Relationship Id="rId10" Type="http://schemas.openxmlformats.org/officeDocument/2006/relationships/oleObject" Target="../embeddings/oleObject138.bin"/><Relationship Id="rId19" Type="http://schemas.openxmlformats.org/officeDocument/2006/relationships/image" Target="../media/image149.emf"/><Relationship Id="rId31" Type="http://schemas.openxmlformats.org/officeDocument/2006/relationships/image" Target="../media/image155.emf"/><Relationship Id="rId4" Type="http://schemas.openxmlformats.org/officeDocument/2006/relationships/oleObject" Target="../embeddings/oleObject135.bin"/><Relationship Id="rId9" Type="http://schemas.openxmlformats.org/officeDocument/2006/relationships/image" Target="../media/image144.emf"/><Relationship Id="rId14" Type="http://schemas.openxmlformats.org/officeDocument/2006/relationships/oleObject" Target="../embeddings/oleObject140.bin"/><Relationship Id="rId22" Type="http://schemas.openxmlformats.org/officeDocument/2006/relationships/oleObject" Target="../embeddings/oleObject144.bin"/><Relationship Id="rId27" Type="http://schemas.openxmlformats.org/officeDocument/2006/relationships/image" Target="../media/image153.emf"/><Relationship Id="rId30" Type="http://schemas.openxmlformats.org/officeDocument/2006/relationships/oleObject" Target="../embeddings/oleObject148.bin"/><Relationship Id="rId35" Type="http://schemas.openxmlformats.org/officeDocument/2006/relationships/image" Target="../media/image157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13" Type="http://schemas.openxmlformats.org/officeDocument/2006/relationships/image" Target="../media/image162.emf"/><Relationship Id="rId18" Type="http://schemas.openxmlformats.org/officeDocument/2006/relationships/oleObject" Target="../embeddings/oleObject158.bin"/><Relationship Id="rId26" Type="http://schemas.openxmlformats.org/officeDocument/2006/relationships/oleObject" Target="../embeddings/oleObject162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66.emf"/><Relationship Id="rId34" Type="http://schemas.openxmlformats.org/officeDocument/2006/relationships/image" Target="../media/image9.jpeg"/><Relationship Id="rId7" Type="http://schemas.openxmlformats.org/officeDocument/2006/relationships/image" Target="../media/image159.emf"/><Relationship Id="rId12" Type="http://schemas.openxmlformats.org/officeDocument/2006/relationships/oleObject" Target="../embeddings/oleObject155.bin"/><Relationship Id="rId17" Type="http://schemas.openxmlformats.org/officeDocument/2006/relationships/image" Target="../media/image164.emf"/><Relationship Id="rId25" Type="http://schemas.openxmlformats.org/officeDocument/2006/relationships/image" Target="../media/image168.emf"/><Relationship Id="rId33" Type="http://schemas.openxmlformats.org/officeDocument/2006/relationships/slide" Target="slide2.xml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57.bin"/><Relationship Id="rId20" Type="http://schemas.openxmlformats.org/officeDocument/2006/relationships/oleObject" Target="../embeddings/oleObject159.bin"/><Relationship Id="rId29" Type="http://schemas.openxmlformats.org/officeDocument/2006/relationships/image" Target="../media/image5.jpeg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52.bin"/><Relationship Id="rId11" Type="http://schemas.openxmlformats.org/officeDocument/2006/relationships/image" Target="../media/image161.emf"/><Relationship Id="rId24" Type="http://schemas.openxmlformats.org/officeDocument/2006/relationships/oleObject" Target="../embeddings/oleObject161.bin"/><Relationship Id="rId32" Type="http://schemas.openxmlformats.org/officeDocument/2006/relationships/image" Target="../media/image8.jpeg"/><Relationship Id="rId5" Type="http://schemas.openxmlformats.org/officeDocument/2006/relationships/image" Target="../media/image158.emf"/><Relationship Id="rId15" Type="http://schemas.openxmlformats.org/officeDocument/2006/relationships/image" Target="../media/image163.emf"/><Relationship Id="rId23" Type="http://schemas.openxmlformats.org/officeDocument/2006/relationships/image" Target="../media/image167.emf"/><Relationship Id="rId28" Type="http://schemas.openxmlformats.org/officeDocument/2006/relationships/image" Target="../media/image4.jpeg"/><Relationship Id="rId10" Type="http://schemas.openxmlformats.org/officeDocument/2006/relationships/oleObject" Target="../embeddings/oleObject154.bin"/><Relationship Id="rId19" Type="http://schemas.openxmlformats.org/officeDocument/2006/relationships/image" Target="../media/image165.emf"/><Relationship Id="rId31" Type="http://schemas.openxmlformats.org/officeDocument/2006/relationships/image" Target="../media/image7.jpeg"/><Relationship Id="rId4" Type="http://schemas.openxmlformats.org/officeDocument/2006/relationships/oleObject" Target="../embeddings/oleObject151.bin"/><Relationship Id="rId9" Type="http://schemas.openxmlformats.org/officeDocument/2006/relationships/image" Target="../media/image160.emf"/><Relationship Id="rId14" Type="http://schemas.openxmlformats.org/officeDocument/2006/relationships/oleObject" Target="../embeddings/oleObject156.bin"/><Relationship Id="rId22" Type="http://schemas.openxmlformats.org/officeDocument/2006/relationships/oleObject" Target="../embeddings/oleObject160.bin"/><Relationship Id="rId27" Type="http://schemas.openxmlformats.org/officeDocument/2006/relationships/image" Target="../media/image169.emf"/><Relationship Id="rId30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emf"/><Relationship Id="rId13" Type="http://schemas.openxmlformats.org/officeDocument/2006/relationships/oleObject" Target="../embeddings/oleObject168.bin"/><Relationship Id="rId18" Type="http://schemas.openxmlformats.org/officeDocument/2006/relationships/image" Target="../media/image5.jpeg"/><Relationship Id="rId3" Type="http://schemas.openxmlformats.org/officeDocument/2006/relationships/oleObject" Target="../embeddings/oleObject163.bin"/><Relationship Id="rId21" Type="http://schemas.openxmlformats.org/officeDocument/2006/relationships/image" Target="../media/image8.jpeg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74.emf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6.emf"/><Relationship Id="rId20" Type="http://schemas.openxmlformats.org/officeDocument/2006/relationships/image" Target="../media/image7.jpeg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71.e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69.bin"/><Relationship Id="rId23" Type="http://schemas.openxmlformats.org/officeDocument/2006/relationships/image" Target="../media/image9.jpeg"/><Relationship Id="rId10" Type="http://schemas.openxmlformats.org/officeDocument/2006/relationships/image" Target="../media/image173.emf"/><Relationship Id="rId19" Type="http://schemas.openxmlformats.org/officeDocument/2006/relationships/image" Target="../media/image6.jpeg"/><Relationship Id="rId4" Type="http://schemas.openxmlformats.org/officeDocument/2006/relationships/image" Target="../media/image170.e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75.emf"/><Relationship Id="rId22" Type="http://schemas.openxmlformats.org/officeDocument/2006/relationships/slide" Target="slide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emf"/><Relationship Id="rId13" Type="http://schemas.openxmlformats.org/officeDocument/2006/relationships/oleObject" Target="../embeddings/oleObject175.bin"/><Relationship Id="rId18" Type="http://schemas.openxmlformats.org/officeDocument/2006/relationships/image" Target="../media/image5.jpeg"/><Relationship Id="rId3" Type="http://schemas.openxmlformats.org/officeDocument/2006/relationships/oleObject" Target="../embeddings/oleObject170.bin"/><Relationship Id="rId21" Type="http://schemas.openxmlformats.org/officeDocument/2006/relationships/image" Target="../media/image8.jpeg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81.emf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3.emf"/><Relationship Id="rId20" Type="http://schemas.openxmlformats.org/officeDocument/2006/relationships/image" Target="../media/image7.jpeg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78.emf"/><Relationship Id="rId11" Type="http://schemas.openxmlformats.org/officeDocument/2006/relationships/oleObject" Target="../embeddings/oleObject174.bin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76.bin"/><Relationship Id="rId23" Type="http://schemas.openxmlformats.org/officeDocument/2006/relationships/image" Target="../media/image9.jpeg"/><Relationship Id="rId10" Type="http://schemas.openxmlformats.org/officeDocument/2006/relationships/image" Target="../media/image180.emf"/><Relationship Id="rId19" Type="http://schemas.openxmlformats.org/officeDocument/2006/relationships/image" Target="../media/image6.jpeg"/><Relationship Id="rId4" Type="http://schemas.openxmlformats.org/officeDocument/2006/relationships/image" Target="../media/image177.emf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182.emf"/><Relationship Id="rId22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7.emf"/><Relationship Id="rId26" Type="http://schemas.openxmlformats.org/officeDocument/2006/relationships/slide" Target="slide2.xml"/><Relationship Id="rId3" Type="http://schemas.openxmlformats.org/officeDocument/2006/relationships/oleObject" Target="../embeddings/oleObject3.bin"/><Relationship Id="rId21" Type="http://schemas.openxmlformats.org/officeDocument/2006/relationships/image" Target="../media/image4.jpeg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4.emf"/><Relationship Id="rId17" Type="http://schemas.openxmlformats.org/officeDocument/2006/relationships/oleObject" Target="../embeddings/oleObject10.bin"/><Relationship Id="rId25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emf"/><Relationship Id="rId20" Type="http://schemas.openxmlformats.org/officeDocument/2006/relationships/image" Target="../media/image18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7.bin"/><Relationship Id="rId24" Type="http://schemas.openxmlformats.org/officeDocument/2006/relationships/image" Target="../media/image7.jpeg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23" Type="http://schemas.openxmlformats.org/officeDocument/2006/relationships/image" Target="../media/image6.jpeg"/><Relationship Id="rId10" Type="http://schemas.openxmlformats.org/officeDocument/2006/relationships/image" Target="../media/image13.e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10.e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5.emf"/><Relationship Id="rId22" Type="http://schemas.openxmlformats.org/officeDocument/2006/relationships/image" Target="../media/image5.jpeg"/><Relationship Id="rId27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6.jpeg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5.jpeg"/><Relationship Id="rId17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6" Type="http://schemas.openxmlformats.org/officeDocument/2006/relationships/slide" Target="slide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emf"/><Relationship Id="rId11" Type="http://schemas.openxmlformats.org/officeDocument/2006/relationships/image" Target="../media/image4.jpeg"/><Relationship Id="rId5" Type="http://schemas.openxmlformats.org/officeDocument/2006/relationships/oleObject" Target="../embeddings/oleObject13.bin"/><Relationship Id="rId15" Type="http://schemas.openxmlformats.org/officeDocument/2006/relationships/image" Target="../media/image8.jpeg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oleObject" Target="../embeddings/oleObject16.bin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jpeg"/><Relationship Id="rId11" Type="http://schemas.openxmlformats.org/officeDocument/2006/relationships/image" Target="../media/image9.jpeg"/><Relationship Id="rId5" Type="http://schemas.openxmlformats.org/officeDocument/2006/relationships/image" Target="../media/image4.jpeg"/><Relationship Id="rId10" Type="http://schemas.openxmlformats.org/officeDocument/2006/relationships/slide" Target="slide2.xml"/><Relationship Id="rId4" Type="http://schemas.openxmlformats.org/officeDocument/2006/relationships/image" Target="../media/image23.emf"/><Relationship Id="rId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jpeg"/><Relationship Id="rId11" Type="http://schemas.openxmlformats.org/officeDocument/2006/relationships/image" Target="../media/image25.emf"/><Relationship Id="rId5" Type="http://schemas.openxmlformats.org/officeDocument/2006/relationships/image" Target="../media/image6.jpeg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5.jpeg"/><Relationship Id="rId9" Type="http://schemas.openxmlformats.org/officeDocument/2006/relationships/image" Target="../media/image2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jpeg"/><Relationship Id="rId7" Type="http://schemas.openxmlformats.org/officeDocument/2006/relationships/slide" Target="slide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jpeg"/><Relationship Id="rId18" Type="http://schemas.openxmlformats.org/officeDocument/2006/relationships/image" Target="../media/image30.emf"/><Relationship Id="rId26" Type="http://schemas.openxmlformats.org/officeDocument/2006/relationships/image" Target="../media/image34.emf"/><Relationship Id="rId39" Type="http://schemas.openxmlformats.org/officeDocument/2006/relationships/oleObject" Target="../embeddings/oleObject34.bin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25.bin"/><Relationship Id="rId34" Type="http://schemas.openxmlformats.org/officeDocument/2006/relationships/image" Target="../media/image38.emf"/><Relationship Id="rId42" Type="http://schemas.openxmlformats.org/officeDocument/2006/relationships/image" Target="../media/image42.emf"/><Relationship Id="rId47" Type="http://schemas.openxmlformats.org/officeDocument/2006/relationships/oleObject" Target="../embeddings/oleObject38.bin"/><Relationship Id="rId50" Type="http://schemas.openxmlformats.org/officeDocument/2006/relationships/image" Target="../media/image9.jpeg"/><Relationship Id="rId7" Type="http://schemas.openxmlformats.org/officeDocument/2006/relationships/image" Target="../media/image27.emf"/><Relationship Id="rId12" Type="http://schemas.openxmlformats.org/officeDocument/2006/relationships/image" Target="../media/image4.jpeg"/><Relationship Id="rId17" Type="http://schemas.openxmlformats.org/officeDocument/2006/relationships/oleObject" Target="../embeddings/oleObject23.bin"/><Relationship Id="rId25" Type="http://schemas.openxmlformats.org/officeDocument/2006/relationships/oleObject" Target="../embeddings/oleObject27.bin"/><Relationship Id="rId33" Type="http://schemas.openxmlformats.org/officeDocument/2006/relationships/oleObject" Target="../embeddings/oleObject31.bin"/><Relationship Id="rId38" Type="http://schemas.openxmlformats.org/officeDocument/2006/relationships/image" Target="../media/image40.emf"/><Relationship Id="rId46" Type="http://schemas.openxmlformats.org/officeDocument/2006/relationships/image" Target="../media/image44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jpeg"/><Relationship Id="rId20" Type="http://schemas.openxmlformats.org/officeDocument/2006/relationships/image" Target="../media/image31.emf"/><Relationship Id="rId29" Type="http://schemas.openxmlformats.org/officeDocument/2006/relationships/oleObject" Target="../embeddings/oleObject29.bin"/><Relationship Id="rId41" Type="http://schemas.openxmlformats.org/officeDocument/2006/relationships/oleObject" Target="../embeddings/oleObject35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9.emf"/><Relationship Id="rId24" Type="http://schemas.openxmlformats.org/officeDocument/2006/relationships/image" Target="../media/image33.emf"/><Relationship Id="rId32" Type="http://schemas.openxmlformats.org/officeDocument/2006/relationships/image" Target="../media/image37.emf"/><Relationship Id="rId37" Type="http://schemas.openxmlformats.org/officeDocument/2006/relationships/oleObject" Target="../embeddings/oleObject33.bin"/><Relationship Id="rId40" Type="http://schemas.openxmlformats.org/officeDocument/2006/relationships/image" Target="../media/image41.emf"/><Relationship Id="rId45" Type="http://schemas.openxmlformats.org/officeDocument/2006/relationships/oleObject" Target="../embeddings/oleObject37.bin"/><Relationship Id="rId5" Type="http://schemas.openxmlformats.org/officeDocument/2006/relationships/image" Target="../media/image26.emf"/><Relationship Id="rId15" Type="http://schemas.openxmlformats.org/officeDocument/2006/relationships/image" Target="../media/image7.jpeg"/><Relationship Id="rId23" Type="http://schemas.openxmlformats.org/officeDocument/2006/relationships/oleObject" Target="../embeddings/oleObject26.bin"/><Relationship Id="rId28" Type="http://schemas.openxmlformats.org/officeDocument/2006/relationships/image" Target="../media/image35.emf"/><Relationship Id="rId36" Type="http://schemas.openxmlformats.org/officeDocument/2006/relationships/image" Target="../media/image39.emf"/><Relationship Id="rId49" Type="http://schemas.openxmlformats.org/officeDocument/2006/relationships/slide" Target="slide2.xml"/><Relationship Id="rId10" Type="http://schemas.openxmlformats.org/officeDocument/2006/relationships/oleObject" Target="../embeddings/oleObject22.bin"/><Relationship Id="rId19" Type="http://schemas.openxmlformats.org/officeDocument/2006/relationships/oleObject" Target="../embeddings/oleObject24.bin"/><Relationship Id="rId31" Type="http://schemas.openxmlformats.org/officeDocument/2006/relationships/oleObject" Target="../embeddings/oleObject30.bin"/><Relationship Id="rId44" Type="http://schemas.openxmlformats.org/officeDocument/2006/relationships/image" Target="../media/image43.e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8.emf"/><Relationship Id="rId14" Type="http://schemas.openxmlformats.org/officeDocument/2006/relationships/image" Target="../media/image6.jpeg"/><Relationship Id="rId22" Type="http://schemas.openxmlformats.org/officeDocument/2006/relationships/image" Target="../media/image32.emf"/><Relationship Id="rId27" Type="http://schemas.openxmlformats.org/officeDocument/2006/relationships/oleObject" Target="../embeddings/oleObject28.bin"/><Relationship Id="rId30" Type="http://schemas.openxmlformats.org/officeDocument/2006/relationships/image" Target="../media/image36.emf"/><Relationship Id="rId35" Type="http://schemas.openxmlformats.org/officeDocument/2006/relationships/oleObject" Target="../embeddings/oleObject32.bin"/><Relationship Id="rId43" Type="http://schemas.openxmlformats.org/officeDocument/2006/relationships/oleObject" Target="../embeddings/oleObject36.bin"/><Relationship Id="rId48" Type="http://schemas.openxmlformats.org/officeDocument/2006/relationships/image" Target="../media/image45.emf"/><Relationship Id="rId8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50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jpeg"/><Relationship Id="rId12" Type="http://schemas.openxmlformats.org/officeDocument/2006/relationships/image" Target="../media/image47.e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.emf"/><Relationship Id="rId20" Type="http://schemas.openxmlformats.org/officeDocument/2006/relationships/image" Target="../media/image9.jpeg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jpeg"/><Relationship Id="rId11" Type="http://schemas.openxmlformats.org/officeDocument/2006/relationships/oleObject" Target="../embeddings/oleObject40.bin"/><Relationship Id="rId5" Type="http://schemas.openxmlformats.org/officeDocument/2006/relationships/image" Target="../media/image46.emf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8.jpeg"/><Relationship Id="rId19" Type="http://schemas.openxmlformats.org/officeDocument/2006/relationships/slide" Target="slide2.xml"/><Relationship Id="rId4" Type="http://schemas.openxmlformats.org/officeDocument/2006/relationships/oleObject" Target="../embeddings/oleObject39.bin"/><Relationship Id="rId9" Type="http://schemas.openxmlformats.org/officeDocument/2006/relationships/image" Target="../media/image7.jpeg"/><Relationship Id="rId14" Type="http://schemas.openxmlformats.org/officeDocument/2006/relationships/image" Target="../media/image4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5" name="Text Box 1047"/>
          <p:cNvSpPr txBox="1">
            <a:spLocks noChangeArrowheads="1"/>
          </p:cNvSpPr>
          <p:nvPr/>
        </p:nvSpPr>
        <p:spPr bwMode="auto">
          <a:xfrm>
            <a:off x="3336925" y="4038600"/>
            <a:ext cx="1003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 b="1"/>
              <a:t>推广</a:t>
            </a:r>
          </a:p>
        </p:txBody>
      </p:sp>
      <p:sp>
        <p:nvSpPr>
          <p:cNvPr id="2051" name="Rectangle 1029"/>
          <p:cNvSpPr>
            <a:spLocks noChangeArrowheads="1"/>
          </p:cNvSpPr>
          <p:nvPr>
            <p:ph type="title"/>
          </p:nvPr>
        </p:nvSpPr>
        <p:spPr>
          <a:xfrm>
            <a:off x="685800" y="533400"/>
            <a:ext cx="2362200" cy="1143000"/>
          </a:xfrm>
          <a:noFill/>
        </p:spPr>
        <p:txBody>
          <a:bodyPr/>
          <a:lstStyle/>
          <a:p>
            <a:pPr algn="l" eaLnBrk="1" hangingPunct="1"/>
            <a:r>
              <a:rPr lang="zh-CN" altLang="en-US" sz="5400" b="1" smtClean="0">
                <a:latin typeface="华文行楷" pitchFamily="2" charset="-122"/>
                <a:ea typeface="华文行楷" pitchFamily="2" charset="-122"/>
              </a:rPr>
              <a:t>第九章 </a:t>
            </a:r>
          </a:p>
        </p:txBody>
      </p:sp>
      <p:sp>
        <p:nvSpPr>
          <p:cNvPr id="49173" name="Text Box 1045"/>
          <p:cNvSpPr txBox="1">
            <a:spLocks noChangeArrowheads="1"/>
          </p:cNvSpPr>
          <p:nvPr/>
        </p:nvSpPr>
        <p:spPr bwMode="auto">
          <a:xfrm>
            <a:off x="2279650" y="3352800"/>
            <a:ext cx="3152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 b="1"/>
              <a:t>一元函数微分学 </a:t>
            </a:r>
          </a:p>
        </p:txBody>
      </p:sp>
      <p:sp>
        <p:nvSpPr>
          <p:cNvPr id="49174" name="Line 1046"/>
          <p:cNvSpPr>
            <a:spLocks noChangeShapeType="1"/>
          </p:cNvSpPr>
          <p:nvPr/>
        </p:nvSpPr>
        <p:spPr bwMode="auto">
          <a:xfrm>
            <a:off x="3346450" y="3962400"/>
            <a:ext cx="6350" cy="762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6" name="Text Box 1048"/>
          <p:cNvSpPr txBox="1">
            <a:spLocks noChangeArrowheads="1"/>
          </p:cNvSpPr>
          <p:nvPr/>
        </p:nvSpPr>
        <p:spPr bwMode="auto">
          <a:xfrm>
            <a:off x="2279650" y="4724400"/>
            <a:ext cx="3152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 b="1"/>
              <a:t>多元函数微分学 </a:t>
            </a:r>
          </a:p>
        </p:txBody>
      </p:sp>
      <p:sp>
        <p:nvSpPr>
          <p:cNvPr id="49177" name="Text Box 1049"/>
          <p:cNvSpPr txBox="1">
            <a:spLocks noChangeArrowheads="1"/>
          </p:cNvSpPr>
          <p:nvPr/>
        </p:nvSpPr>
        <p:spPr bwMode="auto">
          <a:xfrm>
            <a:off x="1295400" y="5638800"/>
            <a:ext cx="47196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 b="1"/>
              <a:t>注意</a:t>
            </a:r>
            <a:r>
              <a:rPr lang="en-US" altLang="zh-CN" sz="3200" b="1"/>
              <a:t>: </a:t>
            </a:r>
            <a:r>
              <a:rPr lang="zh-CN" altLang="en-US" sz="3200" b="1"/>
              <a:t>善于类比</a:t>
            </a:r>
            <a:r>
              <a:rPr lang="en-US" altLang="zh-CN" sz="3200" b="1"/>
              <a:t>, </a:t>
            </a:r>
            <a:r>
              <a:rPr lang="zh-CN" altLang="en-US" sz="3200" b="1"/>
              <a:t>区别异同</a:t>
            </a:r>
          </a:p>
        </p:txBody>
      </p:sp>
      <p:sp>
        <p:nvSpPr>
          <p:cNvPr id="2056" name="Text Box 1050"/>
          <p:cNvSpPr txBox="1">
            <a:spLocks noChangeArrowheads="1"/>
          </p:cNvSpPr>
          <p:nvPr/>
        </p:nvSpPr>
        <p:spPr bwMode="auto">
          <a:xfrm>
            <a:off x="1295400" y="1447800"/>
            <a:ext cx="50720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5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多元函数微分法 </a:t>
            </a:r>
          </a:p>
        </p:txBody>
      </p:sp>
      <p:sp>
        <p:nvSpPr>
          <p:cNvPr id="2057" name="Text Box 1051"/>
          <p:cNvSpPr txBox="1">
            <a:spLocks noChangeArrowheads="1"/>
          </p:cNvSpPr>
          <p:nvPr/>
        </p:nvSpPr>
        <p:spPr bwMode="auto">
          <a:xfrm>
            <a:off x="4038600" y="2286000"/>
            <a:ext cx="32131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5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及其应用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5" grpId="0" build="p" autoUpdateAnimBg="0"/>
      <p:bldP spid="49173" grpId="0" build="p" autoUpdateAnimBg="0"/>
      <p:bldP spid="49174" grpId="0" animBg="1"/>
      <p:bldP spid="49176" grpId="0" build="p" autoUpdateAnimBg="0" advAuto="0"/>
      <p:bldP spid="49177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57200"/>
            <a:ext cx="3048000" cy="6096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ea typeface="楷体_GB2312" pitchFamily="49" charset="-122"/>
              </a:rPr>
              <a:t>3.  </a:t>
            </a:r>
            <a:r>
              <a:rPr lang="en-US" altLang="zh-CN" sz="2800" b="1" i="1" smtClean="0">
                <a:ea typeface="楷体_GB2312" pitchFamily="49" charset="-122"/>
              </a:rPr>
              <a:t>n</a:t>
            </a:r>
            <a:r>
              <a:rPr lang="en-US" altLang="zh-CN" sz="2800" b="1" smtClean="0">
                <a:ea typeface="楷体_GB2312" pitchFamily="49" charset="-122"/>
              </a:rPr>
              <a:t> </a:t>
            </a:r>
            <a:r>
              <a:rPr lang="zh-CN" altLang="en-US" sz="2800" b="1" smtClean="0">
                <a:ea typeface="楷体_GB2312" pitchFamily="49" charset="-122"/>
              </a:rPr>
              <a:t>维空间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85800" y="10668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i="1"/>
              <a:t>n </a:t>
            </a:r>
            <a:r>
              <a:rPr lang="zh-CN" altLang="en-US"/>
              <a:t>元有序数组</a:t>
            </a:r>
          </a:p>
        </p:txBody>
      </p:sp>
      <p:graphicFrame>
        <p:nvGraphicFramePr>
          <p:cNvPr id="97280" name="Object 1024"/>
          <p:cNvGraphicFramePr>
            <a:graphicFrameLocks noChangeAspect="1"/>
          </p:cNvGraphicFramePr>
          <p:nvPr/>
        </p:nvGraphicFramePr>
        <p:xfrm>
          <a:off x="2921000" y="1143000"/>
          <a:ext cx="2108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Equation" r:id="rId3" imgW="2095605" imgH="426711" progId="Equation.3">
                  <p:embed/>
                </p:oleObj>
              </mc:Choice>
              <mc:Fallback>
                <p:oleObj name="Equation" r:id="rId3" imgW="2095605" imgH="426711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1143000"/>
                        <a:ext cx="2108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1" name="Object 1025"/>
          <p:cNvGraphicFramePr>
            <a:graphicFrameLocks noChangeAspect="1"/>
          </p:cNvGraphicFramePr>
          <p:nvPr/>
        </p:nvGraphicFramePr>
        <p:xfrm>
          <a:off x="4343400" y="3517900"/>
          <a:ext cx="209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5" imgW="2080272" imgH="426711" progId="Equation.3">
                  <p:embed/>
                </p:oleObj>
              </mc:Choice>
              <mc:Fallback>
                <p:oleObj name="Equation" r:id="rId5" imgW="2080272" imgH="426711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517900"/>
                        <a:ext cx="2095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029200" y="1081088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的全体称为 </a:t>
            </a:r>
            <a:r>
              <a:rPr lang="en-US" altLang="zh-CN" b="1" i="1">
                <a:solidFill>
                  <a:schemeClr val="tx2"/>
                </a:solidFill>
              </a:rPr>
              <a:t>n</a:t>
            </a:r>
            <a:r>
              <a:rPr lang="en-US" altLang="zh-CN" b="1">
                <a:solidFill>
                  <a:schemeClr val="tx2"/>
                </a:solidFill>
              </a:rPr>
              <a:t> </a:t>
            </a:r>
            <a:r>
              <a:rPr lang="zh-CN" altLang="en-US" b="1">
                <a:solidFill>
                  <a:schemeClr val="tx2"/>
                </a:solidFill>
              </a:rPr>
              <a:t>维空间</a:t>
            </a:r>
            <a:r>
              <a:rPr lang="en-US" altLang="zh-CN"/>
              <a:t>,</a:t>
            </a:r>
          </a:p>
        </p:txBody>
      </p:sp>
      <p:graphicFrame>
        <p:nvGraphicFramePr>
          <p:cNvPr id="97282" name="Object 1026"/>
          <p:cNvGraphicFramePr>
            <a:graphicFrameLocks noChangeAspect="1"/>
          </p:cNvGraphicFramePr>
          <p:nvPr/>
        </p:nvGraphicFramePr>
        <p:xfrm>
          <a:off x="1168400" y="1574800"/>
          <a:ext cx="584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7" imgW="571411" imgH="464718" progId="Equation.3">
                  <p:embed/>
                </p:oleObj>
              </mc:Choice>
              <mc:Fallback>
                <p:oleObj name="Equation" r:id="rId7" imgW="571411" imgH="464718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1574800"/>
                        <a:ext cx="584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381000" y="342900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i="1"/>
              <a:t>n </a:t>
            </a:r>
            <a:r>
              <a:rPr lang="zh-CN" altLang="en-US"/>
              <a:t>维空间中的每一个元素</a:t>
            </a:r>
          </a:p>
        </p:txBody>
      </p:sp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6400800" y="34290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称为空间中的</a:t>
            </a:r>
          </a:p>
        </p:txBody>
      </p:sp>
      <p:graphicFrame>
        <p:nvGraphicFramePr>
          <p:cNvPr id="97283" name="Object 1027"/>
          <p:cNvGraphicFramePr>
            <a:graphicFrameLocks noChangeAspect="1"/>
          </p:cNvGraphicFramePr>
          <p:nvPr/>
        </p:nvGraphicFramePr>
        <p:xfrm>
          <a:off x="1676400" y="4114800"/>
          <a:ext cx="8096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9" imgW="800105" imgH="426711" progId="Equation.3">
                  <p:embed/>
                </p:oleObj>
              </mc:Choice>
              <mc:Fallback>
                <p:oleObj name="Equation" r:id="rId9" imgW="800105" imgH="426711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114800"/>
                        <a:ext cx="80962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2514600" y="4038600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称为该点的第 </a:t>
            </a:r>
            <a:r>
              <a:rPr lang="en-US" altLang="zh-CN" i="1"/>
              <a:t>k</a:t>
            </a:r>
            <a:r>
              <a:rPr lang="en-US" altLang="zh-CN"/>
              <a:t> </a:t>
            </a:r>
            <a:r>
              <a:rPr lang="zh-CN" altLang="en-US"/>
              <a:t>个</a:t>
            </a:r>
            <a:r>
              <a:rPr lang="zh-CN" altLang="en-US" b="1">
                <a:solidFill>
                  <a:schemeClr val="tx2"/>
                </a:solidFill>
              </a:rPr>
              <a:t>坐标 </a:t>
            </a:r>
            <a:r>
              <a:rPr lang="en-US" altLang="zh-CN"/>
              <a:t>.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304800" y="15382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记作</a:t>
            </a:r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1676400" y="16002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即</a:t>
            </a:r>
          </a:p>
        </p:txBody>
      </p:sp>
      <p:pic>
        <p:nvPicPr>
          <p:cNvPr id="11278" name="Picture 2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9" name="Picture 28" descr="F:\My Documents\数学资源库\机动.jpg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0" name="Picture 2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1" name="Picture 3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2" name="Picture 3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3" name="Text Box 32"/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graphicFrame>
        <p:nvGraphicFramePr>
          <p:cNvPr id="97284" name="Object 1028"/>
          <p:cNvGraphicFramePr>
            <a:graphicFrameLocks noChangeAspect="1"/>
          </p:cNvGraphicFramePr>
          <p:nvPr/>
        </p:nvGraphicFramePr>
        <p:xfrm>
          <a:off x="1524000" y="2133600"/>
          <a:ext cx="276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16" imgW="2750805" imgH="403821" progId="Equation.3">
                  <p:embed/>
                </p:oleObj>
              </mc:Choice>
              <mc:Fallback>
                <p:oleObj name="Equation" r:id="rId16" imgW="2750805" imgH="403821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133600"/>
                        <a:ext cx="276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1029"/>
          <p:cNvGraphicFramePr>
            <a:graphicFrameLocks noChangeAspect="1"/>
          </p:cNvGraphicFramePr>
          <p:nvPr/>
        </p:nvGraphicFramePr>
        <p:xfrm>
          <a:off x="2032000" y="2743200"/>
          <a:ext cx="5943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18" imgW="5928333" imgH="457160" progId="Equation.3">
                  <p:embed/>
                </p:oleObj>
              </mc:Choice>
              <mc:Fallback>
                <p:oleObj name="Equation" r:id="rId18" imgW="5928333" imgH="45716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2743200"/>
                        <a:ext cx="5943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8" name="Text Box 36"/>
          <p:cNvSpPr txBox="1">
            <a:spLocks noChangeArrowheads="1"/>
          </p:cNvSpPr>
          <p:nvPr/>
        </p:nvSpPr>
        <p:spPr bwMode="auto">
          <a:xfrm>
            <a:off x="304800" y="40386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一个</a:t>
            </a:r>
            <a:r>
              <a:rPr lang="zh-CN" altLang="en-US" b="1">
                <a:solidFill>
                  <a:schemeClr val="tx2"/>
                </a:solidFill>
              </a:rPr>
              <a:t>点</a:t>
            </a:r>
            <a:r>
              <a:rPr lang="en-US" altLang="zh-CN"/>
              <a:t>, </a:t>
            </a:r>
          </a:p>
        </p:txBody>
      </p:sp>
      <p:sp>
        <p:nvSpPr>
          <p:cNvPr id="8229" name="Text Box 37"/>
          <p:cNvSpPr txBox="1">
            <a:spLocks noChangeArrowheads="1"/>
          </p:cNvSpPr>
          <p:nvPr/>
        </p:nvSpPr>
        <p:spPr bwMode="auto">
          <a:xfrm>
            <a:off x="609600" y="4648200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当所有坐标</a:t>
            </a:r>
          </a:p>
        </p:txBody>
      </p:sp>
      <p:graphicFrame>
        <p:nvGraphicFramePr>
          <p:cNvPr id="97286" name="Object 1030"/>
          <p:cNvGraphicFramePr>
            <a:graphicFrameLocks noChangeAspect="1"/>
          </p:cNvGraphicFramePr>
          <p:nvPr/>
        </p:nvGraphicFramePr>
        <p:xfrm>
          <a:off x="2514600" y="4732338"/>
          <a:ext cx="146526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20" imgW="1455521" imgH="442043" progId="Equation.3">
                  <p:embed/>
                </p:oleObj>
              </mc:Choice>
              <mc:Fallback>
                <p:oleObj name="Equation" r:id="rId20" imgW="1455521" imgH="442043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732338"/>
                        <a:ext cx="1465263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4044950" y="4662488"/>
            <a:ext cx="2051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称该元素为 </a:t>
            </a:r>
          </a:p>
        </p:txBody>
      </p:sp>
      <p:graphicFrame>
        <p:nvGraphicFramePr>
          <p:cNvPr id="97287" name="Object 1031"/>
          <p:cNvGraphicFramePr>
            <a:graphicFrameLocks noChangeAspect="1"/>
          </p:cNvGraphicFramePr>
          <p:nvPr/>
        </p:nvGraphicFramePr>
        <p:xfrm>
          <a:off x="5943600" y="4686300"/>
          <a:ext cx="45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22" imgW="442055" imgH="403821" progId="Equation.3">
                  <p:embed/>
                </p:oleObj>
              </mc:Choice>
              <mc:Fallback>
                <p:oleObj name="Equation" r:id="rId22" imgW="442055" imgH="403821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686300"/>
                        <a:ext cx="457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4" name="Text Box 42"/>
          <p:cNvSpPr txBox="1">
            <a:spLocks noChangeArrowheads="1"/>
          </p:cNvSpPr>
          <p:nvPr/>
        </p:nvSpPr>
        <p:spPr bwMode="auto">
          <a:xfrm>
            <a:off x="6305550" y="4662488"/>
            <a:ext cx="1695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中的零元</a:t>
            </a:r>
            <a:r>
              <a:rPr lang="en-US" altLang="zh-CN"/>
              <a:t>,</a:t>
            </a:r>
          </a:p>
        </p:txBody>
      </p:sp>
      <p:sp>
        <p:nvSpPr>
          <p:cNvPr id="8235" name="Text Box 43"/>
          <p:cNvSpPr txBox="1">
            <a:spLocks noChangeArrowheads="1"/>
          </p:cNvSpPr>
          <p:nvPr/>
        </p:nvSpPr>
        <p:spPr bwMode="auto">
          <a:xfrm>
            <a:off x="7848600" y="4670425"/>
            <a:ext cx="984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记作 </a:t>
            </a:r>
          </a:p>
        </p:txBody>
      </p:sp>
      <p:sp>
        <p:nvSpPr>
          <p:cNvPr id="8236" name="Text Box 44"/>
          <p:cNvSpPr txBox="1">
            <a:spLocks noChangeArrowheads="1"/>
          </p:cNvSpPr>
          <p:nvPr/>
        </p:nvSpPr>
        <p:spPr bwMode="auto">
          <a:xfrm>
            <a:off x="304800" y="5272088"/>
            <a:ext cx="619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i="1"/>
              <a:t>O .</a:t>
            </a:r>
          </a:p>
        </p:txBody>
      </p:sp>
      <p:pic>
        <p:nvPicPr>
          <p:cNvPr id="11294" name="Picture 45" descr="F:\My Documents\数学资源库\目录.jpg">
            <a:hlinkClick r:id="rId24" action="ppaction://hlinksldjump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  <p:bldP spid="8198" grpId="0" autoUpdateAnimBg="0"/>
      <p:bldP spid="8200" grpId="0" autoUpdateAnimBg="0"/>
      <p:bldP spid="2" grpId="0" autoUpdateAnimBg="0"/>
      <p:bldP spid="8204" grpId="0" autoUpdateAnimBg="0"/>
      <p:bldP spid="8212" grpId="0" autoUpdateAnimBg="0"/>
      <p:bldP spid="8213" grpId="0" autoUpdateAnimBg="0"/>
      <p:bldP spid="8228" grpId="0" autoUpdateAnimBg="0"/>
      <p:bldP spid="8229" grpId="0" build="p" autoUpdateAnimBg="0"/>
      <p:bldP spid="8231" grpId="0" build="p" autoUpdateAnimBg="0"/>
      <p:bldP spid="8234" grpId="0" build="p" autoUpdateAnimBg="0" advAuto="0"/>
      <p:bldP spid="8235" grpId="0" build="p" autoUpdateAnimBg="0"/>
      <p:bldP spid="8236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4"/>
          <p:cNvSpPr txBox="1">
            <a:spLocks noChangeArrowheads="1"/>
          </p:cNvSpPr>
          <p:nvPr/>
        </p:nvSpPr>
        <p:spPr bwMode="auto">
          <a:xfrm>
            <a:off x="304800" y="10810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的</a:t>
            </a:r>
            <a:r>
              <a:rPr lang="zh-CN" altLang="en-US" b="1">
                <a:solidFill>
                  <a:schemeClr val="tx2"/>
                </a:solidFill>
              </a:rPr>
              <a:t>距离</a:t>
            </a:r>
            <a:r>
              <a:rPr lang="zh-CN" altLang="en-US"/>
              <a:t>记作</a:t>
            </a:r>
          </a:p>
        </p:txBody>
      </p:sp>
      <p:graphicFrame>
        <p:nvGraphicFramePr>
          <p:cNvPr id="98304" name="Object 0"/>
          <p:cNvGraphicFramePr>
            <a:graphicFrameLocks noChangeAspect="1"/>
          </p:cNvGraphicFramePr>
          <p:nvPr/>
        </p:nvGraphicFramePr>
        <p:xfrm>
          <a:off x="906463" y="1758950"/>
          <a:ext cx="74755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3" imgW="7467644" imgH="540947" progId="Equation.3">
                  <p:embed/>
                </p:oleObj>
              </mc:Choice>
              <mc:Fallback>
                <p:oleObj name="Equation" r:id="rId3" imgW="7467644" imgH="540947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1758950"/>
                        <a:ext cx="747553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0" name="Text Box 16"/>
          <p:cNvSpPr txBox="1">
            <a:spLocks noChangeArrowheads="1"/>
          </p:cNvSpPr>
          <p:nvPr/>
        </p:nvSpPr>
        <p:spPr bwMode="auto">
          <a:xfrm>
            <a:off x="1143000" y="50292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中点</a:t>
            </a:r>
            <a:r>
              <a:rPr lang="zh-CN" altLang="en-US" i="1"/>
              <a:t> </a:t>
            </a:r>
            <a:r>
              <a:rPr lang="en-US" altLang="zh-CN" i="1"/>
              <a:t>a</a:t>
            </a:r>
            <a:r>
              <a:rPr lang="en-US" altLang="zh-CN" baseline="-25000"/>
              <a:t> </a:t>
            </a:r>
            <a:r>
              <a:rPr lang="zh-CN" altLang="en-US"/>
              <a:t>的 </a:t>
            </a:r>
            <a:r>
              <a:rPr lang="zh-CN" altLang="en-US" b="1" i="1">
                <a:solidFill>
                  <a:schemeClr val="tx2"/>
                </a:solidFill>
                <a:sym typeface="Symbol" pitchFamily="18" charset="2"/>
              </a:rPr>
              <a:t></a:t>
            </a:r>
            <a:r>
              <a:rPr lang="zh-CN" altLang="en-US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zh-CN" altLang="en-US" b="1">
                <a:solidFill>
                  <a:schemeClr val="tx2"/>
                </a:solidFill>
                <a:sym typeface="Symbol" pitchFamily="18" charset="2"/>
              </a:rPr>
              <a:t>邻域</a:t>
            </a:r>
            <a:r>
              <a:rPr lang="zh-CN" altLang="en-US">
                <a:sym typeface="Symbol" pitchFamily="18" charset="2"/>
              </a:rPr>
              <a:t>为</a:t>
            </a:r>
            <a:endParaRPr lang="zh-CN" altLang="en-US" baseline="-25000"/>
          </a:p>
        </p:txBody>
      </p:sp>
      <p:graphicFrame>
        <p:nvGraphicFramePr>
          <p:cNvPr id="12293" name="Object 1"/>
          <p:cNvGraphicFramePr>
            <a:graphicFrameLocks noChangeAspect="1"/>
          </p:cNvGraphicFramePr>
          <p:nvPr/>
        </p:nvGraphicFramePr>
        <p:xfrm>
          <a:off x="5181600" y="533400"/>
          <a:ext cx="3441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Equation" r:id="rId5" imgW="3428897" imgH="442043" progId="Equation.3">
                  <p:embed/>
                </p:oleObj>
              </mc:Choice>
              <mc:Fallback>
                <p:oleObj name="Equation" r:id="rId5" imgW="3428897" imgH="442043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33400"/>
                        <a:ext cx="3441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6" name="Object 2"/>
          <p:cNvGraphicFramePr>
            <a:graphicFrameLocks noChangeAspect="1"/>
          </p:cNvGraphicFramePr>
          <p:nvPr/>
        </p:nvGraphicFramePr>
        <p:xfrm>
          <a:off x="2008188" y="5638800"/>
          <a:ext cx="49514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Equation" r:id="rId7" imgW="4937758" imgH="518057" progId="Equation.3">
                  <p:embed/>
                </p:oleObj>
              </mc:Choice>
              <mc:Fallback>
                <p:oleObj name="Equation" r:id="rId7" imgW="4937758" imgH="51805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5638800"/>
                        <a:ext cx="49514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5" name="Picture 2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24" descr="F:\My Documents\数学资源库\机动.jpg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2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2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9" name="Picture 2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0" name="Text Box 28"/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graphicFrame>
        <p:nvGraphicFramePr>
          <p:cNvPr id="12301" name="Object 3"/>
          <p:cNvGraphicFramePr>
            <a:graphicFrameLocks noChangeAspect="1"/>
          </p:cNvGraphicFramePr>
          <p:nvPr/>
        </p:nvGraphicFramePr>
        <p:xfrm>
          <a:off x="923925" y="457200"/>
          <a:ext cx="42005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Equation" r:id="rId14" imgW="4190994" imgH="502940" progId="Equation.3">
                  <p:embed/>
                </p:oleObj>
              </mc:Choice>
              <mc:Fallback>
                <p:oleObj name="Equation" r:id="rId14" imgW="4190994" imgH="5029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457200"/>
                        <a:ext cx="42005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2209800" y="1143000"/>
          <a:ext cx="26019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Equation" r:id="rId16" imgW="2590785" imgH="457160" progId="Equation.3">
                  <p:embed/>
                </p:oleObj>
              </mc:Choice>
              <mc:Fallback>
                <p:oleObj name="Equation" r:id="rId16" imgW="2590785" imgH="457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143000"/>
                        <a:ext cx="26019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6" name="Text Box 32"/>
          <p:cNvSpPr txBox="1">
            <a:spLocks noChangeArrowheads="1"/>
          </p:cNvSpPr>
          <p:nvPr/>
        </p:nvSpPr>
        <p:spPr bwMode="auto">
          <a:xfrm>
            <a:off x="4876800" y="1081088"/>
            <a:ext cx="1339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规定为 </a:t>
            </a:r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914400" y="2451100"/>
          <a:ext cx="42005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Equation" r:id="rId18" imgW="4190994" imgH="502940" progId="Equation.3">
                  <p:embed/>
                </p:oleObj>
              </mc:Choice>
              <mc:Fallback>
                <p:oleObj name="Equation" r:id="rId18" imgW="4190994" imgH="5029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51100"/>
                        <a:ext cx="42005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9" name="Text Box 35"/>
          <p:cNvSpPr txBox="1">
            <a:spLocks noChangeArrowheads="1"/>
          </p:cNvSpPr>
          <p:nvPr/>
        </p:nvSpPr>
        <p:spPr bwMode="auto">
          <a:xfrm>
            <a:off x="5029200" y="2505075"/>
            <a:ext cx="3108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与零元 </a:t>
            </a:r>
            <a:r>
              <a:rPr lang="en-US" altLang="zh-CN" i="1"/>
              <a:t>O</a:t>
            </a:r>
            <a:r>
              <a:rPr lang="en-US" altLang="zh-CN"/>
              <a:t> </a:t>
            </a:r>
            <a:r>
              <a:rPr lang="zh-CN" altLang="en-US"/>
              <a:t>的距离为</a:t>
            </a:r>
          </a:p>
        </p:txBody>
      </p:sp>
      <p:graphicFrame>
        <p:nvGraphicFramePr>
          <p:cNvPr id="98310" name="Object 6"/>
          <p:cNvGraphicFramePr>
            <a:graphicFrameLocks noChangeAspect="1"/>
          </p:cNvGraphicFramePr>
          <p:nvPr/>
        </p:nvGraphicFramePr>
        <p:xfrm>
          <a:off x="2463800" y="3086100"/>
          <a:ext cx="3467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Equation" r:id="rId20" imgW="3451788" imgH="540947" progId="Equation.3">
                  <p:embed/>
                </p:oleObj>
              </mc:Choice>
              <mc:Fallback>
                <p:oleObj name="Equation" r:id="rId20" imgW="3451788" imgH="54094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3086100"/>
                        <a:ext cx="34671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381000" y="3810000"/>
          <a:ext cx="4622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Equation" r:id="rId22" imgW="4610158" imgH="464718" progId="Equation.3">
                  <p:embed/>
                </p:oleObj>
              </mc:Choice>
              <mc:Fallback>
                <p:oleObj name="Equation" r:id="rId22" imgW="4610158" imgH="46471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0000"/>
                        <a:ext cx="4622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762000" y="4343400"/>
          <a:ext cx="6134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Equation" r:id="rId24" imgW="6118804" imgH="518057" progId="Equation.3">
                  <p:embed/>
                </p:oleObj>
              </mc:Choice>
              <mc:Fallback>
                <p:oleObj name="Equation" r:id="rId24" imgW="6118804" imgH="51805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343400"/>
                        <a:ext cx="6134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3" name="Object 9"/>
          <p:cNvGraphicFramePr>
            <a:graphicFrameLocks noChangeAspect="1"/>
          </p:cNvGraphicFramePr>
          <p:nvPr/>
        </p:nvGraphicFramePr>
        <p:xfrm>
          <a:off x="7010400" y="4400550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Equation" r:id="rId26" imgW="1775563" imgH="426711" progId="Equation.3">
                  <p:embed/>
                </p:oleObj>
              </mc:Choice>
              <mc:Fallback>
                <p:oleObj name="Equation" r:id="rId26" imgW="1775563" imgH="42671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400550"/>
                        <a:ext cx="179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4" name="Object 10"/>
          <p:cNvGraphicFramePr>
            <a:graphicFrameLocks noChangeAspect="1"/>
          </p:cNvGraphicFramePr>
          <p:nvPr/>
        </p:nvGraphicFramePr>
        <p:xfrm>
          <a:off x="762000" y="5067300"/>
          <a:ext cx="45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Equation" r:id="rId28" imgW="442055" imgH="403821" progId="Equation.3">
                  <p:embed/>
                </p:oleObj>
              </mc:Choice>
              <mc:Fallback>
                <p:oleObj name="Equation" r:id="rId28" imgW="442055" imgH="40382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067300"/>
                        <a:ext cx="457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311" name="Picture 42" descr="F:\My Documents\数学资源库\目录.jpg">
            <a:hlinkClick r:id="rId30" action="ppaction://hlinksldjump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2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60" grpId="0" autoUpdateAnimBg="0"/>
      <p:bldP spid="82976" grpId="0" build="p" autoUpdateAnimBg="0"/>
      <p:bldP spid="8297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4572000" cy="6096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latin typeface="楷体_GB2312" pitchFamily="49" charset="-122"/>
                <a:ea typeface="楷体_GB2312" pitchFamily="49" charset="-122"/>
              </a:rPr>
              <a:t>二、多元函数的概念  </a:t>
            </a:r>
            <a:endParaRPr lang="zh-CN" altLang="en-US" sz="3200" b="1" smtClean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3315" name="Picture 35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36" descr="F:\My Documents\数学资源库\机动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3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3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3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Text Box 40"/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3321" name="Picture 46" descr="F:\My Documents\数学资源库\目录.jp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32766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定义</a:t>
            </a:r>
            <a:r>
              <a:rPr lang="en-US" altLang="zh-CN" sz="2800" b="1" smtClean="0">
                <a:ea typeface="楷体_GB2312" pitchFamily="49" charset="-122"/>
              </a:rPr>
              <a:t>1.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设非空点集</a:t>
            </a:r>
            <a:endParaRPr lang="zh-CN" altLang="en-US" sz="2800" smtClean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4339" name="Object 1024"/>
          <p:cNvGraphicFramePr>
            <a:graphicFrameLocks noChangeAspect="1"/>
          </p:cNvGraphicFramePr>
          <p:nvPr/>
        </p:nvGraphicFramePr>
        <p:xfrm>
          <a:off x="3581400" y="485775"/>
          <a:ext cx="1308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Equation" r:id="rId3" imgW="1295500" imgH="480050" progId="Equation.3">
                  <p:embed/>
                </p:oleObj>
              </mc:Choice>
              <mc:Fallback>
                <p:oleObj name="Equation" r:id="rId3" imgW="1295500" imgH="48005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85775"/>
                        <a:ext cx="13081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3" name="Object 1025"/>
          <p:cNvGraphicFramePr>
            <a:graphicFrameLocks noChangeAspect="1"/>
          </p:cNvGraphicFramePr>
          <p:nvPr/>
        </p:nvGraphicFramePr>
        <p:xfrm>
          <a:off x="4597400" y="1733550"/>
          <a:ext cx="287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Equation" r:id="rId5" imgW="2857486" imgH="426711" progId="Equation.3">
                  <p:embed/>
                </p:oleObj>
              </mc:Choice>
              <mc:Fallback>
                <p:oleObj name="Equation" r:id="rId5" imgW="2857486" imgH="426711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1733550"/>
                        <a:ext cx="287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04800" y="2286000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点集 </a:t>
            </a:r>
            <a:r>
              <a:rPr lang="en-US" altLang="zh-CN" i="1"/>
              <a:t>D</a:t>
            </a:r>
            <a:r>
              <a:rPr lang="en-US" altLang="zh-CN" i="1">
                <a:solidFill>
                  <a:schemeClr val="tx2"/>
                </a:solidFill>
              </a:rPr>
              <a:t> </a:t>
            </a:r>
            <a:r>
              <a:rPr lang="zh-CN" altLang="en-US"/>
              <a:t>称为函数的</a:t>
            </a:r>
            <a:r>
              <a:rPr lang="zh-CN" altLang="en-US" b="1">
                <a:solidFill>
                  <a:schemeClr val="tx2"/>
                </a:solidFill>
              </a:rPr>
              <a:t>定义域 </a:t>
            </a:r>
            <a:r>
              <a:rPr lang="en-US" altLang="zh-CN"/>
              <a:t>;  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648200" y="22860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</a:rPr>
              <a:t>数集</a:t>
            </a:r>
          </a:p>
        </p:txBody>
      </p:sp>
      <p:graphicFrame>
        <p:nvGraphicFramePr>
          <p:cNvPr id="100354" name="Object 1026"/>
          <p:cNvGraphicFramePr>
            <a:graphicFrameLocks noChangeAspect="1"/>
          </p:cNvGraphicFramePr>
          <p:nvPr/>
        </p:nvGraphicFramePr>
        <p:xfrm>
          <a:off x="5502275" y="2362200"/>
          <a:ext cx="32607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Equation" r:id="rId7" imgW="3246201" imgH="457160" progId="Equation.3">
                  <p:embed/>
                </p:oleObj>
              </mc:Choice>
              <mc:Fallback>
                <p:oleObj name="Equation" r:id="rId7" imgW="3246201" imgH="45716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275" y="2362200"/>
                        <a:ext cx="32607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04800" y="283368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</a:rPr>
              <a:t>称为函数的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值域</a:t>
            </a:r>
            <a:r>
              <a:rPr lang="zh-CN" altLang="en-US" b="1">
                <a:solidFill>
                  <a:srgbClr val="FFCC00"/>
                </a:solidFill>
                <a:latin typeface="楷体_GB2312" pitchFamily="49" charset="-122"/>
              </a:rPr>
              <a:t> 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762000" y="3429000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特别地 </a:t>
            </a:r>
            <a:r>
              <a:rPr lang="en-US" altLang="zh-CN"/>
              <a:t>, </a:t>
            </a:r>
            <a:r>
              <a:rPr lang="zh-CN" altLang="en-US"/>
              <a:t>当 </a:t>
            </a:r>
            <a:r>
              <a:rPr lang="en-US" altLang="zh-CN" i="1"/>
              <a:t>n</a:t>
            </a:r>
            <a:r>
              <a:rPr lang="en-US" altLang="zh-CN"/>
              <a:t> = 2 </a:t>
            </a: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有二元函数</a:t>
            </a:r>
          </a:p>
        </p:txBody>
      </p:sp>
      <p:graphicFrame>
        <p:nvGraphicFramePr>
          <p:cNvPr id="100355" name="Object 1027"/>
          <p:cNvGraphicFramePr>
            <a:graphicFrameLocks noChangeAspect="1"/>
          </p:cNvGraphicFramePr>
          <p:nvPr/>
        </p:nvGraphicFramePr>
        <p:xfrm>
          <a:off x="1752600" y="3962400"/>
          <a:ext cx="44561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Equation" r:id="rId9" imgW="4442363" imgH="502940" progId="Equation.3">
                  <p:embed/>
                </p:oleObj>
              </mc:Choice>
              <mc:Fallback>
                <p:oleObj name="Equation" r:id="rId9" imgW="4442363" imgH="50294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962400"/>
                        <a:ext cx="44561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304800" y="4586288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当 </a:t>
            </a:r>
            <a:r>
              <a:rPr lang="en-US" altLang="zh-CN" i="1"/>
              <a:t>n</a:t>
            </a:r>
            <a:r>
              <a:rPr lang="en-US" altLang="zh-CN"/>
              <a:t> = 3 </a:t>
            </a:r>
            <a:r>
              <a:rPr lang="zh-CN" altLang="en-US"/>
              <a:t>时</a:t>
            </a:r>
            <a:r>
              <a:rPr lang="en-US" altLang="zh-CN"/>
              <a:t>,  </a:t>
            </a:r>
            <a:r>
              <a:rPr lang="zh-CN" altLang="en-US"/>
              <a:t>有三元函数</a:t>
            </a:r>
          </a:p>
        </p:txBody>
      </p:sp>
      <p:graphicFrame>
        <p:nvGraphicFramePr>
          <p:cNvPr id="100356" name="Object 1028"/>
          <p:cNvGraphicFramePr>
            <a:graphicFrameLocks noChangeAspect="1"/>
          </p:cNvGraphicFramePr>
          <p:nvPr/>
        </p:nvGraphicFramePr>
        <p:xfrm>
          <a:off x="1447800" y="5118100"/>
          <a:ext cx="50657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Equation" r:id="rId11" imgW="5051997" imgH="502940" progId="Equation.3">
                  <p:embed/>
                </p:oleObj>
              </mc:Choice>
              <mc:Fallback>
                <p:oleObj name="Equation" r:id="rId11" imgW="5051997" imgH="50294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118100"/>
                        <a:ext cx="50657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4876800" y="4826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</a:rPr>
              <a:t>映射</a:t>
            </a:r>
          </a:p>
        </p:txBody>
      </p:sp>
      <p:graphicFrame>
        <p:nvGraphicFramePr>
          <p:cNvPr id="100357" name="Object 1029"/>
          <p:cNvGraphicFramePr>
            <a:graphicFrameLocks noChangeAspect="1"/>
          </p:cNvGraphicFramePr>
          <p:nvPr/>
        </p:nvGraphicFramePr>
        <p:xfrm>
          <a:off x="5702300" y="584200"/>
          <a:ext cx="15986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Equation" r:id="rId13" imgW="1584877" imgH="388704" progId="Equation.3">
                  <p:embed/>
                </p:oleObj>
              </mc:Choice>
              <mc:Fallback>
                <p:oleObj name="Equation" r:id="rId13" imgW="1584877" imgH="388704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0" y="584200"/>
                        <a:ext cx="15986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7239000" y="4572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称为定义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304800" y="10810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在</a:t>
            </a:r>
            <a:r>
              <a:rPr lang="zh-CN" altLang="en-US" i="1"/>
              <a:t> </a:t>
            </a:r>
            <a:r>
              <a:rPr lang="en-US" altLang="zh-CN" i="1"/>
              <a:t>D</a:t>
            </a:r>
            <a:r>
              <a:rPr lang="en-US" altLang="zh-CN"/>
              <a:t> </a:t>
            </a:r>
            <a:r>
              <a:rPr lang="zh-CN" altLang="en-US"/>
              <a:t>上的 </a:t>
            </a:r>
            <a:r>
              <a:rPr lang="en-US" altLang="zh-CN" b="1" i="1">
                <a:solidFill>
                  <a:schemeClr val="tx2"/>
                </a:solidFill>
              </a:rPr>
              <a:t>n</a:t>
            </a:r>
            <a:r>
              <a:rPr lang="en-US" altLang="zh-CN" b="1">
                <a:solidFill>
                  <a:schemeClr val="tx2"/>
                </a:solidFill>
              </a:rPr>
              <a:t> </a:t>
            </a:r>
            <a:r>
              <a:rPr lang="zh-CN" altLang="en-US" b="1">
                <a:solidFill>
                  <a:schemeClr val="tx2"/>
                </a:solidFill>
              </a:rPr>
              <a:t>元函数 </a:t>
            </a:r>
            <a:r>
              <a:rPr lang="en-US" altLang="zh-CN"/>
              <a:t>,  </a:t>
            </a:r>
            <a:r>
              <a:rPr lang="zh-CN" altLang="en-US"/>
              <a:t>记作</a:t>
            </a:r>
          </a:p>
        </p:txBody>
      </p:sp>
      <p:graphicFrame>
        <p:nvGraphicFramePr>
          <p:cNvPr id="100358" name="Object 1030"/>
          <p:cNvGraphicFramePr>
            <a:graphicFrameLocks noChangeAspect="1"/>
          </p:cNvGraphicFramePr>
          <p:nvPr/>
        </p:nvGraphicFramePr>
        <p:xfrm>
          <a:off x="1627188" y="1752600"/>
          <a:ext cx="29448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Equation" r:id="rId15" imgW="2933717" imgH="426711" progId="Equation.3">
                  <p:embed/>
                </p:oleObj>
              </mc:Choice>
              <mc:Fallback>
                <p:oleObj name="Equation" r:id="rId15" imgW="2933717" imgH="426711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1752600"/>
                        <a:ext cx="29448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54" name="Picture 2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Picture 22" descr="F:\My Documents\数学资源库\机动.jpg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Picture 2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7" name="Picture 2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8" name="Picture 2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9" name="Text Box 26"/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4360" name="Picture 28" descr="F:\My Documents\数学资源库\目录.jpg">
            <a:hlinkClick r:id="rId22" action="ppaction://hlinksldjump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utoUpdateAnimBg="0"/>
      <p:bldP spid="10247" grpId="0" autoUpdateAnimBg="0"/>
      <p:bldP spid="10249" grpId="0" autoUpdateAnimBg="0"/>
      <p:bldP spid="10250" grpId="0" autoUpdateAnimBg="0"/>
      <p:bldP spid="10252" grpId="0" build="p" autoUpdateAnimBg="0"/>
      <p:bldP spid="10254" grpId="0" build="p" autoUpdateAnimBg="0"/>
      <p:bldP spid="10256" grpId="0" autoUpdateAnimBg="0"/>
      <p:bldP spid="1025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705600" y="457200"/>
            <a:ext cx="2124075" cy="1846263"/>
            <a:chOff x="4176" y="336"/>
            <a:chExt cx="1488" cy="1292"/>
          </a:xfrm>
        </p:grpSpPr>
        <p:sp>
          <p:nvSpPr>
            <p:cNvPr id="15407" name="Oval 3"/>
            <p:cNvSpPr>
              <a:spLocks noChangeArrowheads="1"/>
            </p:cNvSpPr>
            <p:nvPr/>
          </p:nvSpPr>
          <p:spPr bwMode="auto">
            <a:xfrm>
              <a:off x="4176" y="1056"/>
              <a:ext cx="1056" cy="288"/>
            </a:xfrm>
            <a:prstGeom prst="ellipse">
              <a:avLst/>
            </a:prstGeom>
            <a:solidFill>
              <a:srgbClr val="6666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408" name="Group 4"/>
            <p:cNvGrpSpPr>
              <a:grpSpLocks/>
            </p:cNvGrpSpPr>
            <p:nvPr/>
          </p:nvGrpSpPr>
          <p:grpSpPr bwMode="auto">
            <a:xfrm>
              <a:off x="4368" y="384"/>
              <a:ext cx="1296" cy="1152"/>
              <a:chOff x="4368" y="384"/>
              <a:chExt cx="1296" cy="1152"/>
            </a:xfrm>
          </p:grpSpPr>
          <p:sp>
            <p:nvSpPr>
              <p:cNvPr id="15412" name="Line 5"/>
              <p:cNvSpPr>
                <a:spLocks noChangeShapeType="1"/>
              </p:cNvSpPr>
              <p:nvPr/>
            </p:nvSpPr>
            <p:spPr bwMode="auto">
              <a:xfrm>
                <a:off x="4704" y="120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5413" name="Group 6"/>
              <p:cNvGrpSpPr>
                <a:grpSpLocks/>
              </p:cNvGrpSpPr>
              <p:nvPr/>
            </p:nvGrpSpPr>
            <p:grpSpPr bwMode="auto">
              <a:xfrm>
                <a:off x="4368" y="384"/>
                <a:ext cx="1296" cy="1152"/>
                <a:chOff x="4368" y="384"/>
                <a:chExt cx="1296" cy="1152"/>
              </a:xfrm>
            </p:grpSpPr>
            <p:sp>
              <p:nvSpPr>
                <p:cNvPr id="15414" name="Line 7"/>
                <p:cNvSpPr>
                  <a:spLocks noChangeShapeType="1"/>
                </p:cNvSpPr>
                <p:nvPr/>
              </p:nvSpPr>
              <p:spPr bwMode="auto">
                <a:xfrm>
                  <a:off x="5232" y="120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15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4704" y="38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16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4560" y="1200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17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4368" y="1344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18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4704" y="62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5409" name="Object 12"/>
            <p:cNvGraphicFramePr>
              <a:graphicFrameLocks noChangeAspect="1"/>
            </p:cNvGraphicFramePr>
            <p:nvPr/>
          </p:nvGraphicFramePr>
          <p:xfrm>
            <a:off x="4464" y="1440"/>
            <a:ext cx="169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9" name="公式" r:id="rId3" imgW="114239" imgH="122010" progId="Equation.3">
                    <p:embed/>
                  </p:oleObj>
                </mc:Choice>
                <mc:Fallback>
                  <p:oleObj name="公式" r:id="rId3" imgW="114239" imgH="12201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440"/>
                          <a:ext cx="169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10" name="Object 13"/>
            <p:cNvGraphicFramePr>
              <a:graphicFrameLocks noChangeAspect="1"/>
            </p:cNvGraphicFramePr>
            <p:nvPr/>
          </p:nvGraphicFramePr>
          <p:xfrm>
            <a:off x="4752" y="336"/>
            <a:ext cx="168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0" name="公式" r:id="rId5" imgW="114239" imgH="114236" progId="Equation.3">
                    <p:embed/>
                  </p:oleObj>
                </mc:Choice>
                <mc:Fallback>
                  <p:oleObj name="公式" r:id="rId5" imgW="114239" imgH="114236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336"/>
                          <a:ext cx="168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11" name="Object 14"/>
            <p:cNvGraphicFramePr>
              <a:graphicFrameLocks noChangeAspect="1"/>
            </p:cNvGraphicFramePr>
            <p:nvPr/>
          </p:nvGraphicFramePr>
          <p:xfrm>
            <a:off x="5472" y="1248"/>
            <a:ext cx="18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1" name="公式" r:id="rId7" imgW="122013" imgH="152458" progId="Equation.3">
                    <p:embed/>
                  </p:oleObj>
                </mc:Choice>
                <mc:Fallback>
                  <p:oleObj name="公式" r:id="rId7" imgW="122013" imgH="152458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1248"/>
                          <a:ext cx="188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3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2819400" cy="685800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例如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,</a:t>
            </a:r>
            <a:r>
              <a:rPr lang="en-US" altLang="zh-CN" sz="2800" smtClean="0">
                <a:ea typeface="楷体_GB2312" pitchFamily="49" charset="-122"/>
              </a:rPr>
              <a:t> 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二元函数</a:t>
            </a:r>
          </a:p>
        </p:txBody>
      </p:sp>
      <p:graphicFrame>
        <p:nvGraphicFramePr>
          <p:cNvPr id="95248" name="Object 16"/>
          <p:cNvGraphicFramePr>
            <a:graphicFrameLocks noChangeAspect="1"/>
          </p:cNvGraphicFramePr>
          <p:nvPr/>
        </p:nvGraphicFramePr>
        <p:xfrm>
          <a:off x="3238500" y="508000"/>
          <a:ext cx="2476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2" name="Equation" r:id="rId9" imgW="2461213" imgH="540947" progId="Equation.3">
                  <p:embed/>
                </p:oleObj>
              </mc:Choice>
              <mc:Fallback>
                <p:oleObj name="Equation" r:id="rId9" imgW="2461213" imgH="54094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508000"/>
                        <a:ext cx="24765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9" name="Text Box 17"/>
          <p:cNvSpPr txBox="1">
            <a:spLocks noChangeArrowheads="1"/>
          </p:cNvSpPr>
          <p:nvPr/>
        </p:nvSpPr>
        <p:spPr bwMode="auto">
          <a:xfrm>
            <a:off x="304800" y="11430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定义域为</a:t>
            </a:r>
          </a:p>
        </p:txBody>
      </p:sp>
      <p:graphicFrame>
        <p:nvGraphicFramePr>
          <p:cNvPr id="95250" name="Object 18"/>
          <p:cNvGraphicFramePr>
            <a:graphicFrameLocks noChangeAspect="1"/>
          </p:cNvGraphicFramePr>
          <p:nvPr/>
        </p:nvGraphicFramePr>
        <p:xfrm>
          <a:off x="2692400" y="1143000"/>
          <a:ext cx="3022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Equation" r:id="rId11" imgW="3009949" imgH="518057" progId="Equation.3">
                  <p:embed/>
                </p:oleObj>
              </mc:Choice>
              <mc:Fallback>
                <p:oleObj name="Equation" r:id="rId11" imgW="3009949" imgH="518057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1143000"/>
                        <a:ext cx="3022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1" name="Text Box 19"/>
          <p:cNvSpPr txBox="1">
            <a:spLocks noChangeArrowheads="1"/>
          </p:cNvSpPr>
          <p:nvPr/>
        </p:nvSpPr>
        <p:spPr bwMode="auto">
          <a:xfrm>
            <a:off x="1752600" y="11430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圆域</a:t>
            </a:r>
          </a:p>
        </p:txBody>
      </p:sp>
      <p:sp>
        <p:nvSpPr>
          <p:cNvPr id="95252" name="Text Box 20"/>
          <p:cNvSpPr txBox="1">
            <a:spLocks noChangeArrowheads="1"/>
          </p:cNvSpPr>
          <p:nvPr/>
        </p:nvSpPr>
        <p:spPr bwMode="auto">
          <a:xfrm>
            <a:off x="609600" y="28956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说明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95253" name="Text Box 21"/>
          <p:cNvSpPr txBox="1">
            <a:spLocks noChangeArrowheads="1"/>
          </p:cNvSpPr>
          <p:nvPr/>
        </p:nvSpPr>
        <p:spPr bwMode="auto">
          <a:xfrm>
            <a:off x="1524000" y="2895600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二元函数</a:t>
            </a:r>
            <a:r>
              <a:rPr lang="zh-CN" altLang="en-US">
                <a:solidFill>
                  <a:schemeClr val="tx2"/>
                </a:solidFill>
              </a:rPr>
              <a:t>  </a:t>
            </a:r>
            <a:r>
              <a:rPr lang="en-US" altLang="zh-CN" i="1"/>
              <a:t>z = 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), 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en-US" altLang="zh-CN">
                <a:sym typeface="Symbol" pitchFamily="18" charset="2"/>
              </a:rPr>
              <a:t> </a:t>
            </a:r>
            <a:r>
              <a:rPr lang="en-US" altLang="zh-CN" i="1">
                <a:sym typeface="Symbol" pitchFamily="18" charset="2"/>
              </a:rPr>
              <a:t>D</a:t>
            </a:r>
            <a:endParaRPr lang="en-US" altLang="zh-CN"/>
          </a:p>
        </p:txBody>
      </p:sp>
      <p:sp>
        <p:nvSpPr>
          <p:cNvPr id="95254" name="Text Box 22"/>
          <p:cNvSpPr txBox="1">
            <a:spLocks noChangeArrowheads="1"/>
          </p:cNvSpPr>
          <p:nvPr/>
        </p:nvSpPr>
        <p:spPr bwMode="auto">
          <a:xfrm>
            <a:off x="304800" y="1766888"/>
            <a:ext cx="502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图形为中心在原点的上半球面</a:t>
            </a:r>
            <a:r>
              <a:rPr lang="en-US" altLang="zh-CN"/>
              <a:t>.</a:t>
            </a:r>
          </a:p>
        </p:txBody>
      </p:sp>
      <p:graphicFrame>
        <p:nvGraphicFramePr>
          <p:cNvPr id="95256" name="Object 24"/>
          <p:cNvGraphicFramePr>
            <a:graphicFrameLocks noChangeAspect="1"/>
          </p:cNvGraphicFramePr>
          <p:nvPr/>
        </p:nvGraphicFramePr>
        <p:xfrm>
          <a:off x="6705600" y="4267200"/>
          <a:ext cx="1900238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BMP 图象" r:id="rId13" imgW="5934903" imgH="4552381" progId="Paint.Picture">
                  <p:embed/>
                </p:oleObj>
              </mc:Choice>
              <mc:Fallback>
                <p:oleObj name="BMP 图象" r:id="rId13" imgW="5934903" imgH="4552381" progId="Paint.Picture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267200"/>
                        <a:ext cx="1900238" cy="1905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7" name="Object 25"/>
          <p:cNvGraphicFramePr>
            <a:graphicFrameLocks noChangeAspect="1"/>
          </p:cNvGraphicFramePr>
          <p:nvPr/>
        </p:nvGraphicFramePr>
        <p:xfrm>
          <a:off x="717550" y="2390775"/>
          <a:ext cx="26289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Equation" r:id="rId15" imgW="2613675" imgH="419153" progId="Equation.3">
                  <p:embed/>
                </p:oleObj>
              </mc:Choice>
              <mc:Fallback>
                <p:oleObj name="Equation" r:id="rId15" imgW="2613675" imgH="419153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2390775"/>
                        <a:ext cx="26289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73" name="Picture 2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4" name="Picture 27" descr="F:\My Documents\数学资源库\机动.jpg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5" name="Picture 2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6" name="Picture 2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7" name="Picture 3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8" name="Text Box 31"/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sp>
        <p:nvSpPr>
          <p:cNvPr id="95265" name="Text Box 33"/>
          <p:cNvSpPr txBox="1">
            <a:spLocks noChangeArrowheads="1"/>
          </p:cNvSpPr>
          <p:nvPr/>
        </p:nvSpPr>
        <p:spPr bwMode="auto">
          <a:xfrm>
            <a:off x="228600" y="3519488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ym typeface="Symbol" pitchFamily="18" charset="2"/>
              </a:rPr>
              <a:t>的图形一般为空间曲面  </a:t>
            </a:r>
            <a:r>
              <a:rPr lang="en-US" altLang="zh-CN">
                <a:sym typeface="Symbol" pitchFamily="18" charset="2"/>
              </a:rPr>
              <a:t>.</a:t>
            </a:r>
            <a:endParaRPr lang="en-US" altLang="zh-CN"/>
          </a:p>
        </p:txBody>
      </p:sp>
      <p:graphicFrame>
        <p:nvGraphicFramePr>
          <p:cNvPr id="95266" name="Object 34"/>
          <p:cNvGraphicFramePr>
            <a:graphicFrameLocks noChangeAspect="1"/>
          </p:cNvGraphicFramePr>
          <p:nvPr/>
        </p:nvGraphicFramePr>
        <p:xfrm>
          <a:off x="8237538" y="1752600"/>
          <a:ext cx="136525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Equation" r:id="rId22" imgW="137130" imgH="289585" progId="Equation.3">
                  <p:embed/>
                </p:oleObj>
              </mc:Choice>
              <mc:Fallback>
                <p:oleObj name="Equation" r:id="rId22" imgW="137130" imgH="289585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7538" y="1752600"/>
                        <a:ext cx="136525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67" name="Object 35"/>
          <p:cNvGraphicFramePr>
            <a:graphicFrameLocks noChangeAspect="1"/>
          </p:cNvGraphicFramePr>
          <p:nvPr/>
        </p:nvGraphicFramePr>
        <p:xfrm>
          <a:off x="3378200" y="2332038"/>
          <a:ext cx="15748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Equation" r:id="rId24" imgW="1562202" imgH="495382" progId="Equation.3">
                  <p:embed/>
                </p:oleObj>
              </mc:Choice>
              <mc:Fallback>
                <p:oleObj name="Equation" r:id="rId24" imgW="1562202" imgH="495382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2332038"/>
                        <a:ext cx="15748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68" name="Text Box 36"/>
          <p:cNvSpPr txBox="1">
            <a:spLocks noChangeArrowheads="1"/>
          </p:cNvSpPr>
          <p:nvPr/>
        </p:nvSpPr>
        <p:spPr bwMode="auto">
          <a:xfrm>
            <a:off x="609600" y="4068763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三元函数 </a:t>
            </a:r>
          </a:p>
        </p:txBody>
      </p:sp>
      <p:graphicFrame>
        <p:nvGraphicFramePr>
          <p:cNvPr id="95269" name="Object 37"/>
          <p:cNvGraphicFramePr>
            <a:graphicFrameLocks noChangeAspect="1"/>
          </p:cNvGraphicFramePr>
          <p:nvPr/>
        </p:nvGraphicFramePr>
        <p:xfrm>
          <a:off x="2286000" y="4064000"/>
          <a:ext cx="3543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Equation" r:id="rId26" imgW="3528019" imgH="495382" progId="Equation.3">
                  <p:embed/>
                </p:oleObj>
              </mc:Choice>
              <mc:Fallback>
                <p:oleObj name="Equation" r:id="rId26" imgW="3528019" imgH="495382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064000"/>
                        <a:ext cx="3543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70" name="Text Box 38"/>
          <p:cNvSpPr txBox="1">
            <a:spLocks noChangeArrowheads="1"/>
          </p:cNvSpPr>
          <p:nvPr/>
        </p:nvSpPr>
        <p:spPr bwMode="auto">
          <a:xfrm>
            <a:off x="304800" y="45720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定义域为</a:t>
            </a:r>
          </a:p>
        </p:txBody>
      </p:sp>
      <p:graphicFrame>
        <p:nvGraphicFramePr>
          <p:cNvPr id="95271" name="Object 39"/>
          <p:cNvGraphicFramePr>
            <a:graphicFrameLocks noChangeAspect="1"/>
          </p:cNvGraphicFramePr>
          <p:nvPr/>
        </p:nvGraphicFramePr>
        <p:xfrm>
          <a:off x="1333500" y="5118100"/>
          <a:ext cx="3987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Equation" r:id="rId28" imgW="3970074" imgH="518057" progId="Equation.3">
                  <p:embed/>
                </p:oleObj>
              </mc:Choice>
              <mc:Fallback>
                <p:oleObj name="Equation" r:id="rId28" imgW="3970074" imgH="518057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5118100"/>
                        <a:ext cx="3987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72" name="Text Box 40"/>
          <p:cNvSpPr txBox="1">
            <a:spLocks noChangeArrowheads="1"/>
          </p:cNvSpPr>
          <p:nvPr/>
        </p:nvSpPr>
        <p:spPr bwMode="auto">
          <a:xfrm>
            <a:off x="304800" y="57150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图形为</a:t>
            </a:r>
          </a:p>
        </p:txBody>
      </p:sp>
      <p:graphicFrame>
        <p:nvGraphicFramePr>
          <p:cNvPr id="95273" name="Object 41"/>
          <p:cNvGraphicFramePr>
            <a:graphicFrameLocks noChangeAspect="1"/>
          </p:cNvGraphicFramePr>
          <p:nvPr/>
        </p:nvGraphicFramePr>
        <p:xfrm>
          <a:off x="1524000" y="5715000"/>
          <a:ext cx="45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name="Equation" r:id="rId30" imgW="442055" imgH="419153" progId="Equation.3">
                  <p:embed/>
                </p:oleObj>
              </mc:Choice>
              <mc:Fallback>
                <p:oleObj name="Equation" r:id="rId30" imgW="442055" imgH="419153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715000"/>
                        <a:ext cx="457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74" name="Text Box 42"/>
          <p:cNvSpPr txBox="1">
            <a:spLocks noChangeArrowheads="1"/>
          </p:cNvSpPr>
          <p:nvPr/>
        </p:nvSpPr>
        <p:spPr bwMode="auto">
          <a:xfrm>
            <a:off x="1905000" y="57150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空间中的超曲面</a:t>
            </a:r>
            <a:r>
              <a:rPr lang="en-US" altLang="zh-CN"/>
              <a:t>.</a:t>
            </a:r>
          </a:p>
        </p:txBody>
      </p:sp>
      <p:sp>
        <p:nvSpPr>
          <p:cNvPr id="95275" name="Text Box 43"/>
          <p:cNvSpPr txBox="1">
            <a:spLocks noChangeArrowheads="1"/>
          </p:cNvSpPr>
          <p:nvPr/>
        </p:nvSpPr>
        <p:spPr bwMode="auto">
          <a:xfrm>
            <a:off x="1752600" y="45862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单位闭球</a:t>
            </a:r>
          </a:p>
        </p:txBody>
      </p: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6553200" y="2389188"/>
            <a:ext cx="2087563" cy="1573212"/>
            <a:chOff x="4128" y="1505"/>
            <a:chExt cx="1315" cy="991"/>
          </a:xfrm>
        </p:grpSpPr>
        <p:graphicFrame>
          <p:nvGraphicFramePr>
            <p:cNvPr id="15403" name="Object 65"/>
            <p:cNvGraphicFramePr>
              <a:graphicFrameLocks noChangeAspect="1"/>
            </p:cNvGraphicFramePr>
            <p:nvPr/>
          </p:nvGraphicFramePr>
          <p:xfrm>
            <a:off x="4128" y="1505"/>
            <a:ext cx="1315" cy="9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1" name="位图图像" r:id="rId32" imgW="1895238" imgH="1428949" progId="Paint.Picture">
                    <p:embed/>
                  </p:oleObj>
                </mc:Choice>
                <mc:Fallback>
                  <p:oleObj name="位图图像" r:id="rId32" imgW="1895238" imgH="1428949" progId="Paint.Picture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505"/>
                          <a:ext cx="1315" cy="9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4" name="Object 46"/>
            <p:cNvGraphicFramePr>
              <a:graphicFrameLocks noChangeAspect="1"/>
            </p:cNvGraphicFramePr>
            <p:nvPr/>
          </p:nvGraphicFramePr>
          <p:xfrm>
            <a:off x="4464" y="2304"/>
            <a:ext cx="108" cy="1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2" name="Equation" r:id="rId34" imgW="213361" imgH="228688" progId="Equation.3">
                    <p:embed/>
                  </p:oleObj>
                </mc:Choice>
                <mc:Fallback>
                  <p:oleObj name="Equation" r:id="rId34" imgW="213361" imgH="228688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304"/>
                          <a:ext cx="108" cy="1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5" name="Object 47"/>
            <p:cNvGraphicFramePr>
              <a:graphicFrameLocks noChangeAspect="1"/>
            </p:cNvGraphicFramePr>
            <p:nvPr/>
          </p:nvGraphicFramePr>
          <p:xfrm>
            <a:off x="5280" y="2181"/>
            <a:ext cx="114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3" name="Equation" r:id="rId36" imgW="228694" imgH="304701" progId="Equation.3">
                    <p:embed/>
                  </p:oleObj>
                </mc:Choice>
                <mc:Fallback>
                  <p:oleObj name="Equation" r:id="rId36" imgW="228694" imgH="304701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2181"/>
                          <a:ext cx="114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6" name="Object 48"/>
            <p:cNvGraphicFramePr>
              <a:graphicFrameLocks noChangeAspect="1"/>
            </p:cNvGraphicFramePr>
            <p:nvPr/>
          </p:nvGraphicFramePr>
          <p:xfrm>
            <a:off x="4822" y="1510"/>
            <a:ext cx="102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4" name="Equation" r:id="rId38" imgW="198029" imgH="198023" progId="Equation.3">
                    <p:embed/>
                  </p:oleObj>
                </mc:Choice>
                <mc:Fallback>
                  <p:oleObj name="Equation" r:id="rId38" imgW="198029" imgH="198023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2" y="1510"/>
                          <a:ext cx="102" cy="1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6705600" y="838200"/>
            <a:ext cx="1508125" cy="1066800"/>
            <a:chOff x="4224" y="528"/>
            <a:chExt cx="950" cy="672"/>
          </a:xfrm>
        </p:grpSpPr>
        <p:grpSp>
          <p:nvGrpSpPr>
            <p:cNvPr id="15394" name="Group 50"/>
            <p:cNvGrpSpPr>
              <a:grpSpLocks/>
            </p:cNvGrpSpPr>
            <p:nvPr/>
          </p:nvGrpSpPr>
          <p:grpSpPr bwMode="auto">
            <a:xfrm>
              <a:off x="4224" y="528"/>
              <a:ext cx="950" cy="672"/>
              <a:chOff x="4224" y="528"/>
              <a:chExt cx="950" cy="672"/>
            </a:xfrm>
          </p:grpSpPr>
          <p:grpSp>
            <p:nvGrpSpPr>
              <p:cNvPr id="15396" name="Group 51"/>
              <p:cNvGrpSpPr>
                <a:grpSpLocks/>
              </p:cNvGrpSpPr>
              <p:nvPr/>
            </p:nvGrpSpPr>
            <p:grpSpPr bwMode="auto">
              <a:xfrm>
                <a:off x="4224" y="544"/>
                <a:ext cx="950" cy="656"/>
                <a:chOff x="2976" y="663"/>
                <a:chExt cx="1057" cy="729"/>
              </a:xfrm>
            </p:grpSpPr>
            <p:sp>
              <p:nvSpPr>
                <p:cNvPr id="15401" name="Oval 52"/>
                <p:cNvSpPr>
                  <a:spLocks noChangeArrowheads="1"/>
                </p:cNvSpPr>
                <p:nvPr/>
              </p:nvSpPr>
              <p:spPr bwMode="auto">
                <a:xfrm>
                  <a:off x="2976" y="1104"/>
                  <a:ext cx="1056" cy="28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5CBF"/>
                    </a:gs>
                    <a:gs pos="25000">
                      <a:srgbClr val="0087E6"/>
                    </a:gs>
                    <a:gs pos="75000">
                      <a:srgbClr val="21D6E0"/>
                    </a:gs>
                    <a:gs pos="100000">
                      <a:srgbClr val="03D4A8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02" name="Arc 53"/>
                <p:cNvSpPr>
                  <a:spLocks/>
                </p:cNvSpPr>
                <p:nvPr/>
              </p:nvSpPr>
              <p:spPr bwMode="auto">
                <a:xfrm>
                  <a:off x="2976" y="663"/>
                  <a:ext cx="1057" cy="585"/>
                </a:xfrm>
                <a:custGeom>
                  <a:avLst/>
                  <a:gdLst>
                    <a:gd name="T0" fmla="*/ 0 w 43194"/>
                    <a:gd name="T1" fmla="*/ 0 h 21600"/>
                    <a:gd name="T2" fmla="*/ 1 w 43194"/>
                    <a:gd name="T3" fmla="*/ 0 h 21600"/>
                    <a:gd name="T4" fmla="*/ 0 w 4319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94"/>
                    <a:gd name="T10" fmla="*/ 0 h 21600"/>
                    <a:gd name="T11" fmla="*/ 43194 w 4319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94" h="21600" fill="none" extrusionOk="0">
                      <a:moveTo>
                        <a:pt x="0" y="21071"/>
                      </a:moveTo>
                      <a:cubicBezTo>
                        <a:pt x="287" y="9351"/>
                        <a:pt x="9870" y="-1"/>
                        <a:pt x="21594" y="0"/>
                      </a:cubicBezTo>
                      <a:cubicBezTo>
                        <a:pt x="33523" y="0"/>
                        <a:pt x="43194" y="9670"/>
                        <a:pt x="43194" y="21600"/>
                      </a:cubicBezTo>
                    </a:path>
                    <a:path w="43194" h="21600" stroke="0" extrusionOk="0">
                      <a:moveTo>
                        <a:pt x="0" y="21071"/>
                      </a:moveTo>
                      <a:cubicBezTo>
                        <a:pt x="287" y="9351"/>
                        <a:pt x="9870" y="-1"/>
                        <a:pt x="21594" y="0"/>
                      </a:cubicBezTo>
                      <a:cubicBezTo>
                        <a:pt x="33523" y="0"/>
                        <a:pt x="43194" y="9670"/>
                        <a:pt x="43194" y="21600"/>
                      </a:cubicBezTo>
                      <a:lnTo>
                        <a:pt x="21594" y="21600"/>
                      </a:lnTo>
                      <a:lnTo>
                        <a:pt x="0" y="21071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5CBF"/>
                    </a:gs>
                    <a:gs pos="25000">
                      <a:srgbClr val="0087E6"/>
                    </a:gs>
                    <a:gs pos="75000">
                      <a:srgbClr val="21D6E0"/>
                    </a:gs>
                    <a:gs pos="100000">
                      <a:srgbClr val="03D4A8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397" name="Line 54"/>
              <p:cNvSpPr>
                <a:spLocks noChangeShapeType="1"/>
              </p:cNvSpPr>
              <p:nvPr/>
            </p:nvSpPr>
            <p:spPr bwMode="auto">
              <a:xfrm flipH="1">
                <a:off x="4570" y="1071"/>
                <a:ext cx="129" cy="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8" name="Line 55"/>
              <p:cNvSpPr>
                <a:spLocks noChangeShapeType="1"/>
              </p:cNvSpPr>
              <p:nvPr/>
            </p:nvSpPr>
            <p:spPr bwMode="auto">
              <a:xfrm flipV="1">
                <a:off x="4699" y="646"/>
                <a:ext cx="0" cy="4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9" name="Line 56"/>
              <p:cNvSpPr>
                <a:spLocks noChangeShapeType="1"/>
              </p:cNvSpPr>
              <p:nvPr/>
            </p:nvSpPr>
            <p:spPr bwMode="auto">
              <a:xfrm>
                <a:off x="4699" y="1071"/>
                <a:ext cx="4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0" name="Line 57"/>
              <p:cNvSpPr>
                <a:spLocks noChangeShapeType="1"/>
              </p:cNvSpPr>
              <p:nvPr/>
            </p:nvSpPr>
            <p:spPr bwMode="auto">
              <a:xfrm flipV="1">
                <a:off x="4699" y="5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395" name="Arc 58"/>
            <p:cNvSpPr>
              <a:spLocks/>
            </p:cNvSpPr>
            <p:nvPr/>
          </p:nvSpPr>
          <p:spPr bwMode="auto">
            <a:xfrm>
              <a:off x="4237" y="941"/>
              <a:ext cx="936" cy="145"/>
            </a:xfrm>
            <a:custGeom>
              <a:avLst/>
              <a:gdLst>
                <a:gd name="T0" fmla="*/ 0 w 43200"/>
                <a:gd name="T1" fmla="*/ 0 h 23107"/>
                <a:gd name="T2" fmla="*/ 0 w 43200"/>
                <a:gd name="T3" fmla="*/ 0 h 23107"/>
                <a:gd name="T4" fmla="*/ 0 w 43200"/>
                <a:gd name="T5" fmla="*/ 0 h 23107"/>
                <a:gd name="T6" fmla="*/ 0 60000 65536"/>
                <a:gd name="T7" fmla="*/ 0 60000 65536"/>
                <a:gd name="T8" fmla="*/ 0 60000 65536"/>
                <a:gd name="T9" fmla="*/ 0 w 43200"/>
                <a:gd name="T10" fmla="*/ 0 h 23107"/>
                <a:gd name="T11" fmla="*/ 43200 w 43200"/>
                <a:gd name="T12" fmla="*/ 23107 h 231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3107" fill="none" extrusionOk="0">
                  <a:moveTo>
                    <a:pt x="52" y="23107"/>
                  </a:moveTo>
                  <a:cubicBezTo>
                    <a:pt x="17" y="22605"/>
                    <a:pt x="0" y="221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3107" stroke="0" extrusionOk="0">
                  <a:moveTo>
                    <a:pt x="52" y="23107"/>
                  </a:moveTo>
                  <a:cubicBezTo>
                    <a:pt x="17" y="22605"/>
                    <a:pt x="0" y="221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52" y="2310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95255" name="Object 23"/>
          <p:cNvGraphicFramePr>
            <a:graphicFrameLocks noChangeAspect="1"/>
          </p:cNvGraphicFramePr>
          <p:nvPr/>
        </p:nvGraphicFramePr>
        <p:xfrm>
          <a:off x="7199313" y="1524000"/>
          <a:ext cx="26828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5" name="公式" r:id="rId40" imgW="114239" imgH="122010" progId="Equation.3">
                  <p:embed/>
                </p:oleObj>
              </mc:Choice>
              <mc:Fallback>
                <p:oleObj name="公式" r:id="rId40" imgW="114239" imgH="12201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9313" y="1524000"/>
                        <a:ext cx="268287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93" name="Picture 67" descr="F:\My Documents\数学资源库\目录.jpg">
            <a:hlinkClick r:id="rId42" action="ppaction://hlinksldjump"/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5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5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9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9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95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9" grpId="0" autoUpdateAnimBg="0"/>
      <p:bldP spid="95251" grpId="0" autoUpdateAnimBg="0"/>
      <p:bldP spid="95252" grpId="0" autoUpdateAnimBg="0"/>
      <p:bldP spid="95253" grpId="0" autoUpdateAnimBg="0"/>
      <p:bldP spid="95254" grpId="0" autoUpdateAnimBg="0"/>
      <p:bldP spid="95265" grpId="0" autoUpdateAnimBg="0"/>
      <p:bldP spid="95268" grpId="0" autoUpdateAnimBg="0"/>
      <p:bldP spid="95270" grpId="0" autoUpdateAnimBg="0"/>
      <p:bldP spid="95272" grpId="0" autoUpdateAnimBg="0"/>
      <p:bldP spid="95274" grpId="0" autoUpdateAnimBg="0"/>
      <p:bldP spid="9527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4343400" cy="6096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latin typeface="楷体_GB2312" pitchFamily="49" charset="-122"/>
                <a:ea typeface="楷体_GB2312" pitchFamily="49" charset="-122"/>
              </a:rPr>
              <a:t>三、多元函数的极限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85800" y="10668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定义</a:t>
            </a:r>
            <a:r>
              <a:rPr lang="en-US" altLang="zh-CN" b="1">
                <a:solidFill>
                  <a:schemeClr val="tx2"/>
                </a:solidFill>
              </a:rPr>
              <a:t>2.</a:t>
            </a:r>
            <a:r>
              <a:rPr lang="en-US" altLang="zh-CN" b="1">
                <a:solidFill>
                  <a:srgbClr val="FFCC00"/>
                </a:solidFill>
              </a:rPr>
              <a:t>  </a:t>
            </a:r>
            <a:r>
              <a:rPr lang="zh-CN" altLang="en-US"/>
              <a:t>设 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元函数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3798888" y="1079500"/>
          <a:ext cx="28305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Equation" r:id="rId3" imgW="2819478" imgH="495382" progId="Equation.3">
                  <p:embed/>
                </p:oleObj>
              </mc:Choice>
              <mc:Fallback>
                <p:oleObj name="Equation" r:id="rId3" imgW="2819478" imgH="49538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8" y="1079500"/>
                        <a:ext cx="28305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点 </a:t>
            </a:r>
            <a:r>
              <a:rPr lang="en-US" altLang="zh-CN"/>
              <a:t>,</a:t>
            </a:r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989013" y="2044700"/>
          <a:ext cx="2662237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Equation" r:id="rId5" imgW="2636566" imgH="708738" progId="Equation.3">
                  <p:embed/>
                </p:oleObj>
              </mc:Choice>
              <mc:Fallback>
                <p:oleObj name="Equation" r:id="rId5" imgW="2636566" imgH="70873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2044700"/>
                        <a:ext cx="2662237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4465638" y="2286000"/>
          <a:ext cx="20177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Equation" r:id="rId7" imgW="2004041" imgH="457160" progId="Equation.3">
                  <p:embed/>
                </p:oleObj>
              </mc:Choice>
              <mc:Fallback>
                <p:oleObj name="Equation" r:id="rId7" imgW="2004041" imgH="457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5638" y="2286000"/>
                        <a:ext cx="20177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400800" y="22098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则称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为函数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4191000" y="35052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(</a:t>
            </a:r>
            <a:r>
              <a:rPr lang="zh-CN" altLang="en-US"/>
              <a:t>也称为 </a:t>
            </a:r>
            <a:r>
              <a:rPr lang="en-US" altLang="zh-CN" i="1">
                <a:solidFill>
                  <a:schemeClr val="tx2"/>
                </a:solidFill>
              </a:rPr>
              <a:t>n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>
                <a:solidFill>
                  <a:schemeClr val="tx2"/>
                </a:solidFill>
              </a:rPr>
              <a:t>重极限</a:t>
            </a:r>
            <a:r>
              <a:rPr lang="en-US" altLang="zh-CN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725488" y="43576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当 </a:t>
            </a:r>
            <a:r>
              <a:rPr lang="en-US" altLang="zh-CN" i="1"/>
              <a:t>n </a:t>
            </a:r>
            <a:r>
              <a:rPr lang="en-US" altLang="zh-CN"/>
              <a:t>=2 </a:t>
            </a: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记</a:t>
            </a:r>
          </a:p>
        </p:txBody>
      </p:sp>
      <p:graphicFrame>
        <p:nvGraphicFramePr>
          <p:cNvPr id="15375" name="Object 15"/>
          <p:cNvGraphicFramePr>
            <a:graphicFrameLocks noChangeAspect="1"/>
          </p:cNvGraphicFramePr>
          <p:nvPr/>
        </p:nvGraphicFramePr>
        <p:xfrm>
          <a:off x="2935288" y="4306888"/>
          <a:ext cx="5218112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Equation" r:id="rId9" imgW="5219793" imgH="556279" progId="Equation.3">
                  <p:embed/>
                </p:oleObj>
              </mc:Choice>
              <mc:Fallback>
                <p:oleObj name="Equation" r:id="rId9" imgW="5219793" imgH="55627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4306888"/>
                        <a:ext cx="5218112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381000" y="4906963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二元函数的极限可写作：</a:t>
            </a:r>
          </a:p>
        </p:txBody>
      </p:sp>
      <p:graphicFrame>
        <p:nvGraphicFramePr>
          <p:cNvPr id="15377" name="Object 17"/>
          <p:cNvGraphicFramePr>
            <a:graphicFrameLocks noChangeAspect="1"/>
          </p:cNvGraphicFramePr>
          <p:nvPr/>
        </p:nvGraphicFramePr>
        <p:xfrm>
          <a:off x="1293813" y="5508625"/>
          <a:ext cx="2592387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11" imgW="2346974" imgH="655399" progId="Equation.3">
                  <p:embed/>
                </p:oleObj>
              </mc:Choice>
              <mc:Fallback>
                <p:oleObj name="Equation" r:id="rId11" imgW="2346974" imgH="65539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5508625"/>
                        <a:ext cx="2592387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8" name="Object 18"/>
          <p:cNvGraphicFramePr>
            <a:graphicFrameLocks noChangeAspect="1"/>
          </p:cNvGraphicFramePr>
          <p:nvPr/>
        </p:nvGraphicFramePr>
        <p:xfrm>
          <a:off x="1897063" y="3595688"/>
          <a:ext cx="216535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Equation" r:id="rId13" imgW="2156504" imgH="655399" progId="Equation.3">
                  <p:embed/>
                </p:oleObj>
              </mc:Choice>
              <mc:Fallback>
                <p:oleObj name="Equation" r:id="rId13" imgW="2156504" imgH="65539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3595688"/>
                        <a:ext cx="2165350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6629400" y="1066800"/>
            <a:ext cx="22860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en-US" altLang="zh-CN" i="1"/>
              <a:t>P</a:t>
            </a:r>
            <a:r>
              <a:rPr lang="en-US" altLang="zh-CN" baseline="-25000"/>
              <a:t>0 </a:t>
            </a:r>
            <a:r>
              <a:rPr lang="zh-CN" altLang="en-US"/>
              <a:t>是 </a:t>
            </a:r>
            <a:r>
              <a:rPr lang="en-US" altLang="zh-CN" i="1"/>
              <a:t>D </a:t>
            </a:r>
            <a:r>
              <a:rPr lang="zh-CN" altLang="en-US"/>
              <a:t>的聚</a:t>
            </a:r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990600" y="16144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若存在常数 </a:t>
            </a:r>
            <a:r>
              <a:rPr lang="en-US" altLang="zh-CN" i="1"/>
              <a:t>A</a:t>
            </a:r>
            <a:r>
              <a:rPr lang="en-US" altLang="zh-CN"/>
              <a:t> ,</a:t>
            </a:r>
            <a:endParaRPr lang="en-US" altLang="zh-CN" i="1"/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7848600" y="16002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ym typeface="Symbol" pitchFamily="18" charset="2"/>
              </a:rPr>
              <a:t>对一</a:t>
            </a:r>
            <a:endParaRPr lang="zh-CN" altLang="en-US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4343400" y="29718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记作</a:t>
            </a:r>
          </a:p>
        </p:txBody>
      </p:sp>
      <p:graphicFrame>
        <p:nvGraphicFramePr>
          <p:cNvPr id="15387" name="Object 27"/>
          <p:cNvGraphicFramePr>
            <a:graphicFrameLocks noChangeAspect="1"/>
          </p:cNvGraphicFramePr>
          <p:nvPr/>
        </p:nvGraphicFramePr>
        <p:xfrm>
          <a:off x="482600" y="3048000"/>
          <a:ext cx="3937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Equation" r:id="rId15" imgW="3924292" imgH="442043" progId="Equation.3">
                  <p:embed/>
                </p:oleObj>
              </mc:Choice>
              <mc:Fallback>
                <p:oleObj name="Equation" r:id="rId15" imgW="3924292" imgH="442043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3048000"/>
                        <a:ext cx="3937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8" name="Object 28"/>
          <p:cNvGraphicFramePr>
            <a:graphicFrameLocks noChangeAspect="1"/>
          </p:cNvGraphicFramePr>
          <p:nvPr/>
        </p:nvGraphicFramePr>
        <p:xfrm>
          <a:off x="3962400" y="5492750"/>
          <a:ext cx="3030538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Equation" r:id="rId17" imgW="2743247" imgH="952542" progId="Equation.3">
                  <p:embed/>
                </p:oleObj>
              </mc:Choice>
              <mc:Fallback>
                <p:oleObj name="Equation" r:id="rId17" imgW="2743247" imgH="952542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492750"/>
                        <a:ext cx="3030538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3587750" y="2209800"/>
            <a:ext cx="1212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ym typeface="Symbol" pitchFamily="18" charset="2"/>
              </a:rPr>
              <a:t>都有</a:t>
            </a:r>
            <a:endParaRPr lang="zh-CN" altLang="en-US"/>
          </a:p>
        </p:txBody>
      </p:sp>
      <p:pic>
        <p:nvPicPr>
          <p:cNvPr id="16406" name="Picture 3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7" name="Picture 33" descr="F:\My Documents\数学资源库\机动.jpg"/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8" name="Picture 3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9" name="Picture 3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0" name="Picture 3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11" name="Text Box 37"/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sp>
        <p:nvSpPr>
          <p:cNvPr id="15399" name="Text Box 39"/>
          <p:cNvSpPr txBox="1">
            <a:spLocks noChangeArrowheads="1"/>
          </p:cNvSpPr>
          <p:nvPr/>
        </p:nvSpPr>
        <p:spPr bwMode="auto">
          <a:xfrm>
            <a:off x="3352800" y="1614488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对任意正数</a:t>
            </a:r>
            <a:r>
              <a:rPr lang="zh-CN" altLang="en-US" b="1"/>
              <a:t> </a:t>
            </a:r>
            <a:r>
              <a:rPr lang="zh-CN" altLang="en-US">
                <a:sym typeface="Symbol" pitchFamily="18" charset="2"/>
              </a:rPr>
              <a:t></a:t>
            </a:r>
            <a:r>
              <a:rPr lang="zh-CN" altLang="en-US" i="1">
                <a:sym typeface="Symbol" pitchFamily="18" charset="2"/>
              </a:rPr>
              <a:t> 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zh-CN" altLang="en-US">
                <a:sym typeface="Symbol" pitchFamily="18" charset="2"/>
              </a:rPr>
              <a:t>总存在正数 </a:t>
            </a:r>
            <a:r>
              <a:rPr lang="en-US" altLang="zh-CN" i="1">
                <a:sym typeface="Symbol" pitchFamily="18" charset="2"/>
              </a:rPr>
              <a:t>,</a:t>
            </a:r>
            <a:endParaRPr lang="en-US" altLang="zh-CN" i="1"/>
          </a:p>
        </p:txBody>
      </p:sp>
      <p:sp>
        <p:nvSpPr>
          <p:cNvPr id="15401" name="Text Box 41"/>
          <p:cNvSpPr txBox="1">
            <a:spLocks noChangeArrowheads="1"/>
          </p:cNvSpPr>
          <p:nvPr/>
        </p:nvSpPr>
        <p:spPr bwMode="auto">
          <a:xfrm>
            <a:off x="374650" y="22098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切</a:t>
            </a:r>
          </a:p>
        </p:txBody>
      </p:sp>
      <p:pic>
        <p:nvPicPr>
          <p:cNvPr id="16414" name="Picture 43" descr="F:\My Documents\数学资源库\目录.jpg">
            <a:hlinkClick r:id="rId24" action="ppaction://hlinksldjump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utoUpdateAnimBg="0"/>
      <p:bldP spid="15365" grpId="0" autoUpdateAnimBg="0"/>
      <p:bldP spid="15370" grpId="0" autoUpdateAnimBg="0"/>
      <p:bldP spid="15373" grpId="0" autoUpdateAnimBg="0"/>
      <p:bldP spid="15374" grpId="0" autoUpdateAnimBg="0"/>
      <p:bldP spid="15376" grpId="0" autoUpdateAnimBg="0"/>
      <p:bldP spid="15381" grpId="0" autoUpdateAnimBg="0"/>
      <p:bldP spid="15382" grpId="0" autoUpdateAnimBg="0"/>
      <p:bldP spid="15383" grpId="0" autoUpdateAnimBg="0"/>
      <p:bldP spid="15386" grpId="0" autoUpdateAnimBg="0"/>
      <p:bldP spid="15391" grpId="0" autoUpdateAnimBg="0"/>
      <p:bldP spid="15399" grpId="0" autoUpdateAnimBg="0"/>
      <p:bldP spid="15401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90563"/>
            <a:ext cx="14478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1. 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设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981200" y="538163"/>
          <a:ext cx="679608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3" imgW="6751329" imgH="937209" progId="Equation.3">
                  <p:embed/>
                </p:oleObj>
              </mc:Choice>
              <mc:Fallback>
                <p:oleObj name="Equation" r:id="rId3" imgW="6751329" imgH="93720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38163"/>
                        <a:ext cx="679608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04800" y="140017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求证：</a:t>
            </a: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1409700" y="1371600"/>
          <a:ext cx="2324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5" imgW="2308966" imgH="899203" progId="Equation.3">
                  <p:embed/>
                </p:oleObj>
              </mc:Choice>
              <mc:Fallback>
                <p:oleObj name="Equation" r:id="rId5" imgW="2308966" imgH="89920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1371600"/>
                        <a:ext cx="2324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85800" y="260985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endParaRPr lang="en-US" altLang="zh-CN"/>
          </a:p>
        </p:txBody>
      </p:sp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1581150" y="2362200"/>
          <a:ext cx="4203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Equation" r:id="rId7" imgW="4190994" imgH="1036329" progId="Equation.3">
                  <p:embed/>
                </p:oleObj>
              </mc:Choice>
              <mc:Fallback>
                <p:oleObj name="Equation" r:id="rId7" imgW="4190994" imgH="10363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2362200"/>
                        <a:ext cx="42037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0" name="Object 16"/>
          <p:cNvGraphicFramePr>
            <a:graphicFrameLocks noChangeAspect="1"/>
          </p:cNvGraphicFramePr>
          <p:nvPr/>
        </p:nvGraphicFramePr>
        <p:xfrm>
          <a:off x="5867400" y="2595563"/>
          <a:ext cx="1397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9" imgW="1379290" imgH="495382" progId="Equation.3">
                  <p:embed/>
                </p:oleObj>
              </mc:Choice>
              <mc:Fallback>
                <p:oleObj name="Equation" r:id="rId9" imgW="1379290" imgH="49538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595563"/>
                        <a:ext cx="1397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7" name="Picture 3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32" descr="F:\My Documents\数学资源库\机动.jpg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3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0" name="Picture 3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1" name="Picture 3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2" name="Text Box 36"/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7423" name="Picture 44" descr="F:\My Documents\数学资源库\目录.jpg">
            <a:hlinkClick r:id="rId16" action="ppaction://hlinksldjump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 autoUpdateAnimBg="0"/>
      <p:bldP spid="1639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85800"/>
            <a:ext cx="17526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2.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endParaRPr lang="zh-CN" altLang="en-US" sz="2800" smtClean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01376" name="Object 1024"/>
          <p:cNvGraphicFramePr>
            <a:graphicFrameLocks noChangeAspect="1"/>
          </p:cNvGraphicFramePr>
          <p:nvPr/>
        </p:nvGraphicFramePr>
        <p:xfrm>
          <a:off x="1981200" y="457200"/>
          <a:ext cx="52292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quation" r:id="rId3" imgW="5219793" imgH="1013439" progId="Equation.3">
                  <p:embed/>
                </p:oleObj>
              </mc:Choice>
              <mc:Fallback>
                <p:oleObj name="Equation" r:id="rId3" imgW="5219793" imgH="1013439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7200"/>
                        <a:ext cx="522922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304800" y="14478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</a:rPr>
              <a:t>求证：</a:t>
            </a:r>
          </a:p>
        </p:txBody>
      </p:sp>
      <p:graphicFrame>
        <p:nvGraphicFramePr>
          <p:cNvPr id="101377" name="Object 1025"/>
          <p:cNvGraphicFramePr>
            <a:graphicFrameLocks noChangeAspect="1"/>
          </p:cNvGraphicFramePr>
          <p:nvPr/>
        </p:nvGraphicFramePr>
        <p:xfrm>
          <a:off x="1260475" y="1492250"/>
          <a:ext cx="2374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quation" r:id="rId5" imgW="2362307" imgH="960100" progId="Equation.3">
                  <p:embed/>
                </p:oleObj>
              </mc:Choice>
              <mc:Fallback>
                <p:oleObj name="Equation" r:id="rId5" imgW="2362307" imgH="9601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1492250"/>
                        <a:ext cx="2374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609600" y="25146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证：</a:t>
            </a:r>
            <a:endParaRPr lang="zh-CN" altLang="en-US">
              <a:latin typeface="楷体_GB2312" pitchFamily="49" charset="-122"/>
            </a:endParaRPr>
          </a:p>
        </p:txBody>
      </p:sp>
      <p:graphicFrame>
        <p:nvGraphicFramePr>
          <p:cNvPr id="101378" name="Object 1026"/>
          <p:cNvGraphicFramePr>
            <a:graphicFrameLocks noChangeAspect="1"/>
          </p:cNvGraphicFramePr>
          <p:nvPr/>
        </p:nvGraphicFramePr>
        <p:xfrm>
          <a:off x="1308100" y="2590800"/>
          <a:ext cx="2044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Equation" r:id="rId7" imgW="2026932" imgH="457160" progId="Equation.3">
                  <p:embed/>
                </p:oleObj>
              </mc:Choice>
              <mc:Fallback>
                <p:oleObj name="Equation" r:id="rId7" imgW="2026932" imgH="45716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2590800"/>
                        <a:ext cx="2044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2" name="Object 1030"/>
          <p:cNvGraphicFramePr>
            <a:graphicFrameLocks noChangeAspect="1"/>
          </p:cNvGraphicFramePr>
          <p:nvPr/>
        </p:nvGraphicFramePr>
        <p:xfrm>
          <a:off x="3352800" y="34163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Equation" r:id="rId9" imgW="1562202" imgH="457160" progId="Equation.3">
                  <p:embed/>
                </p:oleObj>
              </mc:Choice>
              <mc:Fallback>
                <p:oleObj name="Equation" r:id="rId9" imgW="1562202" imgH="45716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4163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1031"/>
          <p:cNvGraphicFramePr>
            <a:graphicFrameLocks noChangeAspect="1"/>
          </p:cNvGraphicFramePr>
          <p:nvPr/>
        </p:nvGraphicFramePr>
        <p:xfrm>
          <a:off x="4876800" y="3340100"/>
          <a:ext cx="1981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Equation" r:id="rId11" imgW="1966033" imgH="533389" progId="Equation.3">
                  <p:embed/>
                </p:oleObj>
              </mc:Choice>
              <mc:Fallback>
                <p:oleObj name="Equation" r:id="rId11" imgW="1966033" imgH="533389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340100"/>
                        <a:ext cx="1981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6" name="Object 1034"/>
          <p:cNvGraphicFramePr>
            <a:graphicFrameLocks noChangeAspect="1"/>
          </p:cNvGraphicFramePr>
          <p:nvPr/>
        </p:nvGraphicFramePr>
        <p:xfrm>
          <a:off x="3429000" y="2514600"/>
          <a:ext cx="2667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13" imgW="2651683" imgH="647625" progId="Equation.3">
                  <p:embed/>
                </p:oleObj>
              </mc:Choice>
              <mc:Fallback>
                <p:oleObj name="Equation" r:id="rId13" imgW="2651683" imgH="647625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514600"/>
                        <a:ext cx="2667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43" name="Picture 2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4" name="Picture 29" descr="F:\My Documents\数学资源库\机动.jpg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5" name="Picture 3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6" name="Picture 3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3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8" name="Text Box 33"/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8449" name="Picture 37" descr="F:\My Documents\数学资源库\目录.jpg">
            <a:hlinkClick r:id="rId20" action="ppaction://hlinksldjump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utoUpdateAnimBg="0"/>
      <p:bldP spid="5632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0"/>
          <p:cNvGraphicFramePr>
            <a:graphicFrameLocks noChangeAspect="1"/>
          </p:cNvGraphicFramePr>
          <p:nvPr/>
        </p:nvGraphicFramePr>
        <p:xfrm>
          <a:off x="1841500" y="463550"/>
          <a:ext cx="23495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Equation" r:id="rId3" imgW="2331641" imgH="1226794" progId="Equation.3">
                  <p:embed/>
                </p:oleObj>
              </mc:Choice>
              <mc:Fallback>
                <p:oleObj name="Equation" r:id="rId3" imgW="2331641" imgH="1226794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463550"/>
                        <a:ext cx="23495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85800" y="18430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解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</a:rPr>
              <a:t>: </a:t>
            </a:r>
            <a:r>
              <a:rPr lang="zh-CN" altLang="en-US">
                <a:latin typeface="楷体_GB2312" pitchFamily="49" charset="-122"/>
              </a:rPr>
              <a:t>原式</a:t>
            </a:r>
            <a:endParaRPr lang="zh-CN" altLang="en-US">
              <a:solidFill>
                <a:schemeClr val="tx2"/>
              </a:solidFill>
              <a:latin typeface="楷体_GB2312" pitchFamily="49" charset="-122"/>
            </a:endParaRPr>
          </a:p>
        </p:txBody>
      </p:sp>
      <p:graphicFrame>
        <p:nvGraphicFramePr>
          <p:cNvPr id="107521" name="Object 1"/>
          <p:cNvGraphicFramePr>
            <a:graphicFrameLocks noChangeAspect="1"/>
          </p:cNvGraphicFramePr>
          <p:nvPr/>
        </p:nvGraphicFramePr>
        <p:xfrm>
          <a:off x="2362200" y="1600200"/>
          <a:ext cx="3124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5" imgW="3108855" imgH="1203904" progId="Equation.3">
                  <p:embed/>
                </p:oleObj>
              </mc:Choice>
              <mc:Fallback>
                <p:oleObj name="Equation" r:id="rId5" imgW="3108855" imgH="1203904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600200"/>
                        <a:ext cx="31242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2" name="Object 2"/>
          <p:cNvGraphicFramePr>
            <a:graphicFrameLocks noChangeAspect="1"/>
          </p:cNvGraphicFramePr>
          <p:nvPr/>
        </p:nvGraphicFramePr>
        <p:xfrm>
          <a:off x="8153400" y="1712913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7" imgW="518071" imgH="838306" progId="Equation.3">
                  <p:embed/>
                </p:oleObj>
              </mc:Choice>
              <mc:Fallback>
                <p:oleObj name="Equation" r:id="rId7" imgW="518071" imgH="83830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1712913"/>
                        <a:ext cx="53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636588" y="661988"/>
            <a:ext cx="16764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3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107528" name="Object 8"/>
          <p:cNvGraphicFramePr>
            <a:graphicFrameLocks noChangeAspect="1"/>
          </p:cNvGraphicFramePr>
          <p:nvPr/>
        </p:nvGraphicFramePr>
        <p:xfrm>
          <a:off x="5575300" y="1689100"/>
          <a:ext cx="25019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9" imgW="2484104" imgH="1112558" progId="Equation.3">
                  <p:embed/>
                </p:oleObj>
              </mc:Choice>
              <mc:Fallback>
                <p:oleObj name="Equation" r:id="rId9" imgW="2484104" imgH="111255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1689100"/>
                        <a:ext cx="25019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4" name="Picture 4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48" descr="F:\My Documents\数学资源库\机动.jpg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4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5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5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9" name="Text Box 52"/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9470" name="Picture 112" descr="F:\My Documents\数学资源库\目录.jpg">
            <a:hlinkClick r:id="rId16" action="ppaction://hlinksldjump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685800" y="3952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2"/>
                </a:solidFill>
                <a:sym typeface="Symbol" pitchFamily="18" charset="2"/>
              </a:rPr>
              <a:t></a:t>
            </a:r>
            <a:r>
              <a:rPr lang="en-US" altLang="zh-CN"/>
              <a:t>  </a:t>
            </a:r>
            <a:r>
              <a:rPr lang="zh-CN" altLang="en-US"/>
              <a:t>若当点</a:t>
            </a:r>
          </a:p>
        </p:txBody>
      </p:sp>
      <p:graphicFrame>
        <p:nvGraphicFramePr>
          <p:cNvPr id="20483" name="Object 0"/>
          <p:cNvGraphicFramePr>
            <a:graphicFrameLocks noChangeAspect="1"/>
          </p:cNvGraphicFramePr>
          <p:nvPr/>
        </p:nvGraphicFramePr>
        <p:xfrm>
          <a:off x="2209800" y="508000"/>
          <a:ext cx="1079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name="Equation" r:id="rId3" imgW="1066806" imgH="388704" progId="Equation.3">
                  <p:embed/>
                </p:oleObj>
              </mc:Choice>
              <mc:Fallback>
                <p:oleObj name="Equation" r:id="rId3" imgW="1066806" imgH="388704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08000"/>
                        <a:ext cx="1079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381000" y="1004888"/>
            <a:ext cx="5414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趋于不同值或有的极限不存在，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685800" y="2971800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设 </a:t>
            </a:r>
            <a:r>
              <a:rPr lang="en-US" altLang="zh-CN" i="1"/>
              <a:t>P</a:t>
            </a:r>
            <a:r>
              <a:rPr lang="en-US" altLang="zh-CN"/>
              <a:t>(</a:t>
            </a:r>
            <a:r>
              <a:rPr lang="en-US" altLang="zh-CN" i="1"/>
              <a:t>x 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沿直线 </a:t>
            </a:r>
            <a:r>
              <a:rPr lang="en-US" altLang="zh-CN" i="1">
                <a:solidFill>
                  <a:schemeClr val="tx2"/>
                </a:solidFill>
              </a:rPr>
              <a:t>y</a:t>
            </a:r>
            <a:r>
              <a:rPr lang="en-US" altLang="zh-CN">
                <a:solidFill>
                  <a:schemeClr val="tx2"/>
                </a:solidFill>
              </a:rPr>
              <a:t> = </a:t>
            </a:r>
            <a:r>
              <a:rPr lang="en-US" altLang="zh-CN" i="1">
                <a:solidFill>
                  <a:schemeClr val="tx2"/>
                </a:solidFill>
              </a:rPr>
              <a:t>k x</a:t>
            </a:r>
            <a:r>
              <a:rPr lang="en-US" altLang="zh-CN"/>
              <a:t> </a:t>
            </a:r>
            <a:r>
              <a:rPr lang="zh-CN" altLang="en-US"/>
              <a:t>趋于点 </a:t>
            </a:r>
            <a:r>
              <a:rPr lang="en-US" altLang="zh-CN"/>
              <a:t>(0, 0) ,</a:t>
            </a:r>
          </a:p>
        </p:txBody>
      </p:sp>
      <p:graphicFrame>
        <p:nvGraphicFramePr>
          <p:cNvPr id="102401" name="Object 1"/>
          <p:cNvGraphicFramePr>
            <a:graphicFrameLocks noChangeAspect="1"/>
          </p:cNvGraphicFramePr>
          <p:nvPr/>
        </p:nvGraphicFramePr>
        <p:xfrm>
          <a:off x="3035300" y="2006600"/>
          <a:ext cx="26019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" name="Equation" r:id="rId5" imgW="2590785" imgH="952542" progId="Equation.3">
                  <p:embed/>
                </p:oleObj>
              </mc:Choice>
              <mc:Fallback>
                <p:oleObj name="Equation" r:id="rId5" imgW="2590785" imgH="95254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2006600"/>
                        <a:ext cx="26019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2" name="Object 2"/>
          <p:cNvGraphicFramePr>
            <a:graphicFrameLocks noChangeAspect="1"/>
          </p:cNvGraphicFramePr>
          <p:nvPr/>
        </p:nvGraphicFramePr>
        <p:xfrm>
          <a:off x="1627188" y="3581400"/>
          <a:ext cx="4164012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2" name="Equation" r:id="rId7" imgW="4152986" imgH="1226794" progId="Equation.3">
                  <p:embed/>
                </p:oleObj>
              </mc:Choice>
              <mc:Fallback>
                <p:oleObj name="Equation" r:id="rId7" imgW="4152986" imgH="122679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3581400"/>
                        <a:ext cx="4164012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5638800" y="2200275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在点 </a:t>
            </a:r>
            <a:r>
              <a:rPr lang="en-US" altLang="zh-CN"/>
              <a:t>(0, 0) </a:t>
            </a:r>
            <a:r>
              <a:rPr lang="zh-CN" altLang="en-US"/>
              <a:t>的极限</a:t>
            </a:r>
            <a:r>
              <a:rPr lang="en-US" altLang="zh-CN"/>
              <a:t>.</a:t>
            </a:r>
          </a:p>
        </p:txBody>
      </p:sp>
      <p:graphicFrame>
        <p:nvGraphicFramePr>
          <p:cNvPr id="102403" name="Object 3"/>
          <p:cNvGraphicFramePr>
            <a:graphicFrameLocks noChangeAspect="1"/>
          </p:cNvGraphicFramePr>
          <p:nvPr/>
        </p:nvGraphicFramePr>
        <p:xfrm>
          <a:off x="762000" y="5618163"/>
          <a:ext cx="156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name="Equation" r:id="rId9" imgW="1546869" imgH="419153" progId="Equation.3">
                  <p:embed/>
                </p:oleObj>
              </mc:Choice>
              <mc:Fallback>
                <p:oleObj name="Equation" r:id="rId9" imgW="1546869" imgH="41915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618163"/>
                        <a:ext cx="1562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5257800" y="1004888"/>
            <a:ext cx="3635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则可以断定函数极限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7232650" y="2971800"/>
            <a:ext cx="1149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则有</a:t>
            </a:r>
          </a:p>
        </p:txBody>
      </p:sp>
      <p:graphicFrame>
        <p:nvGraphicFramePr>
          <p:cNvPr id="102404" name="Object 4"/>
          <p:cNvGraphicFramePr>
            <a:graphicFrameLocks noChangeAspect="1"/>
          </p:cNvGraphicFramePr>
          <p:nvPr/>
        </p:nvGraphicFramePr>
        <p:xfrm>
          <a:off x="5892800" y="3683000"/>
          <a:ext cx="1193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Equation" r:id="rId11" imgW="1181045" imgH="876312" progId="Equation.3">
                  <p:embed/>
                </p:oleObj>
              </mc:Choice>
              <mc:Fallback>
                <p:oleObj name="Equation" r:id="rId11" imgW="1181045" imgH="8763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0" y="3683000"/>
                        <a:ext cx="1193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4878388" y="3657600"/>
            <a:ext cx="304800" cy="533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2706688" y="4724400"/>
            <a:ext cx="3236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chemeClr val="tx2"/>
                </a:solidFill>
              </a:rPr>
              <a:t>k</a:t>
            </a:r>
            <a:r>
              <a:rPr lang="en-US" altLang="zh-CN" b="1">
                <a:solidFill>
                  <a:schemeClr val="tx2"/>
                </a:solidFill>
              </a:rPr>
              <a:t> </a:t>
            </a:r>
            <a:r>
              <a:rPr lang="zh-CN" altLang="en-US" b="1">
                <a:solidFill>
                  <a:schemeClr val="tx2"/>
                </a:solidFill>
              </a:rPr>
              <a:t>值不同极限不同 </a:t>
            </a:r>
            <a:r>
              <a:rPr lang="en-US" altLang="zh-CN" b="1">
                <a:solidFill>
                  <a:schemeClr val="tx2"/>
                </a:solidFill>
              </a:rPr>
              <a:t>!</a:t>
            </a:r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2149475" y="5580063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在 </a:t>
            </a:r>
            <a:r>
              <a:rPr lang="en-US" altLang="zh-CN"/>
              <a:t>(0,0) </a:t>
            </a:r>
            <a:r>
              <a:rPr lang="zh-CN" altLang="en-US"/>
              <a:t>点极限不存在 </a:t>
            </a:r>
            <a:r>
              <a:rPr lang="en-US" altLang="zh-CN"/>
              <a:t>.</a:t>
            </a:r>
          </a:p>
        </p:txBody>
      </p:sp>
      <p:sp>
        <p:nvSpPr>
          <p:cNvPr id="20496" name="Text Box 27"/>
          <p:cNvSpPr txBox="1">
            <a:spLocks noChangeArrowheads="1"/>
          </p:cNvSpPr>
          <p:nvPr/>
        </p:nvSpPr>
        <p:spPr bwMode="auto">
          <a:xfrm>
            <a:off x="3200400" y="3937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以不同方式趋于</a:t>
            </a:r>
          </a:p>
        </p:txBody>
      </p:sp>
      <p:graphicFrame>
        <p:nvGraphicFramePr>
          <p:cNvPr id="20497" name="Object 5"/>
          <p:cNvGraphicFramePr>
            <a:graphicFrameLocks noChangeAspect="1"/>
          </p:cNvGraphicFramePr>
          <p:nvPr/>
        </p:nvGraphicFramePr>
        <p:xfrm>
          <a:off x="5867400" y="412750"/>
          <a:ext cx="1993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Equation" r:id="rId13" imgW="1981150" imgH="442043" progId="Equation.3">
                  <p:embed/>
                </p:oleObj>
              </mc:Choice>
              <mc:Fallback>
                <p:oleObj name="Equation" r:id="rId13" imgW="1981150" imgH="44204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12750"/>
                        <a:ext cx="1993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381000" y="161448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不存在 </a:t>
            </a:r>
            <a:r>
              <a:rPr lang="en-US" altLang="zh-CN"/>
              <a:t>.</a:t>
            </a:r>
          </a:p>
        </p:txBody>
      </p:sp>
      <p:sp>
        <p:nvSpPr>
          <p:cNvPr id="17438" name="Rectangle 30"/>
          <p:cNvSpPr>
            <a:spLocks noGrp="1" noChangeArrowheads="1"/>
          </p:cNvSpPr>
          <p:nvPr>
            <p:ph type="title"/>
          </p:nvPr>
        </p:nvSpPr>
        <p:spPr>
          <a:xfrm>
            <a:off x="685800" y="2227263"/>
            <a:ext cx="2819400" cy="4572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4.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讨论函数</a:t>
            </a:r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>
            <a:off x="4268788" y="4156075"/>
            <a:ext cx="304800" cy="533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0" name="Line 32"/>
          <p:cNvSpPr>
            <a:spLocks noChangeShapeType="1"/>
          </p:cNvSpPr>
          <p:nvPr/>
        </p:nvSpPr>
        <p:spPr bwMode="auto">
          <a:xfrm>
            <a:off x="5411788" y="4156075"/>
            <a:ext cx="304800" cy="533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7848600" y="3810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函数</a:t>
            </a:r>
          </a:p>
        </p:txBody>
      </p:sp>
      <p:pic>
        <p:nvPicPr>
          <p:cNvPr id="20503" name="Picture 34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4" name="Picture 35" descr="机动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5" name="Picture 36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6" name="Picture 37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7" name="Picture 38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8" name="Text Box 39"/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0509" name="Picture 41" descr="目录">
            <a:hlinkClick r:id="rId20" action="ppaction://hlinksldjump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build="p" autoUpdateAnimBg="0"/>
      <p:bldP spid="17417" grpId="0" autoUpdateAnimBg="0"/>
      <p:bldP spid="17424" grpId="0" autoUpdateAnimBg="0"/>
      <p:bldP spid="17426" grpId="0" autoUpdateAnimBg="0"/>
      <p:bldP spid="17428" grpId="0" autoUpdateAnimBg="0"/>
      <p:bldP spid="17430" grpId="0" animBg="1"/>
      <p:bldP spid="17432" grpId="0" autoUpdateAnimBg="0"/>
      <p:bldP spid="17434" grpId="0" autoUpdateAnimBg="0"/>
      <p:bldP spid="17437" grpId="0" autoUpdateAnimBg="0"/>
      <p:bldP spid="17438" grpId="0" autoUpdateAnimBg="0"/>
      <p:bldP spid="17439" grpId="0" animBg="1"/>
      <p:bldP spid="17440" grpId="0" animBg="1"/>
      <p:bldP spid="1744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3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75" name="Object 34"/>
          <p:cNvGraphicFramePr>
            <a:graphicFrameLocks noChangeAspect="1"/>
          </p:cNvGraphicFramePr>
          <p:nvPr/>
        </p:nvGraphicFramePr>
        <p:xfrm>
          <a:off x="152400" y="4876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BMP 图象" r:id="rId3" imgW="3390476" imgH="3409524" progId="Paint.Picture">
                  <p:embed/>
                </p:oleObj>
              </mc:Choice>
              <mc:Fallback>
                <p:oleObj name="BMP 图象" r:id="rId3" imgW="3390476" imgH="3409524" progId="Paint.Picture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8768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35"/>
          <p:cNvSpPr txBox="1">
            <a:spLocks noChangeArrowheads="1"/>
          </p:cNvSpPr>
          <p:nvPr/>
        </p:nvSpPr>
        <p:spPr bwMode="auto">
          <a:xfrm>
            <a:off x="7467600" y="309563"/>
            <a:ext cx="1438275" cy="5286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kumimoji="0" lang="en-US" altLang="zh-CN">
                <a:solidFill>
                  <a:schemeClr val="accent2"/>
                </a:solidFill>
              </a:rPr>
              <a:t> </a:t>
            </a:r>
            <a:r>
              <a:rPr kumimoji="0" lang="zh-CN" altLang="en-US">
                <a:solidFill>
                  <a:schemeClr val="accent2"/>
                </a:solidFill>
              </a:rPr>
              <a:t>第九章 </a:t>
            </a:r>
          </a:p>
        </p:txBody>
      </p:sp>
      <p:sp>
        <p:nvSpPr>
          <p:cNvPr id="3077" name="Rectangle 3"/>
          <p:cNvSpPr>
            <a:spLocks noChangeArrowheads="1"/>
          </p:cNvSpPr>
          <p:nvPr>
            <p:ph type="title"/>
          </p:nvPr>
        </p:nvSpPr>
        <p:spPr>
          <a:xfrm>
            <a:off x="533400" y="304800"/>
            <a:ext cx="2133600" cy="990600"/>
          </a:xfrm>
          <a:noFill/>
        </p:spPr>
        <p:txBody>
          <a:bodyPr/>
          <a:lstStyle/>
          <a:p>
            <a:pPr eaLnBrk="1" hangingPunct="1"/>
            <a:r>
              <a:rPr lang="zh-CN" altLang="en-US" sz="4800" b="1" smtClean="0">
                <a:latin typeface="华文行楷" pitchFamily="2" charset="-122"/>
                <a:ea typeface="华文行楷" pitchFamily="2" charset="-122"/>
              </a:rPr>
              <a:t>第一节</a:t>
            </a:r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2382838" y="2286000"/>
            <a:ext cx="19065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 b="1"/>
              <a:t>一、区域</a:t>
            </a:r>
          </a:p>
        </p:txBody>
      </p:sp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2382838" y="3048000"/>
            <a:ext cx="4048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 b="1"/>
              <a:t>二、多元函数的概念</a:t>
            </a:r>
          </a:p>
        </p:txBody>
      </p:sp>
      <p:sp>
        <p:nvSpPr>
          <p:cNvPr id="3080" name="Text Box 10"/>
          <p:cNvSpPr txBox="1">
            <a:spLocks noChangeArrowheads="1"/>
          </p:cNvSpPr>
          <p:nvPr/>
        </p:nvSpPr>
        <p:spPr bwMode="auto">
          <a:xfrm>
            <a:off x="2382838" y="3763963"/>
            <a:ext cx="4048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 b="1"/>
              <a:t>三、多元函数的极限</a:t>
            </a:r>
          </a:p>
        </p:txBody>
      </p:sp>
      <p:sp>
        <p:nvSpPr>
          <p:cNvPr id="3081" name="Text Box 11"/>
          <p:cNvSpPr txBox="1">
            <a:spLocks noChangeArrowheads="1"/>
          </p:cNvSpPr>
          <p:nvPr/>
        </p:nvSpPr>
        <p:spPr bwMode="auto">
          <a:xfrm>
            <a:off x="2382838" y="4602163"/>
            <a:ext cx="44751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 b="1"/>
              <a:t>四、多元函数的连续性</a:t>
            </a:r>
          </a:p>
        </p:txBody>
      </p:sp>
      <p:pic>
        <p:nvPicPr>
          <p:cNvPr id="3082" name="Picture 12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3" descr="机动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4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5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16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7" name="Text Box 17"/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088" name="Picture 18" descr="目录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9" name="AutoShape 27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14600" y="4800600"/>
            <a:ext cx="4267200" cy="4572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0" name="AutoShape 25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362200" y="3048000"/>
            <a:ext cx="4267200" cy="4572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1" name="AutoShape 26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362200" y="3962400"/>
            <a:ext cx="4191000" cy="3048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92" name="Object 28"/>
          <p:cNvGraphicFramePr>
            <a:graphicFrameLocks noChangeAspect="1"/>
          </p:cNvGraphicFramePr>
          <p:nvPr/>
        </p:nvGraphicFramePr>
        <p:xfrm>
          <a:off x="152400" y="47244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BMP 图象" r:id="rId15" imgW="3390476" imgH="3409524" progId="Paint.Picture">
                  <p:embed/>
                </p:oleObj>
              </mc:Choice>
              <mc:Fallback>
                <p:oleObj name="BMP 图象" r:id="rId15" imgW="3390476" imgH="3409524" progId="Paint.Picture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7244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3" name="Text Box 32"/>
          <p:cNvSpPr txBox="1">
            <a:spLocks noChangeArrowheads="1"/>
          </p:cNvSpPr>
          <p:nvPr/>
        </p:nvSpPr>
        <p:spPr bwMode="auto">
          <a:xfrm>
            <a:off x="2422525" y="1023938"/>
            <a:ext cx="5808663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48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多元函数的基本概念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51" name="Text Box 1047"/>
          <p:cNvSpPr txBox="1">
            <a:spLocks noChangeArrowheads="1"/>
          </p:cNvSpPr>
          <p:nvPr/>
        </p:nvSpPr>
        <p:spPr bwMode="auto">
          <a:xfrm>
            <a:off x="685800" y="2987675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仅知其中一个存在</a:t>
            </a:r>
            <a:r>
              <a:rPr lang="en-US" altLang="zh-CN"/>
              <a:t>,</a:t>
            </a:r>
          </a:p>
        </p:txBody>
      </p:sp>
      <p:sp>
        <p:nvSpPr>
          <p:cNvPr id="48152" name="Text Box 1048"/>
          <p:cNvSpPr txBox="1">
            <a:spLocks noChangeArrowheads="1"/>
          </p:cNvSpPr>
          <p:nvPr/>
        </p:nvSpPr>
        <p:spPr bwMode="auto">
          <a:xfrm>
            <a:off x="3657600" y="29860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推不出其它二者存在</a:t>
            </a:r>
            <a:r>
              <a:rPr lang="en-US" altLang="zh-CN"/>
              <a:t>.</a:t>
            </a:r>
          </a:p>
        </p:txBody>
      </p:sp>
      <p:sp>
        <p:nvSpPr>
          <p:cNvPr id="21508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2057400" cy="685800"/>
          </a:xfrm>
        </p:spPr>
        <p:txBody>
          <a:bodyPr/>
          <a:lstStyle/>
          <a:p>
            <a:pPr algn="l" eaLnBrk="1" hangingPunct="1"/>
            <a:r>
              <a:rPr lang="en-US" altLang="zh-CN" sz="2800" smtClean="0">
                <a:ea typeface="楷体_GB2312" pitchFamily="49" charset="-122"/>
                <a:sym typeface="Symbol" pitchFamily="18" charset="2"/>
              </a:rPr>
              <a:t>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二重极限</a:t>
            </a:r>
          </a:p>
        </p:txBody>
      </p:sp>
      <p:graphicFrame>
        <p:nvGraphicFramePr>
          <p:cNvPr id="104448" name="Object 1024"/>
          <p:cNvGraphicFramePr>
            <a:graphicFrameLocks noChangeAspect="1"/>
          </p:cNvGraphicFramePr>
          <p:nvPr/>
        </p:nvGraphicFramePr>
        <p:xfrm>
          <a:off x="2438400" y="558800"/>
          <a:ext cx="1955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Equation" r:id="rId3" imgW="1943142" imgH="952542" progId="Equation.3">
                  <p:embed/>
                </p:oleObj>
              </mc:Choice>
              <mc:Fallback>
                <p:oleObj name="Equation" r:id="rId3" imgW="1943142" imgH="952542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58800"/>
                        <a:ext cx="1955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49" name="Object 1025"/>
          <p:cNvGraphicFramePr>
            <a:graphicFrameLocks noChangeAspect="1"/>
          </p:cNvGraphicFramePr>
          <p:nvPr/>
        </p:nvGraphicFramePr>
        <p:xfrm>
          <a:off x="501650" y="1689100"/>
          <a:ext cx="2959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Equation" r:id="rId5" imgW="2941276" imgH="655399" progId="Equation.3">
                  <p:embed/>
                </p:oleObj>
              </mc:Choice>
              <mc:Fallback>
                <p:oleObj name="Equation" r:id="rId5" imgW="2941276" imgH="655399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1689100"/>
                        <a:ext cx="29591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Text Box 1030"/>
          <p:cNvSpPr txBox="1">
            <a:spLocks noChangeArrowheads="1"/>
          </p:cNvSpPr>
          <p:nvPr/>
        </p:nvSpPr>
        <p:spPr bwMode="auto">
          <a:xfrm>
            <a:off x="3429000" y="168275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不同</a:t>
            </a:r>
            <a:r>
              <a:rPr lang="en-US" altLang="zh-CN" b="1"/>
              <a:t>.    </a:t>
            </a:r>
          </a:p>
        </p:txBody>
      </p:sp>
      <p:sp>
        <p:nvSpPr>
          <p:cNvPr id="48135" name="Text Box 1031"/>
          <p:cNvSpPr txBox="1">
            <a:spLocks noChangeArrowheads="1"/>
          </p:cNvSpPr>
          <p:nvPr/>
        </p:nvSpPr>
        <p:spPr bwMode="auto">
          <a:xfrm>
            <a:off x="685800" y="24384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如果它们都存在</a:t>
            </a:r>
            <a:r>
              <a:rPr lang="en-US" altLang="zh-CN"/>
              <a:t>, </a:t>
            </a:r>
            <a:r>
              <a:rPr lang="zh-CN" altLang="en-US"/>
              <a:t>则三者相等</a:t>
            </a:r>
            <a:r>
              <a:rPr lang="en-US" altLang="zh-CN"/>
              <a:t>.</a:t>
            </a:r>
          </a:p>
        </p:txBody>
      </p:sp>
      <p:sp>
        <p:nvSpPr>
          <p:cNvPr id="48136" name="Text Box 1032"/>
          <p:cNvSpPr txBox="1">
            <a:spLocks noChangeArrowheads="1"/>
          </p:cNvSpPr>
          <p:nvPr/>
        </p:nvSpPr>
        <p:spPr bwMode="auto">
          <a:xfrm>
            <a:off x="685800" y="36718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例如</a:t>
            </a:r>
            <a:r>
              <a:rPr lang="en-US" altLang="zh-CN" b="1">
                <a:solidFill>
                  <a:schemeClr val="tx2"/>
                </a:solidFill>
              </a:rPr>
              <a:t>,</a:t>
            </a:r>
          </a:p>
        </p:txBody>
      </p:sp>
      <p:graphicFrame>
        <p:nvGraphicFramePr>
          <p:cNvPr id="104450" name="Object 1026"/>
          <p:cNvGraphicFramePr>
            <a:graphicFrameLocks noChangeAspect="1"/>
          </p:cNvGraphicFramePr>
          <p:nvPr/>
        </p:nvGraphicFramePr>
        <p:xfrm>
          <a:off x="1701800" y="3505200"/>
          <a:ext cx="2717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Equation" r:id="rId7" imgW="2705023" imgH="937209" progId="Equation.3">
                  <p:embed/>
                </p:oleObj>
              </mc:Choice>
              <mc:Fallback>
                <p:oleObj name="Equation" r:id="rId7" imgW="2705023" imgH="937209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3505200"/>
                        <a:ext cx="2717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8" name="Text Box 1034"/>
          <p:cNvSpPr txBox="1">
            <a:spLocks noChangeArrowheads="1"/>
          </p:cNvSpPr>
          <p:nvPr/>
        </p:nvSpPr>
        <p:spPr bwMode="auto">
          <a:xfrm>
            <a:off x="4419600" y="36576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显然</a:t>
            </a:r>
          </a:p>
        </p:txBody>
      </p:sp>
      <p:graphicFrame>
        <p:nvGraphicFramePr>
          <p:cNvPr id="104451" name="Object 1027"/>
          <p:cNvGraphicFramePr>
            <a:graphicFrameLocks noChangeAspect="1"/>
          </p:cNvGraphicFramePr>
          <p:nvPr/>
        </p:nvGraphicFramePr>
        <p:xfrm>
          <a:off x="6096000" y="533400"/>
          <a:ext cx="2654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Equation" r:id="rId9" imgW="2636566" imgH="670515" progId="Equation.3">
                  <p:embed/>
                </p:oleObj>
              </mc:Choice>
              <mc:Fallback>
                <p:oleObj name="Equation" r:id="rId9" imgW="2636566" imgH="670515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33400"/>
                        <a:ext cx="26543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0" name="Text Box 1036"/>
          <p:cNvSpPr txBox="1">
            <a:spLocks noChangeArrowheads="1"/>
          </p:cNvSpPr>
          <p:nvPr/>
        </p:nvSpPr>
        <p:spPr bwMode="auto">
          <a:xfrm>
            <a:off x="4267200" y="4572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与累次极限</a:t>
            </a:r>
          </a:p>
        </p:txBody>
      </p:sp>
      <p:graphicFrame>
        <p:nvGraphicFramePr>
          <p:cNvPr id="104452" name="Object 1028"/>
          <p:cNvGraphicFramePr>
            <a:graphicFrameLocks noChangeAspect="1"/>
          </p:cNvGraphicFramePr>
          <p:nvPr/>
        </p:nvGraphicFramePr>
        <p:xfrm>
          <a:off x="1600200" y="4584700"/>
          <a:ext cx="2298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Equation" r:id="rId11" imgW="2286075" imgH="655399" progId="Equation.3">
                  <p:embed/>
                </p:oleObj>
              </mc:Choice>
              <mc:Fallback>
                <p:oleObj name="Equation" r:id="rId11" imgW="2286075" imgH="655399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584700"/>
                        <a:ext cx="22987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1029"/>
          <p:cNvGraphicFramePr>
            <a:graphicFrameLocks noChangeAspect="1"/>
          </p:cNvGraphicFramePr>
          <p:nvPr/>
        </p:nvGraphicFramePr>
        <p:xfrm>
          <a:off x="4838700" y="4584700"/>
          <a:ext cx="2298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Equation" r:id="rId13" imgW="2286075" imgH="655399" progId="Equation.3">
                  <p:embed/>
                </p:oleObj>
              </mc:Choice>
              <mc:Fallback>
                <p:oleObj name="Equation" r:id="rId13" imgW="2286075" imgH="655399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4584700"/>
                        <a:ext cx="22987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4" name="Object 1030"/>
          <p:cNvGraphicFramePr>
            <a:graphicFrameLocks noChangeAspect="1"/>
          </p:cNvGraphicFramePr>
          <p:nvPr/>
        </p:nvGraphicFramePr>
        <p:xfrm>
          <a:off x="7200900" y="46355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Equation" r:id="rId15" imgW="480063" imgH="304701" progId="Equation.3">
                  <p:embed/>
                </p:oleObj>
              </mc:Choice>
              <mc:Fallback>
                <p:oleObj name="Equation" r:id="rId15" imgW="480063" imgH="304701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46355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1031"/>
          <p:cNvGraphicFramePr>
            <a:graphicFrameLocks noChangeAspect="1"/>
          </p:cNvGraphicFramePr>
          <p:nvPr/>
        </p:nvGraphicFramePr>
        <p:xfrm>
          <a:off x="3949700" y="4648200"/>
          <a:ext cx="622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7" name="Equation" r:id="rId17" imgW="609634" imgH="380930" progId="Equation.3">
                  <p:embed/>
                </p:oleObj>
              </mc:Choice>
              <mc:Fallback>
                <p:oleObj name="Equation" r:id="rId17" imgW="609634" imgH="38093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4648200"/>
                        <a:ext cx="622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9" name="Text Box 1045"/>
          <p:cNvSpPr txBox="1">
            <a:spLocks noChangeArrowheads="1"/>
          </p:cNvSpPr>
          <p:nvPr/>
        </p:nvSpPr>
        <p:spPr bwMode="auto">
          <a:xfrm>
            <a:off x="381000" y="5410200"/>
            <a:ext cx="640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但由</a:t>
            </a:r>
            <a:r>
              <a:rPr lang="zh-CN" altLang="en-US">
                <a:solidFill>
                  <a:schemeClr val="tx2"/>
                </a:solidFill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3 </a:t>
            </a:r>
            <a:r>
              <a:rPr lang="zh-CN" altLang="en-US"/>
              <a:t>知它在</a:t>
            </a:r>
            <a:r>
              <a:rPr lang="en-US" altLang="zh-CN"/>
              <a:t>(0,0)</a:t>
            </a:r>
            <a:r>
              <a:rPr lang="zh-CN" altLang="en-US"/>
              <a:t>点二重极限不存在 </a:t>
            </a:r>
            <a:r>
              <a:rPr lang="en-US" altLang="zh-CN"/>
              <a:t>.</a:t>
            </a:r>
          </a:p>
        </p:txBody>
      </p:sp>
      <p:pic>
        <p:nvPicPr>
          <p:cNvPr id="21523" name="Picture 105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4" name="Picture 1053" descr="F:\My Documents\数学资源库\机动.jpg">
            <a:hlinkClick r:id="rId20" action="ppaction://hlinksldjump"/>
          </p:cNvPr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5" name="Picture 105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6" name="Picture 105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7" name="Picture 105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8" name="Text Box 1057"/>
          <p:cNvSpPr txBox="1">
            <a:spLocks noChangeArrowheads="1"/>
          </p:cNvSpPr>
          <p:nvPr/>
        </p:nvSpPr>
        <p:spPr bwMode="auto">
          <a:xfrm>
            <a:off x="6178550" y="6600825"/>
            <a:ext cx="2660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例</a:t>
            </a:r>
            <a:r>
              <a:rPr kumimoji="0" lang="en-US" altLang="zh-CN" sz="1000">
                <a:latin typeface="楷体_GB2312" pitchFamily="49" charset="-122"/>
              </a:rPr>
              <a:t>3   </a:t>
            </a:r>
            <a:r>
              <a:rPr kumimoji="0" lang="zh-CN" altLang="en-US" sz="1000">
                <a:latin typeface="楷体_GB2312" pitchFamily="49" charset="-122"/>
              </a:rPr>
              <a:t>目录   上页   下页   返回   结束 </a:t>
            </a:r>
          </a:p>
        </p:txBody>
      </p:sp>
      <p:pic>
        <p:nvPicPr>
          <p:cNvPr id="21529" name="Picture 1060" descr="F:\My Documents\数学资源库\目录.jpg">
            <a:hlinkClick r:id="rId25" action="ppaction://hlinksldjump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51" grpId="0" autoUpdateAnimBg="0"/>
      <p:bldP spid="48152" grpId="0" autoUpdateAnimBg="0"/>
      <p:bldP spid="48134" grpId="0" autoUpdateAnimBg="0"/>
      <p:bldP spid="48135" grpId="0" autoUpdateAnimBg="0"/>
      <p:bldP spid="48136" grpId="0" autoUpdateAnimBg="0"/>
      <p:bldP spid="48138" grpId="0" autoUpdateAnimBg="0"/>
      <p:bldP spid="48140" grpId="0" autoUpdateAnimBg="0"/>
      <p:bldP spid="4814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57200"/>
            <a:ext cx="42672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四</a:t>
            </a:r>
            <a:r>
              <a:rPr lang="zh-CN" altLang="en-US" sz="2800" smtClean="0">
                <a:ea typeface="楷体_GB2312" pitchFamily="49" charset="-122"/>
              </a:rPr>
              <a:t>、 </a:t>
            </a:r>
            <a:r>
              <a:rPr lang="zh-CN" altLang="en-US" sz="2800" b="1" smtClean="0">
                <a:ea typeface="楷体_GB2312" pitchFamily="49" charset="-122"/>
              </a:rPr>
              <a:t>多元函数的连续性  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723900" y="1066800"/>
            <a:ext cx="3314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定义</a:t>
            </a:r>
            <a:r>
              <a:rPr lang="en-US" altLang="zh-CN" b="1">
                <a:solidFill>
                  <a:schemeClr val="tx2"/>
                </a:solidFill>
              </a:rPr>
              <a:t>3</a:t>
            </a:r>
            <a:r>
              <a:rPr lang="en-US" altLang="zh-CN"/>
              <a:t> </a:t>
            </a:r>
            <a:r>
              <a:rPr lang="en-US" altLang="zh-CN" b="1">
                <a:solidFill>
                  <a:schemeClr val="tx2"/>
                </a:solidFill>
              </a:rPr>
              <a:t>. </a:t>
            </a:r>
            <a:r>
              <a:rPr lang="en-US" altLang="zh-CN"/>
              <a:t> </a:t>
            </a:r>
            <a:r>
              <a:rPr lang="zh-CN" altLang="en-US"/>
              <a:t>设 </a:t>
            </a:r>
            <a:r>
              <a:rPr lang="en-US" altLang="zh-CN" i="1"/>
              <a:t>n </a:t>
            </a:r>
            <a:r>
              <a:rPr lang="zh-CN" altLang="en-US"/>
              <a:t>元函数</a:t>
            </a:r>
          </a:p>
        </p:txBody>
      </p:sp>
      <p:graphicFrame>
        <p:nvGraphicFramePr>
          <p:cNvPr id="105472" name="Object 0"/>
          <p:cNvGraphicFramePr>
            <a:graphicFrameLocks noChangeAspect="1"/>
          </p:cNvGraphicFramePr>
          <p:nvPr/>
        </p:nvGraphicFramePr>
        <p:xfrm>
          <a:off x="3886200" y="1143000"/>
          <a:ext cx="800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Equation" r:id="rId3" imgW="784772" imgH="388704" progId="Equation.3">
                  <p:embed/>
                </p:oleObj>
              </mc:Choice>
              <mc:Fallback>
                <p:oleObj name="Equation" r:id="rId3" imgW="784772" imgH="388704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143000"/>
                        <a:ext cx="800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648200" y="1074738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定义在 </a:t>
            </a:r>
            <a:r>
              <a:rPr lang="en-US" altLang="zh-CN" i="1"/>
              <a:t>D</a:t>
            </a:r>
            <a:r>
              <a:rPr lang="en-US" altLang="zh-CN"/>
              <a:t> </a:t>
            </a:r>
            <a:r>
              <a:rPr lang="zh-CN" altLang="en-US"/>
              <a:t>上</a:t>
            </a:r>
            <a:r>
              <a:rPr lang="en-US" altLang="zh-CN"/>
              <a:t>,</a:t>
            </a:r>
          </a:p>
        </p:txBody>
      </p:sp>
      <p:graphicFrame>
        <p:nvGraphicFramePr>
          <p:cNvPr id="105473" name="Object 1"/>
          <p:cNvGraphicFramePr>
            <a:graphicFrameLocks noChangeAspect="1"/>
          </p:cNvGraphicFramePr>
          <p:nvPr/>
        </p:nvGraphicFramePr>
        <p:xfrm>
          <a:off x="2438400" y="2133600"/>
          <a:ext cx="2819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Equation" r:id="rId5" imgW="2804146" imgH="670515" progId="Equation.3">
                  <p:embed/>
                </p:oleObj>
              </mc:Choice>
              <mc:Fallback>
                <p:oleObj name="Equation" r:id="rId5" imgW="2804146" imgH="670515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133600"/>
                        <a:ext cx="2819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2667000" y="2940050"/>
          <a:ext cx="1905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Equation" r:id="rId7" imgW="1889802" imgH="457160" progId="Equation.3">
                  <p:embed/>
                </p:oleObj>
              </mc:Choice>
              <mc:Fallback>
                <p:oleObj name="Equation" r:id="rId7" imgW="1889802" imgH="4571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940050"/>
                        <a:ext cx="1905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685800" y="41148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如果函数在 </a:t>
            </a:r>
            <a:r>
              <a:rPr lang="en-US" altLang="zh-CN" i="1"/>
              <a:t>D</a:t>
            </a:r>
            <a:r>
              <a:rPr lang="en-US" altLang="zh-CN"/>
              <a:t> </a:t>
            </a:r>
            <a:r>
              <a:rPr lang="zh-CN" altLang="en-US"/>
              <a:t>上</a:t>
            </a:r>
            <a:r>
              <a:rPr lang="zh-CN" altLang="en-US">
                <a:solidFill>
                  <a:schemeClr val="tx2"/>
                </a:solidFill>
              </a:rPr>
              <a:t>各点处</a:t>
            </a:r>
            <a:r>
              <a:rPr lang="zh-CN" altLang="en-US"/>
              <a:t>都连续</a:t>
            </a:r>
            <a:r>
              <a:rPr lang="en-US" altLang="zh-CN"/>
              <a:t>, </a:t>
            </a:r>
            <a:r>
              <a:rPr lang="zh-CN" altLang="en-US"/>
              <a:t>则称此函数</a:t>
            </a:r>
            <a:r>
              <a:rPr lang="zh-CN" altLang="en-US">
                <a:solidFill>
                  <a:schemeClr val="tx2"/>
                </a:solidFill>
              </a:rPr>
              <a:t>在</a:t>
            </a:r>
            <a:r>
              <a:rPr lang="zh-CN" altLang="en-US" i="1">
                <a:solidFill>
                  <a:schemeClr val="accent1"/>
                </a:solidFill>
              </a:rPr>
              <a:t> </a:t>
            </a:r>
            <a:r>
              <a:rPr lang="en-US" altLang="zh-CN" i="1">
                <a:solidFill>
                  <a:schemeClr val="tx2"/>
                </a:solidFill>
              </a:rPr>
              <a:t>D</a:t>
            </a:r>
            <a:r>
              <a:rPr lang="en-US" altLang="zh-CN">
                <a:solidFill>
                  <a:schemeClr val="accent1"/>
                </a:solidFill>
              </a:rPr>
              <a:t> </a:t>
            </a:r>
            <a:r>
              <a:rPr lang="zh-CN" altLang="en-US">
                <a:solidFill>
                  <a:schemeClr val="tx2"/>
                </a:solidFill>
              </a:rPr>
              <a:t>上</a:t>
            </a:r>
            <a:endParaRPr lang="zh-CN" altLang="en-US"/>
          </a:p>
        </p:txBody>
      </p:sp>
      <p:graphicFrame>
        <p:nvGraphicFramePr>
          <p:cNvPr id="105475" name="Object 3"/>
          <p:cNvGraphicFramePr>
            <a:graphicFrameLocks noChangeAspect="1"/>
          </p:cNvGraphicFramePr>
          <p:nvPr/>
        </p:nvGraphicFramePr>
        <p:xfrm>
          <a:off x="6794500" y="1127125"/>
          <a:ext cx="1892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Equation" r:id="rId9" imgW="1874469" imgH="442043" progId="Equation.3">
                  <p:embed/>
                </p:oleObj>
              </mc:Choice>
              <mc:Fallback>
                <p:oleObj name="Equation" r:id="rId9" imgW="1874469" imgH="44204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1127125"/>
                        <a:ext cx="1892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381000" y="16764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如果存在</a:t>
            </a:r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5410200" y="28956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否则称为</a:t>
            </a:r>
            <a:r>
              <a:rPr lang="zh-CN" altLang="en-US">
                <a:solidFill>
                  <a:schemeClr val="tx2"/>
                </a:solidFill>
              </a:rPr>
              <a:t>不连续</a:t>
            </a:r>
            <a:r>
              <a:rPr lang="en-US" altLang="zh-CN"/>
              <a:t>,</a:t>
            </a:r>
          </a:p>
        </p:txBody>
      </p:sp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495300" y="3594100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name="Equation" r:id="rId11" imgW="327600" imgH="426711" progId="Equation.3">
                  <p:embed/>
                </p:oleObj>
              </mc:Choice>
              <mc:Fallback>
                <p:oleObj name="Equation" r:id="rId11" imgW="327600" imgH="42671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3594100"/>
                        <a:ext cx="34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8077200" y="28956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此时</a:t>
            </a:r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838200" y="35052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称为</a:t>
            </a:r>
            <a:r>
              <a:rPr lang="zh-CN" altLang="en-US">
                <a:solidFill>
                  <a:schemeClr val="tx2"/>
                </a:solidFill>
              </a:rPr>
              <a:t>间断点</a:t>
            </a:r>
            <a:r>
              <a:rPr lang="zh-CN" altLang="en-US"/>
              <a:t> </a:t>
            </a:r>
            <a:r>
              <a:rPr lang="en-US" altLang="zh-CN"/>
              <a:t>.</a:t>
            </a: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381000" y="29098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则称 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元函数</a:t>
            </a:r>
          </a:p>
        </p:txBody>
      </p:sp>
      <p:pic>
        <p:nvPicPr>
          <p:cNvPr id="22544" name="Picture 2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5" name="Picture 24" descr="F:\My Documents\数学资源库\机动.jpg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7" name="Picture 2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8"/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441325" y="4662488"/>
            <a:ext cx="984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连续</a:t>
            </a:r>
            <a:r>
              <a:rPr lang="en-US" altLang="zh-CN"/>
              <a:t>.</a:t>
            </a:r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4572000" y="2895600"/>
            <a:ext cx="1073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连续</a:t>
            </a:r>
            <a:r>
              <a:rPr lang="en-US" altLang="zh-CN"/>
              <a:t>, </a:t>
            </a:r>
          </a:p>
        </p:txBody>
      </p:sp>
      <p:pic>
        <p:nvPicPr>
          <p:cNvPr id="22552" name="Picture 32" descr="F:\My Documents\数学资源库\目录.jpg">
            <a:hlinkClick r:id="rId18" action="ppaction://hlinksldjump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utoUpdateAnimBg="0"/>
      <p:bldP spid="22533" grpId="0" autoUpdateAnimBg="0"/>
      <p:bldP spid="22540" grpId="0" autoUpdateAnimBg="0"/>
      <p:bldP spid="22543" grpId="0" autoUpdateAnimBg="0"/>
      <p:bldP spid="22546" grpId="0" autoUpdateAnimBg="0"/>
      <p:bldP spid="22548" grpId="0" autoUpdateAnimBg="0"/>
      <p:bldP spid="22549" grpId="0" autoUpdateAnimBg="0"/>
      <p:bldP spid="22550" grpId="0" autoUpdateAnimBg="0"/>
      <p:bldP spid="22558" grpId="0" build="p" autoUpdateAnimBg="0" advAuto="0"/>
      <p:bldP spid="22559" grpId="0" build="p" autoUpdateAnimBg="0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57200"/>
            <a:ext cx="19050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例如</a:t>
            </a:r>
            <a:r>
              <a:rPr lang="en-US" altLang="zh-CN" sz="2800" b="1" smtClean="0">
                <a:ea typeface="楷体_GB2312" pitchFamily="49" charset="-122"/>
              </a:rPr>
              <a:t>,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函数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23555" name="Object 0"/>
          <p:cNvGraphicFramePr>
            <a:graphicFrameLocks noChangeAspect="1"/>
          </p:cNvGraphicFramePr>
          <p:nvPr/>
        </p:nvGraphicFramePr>
        <p:xfrm>
          <a:off x="1752600" y="838200"/>
          <a:ext cx="5303838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3" imgW="5356923" imgH="1470598" progId="Equation.3">
                  <p:embed/>
                </p:oleObj>
              </mc:Choice>
              <mc:Fallback>
                <p:oleObj name="Equation" r:id="rId3" imgW="5356923" imgH="1470598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838200"/>
                        <a:ext cx="5303838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81000" y="23764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在点</a:t>
            </a:r>
            <a:r>
              <a:rPr lang="en-US" altLang="zh-CN"/>
              <a:t>(0 , 0) </a:t>
            </a:r>
            <a:r>
              <a:rPr lang="zh-CN" altLang="en-US"/>
              <a:t>极限不存在</a:t>
            </a:r>
            <a:r>
              <a:rPr lang="en-US" altLang="zh-CN"/>
              <a:t>, 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3962400" y="2376488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 </a:t>
            </a:r>
            <a:r>
              <a:rPr lang="zh-CN" altLang="en-US"/>
              <a:t>故 </a:t>
            </a:r>
            <a:r>
              <a:rPr lang="en-US" altLang="zh-CN"/>
              <a:t>( 0, 0 )</a:t>
            </a:r>
            <a:r>
              <a:rPr lang="zh-CN" altLang="en-US"/>
              <a:t>为其间断点</a:t>
            </a:r>
            <a:r>
              <a:rPr lang="en-US" altLang="zh-CN"/>
              <a:t>.</a:t>
            </a:r>
          </a:p>
        </p:txBody>
      </p:sp>
      <p:pic>
        <p:nvPicPr>
          <p:cNvPr id="23558" name="Picture 1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3" descr="F:\My Documents\数学资源库\机动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1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2" name="Picture 1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3" name="Text Box 17"/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3564" name="Picture 20" descr="F:\My Documents\数学资源库\目录.jpg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utoUpdateAnimBg="0"/>
      <p:bldP spid="2356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066800"/>
            <a:ext cx="66294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定理</a:t>
            </a:r>
            <a:r>
              <a:rPr lang="zh-CN" altLang="en-US" sz="2800" smtClean="0">
                <a:ea typeface="楷体_GB2312" pitchFamily="49" charset="-122"/>
              </a:rPr>
              <a:t>：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若 </a:t>
            </a:r>
            <a:r>
              <a:rPr lang="en-US" altLang="zh-CN" sz="2800" i="1" smtClean="0">
                <a:solidFill>
                  <a:schemeClr val="tx1"/>
                </a:solidFill>
                <a:ea typeface="楷体_GB2312" pitchFamily="49" charset="-122"/>
              </a:rPr>
              <a:t>f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 (</a:t>
            </a:r>
            <a:r>
              <a:rPr lang="en-US" altLang="zh-CN" sz="2800" i="1" smtClean="0">
                <a:solidFill>
                  <a:schemeClr val="tx1"/>
                </a:solidFill>
                <a:ea typeface="楷体_GB2312" pitchFamily="49" charset="-122"/>
              </a:rPr>
              <a:t>P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)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在有界闭域 </a:t>
            </a:r>
            <a:r>
              <a:rPr lang="en-US" altLang="zh-CN" sz="2800" i="1" smtClean="0">
                <a:solidFill>
                  <a:schemeClr val="tx1"/>
                </a:solidFill>
                <a:ea typeface="楷体_GB2312" pitchFamily="49" charset="-122"/>
              </a:rPr>
              <a:t>D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上连续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则</a:t>
            </a:r>
            <a:endParaRPr lang="zh-CN" altLang="en-US" sz="2800" smtClean="0">
              <a:ea typeface="楷体_GB2312" pitchFamily="49" charset="-122"/>
            </a:endParaRPr>
          </a:p>
        </p:txBody>
      </p:sp>
      <p:pic>
        <p:nvPicPr>
          <p:cNvPr id="24579" name="Picture 25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26" descr="机动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27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28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29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Text Box 30"/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114425" y="1854200"/>
          <a:ext cx="18145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Equation" r:id="rId8" imgW="1798238" imgH="388704" progId="Equation.3">
                  <p:embed/>
                </p:oleObj>
              </mc:Choice>
              <mc:Fallback>
                <p:oleObj name="Equation" r:id="rId8" imgW="1798238" imgH="38870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1854200"/>
                        <a:ext cx="18145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120775" y="2449513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Equation" r:id="rId10" imgW="1371516" imgH="388704" progId="Equation.3">
                  <p:embed/>
                </p:oleObj>
              </mc:Choice>
              <mc:Fallback>
                <p:oleObj name="Equation" r:id="rId10" imgW="1371516" imgH="38870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2449513"/>
                        <a:ext cx="1384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2819400" y="3465513"/>
          <a:ext cx="1803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Equation" r:id="rId12" imgW="1790680" imgH="380930" progId="Equation.3">
                  <p:embed/>
                </p:oleObj>
              </mc:Choice>
              <mc:Fallback>
                <p:oleObj name="Equation" r:id="rId12" imgW="1790680" imgH="38093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65513"/>
                        <a:ext cx="1803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15"/>
          <p:cNvGraphicFramePr>
            <a:graphicFrameLocks noChangeAspect="1"/>
          </p:cNvGraphicFramePr>
          <p:nvPr/>
        </p:nvGraphicFramePr>
        <p:xfrm>
          <a:off x="3021013" y="1816100"/>
          <a:ext cx="32877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Equation" r:id="rId14" imgW="3276650" imgH="457160" progId="Equation.3">
                  <p:embed/>
                </p:oleObj>
              </mc:Choice>
              <mc:Fallback>
                <p:oleObj name="Equation" r:id="rId14" imgW="3276650" imgH="4571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3" y="1816100"/>
                        <a:ext cx="32877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2514600" y="236220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在</a:t>
            </a:r>
            <a:r>
              <a:rPr lang="zh-CN" altLang="en-US" i="1"/>
              <a:t> </a:t>
            </a:r>
            <a:r>
              <a:rPr lang="en-US" altLang="zh-CN" i="1"/>
              <a:t>D</a:t>
            </a:r>
            <a:r>
              <a:rPr lang="en-US" altLang="zh-CN"/>
              <a:t> </a:t>
            </a:r>
            <a:r>
              <a:rPr lang="zh-CN" altLang="en-US"/>
              <a:t>上可取得最大值 </a:t>
            </a:r>
            <a:r>
              <a:rPr lang="en-US" altLang="zh-CN" i="1"/>
              <a:t>M </a:t>
            </a:r>
            <a:r>
              <a:rPr lang="zh-CN" altLang="en-US"/>
              <a:t>及最小值 </a:t>
            </a:r>
            <a:r>
              <a:rPr lang="en-US" altLang="zh-CN" i="1"/>
              <a:t>m</a:t>
            </a:r>
            <a:r>
              <a:rPr lang="en-US" altLang="zh-CN"/>
              <a:t> ;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1066800" y="33528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(3) </a:t>
            </a:r>
            <a:r>
              <a:rPr lang="zh-CN" altLang="en-US"/>
              <a:t>对任意</a:t>
            </a:r>
          </a:p>
        </p:txBody>
      </p:sp>
      <p:graphicFrame>
        <p:nvGraphicFramePr>
          <p:cNvPr id="24594" name="Object 18"/>
          <p:cNvGraphicFramePr>
            <a:graphicFrameLocks noChangeAspect="1"/>
          </p:cNvGraphicFramePr>
          <p:nvPr/>
        </p:nvGraphicFramePr>
        <p:xfrm>
          <a:off x="4686300" y="3478213"/>
          <a:ext cx="133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Equation" r:id="rId16" imgW="1318175" imgH="380930" progId="Equation.3">
                  <p:embed/>
                </p:oleObj>
              </mc:Choice>
              <mc:Fallback>
                <p:oleObj name="Equation" r:id="rId16" imgW="1318175" imgH="38093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3478213"/>
                        <a:ext cx="1333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5" name="Object 19"/>
          <p:cNvGraphicFramePr>
            <a:graphicFrameLocks noChangeAspect="1"/>
          </p:cNvGraphicFramePr>
          <p:nvPr/>
        </p:nvGraphicFramePr>
        <p:xfrm>
          <a:off x="6026150" y="3408363"/>
          <a:ext cx="1993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Equation" r:id="rId18" imgW="1981150" imgH="426711" progId="Equation.3">
                  <p:embed/>
                </p:oleObj>
              </mc:Choice>
              <mc:Fallback>
                <p:oleObj name="Equation" r:id="rId18" imgW="1981150" imgH="42671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3408363"/>
                        <a:ext cx="1993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6715125" y="1793875"/>
            <a:ext cx="198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accent2"/>
                </a:solidFill>
              </a:rPr>
              <a:t>(</a:t>
            </a:r>
            <a:r>
              <a:rPr lang="zh-CN" altLang="en-US" sz="2400">
                <a:solidFill>
                  <a:schemeClr val="accent2"/>
                </a:solidFill>
              </a:rPr>
              <a:t>有界性定理</a:t>
            </a:r>
            <a:r>
              <a:rPr lang="en-US" altLang="zh-CN" sz="2400">
                <a:solidFill>
                  <a:schemeClr val="accent2"/>
                </a:solidFill>
              </a:rPr>
              <a:t>) </a:t>
            </a:r>
          </a:p>
        </p:txBody>
      </p:sp>
      <p:sp>
        <p:nvSpPr>
          <p:cNvPr id="24609" name="Text Box 33"/>
          <p:cNvSpPr txBox="1">
            <a:spLocks noChangeArrowheads="1"/>
          </p:cNvSpPr>
          <p:nvPr/>
        </p:nvSpPr>
        <p:spPr bwMode="auto">
          <a:xfrm>
            <a:off x="6994525" y="2895600"/>
            <a:ext cx="168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accent2"/>
                </a:solidFill>
              </a:rPr>
              <a:t>(</a:t>
            </a:r>
            <a:r>
              <a:rPr lang="zh-CN" altLang="en-US" sz="2400">
                <a:solidFill>
                  <a:schemeClr val="accent2"/>
                </a:solidFill>
              </a:rPr>
              <a:t>最值定理</a:t>
            </a:r>
            <a:r>
              <a:rPr lang="en-US" altLang="zh-CN" sz="2400">
                <a:solidFill>
                  <a:schemeClr val="accent2"/>
                </a:solidFill>
              </a:rPr>
              <a:t>) </a:t>
            </a:r>
          </a:p>
        </p:txBody>
      </p:sp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7004050" y="3871913"/>
            <a:ext cx="168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accent2"/>
                </a:solidFill>
              </a:rPr>
              <a:t>(</a:t>
            </a:r>
            <a:r>
              <a:rPr lang="zh-CN" altLang="en-US" sz="2400">
                <a:solidFill>
                  <a:schemeClr val="accent2"/>
                </a:solidFill>
              </a:rPr>
              <a:t>介值定理</a:t>
            </a:r>
            <a:r>
              <a:rPr lang="en-US" altLang="zh-CN" sz="2400">
                <a:solidFill>
                  <a:schemeClr val="accent2"/>
                </a:solidFill>
              </a:rPr>
              <a:t>) </a:t>
            </a:r>
          </a:p>
        </p:txBody>
      </p:sp>
      <p:sp>
        <p:nvSpPr>
          <p:cNvPr id="24596" name="Text Box 38"/>
          <p:cNvSpPr txBox="1">
            <a:spLocks noChangeArrowheads="1"/>
          </p:cNvSpPr>
          <p:nvPr/>
        </p:nvSpPr>
        <p:spPr bwMode="auto">
          <a:xfrm>
            <a:off x="609600" y="4572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>
                <a:solidFill>
                  <a:schemeClr val="tx2"/>
                </a:solidFill>
              </a:rPr>
              <a:t>闭域</a:t>
            </a:r>
            <a:r>
              <a:rPr kumimoji="0" lang="zh-CN" altLang="en-US"/>
              <a:t>上多元连续函数有与一元函数类似的如下性质</a:t>
            </a:r>
            <a:r>
              <a:rPr kumimoji="0" lang="en-US" altLang="zh-CN"/>
              <a:t>:</a:t>
            </a:r>
          </a:p>
        </p:txBody>
      </p:sp>
      <p:pic>
        <p:nvPicPr>
          <p:cNvPr id="24597" name="Picture 40" descr="目录">
            <a:hlinkClick r:id="rId20" action="ppaction://hlinksldjump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 autoUpdateAnimBg="0"/>
      <p:bldP spid="24592" grpId="0" autoUpdateAnimBg="0"/>
      <p:bldP spid="24593" grpId="0" autoUpdateAnimBg="0"/>
      <p:bldP spid="24608" grpId="0" build="p" autoUpdateAnimBg="0"/>
      <p:bldP spid="24609" grpId="0" build="p" autoUpdateAnimBg="0"/>
      <p:bldP spid="24610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1371600" cy="6858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备用题</a:t>
            </a:r>
            <a:endParaRPr lang="zh-CN" altLang="en-US" sz="2800" b="1" smtClean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25603" name="Text Box 1027"/>
          <p:cNvSpPr txBox="1">
            <a:spLocks noChangeArrowheads="1"/>
          </p:cNvSpPr>
          <p:nvPr/>
        </p:nvSpPr>
        <p:spPr bwMode="auto">
          <a:xfrm>
            <a:off x="2057400" y="6238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</a:rPr>
              <a:t>1. </a:t>
            </a:r>
            <a:r>
              <a:rPr lang="zh-CN" altLang="en-US"/>
              <a:t>设</a:t>
            </a:r>
          </a:p>
        </p:txBody>
      </p:sp>
      <p:graphicFrame>
        <p:nvGraphicFramePr>
          <p:cNvPr id="25604" name="Object 1028"/>
          <p:cNvGraphicFramePr>
            <a:graphicFrameLocks noChangeAspect="1"/>
          </p:cNvGraphicFramePr>
          <p:nvPr/>
        </p:nvGraphicFramePr>
        <p:xfrm>
          <a:off x="2947988" y="546100"/>
          <a:ext cx="31480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7" name="Equation" r:id="rId4" imgW="3131746" imgH="655399" progId="Equation.3">
                  <p:embed/>
                </p:oleObj>
              </mc:Choice>
              <mc:Fallback>
                <p:oleObj name="Equation" r:id="rId4" imgW="3131746" imgH="655399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8" y="546100"/>
                        <a:ext cx="3148012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1029"/>
          <p:cNvSpPr txBox="1">
            <a:spLocks noChangeArrowheads="1"/>
          </p:cNvSpPr>
          <p:nvPr/>
        </p:nvSpPr>
        <p:spPr bwMode="auto">
          <a:xfrm>
            <a:off x="6172200" y="6096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求</a:t>
            </a:r>
          </a:p>
        </p:txBody>
      </p:sp>
      <p:graphicFrame>
        <p:nvGraphicFramePr>
          <p:cNvPr id="25606" name="Object 1030"/>
          <p:cNvGraphicFramePr>
            <a:graphicFrameLocks noChangeAspect="1"/>
          </p:cNvGraphicFramePr>
          <p:nvPr/>
        </p:nvGraphicFramePr>
        <p:xfrm>
          <a:off x="6629400" y="546100"/>
          <a:ext cx="1625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8" name="Equation" r:id="rId6" imgW="1607768" imgH="655399" progId="Equation.3">
                  <p:embed/>
                </p:oleObj>
              </mc:Choice>
              <mc:Fallback>
                <p:oleObj name="Equation" r:id="rId6" imgW="1607768" imgH="655399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46100"/>
                        <a:ext cx="16256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3" name="Text Box 1031"/>
          <p:cNvSpPr txBox="1">
            <a:spLocks noChangeArrowheads="1"/>
          </p:cNvSpPr>
          <p:nvPr/>
        </p:nvSpPr>
        <p:spPr bwMode="auto">
          <a:xfrm>
            <a:off x="685800" y="16764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解法</a:t>
            </a:r>
            <a:r>
              <a:rPr lang="en-US" altLang="zh-CN" b="1">
                <a:solidFill>
                  <a:schemeClr val="tx2"/>
                </a:solidFill>
              </a:rPr>
              <a:t>   </a:t>
            </a:r>
            <a:r>
              <a:rPr lang="zh-CN" altLang="en-US"/>
              <a:t>令</a:t>
            </a:r>
          </a:p>
        </p:txBody>
      </p:sp>
      <p:sp>
        <p:nvSpPr>
          <p:cNvPr id="65544" name="AutoShape 1032"/>
          <p:cNvSpPr>
            <a:spLocks/>
          </p:cNvSpPr>
          <p:nvPr/>
        </p:nvSpPr>
        <p:spPr bwMode="auto">
          <a:xfrm>
            <a:off x="2438400" y="15240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5545" name="Object 1033"/>
          <p:cNvGraphicFramePr>
            <a:graphicFrameLocks noChangeAspect="1"/>
          </p:cNvGraphicFramePr>
          <p:nvPr/>
        </p:nvGraphicFramePr>
        <p:xfrm>
          <a:off x="2779713" y="1447800"/>
          <a:ext cx="1003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9" name="Equation" r:id="rId8" imgW="990575" imgH="304701" progId="Equation.3">
                  <p:embed/>
                </p:oleObj>
              </mc:Choice>
              <mc:Fallback>
                <p:oleObj name="Equation" r:id="rId8" imgW="990575" imgH="304701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1447800"/>
                        <a:ext cx="1003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6" name="Object 1034"/>
          <p:cNvGraphicFramePr>
            <a:graphicFrameLocks noChangeAspect="1"/>
          </p:cNvGraphicFramePr>
          <p:nvPr/>
        </p:nvGraphicFramePr>
        <p:xfrm>
          <a:off x="2743200" y="1828800"/>
          <a:ext cx="990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0" name="Equation" r:id="rId10" imgW="975458" imgH="922093" progId="Equation.3">
                  <p:embed/>
                </p:oleObj>
              </mc:Choice>
              <mc:Fallback>
                <p:oleObj name="Equation" r:id="rId10" imgW="975458" imgH="922093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828800"/>
                        <a:ext cx="990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7" name="AutoShape 1035"/>
          <p:cNvSpPr>
            <a:spLocks noChangeArrowheads="1"/>
          </p:cNvSpPr>
          <p:nvPr/>
        </p:nvSpPr>
        <p:spPr bwMode="auto">
          <a:xfrm>
            <a:off x="4114800" y="1905000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8" name="AutoShape 1036"/>
          <p:cNvSpPr>
            <a:spLocks/>
          </p:cNvSpPr>
          <p:nvPr/>
        </p:nvSpPr>
        <p:spPr bwMode="auto">
          <a:xfrm>
            <a:off x="5181600" y="15240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5549" name="Object 1037"/>
          <p:cNvGraphicFramePr>
            <a:graphicFrameLocks noChangeAspect="1"/>
          </p:cNvGraphicFramePr>
          <p:nvPr/>
        </p:nvGraphicFramePr>
        <p:xfrm>
          <a:off x="5410200" y="1435100"/>
          <a:ext cx="1270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1" name="Equation" r:id="rId12" imgW="1257277" imgH="457160" progId="Equation.3">
                  <p:embed/>
                </p:oleObj>
              </mc:Choice>
              <mc:Fallback>
                <p:oleObj name="Equation" r:id="rId12" imgW="1257277" imgH="457160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435100"/>
                        <a:ext cx="1270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0" name="Object 1038"/>
          <p:cNvGraphicFramePr>
            <a:graphicFrameLocks noChangeAspect="1"/>
          </p:cNvGraphicFramePr>
          <p:nvPr/>
        </p:nvGraphicFramePr>
        <p:xfrm>
          <a:off x="5435600" y="1873250"/>
          <a:ext cx="1270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2" name="Equation" r:id="rId14" imgW="1257277" imgH="922093" progId="Equation.3">
                  <p:embed/>
                </p:oleObj>
              </mc:Choice>
              <mc:Fallback>
                <p:oleObj name="Equation" r:id="rId14" imgW="1257277" imgH="922093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873250"/>
                        <a:ext cx="1270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1" name="AutoShape 1039"/>
          <p:cNvSpPr>
            <a:spLocks noChangeArrowheads="1"/>
          </p:cNvSpPr>
          <p:nvPr/>
        </p:nvSpPr>
        <p:spPr bwMode="auto">
          <a:xfrm>
            <a:off x="1244600" y="3162300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5552" name="Object 1040"/>
          <p:cNvGraphicFramePr>
            <a:graphicFrameLocks noChangeAspect="1"/>
          </p:cNvGraphicFramePr>
          <p:nvPr/>
        </p:nvGraphicFramePr>
        <p:xfrm>
          <a:off x="2205038" y="3065463"/>
          <a:ext cx="1409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3" name="Equation" r:id="rId16" imgW="1394407" imgH="388704" progId="Equation.3">
                  <p:embed/>
                </p:oleObj>
              </mc:Choice>
              <mc:Fallback>
                <p:oleObj name="Equation" r:id="rId16" imgW="1394407" imgH="388704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3065463"/>
                        <a:ext cx="1409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3" name="Object 1041"/>
          <p:cNvGraphicFramePr>
            <a:graphicFrameLocks noChangeAspect="1"/>
          </p:cNvGraphicFramePr>
          <p:nvPr/>
        </p:nvGraphicFramePr>
        <p:xfrm>
          <a:off x="3695700" y="2705100"/>
          <a:ext cx="9779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4" name="Equation" r:id="rId18" imgW="960126" imgH="1089668" progId="Equation.3">
                  <p:embed/>
                </p:oleObj>
              </mc:Choice>
              <mc:Fallback>
                <p:oleObj name="Equation" r:id="rId18" imgW="960126" imgH="1089668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2705100"/>
                        <a:ext cx="9779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4" name="Line 1042"/>
          <p:cNvSpPr>
            <a:spLocks noChangeShapeType="1"/>
          </p:cNvSpPr>
          <p:nvPr/>
        </p:nvSpPr>
        <p:spPr bwMode="auto">
          <a:xfrm>
            <a:off x="2971800" y="1219200"/>
            <a:ext cx="2895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5555" name="Object 1043"/>
          <p:cNvGraphicFramePr>
            <a:graphicFrameLocks noChangeAspect="1"/>
          </p:cNvGraphicFramePr>
          <p:nvPr/>
        </p:nvGraphicFramePr>
        <p:xfrm>
          <a:off x="4749800" y="2911475"/>
          <a:ext cx="1193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5" name="Equation" r:id="rId20" imgW="1181045" imgH="540947" progId="Equation.3">
                  <p:embed/>
                </p:oleObj>
              </mc:Choice>
              <mc:Fallback>
                <p:oleObj name="Equation" r:id="rId20" imgW="1181045" imgH="540947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2911475"/>
                        <a:ext cx="1193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6" name="Object 1044"/>
          <p:cNvGraphicFramePr>
            <a:graphicFrameLocks noChangeAspect="1"/>
          </p:cNvGraphicFramePr>
          <p:nvPr/>
        </p:nvGraphicFramePr>
        <p:xfrm>
          <a:off x="3832225" y="3860800"/>
          <a:ext cx="1143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6" name="Equation" r:id="rId22" imgW="1127705" imgH="922093" progId="Equation.3">
                  <p:embed/>
                </p:oleObj>
              </mc:Choice>
              <mc:Fallback>
                <p:oleObj name="Equation" r:id="rId22" imgW="1127705" imgH="922093" progId="Equation.3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225" y="3860800"/>
                        <a:ext cx="1143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7" name="Object 1045"/>
          <p:cNvGraphicFramePr>
            <a:graphicFrameLocks noChangeAspect="1"/>
          </p:cNvGraphicFramePr>
          <p:nvPr/>
        </p:nvGraphicFramePr>
        <p:xfrm>
          <a:off x="5118100" y="4278313"/>
          <a:ext cx="977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7" name="Equation" r:id="rId24" imgW="960126" imgH="304701" progId="Equation.3">
                  <p:embed/>
                </p:oleObj>
              </mc:Choice>
              <mc:Fallback>
                <p:oleObj name="Equation" r:id="rId24" imgW="960126" imgH="304701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4278313"/>
                        <a:ext cx="977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8" name="Line 1046"/>
          <p:cNvSpPr>
            <a:spLocks noChangeShapeType="1"/>
          </p:cNvSpPr>
          <p:nvPr/>
        </p:nvSpPr>
        <p:spPr bwMode="auto">
          <a:xfrm>
            <a:off x="3427413" y="3810000"/>
            <a:ext cx="1587" cy="1143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9" name="Line 1047"/>
          <p:cNvSpPr>
            <a:spLocks noChangeShapeType="1"/>
          </p:cNvSpPr>
          <p:nvPr/>
        </p:nvSpPr>
        <p:spPr bwMode="auto">
          <a:xfrm>
            <a:off x="6705600" y="1219200"/>
            <a:ext cx="1447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5560" name="Object 1048"/>
          <p:cNvGraphicFramePr>
            <a:graphicFrameLocks noChangeAspect="1"/>
          </p:cNvGraphicFramePr>
          <p:nvPr/>
        </p:nvGraphicFramePr>
        <p:xfrm>
          <a:off x="1627188" y="4916488"/>
          <a:ext cx="19415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8" name="Equation" r:id="rId26" imgW="1927810" imgH="922093" progId="Equation.3">
                  <p:embed/>
                </p:oleObj>
              </mc:Choice>
              <mc:Fallback>
                <p:oleObj name="Equation" r:id="rId26" imgW="1927810" imgH="922093" progId="Equation.3">
                  <p:embed/>
                  <p:pic>
                    <p:nvPicPr>
                      <p:cNvPr id="0" name="Object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4916488"/>
                        <a:ext cx="194151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1" name="Object 1049"/>
          <p:cNvGraphicFramePr>
            <a:graphicFrameLocks noChangeAspect="1"/>
          </p:cNvGraphicFramePr>
          <p:nvPr/>
        </p:nvGraphicFramePr>
        <p:xfrm>
          <a:off x="3733800" y="4889500"/>
          <a:ext cx="774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9" name="Equation" r:id="rId28" imgW="762097" imgH="655399" progId="Equation.3">
                  <p:embed/>
                </p:oleObj>
              </mc:Choice>
              <mc:Fallback>
                <p:oleObj name="Equation" r:id="rId28" imgW="762097" imgH="655399" progId="Equation.3">
                  <p:embed/>
                  <p:pic>
                    <p:nvPicPr>
                      <p:cNvPr id="0" name="Object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889500"/>
                        <a:ext cx="7747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2" name="Line 1050"/>
          <p:cNvSpPr>
            <a:spLocks noChangeShapeType="1"/>
          </p:cNvSpPr>
          <p:nvPr/>
        </p:nvSpPr>
        <p:spPr bwMode="auto">
          <a:xfrm flipH="1">
            <a:off x="3898900" y="50419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5563" name="Object 1051"/>
          <p:cNvGraphicFramePr>
            <a:graphicFrameLocks noChangeAspect="1"/>
          </p:cNvGraphicFramePr>
          <p:nvPr/>
        </p:nvGraphicFramePr>
        <p:xfrm>
          <a:off x="4157663" y="5422900"/>
          <a:ext cx="406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0" name="Equation" r:id="rId30" imgW="388715" imgH="502940" progId="Equation.3">
                  <p:embed/>
                </p:oleObj>
              </mc:Choice>
              <mc:Fallback>
                <p:oleObj name="Equation" r:id="rId30" imgW="388715" imgH="502940" progId="Equation.3">
                  <p:embed/>
                  <p:pic>
                    <p:nvPicPr>
                      <p:cNvPr id="0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663" y="5422900"/>
                        <a:ext cx="406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4" name="Object 1052"/>
          <p:cNvGraphicFramePr>
            <a:graphicFrameLocks noChangeAspect="1"/>
          </p:cNvGraphicFramePr>
          <p:nvPr/>
        </p:nvGraphicFramePr>
        <p:xfrm>
          <a:off x="4876800" y="5083175"/>
          <a:ext cx="673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1" name="Equation" r:id="rId32" imgW="655416" imgH="502940" progId="Equation.3">
                  <p:embed/>
                </p:oleObj>
              </mc:Choice>
              <mc:Fallback>
                <p:oleObj name="Equation" r:id="rId32" imgW="655416" imgH="502940" progId="Equation.3">
                  <p:embed/>
                  <p:pic>
                    <p:nvPicPr>
                      <p:cNvPr id="0" name="Object 1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083175"/>
                        <a:ext cx="673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5" name="Object 1053"/>
          <p:cNvGraphicFramePr>
            <a:graphicFrameLocks noChangeAspect="1"/>
          </p:cNvGraphicFramePr>
          <p:nvPr/>
        </p:nvGraphicFramePr>
        <p:xfrm>
          <a:off x="5638800" y="4876800"/>
          <a:ext cx="1447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2" name="Equation" r:id="rId34" imgW="1432630" imgH="952542" progId="Equation.3">
                  <p:embed/>
                </p:oleObj>
              </mc:Choice>
              <mc:Fallback>
                <p:oleObj name="Equation" r:id="rId34" imgW="1432630" imgH="952542" progId="Equation.3">
                  <p:embed/>
                  <p:pic>
                    <p:nvPicPr>
                      <p:cNvPr id="0" name="Object 1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876800"/>
                        <a:ext cx="1447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30" name="Picture 1054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31" name="Picture 1055" descr="机动"/>
          <p:cNvPicPr>
            <a:picLocks noChangeAspect="1" noChangeArrowheads="1"/>
          </p:cNvPicPr>
          <p:nvPr/>
        </p:nvPicPr>
        <p:blipFill>
          <a:blip r:embed="rId3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32" name="Picture 1056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33" name="Picture 1057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34" name="Picture 1058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35" name="Text Box 1059"/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5636" name="Picture 1061" descr="目录">
            <a:hlinkClick r:id="rId41" action="ppaction://hlinksldjump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5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5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5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3" grpId="0" autoUpdateAnimBg="0"/>
      <p:bldP spid="65544" grpId="0" animBg="1"/>
      <p:bldP spid="65547" grpId="0" animBg="1"/>
      <p:bldP spid="65548" grpId="0" animBg="1"/>
      <p:bldP spid="65551" grpId="0" animBg="1"/>
      <p:bldP spid="65554" grpId="0" animBg="1"/>
      <p:bldP spid="65558" grpId="0" animBg="1"/>
      <p:bldP spid="65559" grpId="0" animBg="1"/>
      <p:bldP spid="6556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71550"/>
            <a:ext cx="16002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ea typeface="楷体_GB2312" pitchFamily="49" charset="-122"/>
              </a:rPr>
              <a:t> 3.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证明</a:t>
            </a:r>
          </a:p>
        </p:txBody>
      </p:sp>
      <p:graphicFrame>
        <p:nvGraphicFramePr>
          <p:cNvPr id="26627" name="Object 4"/>
          <p:cNvGraphicFramePr>
            <a:graphicFrameLocks noChangeAspect="1"/>
          </p:cNvGraphicFramePr>
          <p:nvPr/>
        </p:nvGraphicFramePr>
        <p:xfrm>
          <a:off x="1862138" y="1023938"/>
          <a:ext cx="14144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Equation" r:id="rId4" imgW="1356399" imgH="388704" progId="Equation.3">
                  <p:embed/>
                </p:oleObj>
              </mc:Choice>
              <mc:Fallback>
                <p:oleObj name="Equation" r:id="rId4" imgW="1356399" imgH="38870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1023938"/>
                        <a:ext cx="141446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AutoShape 5"/>
          <p:cNvSpPr>
            <a:spLocks/>
          </p:cNvSpPr>
          <p:nvPr/>
        </p:nvSpPr>
        <p:spPr bwMode="auto">
          <a:xfrm>
            <a:off x="3352800" y="74295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629" name="Object 6"/>
          <p:cNvGraphicFramePr>
            <a:graphicFrameLocks noChangeAspect="1"/>
          </p:cNvGraphicFramePr>
          <p:nvPr/>
        </p:nvGraphicFramePr>
        <p:xfrm>
          <a:off x="3630613" y="304800"/>
          <a:ext cx="3913187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name="Equation" r:id="rId6" imgW="3771830" imgH="990548" progId="Equation.3">
                  <p:embed/>
                </p:oleObj>
              </mc:Choice>
              <mc:Fallback>
                <p:oleObj name="Equation" r:id="rId6" imgW="3771830" imgH="99054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0613" y="304800"/>
                        <a:ext cx="3913187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7"/>
          <p:cNvGraphicFramePr>
            <a:graphicFrameLocks noChangeAspect="1"/>
          </p:cNvGraphicFramePr>
          <p:nvPr/>
        </p:nvGraphicFramePr>
        <p:xfrm>
          <a:off x="4229100" y="1409700"/>
          <a:ext cx="3390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" name="Equation" r:id="rId8" imgW="3276650" imgH="388704" progId="Equation.3">
                  <p:embed/>
                </p:oleObj>
              </mc:Choice>
              <mc:Fallback>
                <p:oleObj name="Equation" r:id="rId8" imgW="3276650" imgH="38870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1409700"/>
                        <a:ext cx="3390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 Box 8"/>
          <p:cNvSpPr txBox="1">
            <a:spLocks noChangeArrowheads="1"/>
          </p:cNvSpPr>
          <p:nvPr/>
        </p:nvSpPr>
        <p:spPr bwMode="auto">
          <a:xfrm>
            <a:off x="304800" y="16906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在全平面连续</a:t>
            </a:r>
            <a:r>
              <a:rPr lang="en-US" altLang="zh-CN"/>
              <a:t>.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685800" y="22860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endParaRPr lang="en-US" altLang="zh-CN"/>
          </a:p>
        </p:txBody>
      </p:sp>
      <p:graphicFrame>
        <p:nvGraphicFramePr>
          <p:cNvPr id="69642" name="Object 10"/>
          <p:cNvGraphicFramePr>
            <a:graphicFrameLocks noChangeAspect="1"/>
          </p:cNvGraphicFramePr>
          <p:nvPr/>
        </p:nvGraphicFramePr>
        <p:xfrm>
          <a:off x="1371600" y="2333625"/>
          <a:ext cx="29749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" name="Equation" r:id="rId10" imgW="2865044" imgH="442043" progId="Equation.3">
                  <p:embed/>
                </p:oleObj>
              </mc:Choice>
              <mc:Fallback>
                <p:oleObj name="Equation" r:id="rId10" imgW="2865044" imgH="44204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333625"/>
                        <a:ext cx="297497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4" name="Object 12"/>
          <p:cNvGraphicFramePr>
            <a:graphicFrameLocks noChangeAspect="1"/>
          </p:cNvGraphicFramePr>
          <p:nvPr/>
        </p:nvGraphicFramePr>
        <p:xfrm>
          <a:off x="4419600" y="2347913"/>
          <a:ext cx="11287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" name="Equation" r:id="rId12" imgW="1074365" imgH="388704" progId="Equation.3">
                  <p:embed/>
                </p:oleObj>
              </mc:Choice>
              <mc:Fallback>
                <p:oleObj name="Equation" r:id="rId12" imgW="1074365" imgH="38870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347913"/>
                        <a:ext cx="11287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5486400" y="2286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为初等函数 </a:t>
            </a:r>
            <a:r>
              <a:rPr lang="en-US" altLang="zh-CN"/>
              <a:t>, </a:t>
            </a:r>
            <a:r>
              <a:rPr lang="zh-CN" altLang="en-US"/>
              <a:t>故连续</a:t>
            </a:r>
            <a:r>
              <a:rPr lang="en-US" altLang="zh-CN"/>
              <a:t>.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381000" y="30622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又</a:t>
            </a:r>
          </a:p>
        </p:txBody>
      </p:sp>
      <p:graphicFrame>
        <p:nvGraphicFramePr>
          <p:cNvPr id="69647" name="Object 15"/>
          <p:cNvGraphicFramePr>
            <a:graphicFrameLocks noChangeAspect="1"/>
          </p:cNvGraphicFramePr>
          <p:nvPr/>
        </p:nvGraphicFramePr>
        <p:xfrm>
          <a:off x="1676400" y="2960688"/>
          <a:ext cx="211455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Equation" r:id="rId14" imgW="2026932" imgH="1028771" progId="Equation.3">
                  <p:embed/>
                </p:oleObj>
              </mc:Choice>
              <mc:Fallback>
                <p:oleObj name="Equation" r:id="rId14" imgW="2026932" imgH="102877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960688"/>
                        <a:ext cx="2114550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8" name="Object 16"/>
          <p:cNvGraphicFramePr>
            <a:graphicFrameLocks noChangeAspect="1"/>
          </p:cNvGraphicFramePr>
          <p:nvPr/>
        </p:nvGraphicFramePr>
        <p:xfrm>
          <a:off x="6345238" y="4114800"/>
          <a:ext cx="23415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9" name="Equation" r:id="rId16" imgW="2331641" imgH="518057" progId="Equation.3">
                  <p:embed/>
                </p:oleObj>
              </mc:Choice>
              <mc:Fallback>
                <p:oleObj name="Equation" r:id="rId16" imgW="2331641" imgH="51805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5238" y="4114800"/>
                        <a:ext cx="2341562" cy="533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9" name="Object 17"/>
          <p:cNvGraphicFramePr>
            <a:graphicFrameLocks noChangeAspect="1"/>
          </p:cNvGraphicFramePr>
          <p:nvPr/>
        </p:nvGraphicFramePr>
        <p:xfrm>
          <a:off x="3867150" y="2932113"/>
          <a:ext cx="20066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Equation" r:id="rId18" imgW="2064940" imgH="1074336" progId="Equation.3">
                  <p:embed/>
                </p:oleObj>
              </mc:Choice>
              <mc:Fallback>
                <p:oleObj name="Equation" r:id="rId18" imgW="2064940" imgH="107433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150" y="2932113"/>
                        <a:ext cx="20066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0" name="Object 18"/>
          <p:cNvGraphicFramePr>
            <a:graphicFrameLocks noChangeAspect="1"/>
          </p:cNvGraphicFramePr>
          <p:nvPr/>
        </p:nvGraphicFramePr>
        <p:xfrm>
          <a:off x="5924550" y="3148013"/>
          <a:ext cx="20351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Equation" r:id="rId20" imgW="1950701" imgH="655399" progId="Equation.3">
                  <p:embed/>
                </p:oleObj>
              </mc:Choice>
              <mc:Fallback>
                <p:oleObj name="Equation" r:id="rId20" imgW="1950701" imgH="65539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550" y="3148013"/>
                        <a:ext cx="203517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1" name="Object 19"/>
          <p:cNvGraphicFramePr>
            <a:graphicFrameLocks noChangeAspect="1"/>
          </p:cNvGraphicFramePr>
          <p:nvPr/>
        </p:nvGraphicFramePr>
        <p:xfrm>
          <a:off x="1908175" y="4495800"/>
          <a:ext cx="2206625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2" name="Equation" r:id="rId22" imgW="2118280" imgH="1112558" progId="Equation.3">
                  <p:embed/>
                </p:oleObj>
              </mc:Choice>
              <mc:Fallback>
                <p:oleObj name="Equation" r:id="rId22" imgW="2118280" imgH="1112558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495800"/>
                        <a:ext cx="2206625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2" name="Object 20"/>
          <p:cNvGraphicFramePr>
            <a:graphicFrameLocks noChangeAspect="1"/>
          </p:cNvGraphicFramePr>
          <p:nvPr/>
        </p:nvGraphicFramePr>
        <p:xfrm>
          <a:off x="4114800" y="4784725"/>
          <a:ext cx="511175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name="Equation" r:id="rId24" imgW="480063" imgH="304701" progId="Equation.3">
                  <p:embed/>
                </p:oleObj>
              </mc:Choice>
              <mc:Fallback>
                <p:oleObj name="Equation" r:id="rId24" imgW="480063" imgH="304701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784725"/>
                        <a:ext cx="511175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3" name="Object 21"/>
          <p:cNvGraphicFramePr>
            <a:graphicFrameLocks noChangeAspect="1"/>
          </p:cNvGraphicFramePr>
          <p:nvPr/>
        </p:nvGraphicFramePr>
        <p:xfrm>
          <a:off x="4760913" y="4748213"/>
          <a:ext cx="13350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4" name="Equation" r:id="rId26" imgW="1280168" imgH="388704" progId="Equation.3">
                  <p:embed/>
                </p:oleObj>
              </mc:Choice>
              <mc:Fallback>
                <p:oleObj name="Equation" r:id="rId26" imgW="1280168" imgH="38870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913" y="4748213"/>
                        <a:ext cx="133508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381000" y="5729288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故函数在全平面连续 </a:t>
            </a:r>
            <a:r>
              <a:rPr lang="en-US" altLang="zh-CN"/>
              <a:t>.</a:t>
            </a: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304800" y="40386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由夹逼准则得</a:t>
            </a:r>
          </a:p>
        </p:txBody>
      </p:sp>
      <p:pic>
        <p:nvPicPr>
          <p:cNvPr id="26646" name="Picture 2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7" name="Picture 25" descr="F:\My Documents\数学资源库\机动.jpg"/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8" name="Picture 26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9" name="Picture 27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50" name="Picture 28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51" name="Text Box 29"/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6652" name="Picture 31" descr="F:\My Documents\数学资源库\目录.jpg">
            <a:hlinkClick r:id="rId33" action="ppaction://hlinksldjump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1" grpId="0" autoUpdateAnimBg="0"/>
      <p:bldP spid="69645" grpId="0" autoUpdateAnimBg="0"/>
      <p:bldP spid="69646" grpId="0" autoUpdateAnimBg="0"/>
      <p:bldP spid="69654" grpId="0" autoUpdateAnimBg="0"/>
      <p:bldP spid="6965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33400"/>
            <a:ext cx="1905000" cy="685800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3200" b="1" smtClean="0">
                <a:latin typeface="楷体_GB2312" pitchFamily="49" charset="-122"/>
                <a:ea typeface="楷体_GB2312" pitchFamily="49" charset="-122"/>
              </a:rPr>
              <a:t>内容小结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720725" y="1295400"/>
            <a:ext cx="1566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1. </a:t>
            </a:r>
            <a:r>
              <a:rPr lang="zh-CN" altLang="en-US"/>
              <a:t>区域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179513" y="1806575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邻域 </a:t>
            </a:r>
            <a:r>
              <a:rPr lang="en-US" altLang="zh-CN"/>
              <a:t>:</a:t>
            </a:r>
          </a:p>
        </p:txBody>
      </p:sp>
      <p:graphicFrame>
        <p:nvGraphicFramePr>
          <p:cNvPr id="108544" name="Object 2048"/>
          <p:cNvGraphicFramePr>
            <a:graphicFrameLocks noChangeAspect="1"/>
          </p:cNvGraphicFramePr>
          <p:nvPr/>
        </p:nvGraphicFramePr>
        <p:xfrm>
          <a:off x="2501900" y="1873250"/>
          <a:ext cx="1397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Equation" r:id="rId3" imgW="1379290" imgH="426711" progId="Equation.3">
                  <p:embed/>
                </p:oleObj>
              </mc:Choice>
              <mc:Fallback>
                <p:oleObj name="Equation" r:id="rId3" imgW="1379290" imgH="426711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1873250"/>
                        <a:ext cx="1397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5" name="Object 2049"/>
          <p:cNvGraphicFramePr>
            <a:graphicFrameLocks noChangeAspect="1"/>
          </p:cNvGraphicFramePr>
          <p:nvPr/>
        </p:nvGraphicFramePr>
        <p:xfrm>
          <a:off x="4011613" y="1636713"/>
          <a:ext cx="1282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9" name="Equation" r:id="rId5" imgW="1264835" imgH="708738" progId="Equation.3">
                  <p:embed/>
                </p:oleObj>
              </mc:Choice>
              <mc:Fallback>
                <p:oleObj name="Equation" r:id="rId5" imgW="1264835" imgH="708738" progId="Equation.3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613" y="1636713"/>
                        <a:ext cx="12827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1179513" y="2347913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区域</a:t>
            </a:r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>
            <a:off x="2474913" y="2652713"/>
            <a:ext cx="8493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3389313" y="2347913"/>
            <a:ext cx="2097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连通的开集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1179513" y="2930525"/>
            <a:ext cx="73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en-US" altLang="zh-CN"/>
              <a:t> </a:t>
            </a:r>
          </a:p>
        </p:txBody>
      </p:sp>
      <p:graphicFrame>
        <p:nvGraphicFramePr>
          <p:cNvPr id="108546" name="Object 2050"/>
          <p:cNvGraphicFramePr>
            <a:graphicFrameLocks noChangeAspect="1"/>
          </p:cNvGraphicFramePr>
          <p:nvPr/>
        </p:nvGraphicFramePr>
        <p:xfrm>
          <a:off x="1560513" y="2930525"/>
          <a:ext cx="1193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name="Equation" r:id="rId7" imgW="1181045" imgH="426711" progId="Equation.3">
                  <p:embed/>
                </p:oleObj>
              </mc:Choice>
              <mc:Fallback>
                <p:oleObj name="Equation" r:id="rId7" imgW="1181045" imgH="426711" progId="Equation.3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2930525"/>
                        <a:ext cx="1193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720725" y="3478213"/>
            <a:ext cx="2784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2. </a:t>
            </a:r>
            <a:r>
              <a:rPr lang="zh-CN" altLang="en-US"/>
              <a:t>多元函数概念</a:t>
            </a: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1119188" y="4011613"/>
            <a:ext cx="1800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元函数</a:t>
            </a:r>
          </a:p>
        </p:txBody>
      </p:sp>
      <p:graphicFrame>
        <p:nvGraphicFramePr>
          <p:cNvPr id="108547" name="Object 2051"/>
          <p:cNvGraphicFramePr>
            <a:graphicFrameLocks noChangeAspect="1"/>
          </p:cNvGraphicFramePr>
          <p:nvPr/>
        </p:nvGraphicFramePr>
        <p:xfrm>
          <a:off x="4167188" y="4073525"/>
          <a:ext cx="26146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1" name="Equation" r:id="rId9" imgW="2598343" imgH="426711" progId="Equation.3">
                  <p:embed/>
                </p:oleObj>
              </mc:Choice>
              <mc:Fallback>
                <p:oleObj name="Equation" r:id="rId9" imgW="2598343" imgH="426711" progId="Equation.3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188" y="4073525"/>
                        <a:ext cx="26146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971550" y="5445125"/>
            <a:ext cx="1085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常用</a:t>
            </a:r>
          </a:p>
        </p:txBody>
      </p:sp>
      <p:sp>
        <p:nvSpPr>
          <p:cNvPr id="45075" name="AutoShape 19"/>
          <p:cNvSpPr>
            <a:spLocks/>
          </p:cNvSpPr>
          <p:nvPr/>
        </p:nvSpPr>
        <p:spPr bwMode="auto">
          <a:xfrm>
            <a:off x="1828800" y="5224463"/>
            <a:ext cx="163513" cy="982662"/>
          </a:xfrm>
          <a:prstGeom prst="leftBrace">
            <a:avLst>
              <a:gd name="adj1" fmla="val 5008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2024063" y="5140325"/>
            <a:ext cx="188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二元函数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3657600" y="5140325"/>
            <a:ext cx="3843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(</a:t>
            </a:r>
            <a:r>
              <a:rPr lang="zh-CN" altLang="en-US"/>
              <a:t>图形一般为空间曲面</a:t>
            </a:r>
            <a:r>
              <a:rPr lang="en-US" altLang="zh-CN"/>
              <a:t>)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2024063" y="57800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三元函数</a:t>
            </a:r>
          </a:p>
        </p:txBody>
      </p:sp>
      <p:graphicFrame>
        <p:nvGraphicFramePr>
          <p:cNvPr id="108548" name="Object 2052"/>
          <p:cNvGraphicFramePr>
            <a:graphicFrameLocks noChangeAspect="1"/>
          </p:cNvGraphicFramePr>
          <p:nvPr/>
        </p:nvGraphicFramePr>
        <p:xfrm>
          <a:off x="2693988" y="4676775"/>
          <a:ext cx="927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2" name="Equation" r:id="rId11" imgW="914344" imgH="289585" progId="Equation.3">
                  <p:embed/>
                </p:oleObj>
              </mc:Choice>
              <mc:Fallback>
                <p:oleObj name="Equation" r:id="rId11" imgW="914344" imgH="289585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988" y="4676775"/>
                        <a:ext cx="927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9" name="Object 2053"/>
          <p:cNvGraphicFramePr>
            <a:graphicFrameLocks noChangeAspect="1"/>
          </p:cNvGraphicFramePr>
          <p:nvPr/>
        </p:nvGraphicFramePr>
        <p:xfrm>
          <a:off x="2724150" y="4078288"/>
          <a:ext cx="1358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3" name="Equation" r:id="rId13" imgW="1341066" imgH="388704" progId="Equation.3">
                  <p:embed/>
                </p:oleObj>
              </mc:Choice>
              <mc:Fallback>
                <p:oleObj name="Equation" r:id="rId13" imgW="1341066" imgH="388704" progId="Equation.3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4078288"/>
                        <a:ext cx="1358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0" name="Object 2054"/>
          <p:cNvGraphicFramePr>
            <a:graphicFrameLocks noChangeAspect="1"/>
          </p:cNvGraphicFramePr>
          <p:nvPr/>
        </p:nvGraphicFramePr>
        <p:xfrm>
          <a:off x="3683000" y="4556125"/>
          <a:ext cx="81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4" name="Equation" r:id="rId15" imgW="800105" imgH="419153" progId="Equation.3">
                  <p:embed/>
                </p:oleObj>
              </mc:Choice>
              <mc:Fallback>
                <p:oleObj name="Equation" r:id="rId15" imgW="800105" imgH="419153" progId="Equation.3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4556125"/>
                        <a:ext cx="812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71" name="Picture 3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72" name="Picture 38" descr="F:\My Documents\数学资源库\机动.jpg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73" name="Picture 3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74" name="Picture 4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75" name="Picture 4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76" name="Text Box 42"/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7677" name="Picture 44" descr="F:\My Documents\数学资源库\目录.jpg">
            <a:hlinkClick r:id="rId22" action="ppaction://hlinksldjump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0" grpId="0" autoUpdateAnimBg="0"/>
      <p:bldP spid="45063" grpId="0" autoUpdateAnimBg="0"/>
      <p:bldP spid="45064" grpId="0" animBg="1"/>
      <p:bldP spid="45065" grpId="0" autoUpdateAnimBg="0"/>
      <p:bldP spid="45066" grpId="0" autoUpdateAnimBg="0"/>
      <p:bldP spid="45069" grpId="0" autoUpdateAnimBg="0"/>
      <p:bldP spid="45071" grpId="0" autoUpdateAnimBg="0"/>
      <p:bldP spid="45074" grpId="0" autoUpdateAnimBg="0"/>
      <p:bldP spid="45075" grpId="0" animBg="1"/>
      <p:bldP spid="45076" grpId="0" autoUpdateAnimBg="0"/>
      <p:bldP spid="45078" grpId="0" autoUpdateAnimBg="0"/>
      <p:bldP spid="4507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590550" y="1042988"/>
          <a:ext cx="2197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Equation" r:id="rId3" imgW="2179395" imgH="670515" progId="Equation.3">
                  <p:embed/>
                </p:oleObj>
              </mc:Choice>
              <mc:Fallback>
                <p:oleObj name="Equation" r:id="rId3" imgW="2179395" imgH="67051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1042988"/>
                        <a:ext cx="21971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9" name="Line 3"/>
          <p:cNvSpPr>
            <a:spLocks noChangeShapeType="1"/>
          </p:cNvSpPr>
          <p:nvPr/>
        </p:nvSpPr>
        <p:spPr bwMode="auto">
          <a:xfrm>
            <a:off x="2819400" y="12065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>
            <a:off x="2819400" y="133032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3760788" y="1111250"/>
          <a:ext cx="1206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Equation" r:id="rId5" imgW="1188820" imgH="380930" progId="Equation.3">
                  <p:embed/>
                </p:oleObj>
              </mc:Choice>
              <mc:Fallback>
                <p:oleObj name="Equation" r:id="rId5" imgW="1188820" imgH="38093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788" y="1111250"/>
                        <a:ext cx="1206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4965700" y="1111250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Equation" r:id="rId7" imgW="1112588" imgH="380930" progId="Equation.3">
                  <p:embed/>
                </p:oleObj>
              </mc:Choice>
              <mc:Fallback>
                <p:oleObj name="Equation" r:id="rId7" imgW="1112588" imgH="38093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1111250"/>
                        <a:ext cx="1130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6172200" y="1054100"/>
          <a:ext cx="2641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Equation" r:id="rId9" imgW="2628792" imgH="457160" progId="Equation.3">
                  <p:embed/>
                </p:oleObj>
              </mc:Choice>
              <mc:Fallback>
                <p:oleObj name="Equation" r:id="rId9" imgW="2628792" imgH="457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054100"/>
                        <a:ext cx="2641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3810000" y="15255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有</a:t>
            </a:r>
          </a:p>
        </p:txBody>
      </p:sp>
      <p:graphicFrame>
        <p:nvGraphicFramePr>
          <p:cNvPr id="60426" name="Object 10"/>
          <p:cNvGraphicFramePr>
            <a:graphicFrameLocks noChangeAspect="1"/>
          </p:cNvGraphicFramePr>
          <p:nvPr/>
        </p:nvGraphicFramePr>
        <p:xfrm>
          <a:off x="4281488" y="1587500"/>
          <a:ext cx="20558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5" name="Equation" r:id="rId11" imgW="2042265" imgH="457160" progId="Equation.3">
                  <p:embed/>
                </p:oleObj>
              </mc:Choice>
              <mc:Fallback>
                <p:oleObj name="Equation" r:id="rId11" imgW="2042265" imgH="457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1488" y="1587500"/>
                        <a:ext cx="20558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Rectangle 11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3135313" cy="533400"/>
          </a:xfrm>
        </p:spPr>
        <p:txBody>
          <a:bodyPr/>
          <a:lstStyle/>
          <a:p>
            <a:pPr algn="l" eaLnBrk="1" hangingPunct="1"/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3.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多元函数的极限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685800" y="21336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4. </a:t>
            </a:r>
            <a:r>
              <a:rPr lang="zh-CN" altLang="en-US"/>
              <a:t>多元函数的连续性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1066800" y="2665413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1) </a:t>
            </a:r>
            <a:r>
              <a:rPr lang="zh-CN" altLang="en-US"/>
              <a:t>函数</a:t>
            </a:r>
          </a:p>
        </p:txBody>
      </p:sp>
      <p:graphicFrame>
        <p:nvGraphicFramePr>
          <p:cNvPr id="60430" name="Object 14"/>
          <p:cNvGraphicFramePr>
            <a:graphicFrameLocks noChangeAspect="1"/>
          </p:cNvGraphicFramePr>
          <p:nvPr/>
        </p:nvGraphicFramePr>
        <p:xfrm>
          <a:off x="2286000" y="2727325"/>
          <a:ext cx="24098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6" name="Equation" r:id="rId13" imgW="2384982" imgH="457160" progId="Equation.3">
                  <p:embed/>
                </p:oleObj>
              </mc:Choice>
              <mc:Fallback>
                <p:oleObj name="Equation" r:id="rId13" imgW="2384982" imgH="4571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727325"/>
                        <a:ext cx="24098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4" name="Line 18"/>
          <p:cNvSpPr>
            <a:spLocks noChangeShapeType="1"/>
          </p:cNvSpPr>
          <p:nvPr/>
        </p:nvSpPr>
        <p:spPr bwMode="auto">
          <a:xfrm>
            <a:off x="4724400" y="2865438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5" name="Line 19"/>
          <p:cNvSpPr>
            <a:spLocks noChangeShapeType="1"/>
          </p:cNvSpPr>
          <p:nvPr/>
        </p:nvSpPr>
        <p:spPr bwMode="auto">
          <a:xfrm>
            <a:off x="4724400" y="3017838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0436" name="Object 20"/>
          <p:cNvGraphicFramePr>
            <a:graphicFrameLocks noChangeAspect="1"/>
          </p:cNvGraphicFramePr>
          <p:nvPr/>
        </p:nvGraphicFramePr>
        <p:xfrm>
          <a:off x="5768975" y="2667000"/>
          <a:ext cx="28416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Equation" r:id="rId15" imgW="2781255" imgH="655399" progId="Equation.3">
                  <p:embed/>
                </p:oleObj>
              </mc:Choice>
              <mc:Fallback>
                <p:oleObj name="Equation" r:id="rId15" imgW="2781255" imgH="65539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975" y="2667000"/>
                        <a:ext cx="2841625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7" name="Text Box 21"/>
          <p:cNvSpPr txBox="1">
            <a:spLocks noChangeArrowheads="1"/>
          </p:cNvSpPr>
          <p:nvPr/>
        </p:nvSpPr>
        <p:spPr bwMode="auto">
          <a:xfrm>
            <a:off x="1066800" y="3321050"/>
            <a:ext cx="640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2) </a:t>
            </a:r>
            <a:r>
              <a:rPr lang="zh-CN" altLang="en-US"/>
              <a:t>闭域上的多元连续函数的性质</a:t>
            </a:r>
            <a:r>
              <a:rPr lang="en-US" altLang="zh-CN"/>
              <a:t>:</a:t>
            </a:r>
          </a:p>
        </p:txBody>
      </p:sp>
      <p:sp>
        <p:nvSpPr>
          <p:cNvPr id="60438" name="Text Box 22"/>
          <p:cNvSpPr txBox="1">
            <a:spLocks noChangeArrowheads="1"/>
          </p:cNvSpPr>
          <p:nvPr/>
        </p:nvSpPr>
        <p:spPr bwMode="auto">
          <a:xfrm>
            <a:off x="1447800" y="393065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有界定理 </a:t>
            </a:r>
            <a:r>
              <a:rPr lang="en-US" altLang="zh-CN"/>
              <a:t>;</a:t>
            </a:r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3505200" y="393065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最值定理 </a:t>
            </a:r>
            <a:r>
              <a:rPr lang="en-US" altLang="zh-CN"/>
              <a:t>; </a:t>
            </a:r>
          </a:p>
        </p:txBody>
      </p:sp>
      <p:sp>
        <p:nvSpPr>
          <p:cNvPr id="60440" name="Text Box 24"/>
          <p:cNvSpPr txBox="1">
            <a:spLocks noChangeArrowheads="1"/>
          </p:cNvSpPr>
          <p:nvPr/>
        </p:nvSpPr>
        <p:spPr bwMode="auto">
          <a:xfrm>
            <a:off x="5638800" y="3884613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介值定理</a:t>
            </a:r>
          </a:p>
        </p:txBody>
      </p:sp>
      <p:sp>
        <p:nvSpPr>
          <p:cNvPr id="60441" name="Text Box 25"/>
          <p:cNvSpPr txBox="1">
            <a:spLocks noChangeArrowheads="1"/>
          </p:cNvSpPr>
          <p:nvPr/>
        </p:nvSpPr>
        <p:spPr bwMode="auto">
          <a:xfrm>
            <a:off x="1066800" y="4510088"/>
            <a:ext cx="640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3) </a:t>
            </a:r>
            <a:r>
              <a:rPr lang="zh-CN" altLang="en-US"/>
              <a:t>一切多元初等函数在定义区域内连续</a:t>
            </a:r>
          </a:p>
        </p:txBody>
      </p:sp>
      <p:pic>
        <p:nvPicPr>
          <p:cNvPr id="28694" name="Picture 29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5" name="Picture 30" descr="机动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6" name="Picture 31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7" name="Picture 32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8" name="Picture 33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99" name="Text Box 34"/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8700" name="Picture 37" descr="目录">
            <a:hlinkClick r:id="rId22" action="ppaction://hlinksldjump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nimBg="1"/>
      <p:bldP spid="60420" grpId="0" animBg="1"/>
      <p:bldP spid="60425" grpId="0" autoUpdateAnimBg="0"/>
      <p:bldP spid="60428" grpId="0" autoUpdateAnimBg="0"/>
      <p:bldP spid="60429" grpId="0" autoUpdateAnimBg="0"/>
      <p:bldP spid="60434" grpId="0" animBg="1"/>
      <p:bldP spid="60435" grpId="0" animBg="1"/>
      <p:bldP spid="60437" grpId="0" autoUpdateAnimBg="0"/>
      <p:bldP spid="60438" grpId="0" autoUpdateAnimBg="0"/>
      <p:bldP spid="60439" grpId="0" autoUpdateAnimBg="0"/>
      <p:bldP spid="60440" grpId="0" autoUpdateAnimBg="0"/>
      <p:bldP spid="6044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21" name="Object 25"/>
          <p:cNvGraphicFramePr>
            <a:graphicFrameLocks noChangeAspect="1"/>
          </p:cNvGraphicFramePr>
          <p:nvPr/>
        </p:nvGraphicFramePr>
        <p:xfrm>
          <a:off x="3771900" y="5410200"/>
          <a:ext cx="4076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3" imgW="4061422" imgH="708738" progId="Equation.3">
                  <p:embed/>
                </p:oleObj>
              </mc:Choice>
              <mc:Fallback>
                <p:oleObj name="Equation" r:id="rId3" imgW="4061422" imgH="708738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5410200"/>
                        <a:ext cx="40767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2" name="Object 26"/>
          <p:cNvGraphicFramePr>
            <a:graphicFrameLocks noChangeAspect="1"/>
          </p:cNvGraphicFramePr>
          <p:nvPr/>
        </p:nvGraphicFramePr>
        <p:xfrm>
          <a:off x="5715000" y="5684838"/>
          <a:ext cx="1790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5" imgW="1775563" imgH="457160" progId="Equation.3">
                  <p:embed/>
                </p:oleObj>
              </mc:Choice>
              <mc:Fallback>
                <p:oleObj name="Equation" r:id="rId5" imgW="1775563" imgH="45716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684838"/>
                        <a:ext cx="1790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2057400" cy="6096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latin typeface="楷体_GB2312" pitchFamily="49" charset="-122"/>
                <a:ea typeface="楷体_GB2312" pitchFamily="49" charset="-122"/>
              </a:rPr>
              <a:t>一、 区域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38200" y="10048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2"/>
                </a:solidFill>
              </a:rPr>
              <a:t>1. </a:t>
            </a:r>
            <a:r>
              <a:rPr lang="zh-CN" altLang="en-US" b="1">
                <a:solidFill>
                  <a:schemeClr val="tx2"/>
                </a:solidFill>
              </a:rPr>
              <a:t>邻域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143000" y="15240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</a:rPr>
              <a:t>点集</a:t>
            </a:r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1924050" y="1600200"/>
          <a:ext cx="3810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7" imgW="3794721" imgH="457160" progId="Equation.3">
                  <p:embed/>
                </p:oleObj>
              </mc:Choice>
              <mc:Fallback>
                <p:oleObj name="Equation" r:id="rId7" imgW="3794721" imgH="457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1600200"/>
                        <a:ext cx="3810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5638800" y="153828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称为点 </a:t>
            </a:r>
            <a:r>
              <a:rPr lang="en-US" altLang="zh-CN" i="1"/>
              <a:t>P</a:t>
            </a:r>
            <a:r>
              <a:rPr lang="en-US" altLang="zh-CN" baseline="-25000"/>
              <a:t>0 </a:t>
            </a:r>
            <a:r>
              <a:rPr lang="zh-CN" altLang="en-US">
                <a:latin typeface="楷体_GB2312" pitchFamily="49" charset="-122"/>
              </a:rPr>
              <a:t>的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sym typeface="Symbol" pitchFamily="18" charset="2"/>
              </a:rPr>
              <a:t>邻域</a:t>
            </a:r>
            <a:r>
              <a:rPr lang="en-US" altLang="zh-CN" b="1">
                <a:latin typeface="楷体_GB2312" pitchFamily="49" charset="-122"/>
                <a:sym typeface="Symbol" pitchFamily="18" charset="2"/>
              </a:rPr>
              <a:t>.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609600" y="20716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例如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</a:rPr>
              <a:t>在平面上</a:t>
            </a:r>
            <a:r>
              <a:rPr lang="en-US" altLang="zh-CN">
                <a:latin typeface="楷体_GB2312" pitchFamily="49" charset="-122"/>
              </a:rPr>
              <a:t>,</a:t>
            </a:r>
          </a:p>
        </p:txBody>
      </p:sp>
      <p:graphicFrame>
        <p:nvGraphicFramePr>
          <p:cNvPr id="4105" name="Object 9"/>
          <p:cNvGraphicFramePr>
            <a:graphicFrameLocks/>
          </p:cNvGraphicFramePr>
          <p:nvPr/>
        </p:nvGraphicFramePr>
        <p:xfrm>
          <a:off x="762000" y="2730500"/>
          <a:ext cx="67516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9" imgW="6743771" imgH="457160" progId="Equation.3">
                  <p:embed/>
                </p:oleObj>
              </mc:Choice>
              <mc:Fallback>
                <p:oleObj name="Equation" r:id="rId9" imgW="6743771" imgH="45716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30500"/>
                        <a:ext cx="67516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7391400" y="26670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accent2"/>
                </a:solidFill>
                <a:latin typeface="楷体_GB2312" pitchFamily="49" charset="-122"/>
              </a:rPr>
              <a:t>(</a:t>
            </a:r>
            <a:r>
              <a:rPr lang="zh-CN" altLang="en-US" sz="2400">
                <a:solidFill>
                  <a:schemeClr val="accent2"/>
                </a:solidFill>
                <a:latin typeface="楷体_GB2312" pitchFamily="49" charset="-122"/>
              </a:rPr>
              <a:t>圆邻域</a:t>
            </a:r>
            <a:r>
              <a:rPr lang="en-US" altLang="zh-CN" sz="2400">
                <a:solidFill>
                  <a:schemeClr val="accent2"/>
                </a:solidFill>
                <a:latin typeface="楷体_GB2312" pitchFamily="49" charset="-122"/>
              </a:rPr>
              <a:t>)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609600" y="32766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</a:rPr>
              <a:t>在空间中</a:t>
            </a:r>
            <a:r>
              <a:rPr lang="en-US" altLang="zh-CN">
                <a:latin typeface="楷体_GB2312" pitchFamily="49" charset="-122"/>
              </a:rPr>
              <a:t>,</a:t>
            </a:r>
          </a:p>
        </p:txBody>
      </p:sp>
      <p:graphicFrame>
        <p:nvGraphicFramePr>
          <p:cNvPr id="4108" name="Object 12"/>
          <p:cNvGraphicFramePr>
            <a:graphicFrameLocks/>
          </p:cNvGraphicFramePr>
          <p:nvPr/>
        </p:nvGraphicFramePr>
        <p:xfrm>
          <a:off x="504825" y="3886200"/>
          <a:ext cx="85947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11" imgW="8580017" imgH="457160" progId="Equation.3">
                  <p:embed/>
                </p:oleObj>
              </mc:Choice>
              <mc:Fallback>
                <p:oleObj name="Equation" r:id="rId11" imgW="8580017" imgH="45716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3886200"/>
                        <a:ext cx="85947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7239000" y="4281488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accent2"/>
                </a:solidFill>
                <a:latin typeface="楷体_GB2312" pitchFamily="49" charset="-122"/>
              </a:rPr>
              <a:t>(</a:t>
            </a:r>
            <a:r>
              <a:rPr lang="zh-CN" altLang="en-US" sz="2400">
                <a:solidFill>
                  <a:schemeClr val="accent2"/>
                </a:solidFill>
                <a:latin typeface="楷体_GB2312" pitchFamily="49" charset="-122"/>
              </a:rPr>
              <a:t>球邻域</a:t>
            </a:r>
            <a:r>
              <a:rPr lang="en-US" altLang="zh-CN" sz="2400">
                <a:solidFill>
                  <a:schemeClr val="accent2"/>
                </a:solidFill>
                <a:latin typeface="楷体_GB2312" pitchFamily="49" charset="-122"/>
              </a:rPr>
              <a:t>)</a:t>
            </a:r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685800" y="4876800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说明：</a:t>
            </a:r>
            <a:r>
              <a:rPr lang="zh-CN" altLang="en-US">
                <a:latin typeface="楷体_GB2312" pitchFamily="49" charset="-122"/>
              </a:rPr>
              <a:t>若不需要强调邻域半径</a:t>
            </a:r>
            <a:r>
              <a:rPr lang="zh-CN" altLang="en-US">
                <a:latin typeface="楷体_GB2312" pitchFamily="49" charset="-122"/>
                <a:sym typeface="Symbol" pitchFamily="18" charset="2"/>
              </a:rPr>
              <a:t></a:t>
            </a:r>
            <a:r>
              <a:rPr lang="zh-CN" altLang="en-US" b="1">
                <a:latin typeface="楷体_GB2312" pitchFamily="49" charset="-122"/>
                <a:sym typeface="Symbol" pitchFamily="18" charset="2"/>
              </a:rPr>
              <a:t> </a:t>
            </a:r>
            <a:r>
              <a:rPr lang="en-US" altLang="zh-CN" b="1">
                <a:latin typeface="楷体_GB2312" pitchFamily="49" charset="-122"/>
                <a:sym typeface="Symbol" pitchFamily="18" charset="2"/>
              </a:rPr>
              <a:t>,</a:t>
            </a:r>
            <a:r>
              <a:rPr lang="zh-CN" altLang="en-US">
                <a:latin typeface="楷体_GB2312" pitchFamily="49" charset="-122"/>
                <a:sym typeface="Symbol" pitchFamily="18" charset="2"/>
              </a:rPr>
              <a:t>也可写成</a:t>
            </a:r>
          </a:p>
        </p:txBody>
      </p:sp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7423150" y="4953000"/>
          <a:ext cx="1066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Equation" r:id="rId13" imgW="1051474" imgH="426711" progId="Equation.3">
                  <p:embed/>
                </p:oleObj>
              </mc:Choice>
              <mc:Fallback>
                <p:oleObj name="Equation" r:id="rId13" imgW="1051474" imgH="42671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3150" y="4953000"/>
                        <a:ext cx="1066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266700" y="5559425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点 </a:t>
            </a:r>
            <a:r>
              <a:rPr lang="en-US" altLang="zh-CN" i="1"/>
              <a:t>P</a:t>
            </a:r>
            <a:r>
              <a:rPr lang="en-US" altLang="zh-CN" baseline="-25000"/>
              <a:t>0</a:t>
            </a:r>
            <a:r>
              <a:rPr lang="en-US" altLang="zh-CN"/>
              <a:t> </a:t>
            </a:r>
            <a:r>
              <a:rPr lang="zh-CN" altLang="en-US"/>
              <a:t>的</a:t>
            </a:r>
            <a:r>
              <a:rPr lang="zh-CN" altLang="en-US" b="1">
                <a:solidFill>
                  <a:schemeClr val="tx2"/>
                </a:solidFill>
              </a:rPr>
              <a:t>去心邻域</a:t>
            </a:r>
            <a:r>
              <a:rPr lang="zh-CN" altLang="en-US"/>
              <a:t>记为</a:t>
            </a:r>
          </a:p>
        </p:txBody>
      </p:sp>
      <p:graphicFrame>
        <p:nvGraphicFramePr>
          <p:cNvPr id="4118" name="Object 22"/>
          <p:cNvGraphicFramePr>
            <a:graphicFrameLocks noChangeAspect="1"/>
          </p:cNvGraphicFramePr>
          <p:nvPr/>
        </p:nvGraphicFramePr>
        <p:xfrm>
          <a:off x="4267200" y="1600200"/>
          <a:ext cx="12620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15" imgW="1226827" imgH="457160" progId="Equation.3">
                  <p:embed/>
                </p:oleObj>
              </mc:Choice>
              <mc:Fallback>
                <p:oleObj name="Equation" r:id="rId15" imgW="1226827" imgH="4571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00200"/>
                        <a:ext cx="12620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9" name="Object 23"/>
          <p:cNvGraphicFramePr>
            <a:graphicFrameLocks noChangeAspect="1"/>
          </p:cNvGraphicFramePr>
          <p:nvPr/>
        </p:nvGraphicFramePr>
        <p:xfrm>
          <a:off x="3505200" y="2632075"/>
          <a:ext cx="38735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17" imgW="3855619" imgH="556279" progId="Equation.3">
                  <p:embed/>
                </p:oleObj>
              </mc:Choice>
              <mc:Fallback>
                <p:oleObj name="Equation" r:id="rId17" imgW="3855619" imgH="5562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632075"/>
                        <a:ext cx="38735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0" name="Object 24"/>
          <p:cNvGraphicFramePr>
            <a:graphicFrameLocks noChangeAspect="1"/>
          </p:cNvGraphicFramePr>
          <p:nvPr/>
        </p:nvGraphicFramePr>
        <p:xfrm>
          <a:off x="3398838" y="3810000"/>
          <a:ext cx="5516562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19" imgW="5676965" imgH="556279" progId="Equation.3">
                  <p:embed/>
                </p:oleObj>
              </mc:Choice>
              <mc:Fallback>
                <p:oleObj name="Equation" r:id="rId19" imgW="5676965" imgH="556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8" y="3810000"/>
                        <a:ext cx="5516562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17" name="Picture 2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8" descr="F:\My Documents\数学资源库\机动.jpg"/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32"/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4123" name="Picture 33" descr="F:\My Documents\数学资源库\目录.jpg">
            <a:hlinkClick r:id="rId26" action="ppaction://hlinksldjump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  <p:bldP spid="4101" grpId="0" autoUpdateAnimBg="0"/>
      <p:bldP spid="4103" grpId="0" autoUpdateAnimBg="0"/>
      <p:bldP spid="4104" grpId="0" autoUpdateAnimBg="0"/>
      <p:bldP spid="4106" grpId="0" autoUpdateAnimBg="0"/>
      <p:bldP spid="4107" grpId="0" autoUpdateAnimBg="0"/>
      <p:bldP spid="4109" grpId="0" autoUpdateAnimBg="0"/>
      <p:bldP spid="4110" grpId="0" autoUpdateAnimBg="0"/>
      <p:bldP spid="4112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val 2050"/>
          <p:cNvSpPr>
            <a:spLocks noChangeArrowheads="1"/>
          </p:cNvSpPr>
          <p:nvPr/>
        </p:nvSpPr>
        <p:spPr bwMode="auto">
          <a:xfrm>
            <a:off x="3276600" y="1905000"/>
            <a:ext cx="2286000" cy="2286000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Rectangle 2054"/>
          <p:cNvSpPr>
            <a:spLocks noChangeArrowheads="1"/>
          </p:cNvSpPr>
          <p:nvPr/>
        </p:nvSpPr>
        <p:spPr bwMode="auto">
          <a:xfrm>
            <a:off x="3657600" y="2209800"/>
            <a:ext cx="15240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Oval 2055"/>
          <p:cNvSpPr>
            <a:spLocks noChangeArrowheads="1"/>
          </p:cNvSpPr>
          <p:nvPr/>
        </p:nvSpPr>
        <p:spPr bwMode="auto">
          <a:xfrm>
            <a:off x="3657600" y="2209800"/>
            <a:ext cx="1524000" cy="16764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5" name="Text Box 2059"/>
          <p:cNvSpPr txBox="1">
            <a:spLocks noChangeArrowheads="1"/>
          </p:cNvSpPr>
          <p:nvPr/>
        </p:nvSpPr>
        <p:spPr bwMode="auto">
          <a:xfrm>
            <a:off x="609600" y="471488"/>
            <a:ext cx="609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</a:rPr>
              <a:t>在讨论实际问题中也常使用方邻域</a:t>
            </a:r>
            <a:r>
              <a:rPr lang="en-US" altLang="zh-CN">
                <a:latin typeface="楷体_GB2312" pitchFamily="49" charset="-122"/>
              </a:rPr>
              <a:t>,</a:t>
            </a:r>
          </a:p>
        </p:txBody>
      </p:sp>
      <p:sp>
        <p:nvSpPr>
          <p:cNvPr id="26636" name="Text Box 2060"/>
          <p:cNvSpPr txBox="1">
            <a:spLocks noChangeArrowheads="1"/>
          </p:cNvSpPr>
          <p:nvPr/>
        </p:nvSpPr>
        <p:spPr bwMode="auto">
          <a:xfrm>
            <a:off x="609600" y="41910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</a:rPr>
              <a:t>平面上的方邻域为</a:t>
            </a:r>
          </a:p>
        </p:txBody>
      </p:sp>
      <p:graphicFrame>
        <p:nvGraphicFramePr>
          <p:cNvPr id="26637" name="Object 2061"/>
          <p:cNvGraphicFramePr>
            <a:graphicFrameLocks noChangeAspect="1"/>
          </p:cNvGraphicFramePr>
          <p:nvPr/>
        </p:nvGraphicFramePr>
        <p:xfrm>
          <a:off x="1554163" y="4846638"/>
          <a:ext cx="65928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3" imgW="6515077" imgH="457160" progId="Equation.3">
                  <p:embed/>
                </p:oleObj>
              </mc:Choice>
              <mc:Fallback>
                <p:oleObj name="Equation" r:id="rId3" imgW="6515077" imgH="457160" progId="Equation.3">
                  <p:embed/>
                  <p:pic>
                    <p:nvPicPr>
                      <p:cNvPr id="0" name="Object 2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4846638"/>
                        <a:ext cx="659288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62"/>
          <p:cNvGrpSpPr>
            <a:grpSpLocks/>
          </p:cNvGrpSpPr>
          <p:nvPr/>
        </p:nvGrpSpPr>
        <p:grpSpPr bwMode="auto">
          <a:xfrm>
            <a:off x="4267200" y="2667000"/>
            <a:ext cx="838200" cy="800100"/>
            <a:chOff x="4656" y="1392"/>
            <a:chExt cx="528" cy="504"/>
          </a:xfrm>
        </p:grpSpPr>
        <p:sp>
          <p:nvSpPr>
            <p:cNvPr id="5140" name="Text Box 2057"/>
            <p:cNvSpPr txBox="1">
              <a:spLocks noChangeArrowheads="1"/>
            </p:cNvSpPr>
            <p:nvPr/>
          </p:nvSpPr>
          <p:spPr bwMode="auto">
            <a:xfrm>
              <a:off x="4656" y="1392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hlink"/>
                  </a:solidFill>
                  <a:ea typeface="仿宋_GB2312" pitchFamily="49" charset="-122"/>
                </a:rPr>
                <a:t>。</a:t>
              </a:r>
            </a:p>
          </p:txBody>
        </p:sp>
        <p:graphicFrame>
          <p:nvGraphicFramePr>
            <p:cNvPr id="5141" name="Object 2058"/>
            <p:cNvGraphicFramePr>
              <a:graphicFrameLocks noChangeAspect="1"/>
            </p:cNvGraphicFramePr>
            <p:nvPr/>
          </p:nvGraphicFramePr>
          <p:xfrm>
            <a:off x="4773" y="1488"/>
            <a:ext cx="315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3" name="公式" r:id="rId5" imgW="160021" imgH="213356" progId="Equation.3">
                    <p:embed/>
                  </p:oleObj>
                </mc:Choice>
                <mc:Fallback>
                  <p:oleObj name="公式" r:id="rId5" imgW="160021" imgH="213356" progId="Equation.3">
                    <p:embed/>
                    <p:pic>
                      <p:nvPicPr>
                        <p:cNvPr id="0" name="Object 20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3" y="1488"/>
                          <a:ext cx="315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39" name="Text Box 2063"/>
          <p:cNvSpPr txBox="1">
            <a:spLocks noChangeArrowheads="1"/>
          </p:cNvSpPr>
          <p:nvPr/>
        </p:nvSpPr>
        <p:spPr bwMode="auto">
          <a:xfrm>
            <a:off x="6172200" y="4714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</a:rPr>
              <a:t>因为方邻域与圆</a:t>
            </a:r>
          </a:p>
        </p:txBody>
      </p:sp>
      <p:sp>
        <p:nvSpPr>
          <p:cNvPr id="26640" name="Text Box 2064"/>
          <p:cNvSpPr txBox="1">
            <a:spLocks noChangeArrowheads="1"/>
          </p:cNvSpPr>
          <p:nvPr/>
        </p:nvSpPr>
        <p:spPr bwMode="auto">
          <a:xfrm>
            <a:off x="304800" y="1081088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</a:rPr>
              <a:t>邻域可以互相包含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graphicFrame>
        <p:nvGraphicFramePr>
          <p:cNvPr id="26643" name="Object 2067"/>
          <p:cNvGraphicFramePr>
            <a:graphicFrameLocks noChangeAspect="1"/>
          </p:cNvGraphicFramePr>
          <p:nvPr/>
        </p:nvGraphicFramePr>
        <p:xfrm>
          <a:off x="4419600" y="4845050"/>
          <a:ext cx="17764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7" imgW="1752672" imgH="457160" progId="Equation.3">
                  <p:embed/>
                </p:oleObj>
              </mc:Choice>
              <mc:Fallback>
                <p:oleObj name="Equation" r:id="rId7" imgW="1752672" imgH="457160" progId="Equation.3">
                  <p:embed/>
                  <p:pic>
                    <p:nvPicPr>
                      <p:cNvPr id="0" name="Object 2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845050"/>
                        <a:ext cx="17764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4" name="Object 2068"/>
          <p:cNvGraphicFramePr>
            <a:graphicFrameLocks noChangeAspect="1"/>
          </p:cNvGraphicFramePr>
          <p:nvPr/>
        </p:nvGraphicFramePr>
        <p:xfrm>
          <a:off x="6276975" y="4835525"/>
          <a:ext cx="16002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9" imgW="1661108" imgH="457160" progId="Equation.3">
                  <p:embed/>
                </p:oleObj>
              </mc:Choice>
              <mc:Fallback>
                <p:oleObj name="Equation" r:id="rId9" imgW="1661108" imgH="457160" progId="Equation.3">
                  <p:embed/>
                  <p:pic>
                    <p:nvPicPr>
                      <p:cNvPr id="0" name="Object 2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6975" y="4835525"/>
                        <a:ext cx="16002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33" name="Picture 2069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4" name="Picture 2070" descr="F:\My Documents\数学资源库\机动.jpg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2071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2072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2073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Text Box 2074"/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5139" name="Picture 2076" descr="F:\My Documents\数学资源库\目录.jpg">
            <a:hlinkClick r:id="rId16" action="ppaction://hlinksldjump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nimBg="1"/>
      <p:bldP spid="26630" grpId="0" animBg="1"/>
      <p:bldP spid="26631" grpId="0" animBg="1"/>
      <p:bldP spid="26636" grpId="0" autoUpdateAnimBg="0"/>
      <p:bldP spid="26639" grpId="0" autoUpdateAnimBg="0"/>
      <p:bldP spid="2664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Freeform 5"/>
          <p:cNvSpPr>
            <a:spLocks/>
          </p:cNvSpPr>
          <p:nvPr/>
        </p:nvSpPr>
        <p:spPr bwMode="auto">
          <a:xfrm>
            <a:off x="5867400" y="762000"/>
            <a:ext cx="2438400" cy="1295400"/>
          </a:xfrm>
          <a:custGeom>
            <a:avLst/>
            <a:gdLst>
              <a:gd name="T0" fmla="*/ 678685659 w 1736"/>
              <a:gd name="T1" fmla="*/ 119790535 h 1640"/>
              <a:gd name="T2" fmla="*/ 15783583 w 1736"/>
              <a:gd name="T3" fmla="*/ 329423380 h 1640"/>
              <a:gd name="T4" fmla="*/ 583985563 w 1736"/>
              <a:gd name="T5" fmla="*/ 748689068 h 1640"/>
              <a:gd name="T6" fmla="*/ 1530989331 w 1736"/>
              <a:gd name="T7" fmla="*/ 958321912 h 1640"/>
              <a:gd name="T8" fmla="*/ 2147483647 w 1736"/>
              <a:gd name="T9" fmla="*/ 988269349 h 1640"/>
              <a:gd name="T10" fmla="*/ 2147483647 w 1736"/>
              <a:gd name="T11" fmla="*/ 748689068 h 1640"/>
              <a:gd name="T12" fmla="*/ 2147483647 w 1736"/>
              <a:gd name="T13" fmla="*/ 449213125 h 1640"/>
              <a:gd name="T14" fmla="*/ 2147483647 w 1736"/>
              <a:gd name="T15" fmla="*/ 209632844 h 1640"/>
              <a:gd name="T16" fmla="*/ 1909791119 w 1736"/>
              <a:gd name="T17" fmla="*/ 29947436 h 1640"/>
              <a:gd name="T18" fmla="*/ 1057487447 w 1736"/>
              <a:gd name="T19" fmla="*/ 29947436 h 1640"/>
              <a:gd name="T20" fmla="*/ 678685659 w 1736"/>
              <a:gd name="T21" fmla="*/ 119790535 h 16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36"/>
              <a:gd name="T34" fmla="*/ 0 h 1640"/>
              <a:gd name="T35" fmla="*/ 1736 w 1736"/>
              <a:gd name="T36" fmla="*/ 1640 h 164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36" h="1640">
                <a:moveTo>
                  <a:pt x="344" y="192"/>
                </a:moveTo>
                <a:cubicBezTo>
                  <a:pt x="256" y="272"/>
                  <a:pt x="16" y="360"/>
                  <a:pt x="8" y="528"/>
                </a:cubicBezTo>
                <a:cubicBezTo>
                  <a:pt x="0" y="696"/>
                  <a:pt x="168" y="1032"/>
                  <a:pt x="296" y="1200"/>
                </a:cubicBezTo>
                <a:cubicBezTo>
                  <a:pt x="424" y="1368"/>
                  <a:pt x="600" y="1472"/>
                  <a:pt x="776" y="1536"/>
                </a:cubicBezTo>
                <a:cubicBezTo>
                  <a:pt x="952" y="1600"/>
                  <a:pt x="1200" y="1640"/>
                  <a:pt x="1352" y="1584"/>
                </a:cubicBezTo>
                <a:cubicBezTo>
                  <a:pt x="1504" y="1528"/>
                  <a:pt x="1640" y="1344"/>
                  <a:pt x="1688" y="1200"/>
                </a:cubicBezTo>
                <a:cubicBezTo>
                  <a:pt x="1736" y="1056"/>
                  <a:pt x="1696" y="864"/>
                  <a:pt x="1640" y="720"/>
                </a:cubicBezTo>
                <a:cubicBezTo>
                  <a:pt x="1584" y="576"/>
                  <a:pt x="1464" y="448"/>
                  <a:pt x="1352" y="336"/>
                </a:cubicBezTo>
                <a:cubicBezTo>
                  <a:pt x="1240" y="224"/>
                  <a:pt x="1104" y="96"/>
                  <a:pt x="968" y="48"/>
                </a:cubicBezTo>
                <a:cubicBezTo>
                  <a:pt x="832" y="0"/>
                  <a:pt x="640" y="24"/>
                  <a:pt x="536" y="48"/>
                </a:cubicBezTo>
                <a:cubicBezTo>
                  <a:pt x="432" y="72"/>
                  <a:pt x="432" y="112"/>
                  <a:pt x="344" y="192"/>
                </a:cubicBezTo>
                <a:close/>
              </a:path>
            </a:pathLst>
          </a:custGeom>
          <a:solidFill>
            <a:srgbClr val="3366CC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2209800" cy="685800"/>
          </a:xfrm>
        </p:spPr>
        <p:txBody>
          <a:bodyPr/>
          <a:lstStyle/>
          <a:p>
            <a:pPr algn="l" eaLnBrk="1" hangingPunct="1"/>
            <a:r>
              <a:rPr lang="en-US" altLang="zh-CN" sz="2800" smtClean="0">
                <a:ea typeface="楷体_GB2312" pitchFamily="49" charset="-122"/>
              </a:rPr>
              <a:t>2.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区域</a:t>
            </a:r>
            <a:endParaRPr lang="zh-CN" altLang="en-US" sz="280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609600" y="99060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(1)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内点、外点、边界点</a:t>
            </a:r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1143000" y="15382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设有点集</a:t>
            </a:r>
            <a:r>
              <a:rPr lang="zh-CN" altLang="en-US">
                <a:solidFill>
                  <a:schemeClr val="tx2"/>
                </a:solidFill>
              </a:rPr>
              <a:t> </a:t>
            </a:r>
            <a:r>
              <a:rPr lang="en-US" altLang="zh-CN" i="1">
                <a:solidFill>
                  <a:schemeClr val="tx2"/>
                </a:solidFill>
              </a:rPr>
              <a:t>E</a:t>
            </a:r>
            <a:r>
              <a:rPr lang="en-US" altLang="zh-CN">
                <a:solidFill>
                  <a:srgbClr val="FF66FF"/>
                </a:solidFill>
              </a:rPr>
              <a:t> </a:t>
            </a:r>
            <a:r>
              <a:rPr lang="zh-CN" altLang="en-US"/>
              <a:t>及一点</a:t>
            </a:r>
            <a:r>
              <a:rPr lang="zh-CN" altLang="en-US">
                <a:solidFill>
                  <a:schemeClr val="tx2"/>
                </a:solidFill>
              </a:rPr>
              <a:t> </a:t>
            </a:r>
            <a:r>
              <a:rPr lang="en-US" altLang="zh-CN" i="1">
                <a:solidFill>
                  <a:schemeClr val="tx2"/>
                </a:solidFill>
              </a:rPr>
              <a:t>P</a:t>
            </a:r>
            <a:r>
              <a:rPr lang="en-US" altLang="zh-CN">
                <a:solidFill>
                  <a:schemeClr val="tx2"/>
                </a:solidFill>
              </a:rPr>
              <a:t> :</a:t>
            </a:r>
            <a:endParaRPr lang="en-US" altLang="zh-CN">
              <a:solidFill>
                <a:srgbClr val="FF66FF"/>
              </a:solidFill>
            </a:endParaRPr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762000" y="2071688"/>
            <a:ext cx="548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2"/>
                </a:solidFill>
                <a:sym typeface="Symbol" pitchFamily="18" charset="2"/>
              </a:rPr>
              <a:t>  </a:t>
            </a:r>
            <a:r>
              <a:rPr lang="zh-CN" altLang="en-US"/>
              <a:t>若存在点 </a:t>
            </a:r>
            <a:r>
              <a:rPr lang="en-US" altLang="zh-CN" i="1"/>
              <a:t>P</a:t>
            </a:r>
            <a:r>
              <a:rPr lang="en-US" altLang="zh-CN"/>
              <a:t> </a:t>
            </a:r>
            <a:r>
              <a:rPr lang="zh-CN" altLang="en-US"/>
              <a:t>的某邻域 </a:t>
            </a:r>
            <a:r>
              <a:rPr lang="en-US" altLang="zh-CN" i="1"/>
              <a:t>U</a:t>
            </a:r>
            <a:r>
              <a:rPr lang="en-US" altLang="zh-CN"/>
              <a:t>(</a:t>
            </a:r>
            <a:r>
              <a:rPr lang="en-US" altLang="zh-CN" i="1"/>
              <a:t>P</a:t>
            </a:r>
            <a:r>
              <a:rPr lang="en-US" altLang="zh-CN"/>
              <a:t>)</a:t>
            </a:r>
            <a:r>
              <a:rPr lang="en-US" altLang="zh-CN">
                <a:sym typeface="Symbol" pitchFamily="18" charset="2"/>
              </a:rPr>
              <a:t> </a:t>
            </a:r>
            <a:r>
              <a:rPr lang="en-US" altLang="zh-CN" i="1">
                <a:sym typeface="Symbol" pitchFamily="18" charset="2"/>
              </a:rPr>
              <a:t>E</a:t>
            </a:r>
            <a:r>
              <a:rPr lang="en-US" altLang="zh-CN">
                <a:sym typeface="Symbol" pitchFamily="18" charset="2"/>
              </a:rPr>
              <a:t> ,</a:t>
            </a:r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762000" y="3138488"/>
            <a:ext cx="617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2"/>
                </a:solidFill>
                <a:sym typeface="Symbol" pitchFamily="18" charset="2"/>
              </a:rPr>
              <a:t>  </a:t>
            </a:r>
            <a:r>
              <a:rPr lang="zh-CN" altLang="en-US"/>
              <a:t>若存在点 </a:t>
            </a:r>
            <a:r>
              <a:rPr lang="en-US" altLang="zh-CN" i="1"/>
              <a:t>P </a:t>
            </a:r>
            <a:r>
              <a:rPr lang="zh-CN" altLang="en-US"/>
              <a:t>的某邻域 </a:t>
            </a:r>
            <a:r>
              <a:rPr lang="en-US" altLang="zh-CN" i="1"/>
              <a:t>U</a:t>
            </a:r>
            <a:r>
              <a:rPr lang="en-US" altLang="zh-CN"/>
              <a:t>(</a:t>
            </a:r>
            <a:r>
              <a:rPr lang="en-US" altLang="zh-CN" i="1"/>
              <a:t>P</a:t>
            </a:r>
            <a:r>
              <a:rPr lang="en-US" altLang="zh-CN"/>
              <a:t>)</a:t>
            </a:r>
            <a:r>
              <a:rPr lang="en-US" altLang="zh-CN">
                <a:sym typeface="Symbol" pitchFamily="18" charset="2"/>
              </a:rPr>
              <a:t>∩ </a:t>
            </a:r>
            <a:r>
              <a:rPr lang="en-US" altLang="zh-CN" i="1">
                <a:sym typeface="Symbol" pitchFamily="18" charset="2"/>
              </a:rPr>
              <a:t>E</a:t>
            </a:r>
            <a:r>
              <a:rPr lang="en-US" altLang="zh-CN">
                <a:sym typeface="Symbol" pitchFamily="18" charset="2"/>
              </a:rPr>
              <a:t> =  ,</a:t>
            </a:r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762000" y="4205288"/>
            <a:ext cx="830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2"/>
                </a:solidFill>
                <a:latin typeface="楷体_GB2312" pitchFamily="49" charset="-122"/>
                <a:sym typeface="Symbol" pitchFamily="18" charset="2"/>
              </a:rPr>
              <a:t> </a:t>
            </a:r>
            <a:r>
              <a:rPr lang="zh-CN" altLang="en-US"/>
              <a:t>若对点</a:t>
            </a:r>
            <a:r>
              <a:rPr lang="zh-CN" altLang="en-US" i="1"/>
              <a:t> </a:t>
            </a:r>
            <a:r>
              <a:rPr lang="en-US" altLang="zh-CN" i="1"/>
              <a:t>P</a:t>
            </a:r>
            <a:r>
              <a:rPr lang="en-US" altLang="zh-CN"/>
              <a:t> </a:t>
            </a:r>
            <a:r>
              <a:rPr lang="zh-CN" altLang="en-US"/>
              <a:t>的</a:t>
            </a:r>
            <a:r>
              <a:rPr lang="zh-CN" altLang="en-US" b="1"/>
              <a:t>任一</a:t>
            </a:r>
            <a:r>
              <a:rPr lang="zh-CN" altLang="en-US"/>
              <a:t>邻域 </a:t>
            </a:r>
            <a:r>
              <a:rPr lang="en-US" altLang="zh-CN" i="1"/>
              <a:t>U</a:t>
            </a:r>
            <a:r>
              <a:rPr lang="en-US" altLang="zh-CN"/>
              <a:t>(</a:t>
            </a:r>
            <a:r>
              <a:rPr lang="en-US" altLang="zh-CN" i="1"/>
              <a:t>P</a:t>
            </a:r>
            <a:r>
              <a:rPr lang="en-US" altLang="zh-CN"/>
              <a:t>) </a:t>
            </a:r>
            <a:r>
              <a:rPr lang="zh-CN" altLang="en-US"/>
              <a:t>既含</a:t>
            </a:r>
            <a:r>
              <a:rPr lang="zh-CN" altLang="en-US">
                <a:solidFill>
                  <a:srgbClr val="FF66FF"/>
                </a:solidFill>
              </a:rPr>
              <a:t> </a:t>
            </a:r>
            <a:r>
              <a:rPr lang="en-US" altLang="zh-CN" i="1">
                <a:sym typeface="Symbol" pitchFamily="18" charset="2"/>
              </a:rPr>
              <a:t>E</a:t>
            </a:r>
            <a:r>
              <a:rPr lang="zh-CN" altLang="en-US">
                <a:sym typeface="Symbol" pitchFamily="18" charset="2"/>
              </a:rPr>
              <a:t>中的内点也含 </a:t>
            </a:r>
            <a:r>
              <a:rPr lang="en-US" altLang="zh-CN" i="1">
                <a:sym typeface="Symbol" pitchFamily="18" charset="2"/>
              </a:rPr>
              <a:t>E</a:t>
            </a:r>
            <a:endParaRPr lang="en-US" altLang="zh-CN">
              <a:latin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72716" name="Object 12"/>
          <p:cNvGraphicFramePr>
            <a:graphicFrameLocks noChangeAspect="1"/>
          </p:cNvGraphicFramePr>
          <p:nvPr/>
        </p:nvGraphicFramePr>
        <p:xfrm>
          <a:off x="7099300" y="1066800"/>
          <a:ext cx="4905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公式" r:id="rId3" imgW="137130" imgH="152458" progId="Equation.3">
                  <p:embed/>
                </p:oleObj>
              </mc:Choice>
              <mc:Fallback>
                <p:oleObj name="公式" r:id="rId3" imgW="137130" imgH="15245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1066800"/>
                        <a:ext cx="4905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7" name="Oval 13"/>
          <p:cNvSpPr>
            <a:spLocks noChangeArrowheads="1"/>
          </p:cNvSpPr>
          <p:nvPr/>
        </p:nvSpPr>
        <p:spPr bwMode="auto">
          <a:xfrm>
            <a:off x="6413500" y="990600"/>
            <a:ext cx="503238" cy="503238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FF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8" name="Text Box 14"/>
          <p:cNvSpPr txBox="1">
            <a:spLocks noChangeArrowheads="1"/>
          </p:cNvSpPr>
          <p:nvPr/>
        </p:nvSpPr>
        <p:spPr bwMode="auto">
          <a:xfrm>
            <a:off x="1143000" y="2605088"/>
            <a:ext cx="3716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ym typeface="Symbol" pitchFamily="18" charset="2"/>
              </a:rPr>
              <a:t>则称 </a:t>
            </a:r>
            <a:r>
              <a:rPr lang="en-US" altLang="zh-CN" i="1">
                <a:sym typeface="Symbol" pitchFamily="18" charset="2"/>
              </a:rPr>
              <a:t>P </a:t>
            </a:r>
            <a:r>
              <a:rPr lang="zh-CN" altLang="en-US">
                <a:sym typeface="Symbol" pitchFamily="18" charset="2"/>
              </a:rPr>
              <a:t>为 </a:t>
            </a:r>
            <a:r>
              <a:rPr lang="en-US" altLang="zh-CN" i="1">
                <a:sym typeface="Symbol" pitchFamily="18" charset="2"/>
              </a:rPr>
              <a:t>E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zh-CN" altLang="en-US">
                <a:sym typeface="Symbol" pitchFamily="18" charset="2"/>
              </a:rPr>
              <a:t>的</a:t>
            </a:r>
            <a:r>
              <a:rPr lang="zh-CN" altLang="en-US" b="1">
                <a:solidFill>
                  <a:schemeClr val="tx2"/>
                </a:solidFill>
                <a:sym typeface="Symbol" pitchFamily="18" charset="2"/>
              </a:rPr>
              <a:t>内点</a:t>
            </a:r>
            <a:r>
              <a:rPr lang="zh-CN" altLang="en-US">
                <a:solidFill>
                  <a:schemeClr val="tx2"/>
                </a:solidFill>
                <a:sym typeface="Symbol" pitchFamily="18" charset="2"/>
              </a:rPr>
              <a:t>；</a:t>
            </a:r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1143000" y="3671888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ym typeface="Symbol" pitchFamily="18" charset="2"/>
              </a:rPr>
              <a:t>则称 </a:t>
            </a:r>
            <a:r>
              <a:rPr lang="en-US" altLang="zh-CN" i="1">
                <a:sym typeface="Symbol" pitchFamily="18" charset="2"/>
              </a:rPr>
              <a:t>P </a:t>
            </a:r>
            <a:r>
              <a:rPr lang="zh-CN" altLang="en-US">
                <a:sym typeface="Symbol" pitchFamily="18" charset="2"/>
              </a:rPr>
              <a:t>为 </a:t>
            </a:r>
            <a:r>
              <a:rPr lang="en-US" altLang="zh-CN" i="1">
                <a:sym typeface="Symbol" pitchFamily="18" charset="2"/>
              </a:rPr>
              <a:t>E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zh-CN" altLang="en-US">
                <a:sym typeface="Symbol" pitchFamily="18" charset="2"/>
              </a:rPr>
              <a:t>的</a:t>
            </a:r>
            <a:r>
              <a:rPr lang="zh-CN" altLang="en-US" b="1">
                <a:solidFill>
                  <a:schemeClr val="tx2"/>
                </a:solidFill>
                <a:sym typeface="Symbol" pitchFamily="18" charset="2"/>
              </a:rPr>
              <a:t>外点 </a:t>
            </a:r>
            <a:r>
              <a:rPr lang="en-US" altLang="zh-CN">
                <a:sym typeface="Symbol" pitchFamily="18" charset="2"/>
              </a:rPr>
              <a:t>;</a:t>
            </a:r>
          </a:p>
        </p:txBody>
      </p:sp>
      <p:sp>
        <p:nvSpPr>
          <p:cNvPr id="72720" name="Text Box 16"/>
          <p:cNvSpPr txBox="1">
            <a:spLocks noChangeArrowheads="1"/>
          </p:cNvSpPr>
          <p:nvPr/>
        </p:nvSpPr>
        <p:spPr bwMode="auto">
          <a:xfrm>
            <a:off x="2590800" y="47386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ym typeface="Symbol" pitchFamily="18" charset="2"/>
              </a:rPr>
              <a:t>则称 </a:t>
            </a:r>
            <a:r>
              <a:rPr lang="en-US" altLang="zh-CN" i="1">
                <a:sym typeface="Symbol" pitchFamily="18" charset="2"/>
              </a:rPr>
              <a:t>P </a:t>
            </a:r>
            <a:r>
              <a:rPr lang="zh-CN" altLang="en-US">
                <a:sym typeface="Symbol" pitchFamily="18" charset="2"/>
              </a:rPr>
              <a:t>为 </a:t>
            </a:r>
            <a:r>
              <a:rPr lang="en-US" altLang="zh-CN" i="1">
                <a:sym typeface="Symbol" pitchFamily="18" charset="2"/>
              </a:rPr>
              <a:t>E</a:t>
            </a:r>
            <a:r>
              <a:rPr lang="en-US" altLang="zh-CN" i="1">
                <a:latin typeface="楷体_GB2312" pitchFamily="49" charset="-122"/>
                <a:sym typeface="Symbol" pitchFamily="18" charset="2"/>
              </a:rPr>
              <a:t> </a:t>
            </a:r>
            <a:r>
              <a:rPr lang="zh-CN" altLang="en-US">
                <a:latin typeface="楷体_GB2312" pitchFamily="49" charset="-122"/>
                <a:sym typeface="Symbol" pitchFamily="18" charset="2"/>
              </a:rPr>
              <a:t>的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sym typeface="Symbol" pitchFamily="18" charset="2"/>
              </a:rPr>
              <a:t>边界点 </a:t>
            </a:r>
            <a:r>
              <a:rPr lang="en-US" altLang="zh-CN">
                <a:latin typeface="楷体_GB2312" pitchFamily="49" charset="-122"/>
                <a:sym typeface="Symbol" pitchFamily="18" charset="2"/>
              </a:rPr>
              <a:t>.</a:t>
            </a:r>
          </a:p>
        </p:txBody>
      </p:sp>
      <p:pic>
        <p:nvPicPr>
          <p:cNvPr id="6158" name="Picture 21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9" name="Picture 22" descr="机动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0" name="Picture 23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1" name="Picture 24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2" name="Picture 25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3" name="Text Box 26"/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sp>
        <p:nvSpPr>
          <p:cNvPr id="72732" name="Text Box 28"/>
          <p:cNvSpPr txBox="1">
            <a:spLocks noChangeArrowheads="1"/>
          </p:cNvSpPr>
          <p:nvPr/>
        </p:nvSpPr>
        <p:spPr bwMode="auto">
          <a:xfrm>
            <a:off x="1219200" y="4724400"/>
            <a:ext cx="1428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ym typeface="Symbol" pitchFamily="18" charset="2"/>
              </a:rPr>
              <a:t>的外点 </a:t>
            </a:r>
            <a:r>
              <a:rPr lang="en-US" altLang="zh-CN">
                <a:sym typeface="Symbol" pitchFamily="18" charset="2"/>
              </a:rPr>
              <a:t>,</a:t>
            </a:r>
            <a:endParaRPr lang="en-US" altLang="zh-CN" sz="3200"/>
          </a:p>
        </p:txBody>
      </p:sp>
      <p:sp>
        <p:nvSpPr>
          <p:cNvPr id="72733" name="Oval 29"/>
          <p:cNvSpPr>
            <a:spLocks noChangeArrowheads="1"/>
          </p:cNvSpPr>
          <p:nvPr/>
        </p:nvSpPr>
        <p:spPr bwMode="auto">
          <a:xfrm>
            <a:off x="6642100" y="12192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6705600" y="2057400"/>
            <a:ext cx="503238" cy="503238"/>
            <a:chOff x="4512" y="1987"/>
            <a:chExt cx="317" cy="317"/>
          </a:xfrm>
        </p:grpSpPr>
        <p:sp>
          <p:nvSpPr>
            <p:cNvPr id="6175" name="Oval 3"/>
            <p:cNvSpPr>
              <a:spLocks noChangeArrowheads="1"/>
            </p:cNvSpPr>
            <p:nvPr/>
          </p:nvSpPr>
          <p:spPr bwMode="auto">
            <a:xfrm>
              <a:off x="4512" y="1987"/>
              <a:ext cx="317" cy="317"/>
            </a:xfrm>
            <a:prstGeom prst="ellipse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rgbClr val="FFFF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6" name="Oval 30"/>
            <p:cNvSpPr>
              <a:spLocks noChangeArrowheads="1"/>
            </p:cNvSpPr>
            <p:nvPr/>
          </p:nvSpPr>
          <p:spPr bwMode="auto">
            <a:xfrm>
              <a:off x="4654" y="2135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497763" y="1782763"/>
            <a:ext cx="503237" cy="503237"/>
            <a:chOff x="5040" y="1728"/>
            <a:chExt cx="317" cy="317"/>
          </a:xfrm>
        </p:grpSpPr>
        <p:sp>
          <p:nvSpPr>
            <p:cNvPr id="6173" name="Oval 19"/>
            <p:cNvSpPr>
              <a:spLocks noChangeArrowheads="1"/>
            </p:cNvSpPr>
            <p:nvPr/>
          </p:nvSpPr>
          <p:spPr bwMode="auto">
            <a:xfrm>
              <a:off x="5040" y="1728"/>
              <a:ext cx="317" cy="317"/>
            </a:xfrm>
            <a:prstGeom prst="ellipse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rgbClr val="FFFF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4" name="Oval 31"/>
            <p:cNvSpPr>
              <a:spLocks noChangeArrowheads="1"/>
            </p:cNvSpPr>
            <p:nvPr/>
          </p:nvSpPr>
          <p:spPr bwMode="auto">
            <a:xfrm>
              <a:off x="5180" y="1874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746125" y="5257800"/>
            <a:ext cx="4086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显然</a:t>
            </a:r>
            <a:r>
              <a:rPr lang="en-US" altLang="zh-CN"/>
              <a:t>,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的内点必属于 </a:t>
            </a:r>
            <a:r>
              <a:rPr lang="en-US" altLang="zh-CN" i="1"/>
              <a:t>E</a:t>
            </a:r>
            <a:r>
              <a:rPr lang="en-US" altLang="zh-CN"/>
              <a:t> , </a:t>
            </a:r>
          </a:p>
        </p:txBody>
      </p:sp>
      <p:sp>
        <p:nvSpPr>
          <p:cNvPr id="72739" name="Text Box 35"/>
          <p:cNvSpPr txBox="1">
            <a:spLocks noChangeArrowheads="1"/>
          </p:cNvSpPr>
          <p:nvPr/>
        </p:nvSpPr>
        <p:spPr bwMode="auto">
          <a:xfrm>
            <a:off x="4572000" y="5267325"/>
            <a:ext cx="3641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的外点必不属于 </a:t>
            </a:r>
            <a:r>
              <a:rPr lang="en-US" altLang="zh-CN" i="1"/>
              <a:t>E</a:t>
            </a:r>
            <a:r>
              <a:rPr lang="en-US" altLang="zh-CN"/>
              <a:t> , </a:t>
            </a:r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8056563" y="5267325"/>
            <a:ext cx="846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的</a:t>
            </a:r>
          </a:p>
        </p:txBody>
      </p:sp>
      <p:sp>
        <p:nvSpPr>
          <p:cNvPr id="72741" name="Text Box 37"/>
          <p:cNvSpPr txBox="1">
            <a:spLocks noChangeArrowheads="1"/>
          </p:cNvSpPr>
          <p:nvPr/>
        </p:nvSpPr>
        <p:spPr bwMode="auto">
          <a:xfrm>
            <a:off x="409575" y="5815013"/>
            <a:ext cx="5864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边界点可能属于 </a:t>
            </a:r>
            <a:r>
              <a:rPr lang="en-US" altLang="zh-CN" i="1"/>
              <a:t>E</a:t>
            </a:r>
            <a:r>
              <a:rPr lang="en-US" altLang="zh-CN"/>
              <a:t>, </a:t>
            </a:r>
            <a:r>
              <a:rPr lang="zh-CN" altLang="en-US"/>
              <a:t>也可能不属于 </a:t>
            </a:r>
            <a:r>
              <a:rPr lang="en-US" altLang="zh-CN" i="1"/>
              <a:t>E</a:t>
            </a:r>
            <a:r>
              <a:rPr lang="en-US" altLang="zh-CN"/>
              <a:t> . </a:t>
            </a:r>
          </a:p>
        </p:txBody>
      </p:sp>
      <p:pic>
        <p:nvPicPr>
          <p:cNvPr id="6172" name="Picture 38" descr="目录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2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2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2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2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 animBg="1"/>
      <p:bldP spid="72711" grpId="0" autoUpdateAnimBg="0"/>
      <p:bldP spid="72712" grpId="0" autoUpdateAnimBg="0"/>
      <p:bldP spid="72713" grpId="0" autoUpdateAnimBg="0"/>
      <p:bldP spid="72714" grpId="0" autoUpdateAnimBg="0"/>
      <p:bldP spid="72715" grpId="0" autoUpdateAnimBg="0"/>
      <p:bldP spid="72717" grpId="0" animBg="1"/>
      <p:bldP spid="72718" grpId="0" autoUpdateAnimBg="0"/>
      <p:bldP spid="72719" grpId="0" autoUpdateAnimBg="0"/>
      <p:bldP spid="72720" grpId="0" autoUpdateAnimBg="0"/>
      <p:bldP spid="72732" grpId="0" build="p" autoUpdateAnimBg="0" advAuto="0"/>
      <p:bldP spid="72733" grpId="0" animBg="1"/>
      <p:bldP spid="72738" grpId="0" build="p" autoUpdateAnimBg="0"/>
      <p:bldP spid="72739" grpId="0" build="p" autoUpdateAnimBg="0"/>
      <p:bldP spid="72740" grpId="0" build="p" autoUpdateAnimBg="0"/>
      <p:bldP spid="72741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2209800" cy="685800"/>
          </a:xfrm>
        </p:spPr>
        <p:txBody>
          <a:bodyPr/>
          <a:lstStyle/>
          <a:p>
            <a:pPr algn="l" eaLnBrk="1" hangingPunct="1"/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(2)</a:t>
            </a:r>
            <a:r>
              <a:rPr lang="en-US" altLang="zh-CN" sz="28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聚点</a:t>
            </a:r>
            <a:endParaRPr lang="zh-CN" altLang="en-US" sz="280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09600" y="10668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若对任意给定的</a:t>
            </a:r>
            <a:r>
              <a:rPr lang="zh-CN" altLang="en-US">
                <a:latin typeface="楷体_GB2312" pitchFamily="49" charset="-122"/>
                <a:sym typeface="Symbol" pitchFamily="18" charset="2"/>
              </a:rPr>
              <a:t></a:t>
            </a:r>
            <a:r>
              <a:rPr lang="zh-CN" altLang="en-US" b="1">
                <a:latin typeface="楷体_GB2312" pitchFamily="49" charset="-122"/>
                <a:sym typeface="Symbol" pitchFamily="18" charset="2"/>
              </a:rPr>
              <a:t> </a:t>
            </a:r>
            <a:r>
              <a:rPr lang="en-US" altLang="zh-CN" b="1">
                <a:latin typeface="楷体_GB2312" pitchFamily="49" charset="-122"/>
                <a:sym typeface="Symbol" pitchFamily="18" charset="2"/>
              </a:rPr>
              <a:t>,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57600" y="10668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点</a:t>
            </a:r>
            <a:r>
              <a:rPr lang="en-US" altLang="zh-CN" i="1"/>
              <a:t>P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的去心</a:t>
            </a:r>
          </a:p>
        </p:txBody>
      </p:sp>
      <p:pic>
        <p:nvPicPr>
          <p:cNvPr id="7173" name="Picture 4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44" descr="F:\My Documents\数学资源库\机动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4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4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4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8" name="Text Box 48"/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graphicFrame>
        <p:nvGraphicFramePr>
          <p:cNvPr id="96256" name="Object 3072"/>
          <p:cNvGraphicFramePr>
            <a:graphicFrameLocks noChangeAspect="1"/>
          </p:cNvGraphicFramePr>
          <p:nvPr/>
        </p:nvGraphicFramePr>
        <p:xfrm>
          <a:off x="1174750" y="1473200"/>
          <a:ext cx="1155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8" imgW="1143038" imgH="693405" progId="Equation.3">
                  <p:embed/>
                </p:oleObj>
              </mc:Choice>
              <mc:Fallback>
                <p:oleObj name="Equation" r:id="rId8" imgW="1143038" imgH="693405" progId="Equation.3">
                  <p:embed/>
                  <p:pic>
                    <p:nvPicPr>
                      <p:cNvPr id="0" name="Object 3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1473200"/>
                        <a:ext cx="11557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5867400" y="762000"/>
            <a:ext cx="2438400" cy="1295400"/>
            <a:chOff x="3696" y="480"/>
            <a:chExt cx="1536" cy="816"/>
          </a:xfrm>
        </p:grpSpPr>
        <p:sp>
          <p:nvSpPr>
            <p:cNvPr id="7195" name="Freeform 52"/>
            <p:cNvSpPr>
              <a:spLocks/>
            </p:cNvSpPr>
            <p:nvPr/>
          </p:nvSpPr>
          <p:spPr bwMode="auto">
            <a:xfrm>
              <a:off x="3696" y="480"/>
              <a:ext cx="1536" cy="816"/>
            </a:xfrm>
            <a:custGeom>
              <a:avLst/>
              <a:gdLst>
                <a:gd name="T0" fmla="*/ 269 w 1736"/>
                <a:gd name="T1" fmla="*/ 48 h 1640"/>
                <a:gd name="T2" fmla="*/ 6 w 1736"/>
                <a:gd name="T3" fmla="*/ 131 h 1640"/>
                <a:gd name="T4" fmla="*/ 232 w 1736"/>
                <a:gd name="T5" fmla="*/ 297 h 1640"/>
                <a:gd name="T6" fmla="*/ 608 w 1736"/>
                <a:gd name="T7" fmla="*/ 380 h 1640"/>
                <a:gd name="T8" fmla="*/ 1058 w 1736"/>
                <a:gd name="T9" fmla="*/ 392 h 1640"/>
                <a:gd name="T10" fmla="*/ 1322 w 1736"/>
                <a:gd name="T11" fmla="*/ 297 h 1640"/>
                <a:gd name="T12" fmla="*/ 1284 w 1736"/>
                <a:gd name="T13" fmla="*/ 178 h 1640"/>
                <a:gd name="T14" fmla="*/ 1058 w 1736"/>
                <a:gd name="T15" fmla="*/ 83 h 1640"/>
                <a:gd name="T16" fmla="*/ 757 w 1736"/>
                <a:gd name="T17" fmla="*/ 12 h 1640"/>
                <a:gd name="T18" fmla="*/ 419 w 1736"/>
                <a:gd name="T19" fmla="*/ 12 h 1640"/>
                <a:gd name="T20" fmla="*/ 269 w 1736"/>
                <a:gd name="T21" fmla="*/ 48 h 16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36"/>
                <a:gd name="T34" fmla="*/ 0 h 1640"/>
                <a:gd name="T35" fmla="*/ 1736 w 1736"/>
                <a:gd name="T36" fmla="*/ 1640 h 16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36" h="1640">
                  <a:moveTo>
                    <a:pt x="344" y="192"/>
                  </a:moveTo>
                  <a:cubicBezTo>
                    <a:pt x="256" y="272"/>
                    <a:pt x="16" y="360"/>
                    <a:pt x="8" y="528"/>
                  </a:cubicBezTo>
                  <a:cubicBezTo>
                    <a:pt x="0" y="696"/>
                    <a:pt x="168" y="1032"/>
                    <a:pt x="296" y="1200"/>
                  </a:cubicBezTo>
                  <a:cubicBezTo>
                    <a:pt x="424" y="1368"/>
                    <a:pt x="600" y="1472"/>
                    <a:pt x="776" y="1536"/>
                  </a:cubicBezTo>
                  <a:cubicBezTo>
                    <a:pt x="952" y="1600"/>
                    <a:pt x="1200" y="1640"/>
                    <a:pt x="1352" y="1584"/>
                  </a:cubicBezTo>
                  <a:cubicBezTo>
                    <a:pt x="1504" y="1528"/>
                    <a:pt x="1640" y="1344"/>
                    <a:pt x="1688" y="1200"/>
                  </a:cubicBezTo>
                  <a:cubicBezTo>
                    <a:pt x="1736" y="1056"/>
                    <a:pt x="1696" y="864"/>
                    <a:pt x="1640" y="720"/>
                  </a:cubicBezTo>
                  <a:cubicBezTo>
                    <a:pt x="1584" y="576"/>
                    <a:pt x="1464" y="448"/>
                    <a:pt x="1352" y="336"/>
                  </a:cubicBezTo>
                  <a:cubicBezTo>
                    <a:pt x="1240" y="224"/>
                    <a:pt x="1104" y="96"/>
                    <a:pt x="968" y="48"/>
                  </a:cubicBezTo>
                  <a:cubicBezTo>
                    <a:pt x="832" y="0"/>
                    <a:pt x="640" y="24"/>
                    <a:pt x="536" y="48"/>
                  </a:cubicBezTo>
                  <a:cubicBezTo>
                    <a:pt x="432" y="72"/>
                    <a:pt x="432" y="112"/>
                    <a:pt x="344" y="192"/>
                  </a:cubicBezTo>
                  <a:close/>
                </a:path>
              </a:pathLst>
            </a:custGeom>
            <a:solidFill>
              <a:srgbClr val="3366CC"/>
            </a:solidFill>
            <a:ln w="9525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96" name="Object 3073"/>
            <p:cNvGraphicFramePr>
              <a:graphicFrameLocks noChangeAspect="1"/>
            </p:cNvGraphicFramePr>
            <p:nvPr/>
          </p:nvGraphicFramePr>
          <p:xfrm>
            <a:off x="4472" y="672"/>
            <a:ext cx="30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8" name="公式" r:id="rId10" imgW="137130" imgH="152458" progId="Equation.3">
                    <p:embed/>
                  </p:oleObj>
                </mc:Choice>
                <mc:Fallback>
                  <p:oleObj name="公式" r:id="rId10" imgW="137130" imgH="152458" progId="Equation.3">
                    <p:embed/>
                    <p:pic>
                      <p:nvPicPr>
                        <p:cNvPr id="0" name="Object 30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2" y="672"/>
                          <a:ext cx="30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7497763" y="1762125"/>
            <a:ext cx="503237" cy="503238"/>
            <a:chOff x="5040" y="1728"/>
            <a:chExt cx="317" cy="317"/>
          </a:xfrm>
        </p:grpSpPr>
        <p:sp>
          <p:nvSpPr>
            <p:cNvPr id="7193" name="Oval 55"/>
            <p:cNvSpPr>
              <a:spLocks noChangeArrowheads="1"/>
            </p:cNvSpPr>
            <p:nvPr/>
          </p:nvSpPr>
          <p:spPr bwMode="auto">
            <a:xfrm>
              <a:off x="5040" y="1728"/>
              <a:ext cx="317" cy="317"/>
            </a:xfrm>
            <a:prstGeom prst="ellipse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rgbClr val="FFFF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4" name="Oval 56"/>
            <p:cNvSpPr>
              <a:spLocks noChangeArrowheads="1"/>
            </p:cNvSpPr>
            <p:nvPr/>
          </p:nvSpPr>
          <p:spPr bwMode="auto">
            <a:xfrm>
              <a:off x="5180" y="1874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77" name="Text Box 57"/>
          <p:cNvSpPr txBox="1">
            <a:spLocks noChangeArrowheads="1"/>
          </p:cNvSpPr>
          <p:nvPr/>
        </p:nvSpPr>
        <p:spPr bwMode="auto">
          <a:xfrm>
            <a:off x="288925" y="164465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邻域</a:t>
            </a:r>
          </a:p>
        </p:txBody>
      </p:sp>
      <p:sp>
        <p:nvSpPr>
          <p:cNvPr id="5178" name="Text Box 58"/>
          <p:cNvSpPr txBox="1">
            <a:spLocks noChangeArrowheads="1"/>
          </p:cNvSpPr>
          <p:nvPr/>
        </p:nvSpPr>
        <p:spPr bwMode="auto">
          <a:xfrm>
            <a:off x="2252663" y="1676400"/>
            <a:ext cx="2890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内总有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中的点 </a:t>
            </a:r>
            <a:r>
              <a:rPr lang="en-US" altLang="zh-CN"/>
              <a:t>, </a:t>
            </a:r>
          </a:p>
        </p:txBody>
      </p:sp>
      <p:sp>
        <p:nvSpPr>
          <p:cNvPr id="5179" name="Text Box 59"/>
          <p:cNvSpPr txBox="1">
            <a:spLocks noChangeArrowheads="1"/>
          </p:cNvSpPr>
          <p:nvPr/>
        </p:nvSpPr>
        <p:spPr bwMode="auto">
          <a:xfrm>
            <a:off x="5013325" y="164465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则</a:t>
            </a:r>
          </a:p>
        </p:txBody>
      </p:sp>
      <p:sp>
        <p:nvSpPr>
          <p:cNvPr id="5180" name="Text Box 60"/>
          <p:cNvSpPr txBox="1">
            <a:spLocks noChangeArrowheads="1"/>
          </p:cNvSpPr>
          <p:nvPr/>
        </p:nvSpPr>
        <p:spPr bwMode="auto">
          <a:xfrm>
            <a:off x="276225" y="2286000"/>
            <a:ext cx="2847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称 </a:t>
            </a:r>
            <a:r>
              <a:rPr lang="en-US" altLang="zh-CN" i="1"/>
              <a:t>P</a:t>
            </a:r>
            <a:r>
              <a:rPr lang="en-US" altLang="zh-CN"/>
              <a:t> </a:t>
            </a:r>
            <a:r>
              <a:rPr lang="zh-CN" altLang="en-US"/>
              <a:t>是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的</a:t>
            </a:r>
            <a:r>
              <a:rPr lang="zh-CN" altLang="en-US" b="1">
                <a:solidFill>
                  <a:schemeClr val="tx2"/>
                </a:solidFill>
              </a:rPr>
              <a:t>聚点</a:t>
            </a:r>
            <a:r>
              <a:rPr lang="en-US" altLang="zh-CN"/>
              <a:t>.</a:t>
            </a:r>
          </a:p>
        </p:txBody>
      </p:sp>
      <p:sp>
        <p:nvSpPr>
          <p:cNvPr id="5181" name="Text Box 61"/>
          <p:cNvSpPr txBox="1">
            <a:spLocks noChangeArrowheads="1"/>
          </p:cNvSpPr>
          <p:nvPr/>
        </p:nvSpPr>
        <p:spPr bwMode="auto">
          <a:xfrm>
            <a:off x="609600" y="2833688"/>
            <a:ext cx="541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聚点可以属于 </a:t>
            </a:r>
            <a:r>
              <a:rPr lang="en-US" altLang="zh-CN" i="1"/>
              <a:t>E</a:t>
            </a:r>
            <a:r>
              <a:rPr lang="en-US" altLang="zh-CN"/>
              <a:t> , </a:t>
            </a:r>
            <a:r>
              <a:rPr lang="zh-CN" altLang="en-US"/>
              <a:t>也可以不属于 </a:t>
            </a:r>
            <a:r>
              <a:rPr lang="en-US" altLang="zh-CN" i="1"/>
              <a:t>E </a:t>
            </a:r>
            <a:endParaRPr lang="en-US" altLang="zh-CN"/>
          </a:p>
        </p:txBody>
      </p:sp>
      <p:sp>
        <p:nvSpPr>
          <p:cNvPr id="5182" name="Text Box 62"/>
          <p:cNvSpPr txBox="1">
            <a:spLocks noChangeArrowheads="1"/>
          </p:cNvSpPr>
          <p:nvPr/>
        </p:nvSpPr>
        <p:spPr bwMode="auto">
          <a:xfrm>
            <a:off x="5943600" y="2819400"/>
            <a:ext cx="2881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(</a:t>
            </a:r>
            <a:r>
              <a:rPr lang="zh-CN" altLang="en-US"/>
              <a:t>因为聚点可以为 </a:t>
            </a:r>
          </a:p>
        </p:txBody>
      </p:sp>
      <p:sp>
        <p:nvSpPr>
          <p:cNvPr id="5183" name="Text Box 63"/>
          <p:cNvSpPr txBox="1">
            <a:spLocks noChangeArrowheads="1"/>
          </p:cNvSpPr>
          <p:nvPr/>
        </p:nvSpPr>
        <p:spPr bwMode="auto">
          <a:xfrm>
            <a:off x="609600" y="4038600"/>
            <a:ext cx="5741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所有聚点所成的点集成为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的</a:t>
            </a:r>
            <a:r>
              <a:rPr lang="zh-CN" altLang="en-US" b="1">
                <a:solidFill>
                  <a:schemeClr val="tx2"/>
                </a:solidFill>
              </a:rPr>
              <a:t>导集</a:t>
            </a:r>
            <a:r>
              <a:rPr lang="zh-CN" altLang="en-US"/>
              <a:t> </a:t>
            </a:r>
            <a:r>
              <a:rPr lang="en-US" altLang="zh-CN"/>
              <a:t>.</a:t>
            </a:r>
          </a:p>
        </p:txBody>
      </p:sp>
      <p:sp>
        <p:nvSpPr>
          <p:cNvPr id="5185" name="Oval 65"/>
          <p:cNvSpPr>
            <a:spLocks noChangeArrowheads="1"/>
          </p:cNvSpPr>
          <p:nvPr/>
        </p:nvSpPr>
        <p:spPr bwMode="auto">
          <a:xfrm>
            <a:off x="6400800" y="1219200"/>
            <a:ext cx="503238" cy="503238"/>
          </a:xfrm>
          <a:prstGeom prst="ellipse">
            <a:avLst/>
          </a:prstGeom>
          <a:solidFill>
            <a:schemeClr val="folHlink">
              <a:alpha val="50195"/>
            </a:schemeClr>
          </a:solidFill>
          <a:ln w="9525">
            <a:solidFill>
              <a:srgbClr val="FFFF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86" name="Oval 66"/>
          <p:cNvSpPr>
            <a:spLocks noChangeArrowheads="1"/>
          </p:cNvSpPr>
          <p:nvPr/>
        </p:nvSpPr>
        <p:spPr bwMode="auto">
          <a:xfrm>
            <a:off x="6629400" y="1447800"/>
            <a:ext cx="57150" cy="571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87" name="Text Box 67"/>
          <p:cNvSpPr txBox="1">
            <a:spLocks noChangeArrowheads="1"/>
          </p:cNvSpPr>
          <p:nvPr/>
        </p:nvSpPr>
        <p:spPr bwMode="auto">
          <a:xfrm>
            <a:off x="304800" y="3429000"/>
            <a:ext cx="2120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的边界点 </a:t>
            </a:r>
            <a:r>
              <a:rPr lang="en-US" altLang="zh-CN"/>
              <a:t>)</a:t>
            </a:r>
          </a:p>
        </p:txBody>
      </p:sp>
      <p:pic>
        <p:nvPicPr>
          <p:cNvPr id="7192" name="Picture 68" descr="F:\My Documents\数学资源库\目录.jpg">
            <a:hlinkClick r:id="rId12" action="ppaction://hlinksldjump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6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utoUpdateAnimBg="0"/>
      <p:bldP spid="4" grpId="0" autoUpdateAnimBg="0"/>
      <p:bldP spid="5177" grpId="0" build="p" autoUpdateAnimBg="0" advAuto="0"/>
      <p:bldP spid="5178" grpId="0" build="p" autoUpdateAnimBg="0" advAuto="0"/>
      <p:bldP spid="5179" grpId="0" build="p" autoUpdateAnimBg="0"/>
      <p:bldP spid="5180" grpId="0" build="p" autoUpdateAnimBg="0" advAuto="0"/>
      <p:bldP spid="5181" grpId="0" build="p" autoUpdateAnimBg="0"/>
      <p:bldP spid="5182" grpId="0" build="p" autoUpdateAnimBg="0"/>
      <p:bldP spid="5183" grpId="0" build="p" autoUpdateAnimBg="0"/>
      <p:bldP spid="5185" grpId="0" animBg="1"/>
      <p:bldP spid="5186" grpId="0" animBg="1"/>
      <p:bldP spid="5187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921500" y="3733800"/>
            <a:ext cx="1765300" cy="1676400"/>
            <a:chOff x="4480" y="2664"/>
            <a:chExt cx="1112" cy="1056"/>
          </a:xfrm>
        </p:grpSpPr>
        <p:sp>
          <p:nvSpPr>
            <p:cNvPr id="8212" name="Freeform 7"/>
            <p:cNvSpPr>
              <a:spLocks/>
            </p:cNvSpPr>
            <p:nvPr/>
          </p:nvSpPr>
          <p:spPr bwMode="auto">
            <a:xfrm>
              <a:off x="4480" y="2664"/>
              <a:ext cx="1112" cy="1056"/>
            </a:xfrm>
            <a:custGeom>
              <a:avLst/>
              <a:gdLst>
                <a:gd name="T0" fmla="*/ 32 w 1112"/>
                <a:gd name="T1" fmla="*/ 456 h 1056"/>
                <a:gd name="T2" fmla="*/ 224 w 1112"/>
                <a:gd name="T3" fmla="*/ 168 h 1056"/>
                <a:gd name="T4" fmla="*/ 704 w 1112"/>
                <a:gd name="T5" fmla="*/ 24 h 1056"/>
                <a:gd name="T6" fmla="*/ 944 w 1112"/>
                <a:gd name="T7" fmla="*/ 312 h 1056"/>
                <a:gd name="T8" fmla="*/ 1040 w 1112"/>
                <a:gd name="T9" fmla="*/ 792 h 1056"/>
                <a:gd name="T10" fmla="*/ 512 w 1112"/>
                <a:gd name="T11" fmla="*/ 1032 h 1056"/>
                <a:gd name="T12" fmla="*/ 80 w 1112"/>
                <a:gd name="T13" fmla="*/ 936 h 1056"/>
                <a:gd name="T14" fmla="*/ 32 w 1112"/>
                <a:gd name="T15" fmla="*/ 696 h 1056"/>
                <a:gd name="T16" fmla="*/ 32 w 1112"/>
                <a:gd name="T17" fmla="*/ 456 h 10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12"/>
                <a:gd name="T28" fmla="*/ 0 h 1056"/>
                <a:gd name="T29" fmla="*/ 1112 w 1112"/>
                <a:gd name="T30" fmla="*/ 1056 h 10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12" h="1056">
                  <a:moveTo>
                    <a:pt x="32" y="456"/>
                  </a:moveTo>
                  <a:cubicBezTo>
                    <a:pt x="64" y="368"/>
                    <a:pt x="112" y="240"/>
                    <a:pt x="224" y="168"/>
                  </a:cubicBezTo>
                  <a:cubicBezTo>
                    <a:pt x="336" y="96"/>
                    <a:pt x="584" y="0"/>
                    <a:pt x="704" y="24"/>
                  </a:cubicBezTo>
                  <a:cubicBezTo>
                    <a:pt x="824" y="48"/>
                    <a:pt x="888" y="184"/>
                    <a:pt x="944" y="312"/>
                  </a:cubicBezTo>
                  <a:cubicBezTo>
                    <a:pt x="1000" y="440"/>
                    <a:pt x="1112" y="672"/>
                    <a:pt x="1040" y="792"/>
                  </a:cubicBezTo>
                  <a:cubicBezTo>
                    <a:pt x="968" y="912"/>
                    <a:pt x="672" y="1008"/>
                    <a:pt x="512" y="1032"/>
                  </a:cubicBezTo>
                  <a:cubicBezTo>
                    <a:pt x="352" y="1056"/>
                    <a:pt x="160" y="992"/>
                    <a:pt x="80" y="936"/>
                  </a:cubicBezTo>
                  <a:cubicBezTo>
                    <a:pt x="0" y="880"/>
                    <a:pt x="40" y="784"/>
                    <a:pt x="32" y="696"/>
                  </a:cubicBezTo>
                  <a:cubicBezTo>
                    <a:pt x="24" y="608"/>
                    <a:pt x="0" y="544"/>
                    <a:pt x="32" y="45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3" name="Oval 11"/>
            <p:cNvSpPr>
              <a:spLocks noChangeArrowheads="1"/>
            </p:cNvSpPr>
            <p:nvPr/>
          </p:nvSpPr>
          <p:spPr bwMode="auto">
            <a:xfrm>
              <a:off x="4848" y="3264"/>
              <a:ext cx="192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4" name="Text Box 12"/>
            <p:cNvSpPr txBox="1">
              <a:spLocks noChangeArrowheads="1"/>
            </p:cNvSpPr>
            <p:nvPr/>
          </p:nvSpPr>
          <p:spPr bwMode="auto">
            <a:xfrm>
              <a:off x="4848" y="2688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chemeClr val="bg1"/>
                  </a:solidFill>
                  <a:ea typeface="仿宋_GB2312" pitchFamily="49" charset="-122"/>
                </a:rPr>
                <a:t>D</a:t>
              </a:r>
              <a:endParaRPr lang="en-US" altLang="zh-CN" b="1">
                <a:solidFill>
                  <a:schemeClr val="bg1"/>
                </a:solidFill>
                <a:ea typeface="仿宋_GB2312" pitchFamily="49" charset="-122"/>
              </a:endParaRPr>
            </a:p>
          </p:txBody>
        </p:sp>
      </p:grp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4724400" cy="685800"/>
          </a:xfrm>
        </p:spPr>
        <p:txBody>
          <a:bodyPr/>
          <a:lstStyle/>
          <a:p>
            <a:pPr algn="l" eaLnBrk="1" hangingPunct="1"/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(3)  </a:t>
            </a:r>
            <a:r>
              <a:rPr lang="zh-CN" altLang="en-US" sz="28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开区域及闭区域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58775" y="1143000"/>
            <a:ext cx="7308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ym typeface="Symbol" pitchFamily="18" charset="2"/>
              </a:rPr>
              <a:t> </a:t>
            </a:r>
            <a:r>
              <a:rPr lang="zh-CN" altLang="en-US"/>
              <a:t>若点集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的点都是</a:t>
            </a:r>
            <a:r>
              <a:rPr lang="zh-CN" altLang="en-US">
                <a:solidFill>
                  <a:schemeClr val="tx2"/>
                </a:solidFill>
              </a:rPr>
              <a:t>内点</a:t>
            </a:r>
            <a:r>
              <a:rPr lang="zh-CN" altLang="en-US"/>
              <a:t>，则称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为</a:t>
            </a:r>
            <a:r>
              <a:rPr lang="zh-CN" altLang="en-US">
                <a:solidFill>
                  <a:schemeClr val="tx2"/>
                </a:solidFill>
              </a:rPr>
              <a:t>开集</a:t>
            </a:r>
            <a:r>
              <a:rPr lang="zh-CN" altLang="en-US"/>
              <a:t>；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58775" y="2362200"/>
            <a:ext cx="5508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ym typeface="Symbol" pitchFamily="18" charset="2"/>
              </a:rPr>
              <a:t> </a:t>
            </a:r>
            <a:r>
              <a:rPr lang="zh-CN" altLang="en-US"/>
              <a:t>若点集 </a:t>
            </a:r>
            <a:r>
              <a:rPr lang="en-US" altLang="zh-CN" i="1">
                <a:solidFill>
                  <a:schemeClr val="tx2"/>
                </a:solidFill>
              </a:rPr>
              <a:t>E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en-US" altLang="zh-CN">
                <a:solidFill>
                  <a:schemeClr val="tx2"/>
                </a:solidFill>
                <a:sym typeface="Symbol" pitchFamily="18" charset="2"/>
              </a:rPr>
              <a:t></a:t>
            </a:r>
            <a:r>
              <a:rPr lang="en-US" altLang="zh-CN" i="1">
                <a:solidFill>
                  <a:schemeClr val="tx2"/>
                </a:solidFill>
                <a:sym typeface="Symbol" pitchFamily="18" charset="2"/>
              </a:rPr>
              <a:t>E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en-US" altLang="zh-CN"/>
              <a:t>, </a:t>
            </a:r>
            <a:r>
              <a:rPr lang="zh-CN" altLang="en-US"/>
              <a:t>则称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为</a:t>
            </a:r>
            <a:r>
              <a:rPr lang="zh-CN" altLang="en-US">
                <a:solidFill>
                  <a:schemeClr val="tx2"/>
                </a:solidFill>
              </a:rPr>
              <a:t>闭集</a:t>
            </a:r>
            <a:r>
              <a:rPr lang="zh-CN" altLang="en-US"/>
              <a:t>；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58775" y="2971800"/>
            <a:ext cx="868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ym typeface="Symbol" pitchFamily="18" charset="2"/>
              </a:rPr>
              <a:t></a:t>
            </a:r>
            <a:r>
              <a:rPr lang="en-US" altLang="zh-CN">
                <a:solidFill>
                  <a:srgbClr val="66FF33"/>
                </a:solidFill>
                <a:sym typeface="Symbol" pitchFamily="18" charset="2"/>
              </a:rPr>
              <a:t> </a:t>
            </a:r>
            <a:r>
              <a:rPr lang="zh-CN" altLang="en-US"/>
              <a:t>若集 </a:t>
            </a:r>
            <a:r>
              <a:rPr lang="en-US" altLang="zh-CN" i="1"/>
              <a:t>D</a:t>
            </a:r>
            <a:r>
              <a:rPr lang="en-US" altLang="zh-CN"/>
              <a:t> </a:t>
            </a:r>
            <a:r>
              <a:rPr lang="zh-CN" altLang="en-US"/>
              <a:t>中任意两点都可用一完全属于 </a:t>
            </a:r>
            <a:r>
              <a:rPr lang="en-US" altLang="zh-CN" i="1"/>
              <a:t>D </a:t>
            </a:r>
            <a:r>
              <a:rPr lang="zh-CN" altLang="en-US"/>
              <a:t>的折线相连 </a:t>
            </a:r>
            <a:r>
              <a:rPr lang="en-US" altLang="zh-CN"/>
              <a:t>,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58775" y="4876800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楷体_GB2312" pitchFamily="49" charset="-122"/>
                <a:sym typeface="Symbol" pitchFamily="18" charset="2"/>
              </a:rPr>
              <a:t></a:t>
            </a:r>
            <a:r>
              <a:rPr lang="en-US" altLang="zh-CN">
                <a:solidFill>
                  <a:srgbClr val="66FF33"/>
                </a:solidFill>
                <a:latin typeface="楷体_GB2312" pitchFamily="49" charset="-122"/>
                <a:sym typeface="Symbol" pitchFamily="18" charset="2"/>
              </a:rPr>
              <a:t> </a:t>
            </a:r>
            <a:r>
              <a:rPr lang="zh-CN" altLang="en-US">
                <a:latin typeface="楷体_GB2312" pitchFamily="49" charset="-122"/>
              </a:rPr>
              <a:t>开区域连同它的边界一起称为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闭区域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sp>
        <p:nvSpPr>
          <p:cNvPr id="6154" name="Freeform 10"/>
          <p:cNvSpPr>
            <a:spLocks/>
          </p:cNvSpPr>
          <p:nvPr/>
        </p:nvSpPr>
        <p:spPr bwMode="auto">
          <a:xfrm>
            <a:off x="7226300" y="4267200"/>
            <a:ext cx="990600" cy="609600"/>
          </a:xfrm>
          <a:custGeom>
            <a:avLst/>
            <a:gdLst>
              <a:gd name="T0" fmla="*/ 0 w 624"/>
              <a:gd name="T1" fmla="*/ 967740000 h 384"/>
              <a:gd name="T2" fmla="*/ 241935000 w 624"/>
              <a:gd name="T3" fmla="*/ 241935000 h 384"/>
              <a:gd name="T4" fmla="*/ 967740000 w 624"/>
              <a:gd name="T5" fmla="*/ 0 h 384"/>
              <a:gd name="T6" fmla="*/ 1572577500 w 624"/>
              <a:gd name="T7" fmla="*/ 120967500 h 384"/>
              <a:gd name="T8" fmla="*/ 1572577500 w 624"/>
              <a:gd name="T9" fmla="*/ 96774000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"/>
              <a:gd name="T16" fmla="*/ 0 h 384"/>
              <a:gd name="T17" fmla="*/ 624 w 624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" h="384">
                <a:moveTo>
                  <a:pt x="0" y="384"/>
                </a:moveTo>
                <a:lnTo>
                  <a:pt x="96" y="96"/>
                </a:lnTo>
                <a:lnTo>
                  <a:pt x="384" y="0"/>
                </a:lnTo>
                <a:lnTo>
                  <a:pt x="624" y="48"/>
                </a:lnTo>
                <a:lnTo>
                  <a:pt x="624" y="384"/>
                </a:lnTo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609600" y="3581400"/>
            <a:ext cx="38179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则称 </a:t>
            </a:r>
            <a:r>
              <a:rPr lang="en-US" altLang="zh-CN" i="1"/>
              <a:t>D</a:t>
            </a:r>
            <a:r>
              <a:rPr lang="en-US" altLang="zh-CN"/>
              <a:t> </a:t>
            </a:r>
            <a:r>
              <a:rPr lang="zh-CN" altLang="en-US"/>
              <a:t>是</a:t>
            </a:r>
            <a:r>
              <a:rPr lang="zh-CN" altLang="en-US" sz="3200" b="1">
                <a:solidFill>
                  <a:srgbClr val="FF0000"/>
                </a:solidFill>
              </a:rPr>
              <a:t>连通的</a:t>
            </a:r>
            <a:r>
              <a:rPr lang="zh-CN" altLang="en-US">
                <a:solidFill>
                  <a:schemeClr val="tx2"/>
                </a:solidFill>
              </a:rPr>
              <a:t> </a:t>
            </a:r>
            <a:r>
              <a:rPr lang="en-US" altLang="zh-CN">
                <a:solidFill>
                  <a:schemeClr val="tx2"/>
                </a:solidFill>
              </a:rPr>
              <a:t>;</a:t>
            </a:r>
            <a:endParaRPr lang="en-US" altLang="zh-CN"/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358775" y="4191000"/>
            <a:ext cx="6042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ym typeface="Symbol" pitchFamily="18" charset="2"/>
              </a:rPr>
              <a:t></a:t>
            </a:r>
            <a:r>
              <a:rPr lang="en-US" altLang="zh-CN">
                <a:solidFill>
                  <a:srgbClr val="66FF33"/>
                </a:solidFill>
                <a:sym typeface="Symbol" pitchFamily="18" charset="2"/>
              </a:rPr>
              <a:t> </a:t>
            </a:r>
            <a:r>
              <a:rPr lang="zh-CN" altLang="en-US"/>
              <a:t>连通的开集称为</a:t>
            </a:r>
            <a:r>
              <a:rPr lang="zh-CN" altLang="en-US">
                <a:solidFill>
                  <a:schemeClr val="tx2"/>
                </a:solidFill>
              </a:rPr>
              <a:t>开区域</a:t>
            </a:r>
            <a:r>
              <a:rPr lang="zh-CN" altLang="en-US"/>
              <a:t> </a:t>
            </a:r>
            <a:r>
              <a:rPr lang="en-US" altLang="zh-CN"/>
              <a:t>,</a:t>
            </a:r>
            <a:r>
              <a:rPr lang="zh-CN" altLang="en-US"/>
              <a:t>简称</a:t>
            </a:r>
            <a:r>
              <a:rPr lang="zh-CN" altLang="en-US">
                <a:solidFill>
                  <a:schemeClr val="tx2"/>
                </a:solidFill>
              </a:rPr>
              <a:t>区域 </a:t>
            </a:r>
            <a:r>
              <a:rPr lang="en-US" altLang="zh-CN">
                <a:solidFill>
                  <a:schemeClr val="tx2"/>
                </a:solidFill>
              </a:rPr>
              <a:t>;</a:t>
            </a:r>
          </a:p>
        </p:txBody>
      </p:sp>
      <p:pic>
        <p:nvPicPr>
          <p:cNvPr id="8203" name="Picture 23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Picture 24" descr="机动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5" name="Picture 25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6" name="Picture 26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7" name="Picture 27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8" name="Text Box 28"/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7045325" y="44958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hlink"/>
                </a:solidFill>
                <a:ea typeface="仿宋_GB2312" pitchFamily="49" charset="-122"/>
              </a:rPr>
              <a:t>。       。</a:t>
            </a:r>
          </a:p>
        </p:txBody>
      </p:sp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358775" y="1752600"/>
            <a:ext cx="7185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ym typeface="Symbol" pitchFamily="18" charset="2"/>
              </a:rPr>
              <a:t> </a:t>
            </a:r>
            <a:r>
              <a:rPr lang="en-US" altLang="zh-CN"/>
              <a:t>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的边界点的全体称为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的</a:t>
            </a:r>
            <a:r>
              <a:rPr lang="zh-CN" altLang="en-US">
                <a:solidFill>
                  <a:schemeClr val="tx2"/>
                </a:solidFill>
              </a:rPr>
              <a:t>边界</a:t>
            </a:r>
            <a:r>
              <a:rPr lang="en-US" altLang="zh-CN"/>
              <a:t>, </a:t>
            </a:r>
            <a:r>
              <a:rPr lang="zh-CN" altLang="en-US"/>
              <a:t>记作</a:t>
            </a:r>
            <a:r>
              <a:rPr lang="zh-CN" altLang="en-US">
                <a:solidFill>
                  <a:schemeClr val="tx2"/>
                </a:solidFill>
                <a:sym typeface="Symbol" pitchFamily="18" charset="2"/>
              </a:rPr>
              <a:t></a:t>
            </a:r>
            <a:r>
              <a:rPr lang="en-US" altLang="zh-CN" i="1">
                <a:solidFill>
                  <a:schemeClr val="tx2"/>
                </a:solidFill>
                <a:sym typeface="Symbol" pitchFamily="18" charset="2"/>
              </a:rPr>
              <a:t>E</a:t>
            </a:r>
            <a:r>
              <a:rPr lang="en-US" altLang="zh-CN">
                <a:sym typeface="Symbol" pitchFamily="18" charset="2"/>
              </a:rPr>
              <a:t> ;</a:t>
            </a:r>
            <a:endParaRPr lang="en-US" altLang="zh-CN"/>
          </a:p>
        </p:txBody>
      </p:sp>
      <p:pic>
        <p:nvPicPr>
          <p:cNvPr id="8211" name="Picture 31" descr="目录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utoUpdateAnimBg="0"/>
      <p:bldP spid="6148" grpId="0" autoUpdateAnimBg="0"/>
      <p:bldP spid="6149" grpId="0" build="p" autoUpdateAnimBg="0"/>
      <p:bldP spid="6150" grpId="0" build="p" autoUpdateAnimBg="0"/>
      <p:bldP spid="6154" grpId="0" animBg="1"/>
      <p:bldP spid="6158" grpId="0" autoUpdateAnimBg="0"/>
      <p:bldP spid="6159" grpId="0" autoUpdateAnimBg="0"/>
      <p:bldP spid="6153" grpId="0" autoUpdateAnimBg="0"/>
      <p:bldP spid="617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32766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例如，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在平面上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771525" y="1243013"/>
          <a:ext cx="279558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2" name="Equation" r:id="rId4" imgW="2667016" imgH="457160" progId="Equation.3">
                  <p:embed/>
                </p:oleObj>
              </mc:Choice>
              <mc:Fallback>
                <p:oleObj name="Equation" r:id="rId4" imgW="2667016" imgH="457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1243013"/>
                        <a:ext cx="2795588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736600" y="1893888"/>
          <a:ext cx="36830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" name="Equation" r:id="rId6" imgW="3512903" imgH="518057" progId="Equation.3">
                  <p:embed/>
                </p:oleObj>
              </mc:Choice>
              <mc:Fallback>
                <p:oleObj name="Equation" r:id="rId6" imgW="3512903" imgH="51805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1893888"/>
                        <a:ext cx="36830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7" name="Object 39"/>
          <p:cNvGraphicFramePr>
            <a:graphicFrameLocks noChangeAspect="1"/>
          </p:cNvGraphicFramePr>
          <p:nvPr/>
        </p:nvGraphicFramePr>
        <p:xfrm>
          <a:off x="762000" y="2767013"/>
          <a:ext cx="269081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4" name="Equation" r:id="rId8" imgW="2560335" imgH="457160" progId="Equation.3">
                  <p:embed/>
                </p:oleObj>
              </mc:Choice>
              <mc:Fallback>
                <p:oleObj name="Equation" r:id="rId8" imgW="2560335" imgH="45716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67013"/>
                        <a:ext cx="2690813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8" name="Object 40"/>
          <p:cNvGraphicFramePr>
            <a:graphicFrameLocks noChangeAspect="1"/>
          </p:cNvGraphicFramePr>
          <p:nvPr/>
        </p:nvGraphicFramePr>
        <p:xfrm>
          <a:off x="762000" y="3435350"/>
          <a:ext cx="36830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5" name="Equation" r:id="rId10" imgW="3512903" imgH="518057" progId="Equation.3">
                  <p:embed/>
                </p:oleObj>
              </mc:Choice>
              <mc:Fallback>
                <p:oleObj name="Equation" r:id="rId10" imgW="3512903" imgH="518057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435350"/>
                        <a:ext cx="36830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7"/>
          <p:cNvGrpSpPr>
            <a:grpSpLocks/>
          </p:cNvGrpSpPr>
          <p:nvPr/>
        </p:nvGrpSpPr>
        <p:grpSpPr bwMode="auto">
          <a:xfrm>
            <a:off x="4495800" y="1295400"/>
            <a:ext cx="161925" cy="762000"/>
            <a:chOff x="3120" y="912"/>
            <a:chExt cx="102" cy="480"/>
          </a:xfrm>
        </p:grpSpPr>
        <p:sp>
          <p:nvSpPr>
            <p:cNvPr id="9299" name="Line 35"/>
            <p:cNvSpPr>
              <a:spLocks noChangeShapeType="1"/>
            </p:cNvSpPr>
            <p:nvPr/>
          </p:nvSpPr>
          <p:spPr bwMode="auto">
            <a:xfrm>
              <a:off x="3120" y="912"/>
              <a:ext cx="10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00" name="Line 36"/>
            <p:cNvSpPr>
              <a:spLocks noChangeShapeType="1"/>
            </p:cNvSpPr>
            <p:nvPr/>
          </p:nvSpPr>
          <p:spPr bwMode="auto">
            <a:xfrm>
              <a:off x="3216" y="9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01" name="Line 37"/>
            <p:cNvSpPr>
              <a:spLocks noChangeShapeType="1"/>
            </p:cNvSpPr>
            <p:nvPr/>
          </p:nvSpPr>
          <p:spPr bwMode="auto">
            <a:xfrm flipH="1" flipV="1">
              <a:off x="3120" y="1391"/>
              <a:ext cx="10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09" name="Text Box 41"/>
          <p:cNvSpPr txBox="1">
            <a:spLocks noChangeArrowheads="1"/>
          </p:cNvSpPr>
          <p:nvPr/>
        </p:nvSpPr>
        <p:spPr bwMode="auto">
          <a:xfrm>
            <a:off x="4648200" y="13716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开区域</a:t>
            </a:r>
          </a:p>
        </p:txBody>
      </p:sp>
      <p:sp>
        <p:nvSpPr>
          <p:cNvPr id="7216" name="Text Box 48"/>
          <p:cNvSpPr txBox="1">
            <a:spLocks noChangeArrowheads="1"/>
          </p:cNvSpPr>
          <p:nvPr/>
        </p:nvSpPr>
        <p:spPr bwMode="auto">
          <a:xfrm>
            <a:off x="4800600" y="29718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闭区域</a:t>
            </a:r>
          </a:p>
        </p:txBody>
      </p:sp>
      <p:sp>
        <p:nvSpPr>
          <p:cNvPr id="7311" name="Text Box 143"/>
          <p:cNvSpPr txBox="1">
            <a:spLocks noChangeArrowheads="1"/>
          </p:cNvSpPr>
          <p:nvPr/>
        </p:nvSpPr>
        <p:spPr bwMode="auto">
          <a:xfrm>
            <a:off x="358775" y="11430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66FF"/>
                </a:solidFill>
                <a:ea typeface="仿宋_GB2312" pitchFamily="49" charset="-122"/>
                <a:sym typeface="Symbol" pitchFamily="18" charset="2"/>
              </a:rPr>
              <a:t></a:t>
            </a:r>
          </a:p>
        </p:txBody>
      </p:sp>
      <p:sp>
        <p:nvSpPr>
          <p:cNvPr id="7312" name="Text Box 144"/>
          <p:cNvSpPr txBox="1">
            <a:spLocks noChangeArrowheads="1"/>
          </p:cNvSpPr>
          <p:nvPr/>
        </p:nvSpPr>
        <p:spPr bwMode="auto">
          <a:xfrm>
            <a:off x="358775" y="18288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66FF"/>
                </a:solidFill>
                <a:ea typeface="仿宋_GB2312" pitchFamily="49" charset="-122"/>
                <a:sym typeface="Symbol" pitchFamily="18" charset="2"/>
              </a:rPr>
              <a:t></a:t>
            </a:r>
          </a:p>
        </p:txBody>
      </p:sp>
      <p:sp>
        <p:nvSpPr>
          <p:cNvPr id="7313" name="Text Box 145"/>
          <p:cNvSpPr txBox="1">
            <a:spLocks noChangeArrowheads="1"/>
          </p:cNvSpPr>
          <p:nvPr/>
        </p:nvSpPr>
        <p:spPr bwMode="auto">
          <a:xfrm>
            <a:off x="358775" y="26670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66FF"/>
                </a:solidFill>
                <a:ea typeface="仿宋_GB2312" pitchFamily="49" charset="-122"/>
                <a:sym typeface="Symbol" pitchFamily="18" charset="2"/>
              </a:rPr>
              <a:t></a:t>
            </a:r>
          </a:p>
        </p:txBody>
      </p:sp>
      <p:sp>
        <p:nvSpPr>
          <p:cNvPr id="7314" name="Text Box 146"/>
          <p:cNvSpPr txBox="1">
            <a:spLocks noChangeArrowheads="1"/>
          </p:cNvSpPr>
          <p:nvPr/>
        </p:nvSpPr>
        <p:spPr bwMode="auto">
          <a:xfrm>
            <a:off x="358775" y="34432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66FF"/>
                </a:solidFill>
                <a:ea typeface="仿宋_GB2312" pitchFamily="49" charset="-122"/>
                <a:sym typeface="Symbol" pitchFamily="18" charset="2"/>
              </a:rPr>
              <a:t></a:t>
            </a:r>
          </a:p>
        </p:txBody>
      </p:sp>
      <p:pic>
        <p:nvPicPr>
          <p:cNvPr id="9230" name="Picture 17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1" name="Picture 171" descr="F:\My Documents\数学资源库\机动.jpg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2" name="Picture 17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3" name="Picture 17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4" name="Picture 17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5" name="Text Box 175"/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grpSp>
        <p:nvGrpSpPr>
          <p:cNvPr id="3" name="Group 178"/>
          <p:cNvGrpSpPr>
            <a:grpSpLocks/>
          </p:cNvGrpSpPr>
          <p:nvPr/>
        </p:nvGrpSpPr>
        <p:grpSpPr bwMode="auto">
          <a:xfrm>
            <a:off x="4648200" y="2895600"/>
            <a:ext cx="161925" cy="762000"/>
            <a:chOff x="3120" y="912"/>
            <a:chExt cx="102" cy="480"/>
          </a:xfrm>
        </p:grpSpPr>
        <p:sp>
          <p:nvSpPr>
            <p:cNvPr id="9296" name="Line 179"/>
            <p:cNvSpPr>
              <a:spLocks noChangeShapeType="1"/>
            </p:cNvSpPr>
            <p:nvPr/>
          </p:nvSpPr>
          <p:spPr bwMode="auto">
            <a:xfrm>
              <a:off x="3120" y="912"/>
              <a:ext cx="10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97" name="Line 180"/>
            <p:cNvSpPr>
              <a:spLocks noChangeShapeType="1"/>
            </p:cNvSpPr>
            <p:nvPr/>
          </p:nvSpPr>
          <p:spPr bwMode="auto">
            <a:xfrm>
              <a:off x="3216" y="9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98" name="Line 181"/>
            <p:cNvSpPr>
              <a:spLocks noChangeShapeType="1"/>
            </p:cNvSpPr>
            <p:nvPr/>
          </p:nvSpPr>
          <p:spPr bwMode="auto">
            <a:xfrm flipH="1" flipV="1">
              <a:off x="3120" y="1391"/>
              <a:ext cx="10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95"/>
          <p:cNvGrpSpPr>
            <a:grpSpLocks/>
          </p:cNvGrpSpPr>
          <p:nvPr/>
        </p:nvGrpSpPr>
        <p:grpSpPr bwMode="auto">
          <a:xfrm>
            <a:off x="6400800" y="2514600"/>
            <a:ext cx="2055813" cy="1990725"/>
            <a:chOff x="4129" y="1584"/>
            <a:chExt cx="1295" cy="1254"/>
          </a:xfrm>
        </p:grpSpPr>
        <p:sp>
          <p:nvSpPr>
            <p:cNvPr id="9287" name="AutoShape 24"/>
            <p:cNvSpPr>
              <a:spLocks noChangeArrowheads="1"/>
            </p:cNvSpPr>
            <p:nvPr/>
          </p:nvSpPr>
          <p:spPr bwMode="auto">
            <a:xfrm>
              <a:off x="4253" y="1843"/>
              <a:ext cx="863" cy="864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0 w 21600"/>
                <a:gd name="T5" fmla="*/ 1 h 21600"/>
                <a:gd name="T6" fmla="*/ 0 w 21600"/>
                <a:gd name="T7" fmla="*/ 1 h 21600"/>
                <a:gd name="T8" fmla="*/ 1 w 21600"/>
                <a:gd name="T9" fmla="*/ 1 h 21600"/>
                <a:gd name="T10" fmla="*/ 1 w 21600"/>
                <a:gd name="T11" fmla="*/ 1 h 21600"/>
                <a:gd name="T12" fmla="*/ 1 w 21600"/>
                <a:gd name="T13" fmla="*/ 1 h 21600"/>
                <a:gd name="T14" fmla="*/ 1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4 w 21600"/>
                <a:gd name="T25" fmla="*/ 3175 h 21600"/>
                <a:gd name="T26" fmla="*/ 18446 w 21600"/>
                <a:gd name="T27" fmla="*/ 1842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008000"/>
            </a:solidFill>
            <a:ln w="3175">
              <a:solidFill>
                <a:schemeClr val="accent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88" name="Group 190"/>
            <p:cNvGrpSpPr>
              <a:grpSpLocks/>
            </p:cNvGrpSpPr>
            <p:nvPr/>
          </p:nvGrpSpPr>
          <p:grpSpPr bwMode="auto">
            <a:xfrm>
              <a:off x="4129" y="1584"/>
              <a:ext cx="1295" cy="1254"/>
              <a:chOff x="4129" y="1584"/>
              <a:chExt cx="1295" cy="1254"/>
            </a:xfrm>
          </p:grpSpPr>
          <p:sp>
            <p:nvSpPr>
              <p:cNvPr id="9289" name="Line 30"/>
              <p:cNvSpPr>
                <a:spLocks noChangeShapeType="1"/>
              </p:cNvSpPr>
              <p:nvPr/>
            </p:nvSpPr>
            <p:spPr bwMode="auto">
              <a:xfrm>
                <a:off x="4129" y="2276"/>
                <a:ext cx="1295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90" name="Line 31"/>
              <p:cNvSpPr>
                <a:spLocks noChangeShapeType="1"/>
              </p:cNvSpPr>
              <p:nvPr/>
            </p:nvSpPr>
            <p:spPr bwMode="auto">
              <a:xfrm flipV="1">
                <a:off x="4684" y="1584"/>
                <a:ext cx="1" cy="1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91" name="Object 125"/>
              <p:cNvGraphicFramePr>
                <a:graphicFrameLocks noChangeAspect="1"/>
              </p:cNvGraphicFramePr>
              <p:nvPr/>
            </p:nvGraphicFramePr>
            <p:xfrm>
              <a:off x="5280" y="2344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06" name="Equation" r:id="rId17" imgW="213361" imgH="228688" progId="Equation.3">
                      <p:embed/>
                    </p:oleObj>
                  </mc:Choice>
                  <mc:Fallback>
                    <p:oleObj name="Equation" r:id="rId17" imgW="213361" imgH="228688" progId="Equation.3">
                      <p:embed/>
                      <p:pic>
                        <p:nvPicPr>
                          <p:cNvPr id="0" name="Object 1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2344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92" name="Object 128"/>
              <p:cNvGraphicFramePr>
                <a:graphicFrameLocks noChangeAspect="1"/>
              </p:cNvGraphicFramePr>
              <p:nvPr/>
            </p:nvGraphicFramePr>
            <p:xfrm>
              <a:off x="4504" y="1624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07" name="Equation" r:id="rId19" imgW="228694" imgH="304701" progId="Equation.3">
                      <p:embed/>
                    </p:oleObj>
                  </mc:Choice>
                  <mc:Fallback>
                    <p:oleObj name="Equation" r:id="rId19" imgW="228694" imgH="304701" progId="Equation.3">
                      <p:embed/>
                      <p:pic>
                        <p:nvPicPr>
                          <p:cNvPr id="0" name="Object 1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4" y="1624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93" name="Object 132"/>
              <p:cNvGraphicFramePr>
                <a:graphicFrameLocks noChangeAspect="1"/>
              </p:cNvGraphicFramePr>
              <p:nvPr/>
            </p:nvGraphicFramePr>
            <p:xfrm>
              <a:off x="4520" y="2296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08" name="Equation" r:id="rId21" imgW="198029" imgH="228688" progId="Equation.3">
                      <p:embed/>
                    </p:oleObj>
                  </mc:Choice>
                  <mc:Fallback>
                    <p:oleObj name="Equation" r:id="rId21" imgW="198029" imgH="228688" progId="Equation.3">
                      <p:embed/>
                      <p:pic>
                        <p:nvPicPr>
                          <p:cNvPr id="0" name="Object 1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20" y="2296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94" name="Object 186"/>
              <p:cNvGraphicFramePr>
                <a:graphicFrameLocks noChangeAspect="1"/>
              </p:cNvGraphicFramePr>
              <p:nvPr/>
            </p:nvGraphicFramePr>
            <p:xfrm>
              <a:off x="5144" y="2284"/>
              <a:ext cx="13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09" name="Equation" r:id="rId23" imgW="198029" imgH="289585" progId="Equation.3">
                      <p:embed/>
                    </p:oleObj>
                  </mc:Choice>
                  <mc:Fallback>
                    <p:oleObj name="Equation" r:id="rId23" imgW="198029" imgH="289585" progId="Equation.3">
                      <p:embed/>
                      <p:pic>
                        <p:nvPicPr>
                          <p:cNvPr id="0" name="Object 1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44" y="2284"/>
                            <a:ext cx="13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95" name="Object 187"/>
              <p:cNvGraphicFramePr>
                <a:graphicFrameLocks noChangeAspect="1"/>
              </p:cNvGraphicFramePr>
              <p:nvPr/>
            </p:nvGraphicFramePr>
            <p:xfrm>
              <a:off x="4896" y="2280"/>
              <a:ext cx="9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10" name="Equation" r:id="rId25" imgW="137130" imgH="289585" progId="Equation.3">
                      <p:embed/>
                    </p:oleObj>
                  </mc:Choice>
                  <mc:Fallback>
                    <p:oleObj name="Equation" r:id="rId25" imgW="137130" imgH="289585" progId="Equation.3">
                      <p:embed/>
                      <p:pic>
                        <p:nvPicPr>
                          <p:cNvPr id="0" name="Object 1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2280"/>
                            <a:ext cx="9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" name="Group 255"/>
          <p:cNvGrpSpPr>
            <a:grpSpLocks/>
          </p:cNvGrpSpPr>
          <p:nvPr/>
        </p:nvGrpSpPr>
        <p:grpSpPr bwMode="auto">
          <a:xfrm>
            <a:off x="6424613" y="609600"/>
            <a:ext cx="2109787" cy="1957388"/>
            <a:chOff x="2559" y="2488"/>
            <a:chExt cx="1329" cy="1233"/>
          </a:xfrm>
        </p:grpSpPr>
        <p:sp>
          <p:nvSpPr>
            <p:cNvPr id="9269" name="Line 235"/>
            <p:cNvSpPr>
              <a:spLocks noChangeShapeType="1"/>
            </p:cNvSpPr>
            <p:nvPr/>
          </p:nvSpPr>
          <p:spPr bwMode="auto">
            <a:xfrm>
              <a:off x="2559" y="2826"/>
              <a:ext cx="894" cy="89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70" name="Group 254"/>
            <p:cNvGrpSpPr>
              <a:grpSpLocks/>
            </p:cNvGrpSpPr>
            <p:nvPr/>
          </p:nvGrpSpPr>
          <p:grpSpPr bwMode="auto">
            <a:xfrm>
              <a:off x="2640" y="2488"/>
              <a:ext cx="1248" cy="1064"/>
              <a:chOff x="2640" y="2488"/>
              <a:chExt cx="1248" cy="1064"/>
            </a:xfrm>
          </p:grpSpPr>
          <p:sp>
            <p:nvSpPr>
              <p:cNvPr id="9282" name="Line 237"/>
              <p:cNvSpPr>
                <a:spLocks noChangeShapeType="1"/>
              </p:cNvSpPr>
              <p:nvPr/>
            </p:nvSpPr>
            <p:spPr bwMode="auto">
              <a:xfrm>
                <a:off x="2640" y="3215"/>
                <a:ext cx="10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3" name="Line 238"/>
              <p:cNvSpPr>
                <a:spLocks noChangeShapeType="1"/>
              </p:cNvSpPr>
              <p:nvPr/>
            </p:nvSpPr>
            <p:spPr bwMode="auto">
              <a:xfrm flipV="1">
                <a:off x="2948" y="2496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84" name="Object 247"/>
              <p:cNvGraphicFramePr>
                <a:graphicFrameLocks noChangeAspect="1"/>
              </p:cNvGraphicFramePr>
              <p:nvPr/>
            </p:nvGraphicFramePr>
            <p:xfrm>
              <a:off x="3744" y="3160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11" name="Equation" r:id="rId27" imgW="213361" imgH="228688" progId="Equation.3">
                      <p:embed/>
                    </p:oleObj>
                  </mc:Choice>
                  <mc:Fallback>
                    <p:oleObj name="Equation" r:id="rId27" imgW="213361" imgH="228688" progId="Equation.3">
                      <p:embed/>
                      <p:pic>
                        <p:nvPicPr>
                          <p:cNvPr id="0" name="Object 2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3160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85" name="Object 248"/>
              <p:cNvGraphicFramePr>
                <a:graphicFrameLocks noChangeAspect="1"/>
              </p:cNvGraphicFramePr>
              <p:nvPr/>
            </p:nvGraphicFramePr>
            <p:xfrm>
              <a:off x="2736" y="2488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12" name="Equation" r:id="rId29" imgW="228694" imgH="304701" progId="Equation.3">
                      <p:embed/>
                    </p:oleObj>
                  </mc:Choice>
                  <mc:Fallback>
                    <p:oleObj name="Equation" r:id="rId29" imgW="228694" imgH="304701" progId="Equation.3">
                      <p:embed/>
                      <p:pic>
                        <p:nvPicPr>
                          <p:cNvPr id="0" name="Object 2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6" y="2488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86" name="Object 249"/>
              <p:cNvGraphicFramePr>
                <a:graphicFrameLocks noChangeAspect="1"/>
              </p:cNvGraphicFramePr>
              <p:nvPr/>
            </p:nvGraphicFramePr>
            <p:xfrm>
              <a:off x="2784" y="3240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13" name="Equation" r:id="rId31" imgW="198029" imgH="228688" progId="Equation.3">
                      <p:embed/>
                    </p:oleObj>
                  </mc:Choice>
                  <mc:Fallback>
                    <p:oleObj name="Equation" r:id="rId31" imgW="198029" imgH="228688" progId="Equation.3">
                      <p:embed/>
                      <p:pic>
                        <p:nvPicPr>
                          <p:cNvPr id="0" name="Object 2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3240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71" name="Group 253"/>
            <p:cNvGrpSpPr>
              <a:grpSpLocks/>
            </p:cNvGrpSpPr>
            <p:nvPr/>
          </p:nvGrpSpPr>
          <p:grpSpPr bwMode="auto">
            <a:xfrm>
              <a:off x="2645" y="2672"/>
              <a:ext cx="1020" cy="914"/>
              <a:chOff x="2645" y="2672"/>
              <a:chExt cx="1020" cy="914"/>
            </a:xfrm>
          </p:grpSpPr>
          <p:sp>
            <p:nvSpPr>
              <p:cNvPr id="9272" name="Line 239"/>
              <p:cNvSpPr>
                <a:spLocks noChangeShapeType="1"/>
              </p:cNvSpPr>
              <p:nvPr/>
            </p:nvSpPr>
            <p:spPr bwMode="auto">
              <a:xfrm flipV="1">
                <a:off x="2799" y="2815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3" name="Line 240"/>
              <p:cNvSpPr>
                <a:spLocks noChangeShapeType="1"/>
              </p:cNvSpPr>
              <p:nvPr/>
            </p:nvSpPr>
            <p:spPr bwMode="auto">
              <a:xfrm flipV="1">
                <a:off x="2874" y="2880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4" name="Line 241"/>
              <p:cNvSpPr>
                <a:spLocks noChangeShapeType="1"/>
              </p:cNvSpPr>
              <p:nvPr/>
            </p:nvSpPr>
            <p:spPr bwMode="auto">
              <a:xfrm flipV="1">
                <a:off x="3018" y="3024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5" name="Line 242"/>
              <p:cNvSpPr>
                <a:spLocks noChangeShapeType="1"/>
              </p:cNvSpPr>
              <p:nvPr/>
            </p:nvSpPr>
            <p:spPr bwMode="auto">
              <a:xfrm flipV="1">
                <a:off x="2645" y="2672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6" name="Line 243"/>
              <p:cNvSpPr>
                <a:spLocks noChangeShapeType="1"/>
              </p:cNvSpPr>
              <p:nvPr/>
            </p:nvSpPr>
            <p:spPr bwMode="auto">
              <a:xfrm flipV="1">
                <a:off x="2730" y="2742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7" name="Line 244"/>
              <p:cNvSpPr>
                <a:spLocks noChangeShapeType="1"/>
              </p:cNvSpPr>
              <p:nvPr/>
            </p:nvSpPr>
            <p:spPr bwMode="auto">
              <a:xfrm flipV="1">
                <a:off x="3066" y="3120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8" name="Line 245"/>
              <p:cNvSpPr>
                <a:spLocks noChangeShapeType="1"/>
              </p:cNvSpPr>
              <p:nvPr/>
            </p:nvSpPr>
            <p:spPr bwMode="auto">
              <a:xfrm flipV="1">
                <a:off x="3162" y="3174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9" name="Line 246"/>
              <p:cNvSpPr>
                <a:spLocks noChangeShapeType="1"/>
              </p:cNvSpPr>
              <p:nvPr/>
            </p:nvSpPr>
            <p:spPr bwMode="auto">
              <a:xfrm flipV="1">
                <a:off x="3245" y="3270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0" name="Line 250"/>
              <p:cNvSpPr>
                <a:spLocks noChangeShapeType="1"/>
              </p:cNvSpPr>
              <p:nvPr/>
            </p:nvSpPr>
            <p:spPr bwMode="auto">
              <a:xfrm flipV="1">
                <a:off x="3316" y="3352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1" name="Line 251"/>
              <p:cNvSpPr>
                <a:spLocks noChangeShapeType="1"/>
              </p:cNvSpPr>
              <p:nvPr/>
            </p:nvSpPr>
            <p:spPr bwMode="auto">
              <a:xfrm flipV="1">
                <a:off x="2940" y="2967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274"/>
          <p:cNvGrpSpPr>
            <a:grpSpLocks/>
          </p:cNvGrpSpPr>
          <p:nvPr/>
        </p:nvGrpSpPr>
        <p:grpSpPr bwMode="auto">
          <a:xfrm>
            <a:off x="1219200" y="4191000"/>
            <a:ext cx="2109788" cy="1957388"/>
            <a:chOff x="2559" y="2488"/>
            <a:chExt cx="1329" cy="1233"/>
          </a:xfrm>
        </p:grpSpPr>
        <p:sp>
          <p:nvSpPr>
            <p:cNvPr id="9251" name="Line 256"/>
            <p:cNvSpPr>
              <a:spLocks noChangeShapeType="1"/>
            </p:cNvSpPr>
            <p:nvPr/>
          </p:nvSpPr>
          <p:spPr bwMode="auto">
            <a:xfrm>
              <a:off x="2559" y="2826"/>
              <a:ext cx="894" cy="89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52" name="Group 257"/>
            <p:cNvGrpSpPr>
              <a:grpSpLocks/>
            </p:cNvGrpSpPr>
            <p:nvPr/>
          </p:nvGrpSpPr>
          <p:grpSpPr bwMode="auto">
            <a:xfrm>
              <a:off x="2640" y="2488"/>
              <a:ext cx="1248" cy="1064"/>
              <a:chOff x="2640" y="2488"/>
              <a:chExt cx="1248" cy="1064"/>
            </a:xfrm>
          </p:grpSpPr>
          <p:sp>
            <p:nvSpPr>
              <p:cNvPr id="9264" name="Line 258"/>
              <p:cNvSpPr>
                <a:spLocks noChangeShapeType="1"/>
              </p:cNvSpPr>
              <p:nvPr/>
            </p:nvSpPr>
            <p:spPr bwMode="auto">
              <a:xfrm>
                <a:off x="2640" y="3215"/>
                <a:ext cx="10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5" name="Line 259"/>
              <p:cNvSpPr>
                <a:spLocks noChangeShapeType="1"/>
              </p:cNvSpPr>
              <p:nvPr/>
            </p:nvSpPr>
            <p:spPr bwMode="auto">
              <a:xfrm flipV="1">
                <a:off x="2948" y="2496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66" name="Object 260"/>
              <p:cNvGraphicFramePr>
                <a:graphicFrameLocks noChangeAspect="1"/>
              </p:cNvGraphicFramePr>
              <p:nvPr/>
            </p:nvGraphicFramePr>
            <p:xfrm>
              <a:off x="3744" y="3160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14" name="Equation" r:id="rId33" imgW="213361" imgH="228688" progId="Equation.3">
                      <p:embed/>
                    </p:oleObj>
                  </mc:Choice>
                  <mc:Fallback>
                    <p:oleObj name="Equation" r:id="rId33" imgW="213361" imgH="228688" progId="Equation.3">
                      <p:embed/>
                      <p:pic>
                        <p:nvPicPr>
                          <p:cNvPr id="0" name="Object 2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3160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67" name="Object 261"/>
              <p:cNvGraphicFramePr>
                <a:graphicFrameLocks noChangeAspect="1"/>
              </p:cNvGraphicFramePr>
              <p:nvPr/>
            </p:nvGraphicFramePr>
            <p:xfrm>
              <a:off x="2736" y="2488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15" name="Equation" r:id="rId35" imgW="228694" imgH="304701" progId="Equation.3">
                      <p:embed/>
                    </p:oleObj>
                  </mc:Choice>
                  <mc:Fallback>
                    <p:oleObj name="Equation" r:id="rId35" imgW="228694" imgH="304701" progId="Equation.3">
                      <p:embed/>
                      <p:pic>
                        <p:nvPicPr>
                          <p:cNvPr id="0" name="Object 2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6" y="2488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68" name="Object 262"/>
              <p:cNvGraphicFramePr>
                <a:graphicFrameLocks noChangeAspect="1"/>
              </p:cNvGraphicFramePr>
              <p:nvPr/>
            </p:nvGraphicFramePr>
            <p:xfrm>
              <a:off x="2784" y="3240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16" name="Equation" r:id="rId37" imgW="198029" imgH="228688" progId="Equation.3">
                      <p:embed/>
                    </p:oleObj>
                  </mc:Choice>
                  <mc:Fallback>
                    <p:oleObj name="Equation" r:id="rId37" imgW="198029" imgH="228688" progId="Equation.3">
                      <p:embed/>
                      <p:pic>
                        <p:nvPicPr>
                          <p:cNvPr id="0" name="Object 2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3240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53" name="Group 263"/>
            <p:cNvGrpSpPr>
              <a:grpSpLocks/>
            </p:cNvGrpSpPr>
            <p:nvPr/>
          </p:nvGrpSpPr>
          <p:grpSpPr bwMode="auto">
            <a:xfrm>
              <a:off x="2645" y="2672"/>
              <a:ext cx="1020" cy="914"/>
              <a:chOff x="2645" y="2672"/>
              <a:chExt cx="1020" cy="914"/>
            </a:xfrm>
          </p:grpSpPr>
          <p:sp>
            <p:nvSpPr>
              <p:cNvPr id="9254" name="Line 264"/>
              <p:cNvSpPr>
                <a:spLocks noChangeShapeType="1"/>
              </p:cNvSpPr>
              <p:nvPr/>
            </p:nvSpPr>
            <p:spPr bwMode="auto">
              <a:xfrm flipV="1">
                <a:off x="2799" y="2815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5" name="Line 265"/>
              <p:cNvSpPr>
                <a:spLocks noChangeShapeType="1"/>
              </p:cNvSpPr>
              <p:nvPr/>
            </p:nvSpPr>
            <p:spPr bwMode="auto">
              <a:xfrm flipV="1">
                <a:off x="2874" y="2880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6" name="Line 266"/>
              <p:cNvSpPr>
                <a:spLocks noChangeShapeType="1"/>
              </p:cNvSpPr>
              <p:nvPr/>
            </p:nvSpPr>
            <p:spPr bwMode="auto">
              <a:xfrm flipV="1">
                <a:off x="3018" y="3024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7" name="Line 267"/>
              <p:cNvSpPr>
                <a:spLocks noChangeShapeType="1"/>
              </p:cNvSpPr>
              <p:nvPr/>
            </p:nvSpPr>
            <p:spPr bwMode="auto">
              <a:xfrm flipV="1">
                <a:off x="2645" y="2672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8" name="Line 268"/>
              <p:cNvSpPr>
                <a:spLocks noChangeShapeType="1"/>
              </p:cNvSpPr>
              <p:nvPr/>
            </p:nvSpPr>
            <p:spPr bwMode="auto">
              <a:xfrm flipV="1">
                <a:off x="2730" y="2742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9" name="Line 269"/>
              <p:cNvSpPr>
                <a:spLocks noChangeShapeType="1"/>
              </p:cNvSpPr>
              <p:nvPr/>
            </p:nvSpPr>
            <p:spPr bwMode="auto">
              <a:xfrm flipV="1">
                <a:off x="3066" y="3120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0" name="Line 270"/>
              <p:cNvSpPr>
                <a:spLocks noChangeShapeType="1"/>
              </p:cNvSpPr>
              <p:nvPr/>
            </p:nvSpPr>
            <p:spPr bwMode="auto">
              <a:xfrm flipV="1">
                <a:off x="3162" y="3174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1" name="Line 271"/>
              <p:cNvSpPr>
                <a:spLocks noChangeShapeType="1"/>
              </p:cNvSpPr>
              <p:nvPr/>
            </p:nvSpPr>
            <p:spPr bwMode="auto">
              <a:xfrm flipV="1">
                <a:off x="3245" y="3270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2" name="Line 272"/>
              <p:cNvSpPr>
                <a:spLocks noChangeShapeType="1"/>
              </p:cNvSpPr>
              <p:nvPr/>
            </p:nvSpPr>
            <p:spPr bwMode="auto">
              <a:xfrm flipV="1">
                <a:off x="3316" y="3352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3" name="Line 273"/>
              <p:cNvSpPr>
                <a:spLocks noChangeShapeType="1"/>
              </p:cNvSpPr>
              <p:nvPr/>
            </p:nvSpPr>
            <p:spPr bwMode="auto">
              <a:xfrm flipV="1">
                <a:off x="2940" y="2967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285"/>
          <p:cNvGrpSpPr>
            <a:grpSpLocks/>
          </p:cNvGrpSpPr>
          <p:nvPr/>
        </p:nvGrpSpPr>
        <p:grpSpPr bwMode="auto">
          <a:xfrm>
            <a:off x="3733800" y="4191000"/>
            <a:ext cx="2055813" cy="1990725"/>
            <a:chOff x="2448" y="2592"/>
            <a:chExt cx="1295" cy="1254"/>
          </a:xfrm>
        </p:grpSpPr>
        <p:sp>
          <p:nvSpPr>
            <p:cNvPr id="9242" name="AutoShape 276"/>
            <p:cNvSpPr>
              <a:spLocks noChangeArrowheads="1"/>
            </p:cNvSpPr>
            <p:nvPr/>
          </p:nvSpPr>
          <p:spPr bwMode="auto">
            <a:xfrm>
              <a:off x="2572" y="2851"/>
              <a:ext cx="863" cy="864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0 w 21600"/>
                <a:gd name="T5" fmla="*/ 1 h 21600"/>
                <a:gd name="T6" fmla="*/ 0 w 21600"/>
                <a:gd name="T7" fmla="*/ 1 h 21600"/>
                <a:gd name="T8" fmla="*/ 1 w 21600"/>
                <a:gd name="T9" fmla="*/ 1 h 21600"/>
                <a:gd name="T10" fmla="*/ 1 w 21600"/>
                <a:gd name="T11" fmla="*/ 1 h 21600"/>
                <a:gd name="T12" fmla="*/ 1 w 21600"/>
                <a:gd name="T13" fmla="*/ 1 h 21600"/>
                <a:gd name="T14" fmla="*/ 1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4 w 21600"/>
                <a:gd name="T25" fmla="*/ 3175 h 21600"/>
                <a:gd name="T26" fmla="*/ 18446 w 21600"/>
                <a:gd name="T27" fmla="*/ 1842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008000"/>
            </a:solidFill>
            <a:ln w="31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43" name="Group 277"/>
            <p:cNvGrpSpPr>
              <a:grpSpLocks/>
            </p:cNvGrpSpPr>
            <p:nvPr/>
          </p:nvGrpSpPr>
          <p:grpSpPr bwMode="auto">
            <a:xfrm>
              <a:off x="2448" y="2592"/>
              <a:ext cx="1295" cy="1254"/>
              <a:chOff x="4129" y="1584"/>
              <a:chExt cx="1295" cy="1254"/>
            </a:xfrm>
          </p:grpSpPr>
          <p:sp>
            <p:nvSpPr>
              <p:cNvPr id="9244" name="Line 278"/>
              <p:cNvSpPr>
                <a:spLocks noChangeShapeType="1"/>
              </p:cNvSpPr>
              <p:nvPr/>
            </p:nvSpPr>
            <p:spPr bwMode="auto">
              <a:xfrm>
                <a:off x="4129" y="2276"/>
                <a:ext cx="1295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5" name="Line 279"/>
              <p:cNvSpPr>
                <a:spLocks noChangeShapeType="1"/>
              </p:cNvSpPr>
              <p:nvPr/>
            </p:nvSpPr>
            <p:spPr bwMode="auto">
              <a:xfrm flipV="1">
                <a:off x="4684" y="1584"/>
                <a:ext cx="1" cy="1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46" name="Object 280"/>
              <p:cNvGraphicFramePr>
                <a:graphicFrameLocks noChangeAspect="1"/>
              </p:cNvGraphicFramePr>
              <p:nvPr/>
            </p:nvGraphicFramePr>
            <p:xfrm>
              <a:off x="5280" y="2344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17" name="Equation" r:id="rId39" imgW="213361" imgH="228688" progId="Equation.3">
                      <p:embed/>
                    </p:oleObj>
                  </mc:Choice>
                  <mc:Fallback>
                    <p:oleObj name="Equation" r:id="rId39" imgW="213361" imgH="228688" progId="Equation.3">
                      <p:embed/>
                      <p:pic>
                        <p:nvPicPr>
                          <p:cNvPr id="0" name="Object 2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2344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47" name="Object 281"/>
              <p:cNvGraphicFramePr>
                <a:graphicFrameLocks noChangeAspect="1"/>
              </p:cNvGraphicFramePr>
              <p:nvPr/>
            </p:nvGraphicFramePr>
            <p:xfrm>
              <a:off x="4504" y="1624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18" name="Equation" r:id="rId41" imgW="228694" imgH="304701" progId="Equation.3">
                      <p:embed/>
                    </p:oleObj>
                  </mc:Choice>
                  <mc:Fallback>
                    <p:oleObj name="Equation" r:id="rId41" imgW="228694" imgH="304701" progId="Equation.3">
                      <p:embed/>
                      <p:pic>
                        <p:nvPicPr>
                          <p:cNvPr id="0" name="Object 2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4" y="1624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48" name="Object 282"/>
              <p:cNvGraphicFramePr>
                <a:graphicFrameLocks noChangeAspect="1"/>
              </p:cNvGraphicFramePr>
              <p:nvPr/>
            </p:nvGraphicFramePr>
            <p:xfrm>
              <a:off x="4520" y="2296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19" name="Equation" r:id="rId43" imgW="198029" imgH="228688" progId="Equation.3">
                      <p:embed/>
                    </p:oleObj>
                  </mc:Choice>
                  <mc:Fallback>
                    <p:oleObj name="Equation" r:id="rId43" imgW="198029" imgH="228688" progId="Equation.3">
                      <p:embed/>
                      <p:pic>
                        <p:nvPicPr>
                          <p:cNvPr id="0" name="Object 2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20" y="2296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49" name="Object 283"/>
              <p:cNvGraphicFramePr>
                <a:graphicFrameLocks noChangeAspect="1"/>
              </p:cNvGraphicFramePr>
              <p:nvPr/>
            </p:nvGraphicFramePr>
            <p:xfrm>
              <a:off x="5144" y="2284"/>
              <a:ext cx="13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0" name="Equation" r:id="rId45" imgW="198029" imgH="289585" progId="Equation.3">
                      <p:embed/>
                    </p:oleObj>
                  </mc:Choice>
                  <mc:Fallback>
                    <p:oleObj name="Equation" r:id="rId45" imgW="198029" imgH="289585" progId="Equation.3">
                      <p:embed/>
                      <p:pic>
                        <p:nvPicPr>
                          <p:cNvPr id="0" name="Object 2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44" y="2284"/>
                            <a:ext cx="13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50" name="Object 284"/>
              <p:cNvGraphicFramePr>
                <a:graphicFrameLocks noChangeAspect="1"/>
              </p:cNvGraphicFramePr>
              <p:nvPr/>
            </p:nvGraphicFramePr>
            <p:xfrm>
              <a:off x="4896" y="2280"/>
              <a:ext cx="9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1" name="Equation" r:id="rId47" imgW="137130" imgH="289585" progId="Equation.3">
                      <p:embed/>
                    </p:oleObj>
                  </mc:Choice>
                  <mc:Fallback>
                    <p:oleObj name="Equation" r:id="rId47" imgW="137130" imgH="289585" progId="Equation.3">
                      <p:embed/>
                      <p:pic>
                        <p:nvPicPr>
                          <p:cNvPr id="0" name="Object 2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2280"/>
                            <a:ext cx="9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9241" name="Picture 286" descr="F:\My Documents\数学资源库\目录.jpg">
            <a:hlinkClick r:id="rId49" action="ppaction://hlinksldjump"/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" grpId="0" build="p" autoUpdateAnimBg="0" advAuto="0"/>
      <p:bldP spid="7216" grpId="0" autoUpdateAnimBg="0"/>
      <p:bldP spid="7311" grpId="0" autoUpdateAnimBg="0"/>
      <p:bldP spid="7312" grpId="0" autoUpdateAnimBg="0"/>
      <p:bldP spid="7313" grpId="0" autoUpdateAnimBg="0"/>
      <p:bldP spid="731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762000" y="639763"/>
            <a:ext cx="20796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zh-CN">
                <a:solidFill>
                  <a:srgbClr val="FF66FF"/>
                </a:solidFill>
                <a:sym typeface="Symbol" pitchFamily="18" charset="2"/>
              </a:rPr>
              <a:t></a:t>
            </a:r>
            <a:r>
              <a:rPr lang="en-US" altLang="zh-CN">
                <a:sym typeface="Symbol" pitchFamily="18" charset="2"/>
              </a:rPr>
              <a:t>  </a:t>
            </a:r>
            <a:r>
              <a:rPr lang="zh-CN" altLang="en-US"/>
              <a:t>整个平面  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762000" y="1704975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66FF"/>
                </a:solidFill>
                <a:sym typeface="Symbol" pitchFamily="18" charset="2"/>
              </a:rPr>
              <a:t>  </a:t>
            </a:r>
            <a:r>
              <a:rPr lang="zh-CN" altLang="en-US"/>
              <a:t>点集 </a:t>
            </a:r>
          </a:p>
        </p:txBody>
      </p:sp>
      <p:graphicFrame>
        <p:nvGraphicFramePr>
          <p:cNvPr id="78863" name="Object 15"/>
          <p:cNvGraphicFramePr>
            <a:graphicFrameLocks noChangeAspect="1"/>
          </p:cNvGraphicFramePr>
          <p:nvPr/>
        </p:nvGraphicFramePr>
        <p:xfrm>
          <a:off x="2079625" y="1766888"/>
          <a:ext cx="207962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4" imgW="1981150" imgH="457160" progId="Equation.3">
                  <p:embed/>
                </p:oleObj>
              </mc:Choice>
              <mc:Fallback>
                <p:oleObj name="Equation" r:id="rId4" imgW="1981150" imgH="4571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1766888"/>
                        <a:ext cx="207962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4" name="Text Box 16"/>
          <p:cNvSpPr txBox="1">
            <a:spLocks noChangeArrowheads="1"/>
          </p:cNvSpPr>
          <p:nvPr/>
        </p:nvSpPr>
        <p:spPr bwMode="auto">
          <a:xfrm>
            <a:off x="4137025" y="1690688"/>
            <a:ext cx="1730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是开集，</a:t>
            </a:r>
          </a:p>
        </p:txBody>
      </p:sp>
      <p:sp>
        <p:nvSpPr>
          <p:cNvPr id="78865" name="Text Box 17"/>
          <p:cNvSpPr txBox="1">
            <a:spLocks noChangeArrowheads="1"/>
          </p:cNvSpPr>
          <p:nvPr/>
        </p:nvSpPr>
        <p:spPr bwMode="auto">
          <a:xfrm>
            <a:off x="2613025" y="647700"/>
            <a:ext cx="27432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zh-CN"/>
              <a:t> </a:t>
            </a:r>
            <a:r>
              <a:rPr lang="zh-CN" altLang="en-US"/>
              <a:t>是最大的开域 </a:t>
            </a:r>
            <a:r>
              <a:rPr lang="en-US" altLang="zh-CN"/>
              <a:t>, </a:t>
            </a:r>
          </a:p>
        </p:txBody>
      </p:sp>
      <p:sp>
        <p:nvSpPr>
          <p:cNvPr id="78866" name="Text Box 18"/>
          <p:cNvSpPr txBox="1">
            <a:spLocks noChangeArrowheads="1"/>
          </p:cNvSpPr>
          <p:nvPr/>
        </p:nvSpPr>
        <p:spPr bwMode="auto">
          <a:xfrm>
            <a:off x="1165225" y="1157288"/>
            <a:ext cx="3335338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zh-CN" altLang="en-US"/>
              <a:t>也是最大的闭域；</a:t>
            </a:r>
          </a:p>
        </p:txBody>
      </p:sp>
      <p:sp>
        <p:nvSpPr>
          <p:cNvPr id="78871" name="Text Box 23"/>
          <p:cNvSpPr txBox="1">
            <a:spLocks noChangeArrowheads="1"/>
          </p:cNvSpPr>
          <p:nvPr/>
        </p:nvSpPr>
        <p:spPr bwMode="auto">
          <a:xfrm>
            <a:off x="1165225" y="23002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但非区域 </a:t>
            </a:r>
            <a:r>
              <a:rPr lang="en-US" altLang="zh-CN"/>
              <a:t>.</a:t>
            </a:r>
          </a:p>
        </p:txBody>
      </p:sp>
      <p:pic>
        <p:nvPicPr>
          <p:cNvPr id="10249" name="Picture 42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43" descr="机动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44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45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3" name="Picture 46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4" name="Text Box 47"/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5943600" y="746125"/>
            <a:ext cx="730250" cy="1854200"/>
            <a:chOff x="4272" y="2928"/>
            <a:chExt cx="511" cy="1296"/>
          </a:xfrm>
        </p:grpSpPr>
        <p:grpSp>
          <p:nvGrpSpPr>
            <p:cNvPr id="10273" name="Group 67"/>
            <p:cNvGrpSpPr>
              <a:grpSpLocks/>
            </p:cNvGrpSpPr>
            <p:nvPr/>
          </p:nvGrpSpPr>
          <p:grpSpPr bwMode="auto">
            <a:xfrm>
              <a:off x="4272" y="2928"/>
              <a:ext cx="480" cy="1296"/>
              <a:chOff x="4272" y="2928"/>
              <a:chExt cx="480" cy="1296"/>
            </a:xfrm>
          </p:grpSpPr>
          <p:sp>
            <p:nvSpPr>
              <p:cNvPr id="10275" name="Rectangle 68"/>
              <p:cNvSpPr>
                <a:spLocks noChangeArrowheads="1"/>
              </p:cNvSpPr>
              <p:nvPr/>
            </p:nvSpPr>
            <p:spPr bwMode="auto">
              <a:xfrm>
                <a:off x="4272" y="2928"/>
                <a:ext cx="480" cy="1296"/>
              </a:xfrm>
              <a:prstGeom prst="rect">
                <a:avLst/>
              </a:prstGeom>
              <a:solidFill>
                <a:srgbClr val="B2B2B2">
                  <a:alpha val="50195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6" name="Line 69"/>
              <p:cNvSpPr>
                <a:spLocks noChangeShapeType="1"/>
              </p:cNvSpPr>
              <p:nvPr/>
            </p:nvSpPr>
            <p:spPr bwMode="auto">
              <a:xfrm>
                <a:off x="4752" y="2976"/>
                <a:ext cx="0" cy="1248"/>
              </a:xfrm>
              <a:prstGeom prst="line">
                <a:avLst/>
              </a:prstGeom>
              <a:noFill/>
              <a:ln w="28575">
                <a:solidFill>
                  <a:srgbClr val="B2B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0274" name="Object 70"/>
            <p:cNvGraphicFramePr>
              <a:graphicFrameLocks noChangeAspect="1"/>
            </p:cNvGraphicFramePr>
            <p:nvPr/>
          </p:nvGraphicFramePr>
          <p:xfrm>
            <a:off x="4464" y="3552"/>
            <a:ext cx="31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8" name="公式" r:id="rId11" imgW="190470" imgH="152458" progId="Equation.3">
                    <p:embed/>
                  </p:oleObj>
                </mc:Choice>
                <mc:Fallback>
                  <p:oleObj name="公式" r:id="rId11" imgW="190470" imgH="152458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552"/>
                          <a:ext cx="319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7178675" y="746125"/>
            <a:ext cx="746125" cy="1854200"/>
            <a:chOff x="5136" y="2928"/>
            <a:chExt cx="521" cy="1296"/>
          </a:xfrm>
        </p:grpSpPr>
        <p:grpSp>
          <p:nvGrpSpPr>
            <p:cNvPr id="10269" name="Group 72"/>
            <p:cNvGrpSpPr>
              <a:grpSpLocks/>
            </p:cNvGrpSpPr>
            <p:nvPr/>
          </p:nvGrpSpPr>
          <p:grpSpPr bwMode="auto">
            <a:xfrm>
              <a:off x="5136" y="2928"/>
              <a:ext cx="521" cy="1296"/>
              <a:chOff x="5136" y="2928"/>
              <a:chExt cx="521" cy="1296"/>
            </a:xfrm>
          </p:grpSpPr>
          <p:sp>
            <p:nvSpPr>
              <p:cNvPr id="10271" name="Rectangle 73"/>
              <p:cNvSpPr>
                <a:spLocks noChangeArrowheads="1"/>
              </p:cNvSpPr>
              <p:nvPr/>
            </p:nvSpPr>
            <p:spPr bwMode="auto">
              <a:xfrm>
                <a:off x="5136" y="2928"/>
                <a:ext cx="521" cy="1296"/>
              </a:xfrm>
              <a:prstGeom prst="rect">
                <a:avLst/>
              </a:prstGeom>
              <a:solidFill>
                <a:srgbClr val="B2B2B2">
                  <a:alpha val="50195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2" name="Line 74"/>
              <p:cNvSpPr>
                <a:spLocks noChangeShapeType="1"/>
              </p:cNvSpPr>
              <p:nvPr/>
            </p:nvSpPr>
            <p:spPr bwMode="auto">
              <a:xfrm flipV="1">
                <a:off x="5136" y="2928"/>
                <a:ext cx="0" cy="1296"/>
              </a:xfrm>
              <a:prstGeom prst="line">
                <a:avLst/>
              </a:prstGeom>
              <a:noFill/>
              <a:ln w="28575">
                <a:solidFill>
                  <a:srgbClr val="B2B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0270" name="Object 75"/>
            <p:cNvGraphicFramePr>
              <a:graphicFrameLocks noChangeAspect="1"/>
            </p:cNvGraphicFramePr>
            <p:nvPr/>
          </p:nvGraphicFramePr>
          <p:xfrm>
            <a:off x="5136" y="3552"/>
            <a:ext cx="13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9" name="公式" r:id="rId13" imgW="76231" imgH="152458" progId="Equation.3">
                    <p:embed/>
                  </p:oleObj>
                </mc:Choice>
                <mc:Fallback>
                  <p:oleObj name="公式" r:id="rId13" imgW="76231" imgH="152458" progId="Equation.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3552"/>
                          <a:ext cx="139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5943600" y="609600"/>
            <a:ext cx="1990725" cy="1990725"/>
            <a:chOff x="4272" y="2832"/>
            <a:chExt cx="1392" cy="1392"/>
          </a:xfrm>
        </p:grpSpPr>
        <p:sp>
          <p:nvSpPr>
            <p:cNvPr id="10264" name="Text Box 77"/>
            <p:cNvSpPr txBox="1">
              <a:spLocks noChangeArrowheads="1"/>
            </p:cNvSpPr>
            <p:nvPr/>
          </p:nvSpPr>
          <p:spPr bwMode="auto">
            <a:xfrm>
              <a:off x="4752" y="3504"/>
              <a:ext cx="480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a typeface="仿宋_GB2312" pitchFamily="49" charset="-122"/>
                </a:rPr>
                <a:t>o</a:t>
              </a:r>
            </a:p>
          </p:txBody>
        </p:sp>
        <p:sp>
          <p:nvSpPr>
            <p:cNvPr id="10265" name="Line 78"/>
            <p:cNvSpPr>
              <a:spLocks noChangeShapeType="1"/>
            </p:cNvSpPr>
            <p:nvPr/>
          </p:nvSpPr>
          <p:spPr bwMode="auto">
            <a:xfrm>
              <a:off x="4272" y="3600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6" name="Line 79"/>
            <p:cNvSpPr>
              <a:spLocks noChangeShapeType="1"/>
            </p:cNvSpPr>
            <p:nvPr/>
          </p:nvSpPr>
          <p:spPr bwMode="auto">
            <a:xfrm flipV="1">
              <a:off x="4944" y="2880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67" name="Object 80"/>
            <p:cNvGraphicFramePr>
              <a:graphicFrameLocks noChangeAspect="1"/>
            </p:cNvGraphicFramePr>
            <p:nvPr/>
          </p:nvGraphicFramePr>
          <p:xfrm>
            <a:off x="5449" y="3600"/>
            <a:ext cx="2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0" name="公式" r:id="rId15" imgW="114239" imgH="122010" progId="Equation.3">
                    <p:embed/>
                  </p:oleObj>
                </mc:Choice>
                <mc:Fallback>
                  <p:oleObj name="公式" r:id="rId15" imgW="114239" imgH="122010" progId="Equation.3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9" y="3600"/>
                          <a:ext cx="21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8" name="Object 81"/>
            <p:cNvGraphicFramePr>
              <a:graphicFrameLocks noChangeAspect="1"/>
            </p:cNvGraphicFramePr>
            <p:nvPr/>
          </p:nvGraphicFramePr>
          <p:xfrm>
            <a:off x="4722" y="2832"/>
            <a:ext cx="222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1" name="公式" r:id="rId17" imgW="122013" imgH="152458" progId="Equation.3">
                    <p:embed/>
                  </p:oleObj>
                </mc:Choice>
                <mc:Fallback>
                  <p:oleObj name="公式" r:id="rId17" imgW="122013" imgH="152458" progId="Equation.3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2" y="2832"/>
                          <a:ext cx="222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930" name="Rectangle 82"/>
          <p:cNvSpPr>
            <a:spLocks noChangeArrowheads="1"/>
          </p:cNvSpPr>
          <p:nvPr/>
        </p:nvSpPr>
        <p:spPr bwMode="auto">
          <a:xfrm>
            <a:off x="304800" y="2971800"/>
            <a:ext cx="853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altLang="zh-CN">
                <a:sym typeface="Symbol" pitchFamily="18" charset="2"/>
              </a:rPr>
              <a:t> </a:t>
            </a:r>
            <a:r>
              <a:rPr lang="en-US" altLang="zh-CN">
                <a:solidFill>
                  <a:srgbClr val="66FF33"/>
                </a:solidFill>
                <a:sym typeface="Symbol" pitchFamily="18" charset="2"/>
              </a:rPr>
              <a:t> </a:t>
            </a:r>
            <a:r>
              <a:rPr lang="zh-CN" altLang="en-US"/>
              <a:t>对区域 </a:t>
            </a:r>
            <a:r>
              <a:rPr lang="en-US" altLang="zh-CN" i="1"/>
              <a:t>D </a:t>
            </a:r>
            <a:r>
              <a:rPr lang="en-US" altLang="zh-CN"/>
              <a:t>, </a:t>
            </a:r>
            <a:r>
              <a:rPr lang="zh-CN" altLang="en-US"/>
              <a:t>若存在正数</a:t>
            </a:r>
            <a:r>
              <a:rPr lang="zh-CN" altLang="en-US" i="1"/>
              <a:t> </a:t>
            </a:r>
            <a:r>
              <a:rPr lang="en-US" altLang="zh-CN" i="1"/>
              <a:t>K </a:t>
            </a:r>
            <a:r>
              <a:rPr lang="en-US" altLang="zh-CN"/>
              <a:t>, </a:t>
            </a:r>
            <a:r>
              <a:rPr lang="zh-CN" altLang="en-US"/>
              <a:t>使一切点 </a:t>
            </a:r>
            <a:r>
              <a:rPr lang="en-US" altLang="zh-CN" i="1"/>
              <a:t>P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>
                <a:sym typeface="Symbol" pitchFamily="18" charset="2"/>
              </a:rPr>
              <a:t>D </a:t>
            </a:r>
            <a:r>
              <a:rPr lang="zh-CN" altLang="en-US">
                <a:sym typeface="Symbol" pitchFamily="18" charset="2"/>
              </a:rPr>
              <a:t>与某定点 </a:t>
            </a:r>
            <a:endParaRPr lang="zh-CN" altLang="en-US" i="1">
              <a:sym typeface="Symbol" pitchFamily="18" charset="2"/>
            </a:endParaRPr>
          </a:p>
        </p:txBody>
      </p:sp>
      <p:sp>
        <p:nvSpPr>
          <p:cNvPr id="78931" name="Text Box 83"/>
          <p:cNvSpPr txBox="1">
            <a:spLocks noChangeArrowheads="1"/>
          </p:cNvSpPr>
          <p:nvPr/>
        </p:nvSpPr>
        <p:spPr bwMode="auto">
          <a:xfrm>
            <a:off x="762000" y="35814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i="1">
                <a:sym typeface="Symbol" pitchFamily="18" charset="2"/>
              </a:rPr>
              <a:t>A </a:t>
            </a:r>
            <a:r>
              <a:rPr lang="zh-CN" altLang="en-US">
                <a:sym typeface="Symbol" pitchFamily="18" charset="2"/>
              </a:rPr>
              <a:t>的距离 </a:t>
            </a:r>
            <a:r>
              <a:rPr lang="en-US" altLang="zh-CN" i="1">
                <a:sym typeface="Symbol" pitchFamily="18" charset="2"/>
              </a:rPr>
              <a:t>AP</a:t>
            </a:r>
            <a:r>
              <a:rPr lang="en-US" altLang="zh-CN">
                <a:sym typeface="Symbol" pitchFamily="18" charset="2"/>
              </a:rPr>
              <a:t></a:t>
            </a:r>
            <a:r>
              <a:rPr lang="en-US" altLang="zh-CN" i="1">
                <a:sym typeface="Symbol" pitchFamily="18" charset="2"/>
              </a:rPr>
              <a:t> K</a:t>
            </a:r>
            <a:r>
              <a:rPr lang="en-US" altLang="zh-CN">
                <a:sym typeface="Symbol" pitchFamily="18" charset="2"/>
              </a:rPr>
              <a:t> ,</a:t>
            </a:r>
          </a:p>
        </p:txBody>
      </p:sp>
      <p:sp>
        <p:nvSpPr>
          <p:cNvPr id="78932" name="Text Box 84"/>
          <p:cNvSpPr txBox="1">
            <a:spLocks noChangeArrowheads="1"/>
          </p:cNvSpPr>
          <p:nvPr/>
        </p:nvSpPr>
        <p:spPr bwMode="auto">
          <a:xfrm>
            <a:off x="3810000" y="359568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ym typeface="Symbol" pitchFamily="18" charset="2"/>
              </a:rPr>
              <a:t>则称</a:t>
            </a:r>
            <a:r>
              <a:rPr lang="zh-CN" altLang="en-US" i="1">
                <a:sym typeface="Symbol" pitchFamily="18" charset="2"/>
              </a:rPr>
              <a:t> </a:t>
            </a:r>
            <a:r>
              <a:rPr lang="en-US" altLang="zh-CN" i="1">
                <a:sym typeface="Symbol" pitchFamily="18" charset="2"/>
              </a:rPr>
              <a:t>D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zh-CN" altLang="en-US">
                <a:sym typeface="Symbol" pitchFamily="18" charset="2"/>
              </a:rPr>
              <a:t>为</a:t>
            </a:r>
            <a:r>
              <a:rPr lang="zh-CN" altLang="en-US" b="1">
                <a:solidFill>
                  <a:schemeClr val="tx2"/>
                </a:solidFill>
                <a:sym typeface="Symbol" pitchFamily="18" charset="2"/>
              </a:rPr>
              <a:t>有界域</a:t>
            </a:r>
            <a:r>
              <a:rPr lang="zh-CN" altLang="en-US" b="1">
                <a:sym typeface="Symbol" pitchFamily="18" charset="2"/>
              </a:rPr>
              <a:t> </a:t>
            </a:r>
            <a:r>
              <a:rPr lang="en-US" altLang="zh-CN" b="1">
                <a:sym typeface="Symbol" pitchFamily="18" charset="2"/>
              </a:rPr>
              <a:t>,</a:t>
            </a:r>
            <a:r>
              <a:rPr lang="en-US" altLang="zh-CN" b="1">
                <a:solidFill>
                  <a:schemeClr val="tx2"/>
                </a:solidFill>
                <a:sym typeface="Symbol" pitchFamily="18" charset="2"/>
              </a:rPr>
              <a:t>   </a:t>
            </a:r>
          </a:p>
        </p:txBody>
      </p:sp>
      <p:sp>
        <p:nvSpPr>
          <p:cNvPr id="78933" name="Text Box 85"/>
          <p:cNvSpPr txBox="1">
            <a:spLocks noChangeArrowheads="1"/>
          </p:cNvSpPr>
          <p:nvPr/>
        </p:nvSpPr>
        <p:spPr bwMode="auto">
          <a:xfrm>
            <a:off x="685800" y="42052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  <a:sym typeface="Symbol" pitchFamily="18" charset="2"/>
              </a:rPr>
              <a:t>界域</a:t>
            </a:r>
            <a:r>
              <a:rPr lang="zh-CN" altLang="en-US" b="1">
                <a:sym typeface="Symbol" pitchFamily="18" charset="2"/>
              </a:rPr>
              <a:t> </a:t>
            </a:r>
            <a:r>
              <a:rPr lang="en-US" altLang="zh-CN" b="1">
                <a:sym typeface="Symbol" pitchFamily="18" charset="2"/>
              </a:rPr>
              <a:t>.</a:t>
            </a:r>
          </a:p>
        </p:txBody>
      </p:sp>
      <p:sp>
        <p:nvSpPr>
          <p:cNvPr id="78934" name="Text Box 86"/>
          <p:cNvSpPr txBox="1">
            <a:spLocks noChangeArrowheads="1"/>
          </p:cNvSpPr>
          <p:nvPr/>
        </p:nvSpPr>
        <p:spPr bwMode="auto">
          <a:xfrm>
            <a:off x="6705600" y="35814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ym typeface="Symbol" pitchFamily="18" charset="2"/>
              </a:rPr>
              <a:t>否则称为</a:t>
            </a:r>
            <a:r>
              <a:rPr lang="zh-CN" altLang="en-US" b="1">
                <a:solidFill>
                  <a:schemeClr val="tx2"/>
                </a:solidFill>
                <a:sym typeface="Symbol" pitchFamily="18" charset="2"/>
              </a:rPr>
              <a:t>无</a:t>
            </a:r>
            <a:endParaRPr lang="zh-CN" altLang="en-US">
              <a:sym typeface="Symbol" pitchFamily="18" charset="2"/>
            </a:endParaRPr>
          </a:p>
        </p:txBody>
      </p:sp>
      <p:pic>
        <p:nvPicPr>
          <p:cNvPr id="10263" name="Picture 87" descr="目录">
            <a:hlinkClick r:id="rId19" action="ppaction://hlinksldjump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8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8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8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8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1" grpId="0" autoUpdateAnimBg="0"/>
      <p:bldP spid="78862" grpId="0" autoUpdateAnimBg="0"/>
      <p:bldP spid="78864" grpId="0" autoUpdateAnimBg="0"/>
      <p:bldP spid="78865" grpId="0" autoUpdateAnimBg="0"/>
      <p:bldP spid="78866" grpId="0" autoUpdateAnimBg="0"/>
      <p:bldP spid="78871" grpId="0" autoUpdateAnimBg="0"/>
      <p:bldP spid="78930" grpId="0" build="p" autoUpdateAnimBg="0"/>
      <p:bldP spid="78931" grpId="0" build="p" autoUpdateAnimBg="0"/>
      <p:bldP spid="78932" grpId="0" build="p" autoUpdateAnimBg="0"/>
      <p:bldP spid="78933" grpId="0" build="p" autoUpdateAnimBg="0" advAuto="0"/>
      <p:bldP spid="78934" grpId="0" build="p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4790</TotalTime>
  <Words>1412</Words>
  <Application>Microsoft Office PowerPoint</Application>
  <PresentationFormat>全屏显示(4:3)</PresentationFormat>
  <Paragraphs>253</Paragraphs>
  <Slides>27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Times New Roman</vt:lpstr>
      <vt:lpstr>楷体_GB2312</vt:lpstr>
      <vt:lpstr>Arial</vt:lpstr>
      <vt:lpstr>宋体</vt:lpstr>
      <vt:lpstr>仿宋_GB2312</vt:lpstr>
      <vt:lpstr>华文行楷</vt:lpstr>
      <vt:lpstr>Symbol</vt:lpstr>
      <vt:lpstr>默认设计模板</vt:lpstr>
      <vt:lpstr>BMP 图象</vt:lpstr>
      <vt:lpstr>Microsoft 公式 3.0</vt:lpstr>
      <vt:lpstr>Microsoft Equation 3.0</vt:lpstr>
      <vt:lpstr>位图图像</vt:lpstr>
      <vt:lpstr>第九章 </vt:lpstr>
      <vt:lpstr>第一节</vt:lpstr>
      <vt:lpstr>一、 区域</vt:lpstr>
      <vt:lpstr>PowerPoint 演示文稿</vt:lpstr>
      <vt:lpstr>2. 区域</vt:lpstr>
      <vt:lpstr>(2) 聚点</vt:lpstr>
      <vt:lpstr>(3)  开区域及闭区域</vt:lpstr>
      <vt:lpstr>例如，在平面上</vt:lpstr>
      <vt:lpstr>PowerPoint 演示文稿</vt:lpstr>
      <vt:lpstr>3.  n 维空间</vt:lpstr>
      <vt:lpstr>PowerPoint 演示文稿</vt:lpstr>
      <vt:lpstr>二、多元函数的概念  </vt:lpstr>
      <vt:lpstr>定义1. 设非空点集</vt:lpstr>
      <vt:lpstr>例如,  二元函数</vt:lpstr>
      <vt:lpstr>三、多元函数的极限</vt:lpstr>
      <vt:lpstr>例1.  设</vt:lpstr>
      <vt:lpstr>例2. 设</vt:lpstr>
      <vt:lpstr>例3.求</vt:lpstr>
      <vt:lpstr>例4. 讨论函数</vt:lpstr>
      <vt:lpstr> 二重极限</vt:lpstr>
      <vt:lpstr>四、 多元函数的连续性  </vt:lpstr>
      <vt:lpstr>例如, 函数</vt:lpstr>
      <vt:lpstr>定理：若 f (P) 在有界闭域 D 上连续, 则</vt:lpstr>
      <vt:lpstr>备用题</vt:lpstr>
      <vt:lpstr> 3. 证明</vt:lpstr>
      <vt:lpstr>内容小结</vt:lpstr>
      <vt:lpstr>3. 多元函数的极限</vt:lpstr>
    </vt:vector>
  </TitlesOfParts>
  <Company>cumt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yingluo</dc:creator>
  <cp:lastModifiedBy>houjy</cp:lastModifiedBy>
  <cp:revision>119</cp:revision>
  <dcterms:created xsi:type="dcterms:W3CDTF">2000-02-04T07:19:54Z</dcterms:created>
  <dcterms:modified xsi:type="dcterms:W3CDTF">2020-03-08T12:14:07Z</dcterms:modified>
</cp:coreProperties>
</file>