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84" r:id="rId4"/>
    <p:sldId id="283" r:id="rId5"/>
    <p:sldId id="263" r:id="rId6"/>
    <p:sldId id="260" r:id="rId7"/>
    <p:sldId id="264" r:id="rId8"/>
    <p:sldId id="285" r:id="rId9"/>
    <p:sldId id="267" r:id="rId10"/>
    <p:sldId id="276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66CC"/>
    <a:srgbClr val="006400"/>
    <a:srgbClr val="003399"/>
    <a:srgbClr val="003300"/>
    <a:srgbClr val="006600"/>
    <a:srgbClr val="66FF33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85" autoAdjust="0"/>
    <p:restoredTop sz="94678" autoAdjust="0"/>
  </p:normalViewPr>
  <p:slideViewPr>
    <p:cSldViewPr>
      <p:cViewPr varScale="1">
        <p:scale>
          <a:sx n="50" d="100"/>
          <a:sy n="50" d="100"/>
        </p:scale>
        <p:origin x="-1085" y="-67"/>
      </p:cViewPr>
      <p:guideLst>
        <p:guide orient="horz" pos="1584"/>
        <p:guide pos="1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image" Target="../media/image135.emf"/><Relationship Id="rId3" Type="http://schemas.openxmlformats.org/officeDocument/2006/relationships/image" Target="../media/image125.emf"/><Relationship Id="rId7" Type="http://schemas.openxmlformats.org/officeDocument/2006/relationships/image" Target="../media/image129.emf"/><Relationship Id="rId12" Type="http://schemas.openxmlformats.org/officeDocument/2006/relationships/image" Target="../media/image134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6" Type="http://schemas.openxmlformats.org/officeDocument/2006/relationships/image" Target="../media/image128.emf"/><Relationship Id="rId11" Type="http://schemas.openxmlformats.org/officeDocument/2006/relationships/image" Target="../media/image133.emf"/><Relationship Id="rId5" Type="http://schemas.openxmlformats.org/officeDocument/2006/relationships/image" Target="../media/image127.emf"/><Relationship Id="rId10" Type="http://schemas.openxmlformats.org/officeDocument/2006/relationships/image" Target="../media/image132.emf"/><Relationship Id="rId4" Type="http://schemas.openxmlformats.org/officeDocument/2006/relationships/image" Target="../media/image126.emf"/><Relationship Id="rId9" Type="http://schemas.openxmlformats.org/officeDocument/2006/relationships/image" Target="../media/image131.emf"/><Relationship Id="rId14" Type="http://schemas.openxmlformats.org/officeDocument/2006/relationships/image" Target="../media/image13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w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36.emf"/><Relationship Id="rId18" Type="http://schemas.openxmlformats.org/officeDocument/2006/relationships/image" Target="../media/image41.emf"/><Relationship Id="rId3" Type="http://schemas.openxmlformats.org/officeDocument/2006/relationships/image" Target="../media/image26.emf"/><Relationship Id="rId21" Type="http://schemas.openxmlformats.org/officeDocument/2006/relationships/image" Target="../media/image44.emf"/><Relationship Id="rId7" Type="http://schemas.openxmlformats.org/officeDocument/2006/relationships/image" Target="../media/image30.emf"/><Relationship Id="rId12" Type="http://schemas.openxmlformats.org/officeDocument/2006/relationships/image" Target="../media/image35.emf"/><Relationship Id="rId17" Type="http://schemas.openxmlformats.org/officeDocument/2006/relationships/image" Target="../media/image40.emf"/><Relationship Id="rId2" Type="http://schemas.openxmlformats.org/officeDocument/2006/relationships/image" Target="../media/image25.emf"/><Relationship Id="rId16" Type="http://schemas.openxmlformats.org/officeDocument/2006/relationships/image" Target="../media/image39.emf"/><Relationship Id="rId20" Type="http://schemas.openxmlformats.org/officeDocument/2006/relationships/image" Target="../media/image43.e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11" Type="http://schemas.openxmlformats.org/officeDocument/2006/relationships/image" Target="../media/image34.emf"/><Relationship Id="rId5" Type="http://schemas.openxmlformats.org/officeDocument/2006/relationships/image" Target="../media/image28.emf"/><Relationship Id="rId15" Type="http://schemas.openxmlformats.org/officeDocument/2006/relationships/image" Target="../media/image38.emf"/><Relationship Id="rId10" Type="http://schemas.openxmlformats.org/officeDocument/2006/relationships/image" Target="../media/image33.emf"/><Relationship Id="rId19" Type="http://schemas.openxmlformats.org/officeDocument/2006/relationships/image" Target="../media/image42.emf"/><Relationship Id="rId4" Type="http://schemas.openxmlformats.org/officeDocument/2006/relationships/image" Target="../media/image27.emf"/><Relationship Id="rId9" Type="http://schemas.openxmlformats.org/officeDocument/2006/relationships/image" Target="../media/image32.emf"/><Relationship Id="rId14" Type="http://schemas.openxmlformats.org/officeDocument/2006/relationships/image" Target="../media/image3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Relationship Id="rId9" Type="http://schemas.openxmlformats.org/officeDocument/2006/relationships/image" Target="../media/image53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image" Target="../media/image66.e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12" Type="http://schemas.openxmlformats.org/officeDocument/2006/relationships/image" Target="../media/image65.emf"/><Relationship Id="rId2" Type="http://schemas.openxmlformats.org/officeDocument/2006/relationships/image" Target="../media/image55.emf"/><Relationship Id="rId16" Type="http://schemas.openxmlformats.org/officeDocument/2006/relationships/image" Target="../media/image69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11" Type="http://schemas.openxmlformats.org/officeDocument/2006/relationships/image" Target="../media/image64.emf"/><Relationship Id="rId5" Type="http://schemas.openxmlformats.org/officeDocument/2006/relationships/image" Target="../media/image58.emf"/><Relationship Id="rId15" Type="http://schemas.openxmlformats.org/officeDocument/2006/relationships/image" Target="../media/image68.emf"/><Relationship Id="rId10" Type="http://schemas.openxmlformats.org/officeDocument/2006/relationships/image" Target="../media/image63.emf"/><Relationship Id="rId4" Type="http://schemas.openxmlformats.org/officeDocument/2006/relationships/image" Target="../media/image57.emf"/><Relationship Id="rId9" Type="http://schemas.openxmlformats.org/officeDocument/2006/relationships/image" Target="../media/image62.emf"/><Relationship Id="rId14" Type="http://schemas.openxmlformats.org/officeDocument/2006/relationships/image" Target="../media/image67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image" Target="../media/image72.emf"/><Relationship Id="rId7" Type="http://schemas.openxmlformats.org/officeDocument/2006/relationships/image" Target="../media/image76.emf"/><Relationship Id="rId12" Type="http://schemas.openxmlformats.org/officeDocument/2006/relationships/image" Target="../media/image81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11" Type="http://schemas.openxmlformats.org/officeDocument/2006/relationships/image" Target="../media/image80.emf"/><Relationship Id="rId5" Type="http://schemas.openxmlformats.org/officeDocument/2006/relationships/image" Target="../media/image74.emf"/><Relationship Id="rId10" Type="http://schemas.openxmlformats.org/officeDocument/2006/relationships/image" Target="../media/image79.emf"/><Relationship Id="rId4" Type="http://schemas.openxmlformats.org/officeDocument/2006/relationships/image" Target="../media/image73.emf"/><Relationship Id="rId9" Type="http://schemas.openxmlformats.org/officeDocument/2006/relationships/image" Target="../media/image78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image" Target="../media/image94.emf"/><Relationship Id="rId18" Type="http://schemas.openxmlformats.org/officeDocument/2006/relationships/image" Target="../media/image99.emf"/><Relationship Id="rId3" Type="http://schemas.openxmlformats.org/officeDocument/2006/relationships/image" Target="../media/image84.emf"/><Relationship Id="rId21" Type="http://schemas.openxmlformats.org/officeDocument/2006/relationships/image" Target="../media/image102.emf"/><Relationship Id="rId7" Type="http://schemas.openxmlformats.org/officeDocument/2006/relationships/image" Target="../media/image88.emf"/><Relationship Id="rId12" Type="http://schemas.openxmlformats.org/officeDocument/2006/relationships/image" Target="../media/image93.emf"/><Relationship Id="rId17" Type="http://schemas.openxmlformats.org/officeDocument/2006/relationships/image" Target="../media/image98.emf"/><Relationship Id="rId2" Type="http://schemas.openxmlformats.org/officeDocument/2006/relationships/image" Target="../media/image83.emf"/><Relationship Id="rId16" Type="http://schemas.openxmlformats.org/officeDocument/2006/relationships/image" Target="../media/image97.emf"/><Relationship Id="rId20" Type="http://schemas.openxmlformats.org/officeDocument/2006/relationships/image" Target="../media/image101.emf"/><Relationship Id="rId1" Type="http://schemas.openxmlformats.org/officeDocument/2006/relationships/image" Target="../media/image82.emf"/><Relationship Id="rId6" Type="http://schemas.openxmlformats.org/officeDocument/2006/relationships/image" Target="../media/image87.emf"/><Relationship Id="rId11" Type="http://schemas.openxmlformats.org/officeDocument/2006/relationships/image" Target="../media/image92.emf"/><Relationship Id="rId5" Type="http://schemas.openxmlformats.org/officeDocument/2006/relationships/image" Target="../media/image86.emf"/><Relationship Id="rId15" Type="http://schemas.openxmlformats.org/officeDocument/2006/relationships/image" Target="../media/image96.emf"/><Relationship Id="rId23" Type="http://schemas.openxmlformats.org/officeDocument/2006/relationships/image" Target="../media/image104.emf"/><Relationship Id="rId10" Type="http://schemas.openxmlformats.org/officeDocument/2006/relationships/image" Target="../media/image91.emf"/><Relationship Id="rId19" Type="http://schemas.openxmlformats.org/officeDocument/2006/relationships/image" Target="../media/image100.emf"/><Relationship Id="rId4" Type="http://schemas.openxmlformats.org/officeDocument/2006/relationships/image" Target="../media/image85.emf"/><Relationship Id="rId9" Type="http://schemas.openxmlformats.org/officeDocument/2006/relationships/image" Target="../media/image90.emf"/><Relationship Id="rId14" Type="http://schemas.openxmlformats.org/officeDocument/2006/relationships/image" Target="../media/image95.emf"/><Relationship Id="rId22" Type="http://schemas.openxmlformats.org/officeDocument/2006/relationships/image" Target="../media/image10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7" Type="http://schemas.openxmlformats.org/officeDocument/2006/relationships/image" Target="../media/image111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6" Type="http://schemas.openxmlformats.org/officeDocument/2006/relationships/image" Target="../media/image110.emf"/><Relationship Id="rId5" Type="http://schemas.openxmlformats.org/officeDocument/2006/relationships/image" Target="../media/image109.emf"/><Relationship Id="rId4" Type="http://schemas.openxmlformats.org/officeDocument/2006/relationships/image" Target="../media/image108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image" Target="../media/image114.emf"/><Relationship Id="rId7" Type="http://schemas.openxmlformats.org/officeDocument/2006/relationships/image" Target="../media/image118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6" Type="http://schemas.openxmlformats.org/officeDocument/2006/relationships/image" Target="../media/image117.emf"/><Relationship Id="rId11" Type="http://schemas.openxmlformats.org/officeDocument/2006/relationships/image" Target="../media/image122.wmf"/><Relationship Id="rId5" Type="http://schemas.openxmlformats.org/officeDocument/2006/relationships/image" Target="../media/image116.emf"/><Relationship Id="rId10" Type="http://schemas.openxmlformats.org/officeDocument/2006/relationships/image" Target="../media/image121.emf"/><Relationship Id="rId4" Type="http://schemas.openxmlformats.org/officeDocument/2006/relationships/image" Target="../media/image115.emf"/><Relationship Id="rId9" Type="http://schemas.openxmlformats.org/officeDocument/2006/relationships/image" Target="../media/image1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A6C5E24C-DDCC-490A-8515-91F3FF78C6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17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64D3E9C2-00BB-4180-B9F2-CA4582B425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814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33A21F-D5B8-41B2-A1C6-41864FD75E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69677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7934F0-55D9-4316-AD2A-49849BE3BE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73250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BD866-A6B4-4D1F-A27E-14A8CC27A3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53143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289FC9-1535-440A-BB64-3681CFD5F6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414955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CD83-F9F2-49DF-AA9A-8CB087AA7A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630249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CBF28C-6511-4504-97DC-17D0280F70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92652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A188E-5184-4F2D-A32B-ED56BDF82D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612492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D1B85-5571-4827-97D0-89636B8E8E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634883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ABFAF7-75FA-4648-8C91-73173BC334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456720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E85C5-457F-4D08-9316-0A8069E39A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4300238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3F63DF-594A-4D63-821F-90F38B3430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382519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EAC6EFDB-E32B-49CD-8A3E-60E2A2A32A1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jpeg"/><Relationship Id="rId1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jpeg"/><Relationship Id="rId1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slide" Target="slide1.xml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1.jpeg"/><Relationship Id="rId10" Type="http://schemas.openxmlformats.org/officeDocument/2006/relationships/image" Target="../media/image7.jpeg"/><Relationship Id="rId4" Type="http://schemas.openxmlformats.org/officeDocument/2006/relationships/image" Target="../media/image2.emf"/><Relationship Id="rId9" Type="http://schemas.openxmlformats.org/officeDocument/2006/relationships/image" Target="../media/image6.jpeg"/><Relationship Id="rId1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30.emf"/><Relationship Id="rId26" Type="http://schemas.openxmlformats.org/officeDocument/2006/relationships/image" Target="../media/image134.e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7.e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7.bin"/><Relationship Id="rId33" Type="http://schemas.openxmlformats.org/officeDocument/2006/relationships/slide" Target="slide1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9.emf"/><Relationship Id="rId20" Type="http://schemas.openxmlformats.org/officeDocument/2006/relationships/image" Target="../media/image131.emf"/><Relationship Id="rId29" Type="http://schemas.openxmlformats.org/officeDocument/2006/relationships/oleObject" Target="../embeddings/oleObject129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4.e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33.emf"/><Relationship Id="rId32" Type="http://schemas.openxmlformats.org/officeDocument/2006/relationships/image" Target="../media/image7.jpeg"/><Relationship Id="rId37" Type="http://schemas.openxmlformats.org/officeDocument/2006/relationships/image" Target="../media/image11.jpeg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28" Type="http://schemas.openxmlformats.org/officeDocument/2006/relationships/image" Target="../media/image135.emf"/><Relationship Id="rId36" Type="http://schemas.openxmlformats.org/officeDocument/2006/relationships/image" Target="../media/image10.jpeg"/><Relationship Id="rId10" Type="http://schemas.openxmlformats.org/officeDocument/2006/relationships/image" Target="../media/image126.emf"/><Relationship Id="rId19" Type="http://schemas.openxmlformats.org/officeDocument/2006/relationships/oleObject" Target="../embeddings/oleObject124.bin"/><Relationship Id="rId31" Type="http://schemas.openxmlformats.org/officeDocument/2006/relationships/image" Target="../media/image6.jpeg"/><Relationship Id="rId4" Type="http://schemas.openxmlformats.org/officeDocument/2006/relationships/image" Target="../media/image123.e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8.emf"/><Relationship Id="rId22" Type="http://schemas.openxmlformats.org/officeDocument/2006/relationships/image" Target="../media/image132.emf"/><Relationship Id="rId27" Type="http://schemas.openxmlformats.org/officeDocument/2006/relationships/oleObject" Target="../embeddings/oleObject128.bin"/><Relationship Id="rId30" Type="http://schemas.openxmlformats.org/officeDocument/2006/relationships/image" Target="../media/image136.emf"/><Relationship Id="rId35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9.emf"/><Relationship Id="rId26" Type="http://schemas.openxmlformats.org/officeDocument/2006/relationships/image" Target="../media/image23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22.e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7.emf"/><Relationship Id="rId22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.bin"/><Relationship Id="rId18" Type="http://schemas.openxmlformats.org/officeDocument/2006/relationships/image" Target="../media/image31.emf"/><Relationship Id="rId26" Type="http://schemas.openxmlformats.org/officeDocument/2006/relationships/image" Target="../media/image35.emf"/><Relationship Id="rId39" Type="http://schemas.openxmlformats.org/officeDocument/2006/relationships/oleObject" Target="../embeddings/oleObject35.bin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34" Type="http://schemas.openxmlformats.org/officeDocument/2006/relationships/image" Target="../media/image39.emf"/><Relationship Id="rId42" Type="http://schemas.openxmlformats.org/officeDocument/2006/relationships/image" Target="../media/image43.emf"/><Relationship Id="rId47" Type="http://schemas.openxmlformats.org/officeDocument/2006/relationships/image" Target="../media/image9.jpeg"/><Relationship Id="rId50" Type="http://schemas.openxmlformats.org/officeDocument/2006/relationships/oleObject" Target="../embeddings/oleObject3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8.e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33" Type="http://schemas.openxmlformats.org/officeDocument/2006/relationships/oleObject" Target="../embeddings/oleObject32.bin"/><Relationship Id="rId38" Type="http://schemas.openxmlformats.org/officeDocument/2006/relationships/image" Target="../media/image41.emf"/><Relationship Id="rId46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emf"/><Relationship Id="rId20" Type="http://schemas.openxmlformats.org/officeDocument/2006/relationships/image" Target="../media/image32.emf"/><Relationship Id="rId29" Type="http://schemas.openxmlformats.org/officeDocument/2006/relationships/oleObject" Target="../embeddings/oleObject30.bin"/><Relationship Id="rId41" Type="http://schemas.openxmlformats.org/officeDocument/2006/relationships/oleObject" Target="../embeddings/oleObject3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34.emf"/><Relationship Id="rId32" Type="http://schemas.openxmlformats.org/officeDocument/2006/relationships/image" Target="../media/image38.emf"/><Relationship Id="rId37" Type="http://schemas.openxmlformats.org/officeDocument/2006/relationships/oleObject" Target="../embeddings/oleObject34.bin"/><Relationship Id="rId40" Type="http://schemas.openxmlformats.org/officeDocument/2006/relationships/image" Target="../media/image42.emf"/><Relationship Id="rId45" Type="http://schemas.openxmlformats.org/officeDocument/2006/relationships/slide" Target="slide1.xml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36.emf"/><Relationship Id="rId36" Type="http://schemas.openxmlformats.org/officeDocument/2006/relationships/image" Target="../media/image40.emf"/><Relationship Id="rId49" Type="http://schemas.openxmlformats.org/officeDocument/2006/relationships/image" Target="../media/image11.jpeg"/><Relationship Id="rId10" Type="http://schemas.openxmlformats.org/officeDocument/2006/relationships/image" Target="../media/image27.em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31.bin"/><Relationship Id="rId44" Type="http://schemas.openxmlformats.org/officeDocument/2006/relationships/image" Target="../media/image7.jpeg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9.emf"/><Relationship Id="rId22" Type="http://schemas.openxmlformats.org/officeDocument/2006/relationships/image" Target="../media/image33.e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37.emf"/><Relationship Id="rId35" Type="http://schemas.openxmlformats.org/officeDocument/2006/relationships/oleObject" Target="../embeddings/oleObject33.bin"/><Relationship Id="rId43" Type="http://schemas.openxmlformats.org/officeDocument/2006/relationships/image" Target="../media/image6.jpeg"/><Relationship Id="rId48" Type="http://schemas.openxmlformats.org/officeDocument/2006/relationships/image" Target="../media/image10.jpeg"/><Relationship Id="rId8" Type="http://schemas.openxmlformats.org/officeDocument/2006/relationships/image" Target="../media/image26.emf"/><Relationship Id="rId51" Type="http://schemas.openxmlformats.org/officeDocument/2006/relationships/image" Target="../media/image4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52.emf"/><Relationship Id="rId26" Type="http://schemas.openxmlformats.org/officeDocument/2006/relationships/image" Target="../media/image10.jpeg"/><Relationship Id="rId3" Type="http://schemas.openxmlformats.org/officeDocument/2006/relationships/oleObject" Target="../embeddings/oleObject38.bin"/><Relationship Id="rId21" Type="http://schemas.openxmlformats.org/officeDocument/2006/relationships/image" Target="../media/image6.jpeg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45.bin"/><Relationship Id="rId25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emf"/><Relationship Id="rId20" Type="http://schemas.openxmlformats.org/officeDocument/2006/relationships/image" Target="../media/image53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slide" Target="slide1.xml"/><Relationship Id="rId10" Type="http://schemas.openxmlformats.org/officeDocument/2006/relationships/image" Target="../media/image48.e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0.emf"/><Relationship Id="rId22" Type="http://schemas.openxmlformats.org/officeDocument/2006/relationships/image" Target="../media/image7.jpeg"/><Relationship Id="rId27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1.emf"/><Relationship Id="rId26" Type="http://schemas.openxmlformats.org/officeDocument/2006/relationships/image" Target="../media/image65.e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34" Type="http://schemas.openxmlformats.org/officeDocument/2006/relationships/image" Target="../media/image69.emf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8.e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3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emf"/><Relationship Id="rId20" Type="http://schemas.openxmlformats.org/officeDocument/2006/relationships/image" Target="../media/image62.e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4.emf"/><Relationship Id="rId32" Type="http://schemas.openxmlformats.org/officeDocument/2006/relationships/image" Target="../media/image68.e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6.emf"/><Relationship Id="rId10" Type="http://schemas.openxmlformats.org/officeDocument/2006/relationships/image" Target="../media/image57.e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9.emf"/><Relationship Id="rId22" Type="http://schemas.openxmlformats.org/officeDocument/2006/relationships/image" Target="../media/image63.e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7.emf"/><Relationship Id="rId26" Type="http://schemas.openxmlformats.org/officeDocument/2006/relationships/image" Target="../media/image81.e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4.e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emf"/><Relationship Id="rId20" Type="http://schemas.openxmlformats.org/officeDocument/2006/relationships/image" Target="../media/image78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80.e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10" Type="http://schemas.openxmlformats.org/officeDocument/2006/relationships/image" Target="../media/image73.e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70.e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5.emf"/><Relationship Id="rId22" Type="http://schemas.openxmlformats.org/officeDocument/2006/relationships/image" Target="../media/image79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9.emf"/><Relationship Id="rId26" Type="http://schemas.openxmlformats.org/officeDocument/2006/relationships/image" Target="../media/image93.emf"/><Relationship Id="rId39" Type="http://schemas.openxmlformats.org/officeDocument/2006/relationships/oleObject" Target="../embeddings/oleObject93.bin"/><Relationship Id="rId21" Type="http://schemas.openxmlformats.org/officeDocument/2006/relationships/oleObject" Target="../embeddings/oleObject84.bin"/><Relationship Id="rId34" Type="http://schemas.openxmlformats.org/officeDocument/2006/relationships/image" Target="../media/image97.emf"/><Relationship Id="rId42" Type="http://schemas.openxmlformats.org/officeDocument/2006/relationships/image" Target="../media/image101.emf"/><Relationship Id="rId47" Type="http://schemas.openxmlformats.org/officeDocument/2006/relationships/oleObject" Target="../embeddings/oleObject97.bin"/><Relationship Id="rId50" Type="http://schemas.openxmlformats.org/officeDocument/2006/relationships/image" Target="../media/image7.jpeg"/><Relationship Id="rId55" Type="http://schemas.openxmlformats.org/officeDocument/2006/relationships/image" Target="../media/image11.jpeg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6.e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33" Type="http://schemas.openxmlformats.org/officeDocument/2006/relationships/oleObject" Target="../embeddings/oleObject90.bin"/><Relationship Id="rId38" Type="http://schemas.openxmlformats.org/officeDocument/2006/relationships/image" Target="../media/image99.emf"/><Relationship Id="rId46" Type="http://schemas.openxmlformats.org/officeDocument/2006/relationships/image" Target="../media/image10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emf"/><Relationship Id="rId20" Type="http://schemas.openxmlformats.org/officeDocument/2006/relationships/image" Target="../media/image90.emf"/><Relationship Id="rId29" Type="http://schemas.openxmlformats.org/officeDocument/2006/relationships/oleObject" Target="../embeddings/oleObject88.bin"/><Relationship Id="rId41" Type="http://schemas.openxmlformats.org/officeDocument/2006/relationships/oleObject" Target="../embeddings/oleObject94.bin"/><Relationship Id="rId54" Type="http://schemas.openxmlformats.org/officeDocument/2006/relationships/image" Target="../media/image10.jpeg"/><Relationship Id="rId1" Type="http://schemas.openxmlformats.org/officeDocument/2006/relationships/vmlDrawing" Target="../drawings/vmlDrawing7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92.emf"/><Relationship Id="rId32" Type="http://schemas.openxmlformats.org/officeDocument/2006/relationships/image" Target="../media/image96.emf"/><Relationship Id="rId37" Type="http://schemas.openxmlformats.org/officeDocument/2006/relationships/oleObject" Target="../embeddings/oleObject92.bin"/><Relationship Id="rId40" Type="http://schemas.openxmlformats.org/officeDocument/2006/relationships/image" Target="../media/image100.emf"/><Relationship Id="rId45" Type="http://schemas.openxmlformats.org/officeDocument/2006/relationships/oleObject" Target="../embeddings/oleObject96.bin"/><Relationship Id="rId53" Type="http://schemas.openxmlformats.org/officeDocument/2006/relationships/image" Target="../media/image9.jpeg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28" Type="http://schemas.openxmlformats.org/officeDocument/2006/relationships/image" Target="../media/image94.emf"/><Relationship Id="rId36" Type="http://schemas.openxmlformats.org/officeDocument/2006/relationships/image" Target="../media/image98.emf"/><Relationship Id="rId49" Type="http://schemas.openxmlformats.org/officeDocument/2006/relationships/image" Target="../media/image6.jpeg"/><Relationship Id="rId10" Type="http://schemas.openxmlformats.org/officeDocument/2006/relationships/image" Target="../media/image85.emf"/><Relationship Id="rId19" Type="http://schemas.openxmlformats.org/officeDocument/2006/relationships/oleObject" Target="../embeddings/oleObject83.bin"/><Relationship Id="rId31" Type="http://schemas.openxmlformats.org/officeDocument/2006/relationships/oleObject" Target="../embeddings/oleObject89.bin"/><Relationship Id="rId44" Type="http://schemas.openxmlformats.org/officeDocument/2006/relationships/image" Target="../media/image102.emf"/><Relationship Id="rId52" Type="http://schemas.openxmlformats.org/officeDocument/2006/relationships/image" Target="../media/image8.jpeg"/><Relationship Id="rId4" Type="http://schemas.openxmlformats.org/officeDocument/2006/relationships/image" Target="../media/image82.e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7.emf"/><Relationship Id="rId22" Type="http://schemas.openxmlformats.org/officeDocument/2006/relationships/image" Target="../media/image91.emf"/><Relationship Id="rId27" Type="http://schemas.openxmlformats.org/officeDocument/2006/relationships/oleObject" Target="../embeddings/oleObject87.bin"/><Relationship Id="rId30" Type="http://schemas.openxmlformats.org/officeDocument/2006/relationships/image" Target="../media/image95.emf"/><Relationship Id="rId35" Type="http://schemas.openxmlformats.org/officeDocument/2006/relationships/oleObject" Target="../embeddings/oleObject91.bin"/><Relationship Id="rId43" Type="http://schemas.openxmlformats.org/officeDocument/2006/relationships/oleObject" Target="../embeddings/oleObject95.bin"/><Relationship Id="rId48" Type="http://schemas.openxmlformats.org/officeDocument/2006/relationships/image" Target="../media/image104.emf"/><Relationship Id="rId8" Type="http://schemas.openxmlformats.org/officeDocument/2006/relationships/image" Target="../media/image84.emf"/><Relationship Id="rId51" Type="http://schemas.openxmlformats.org/officeDocument/2006/relationships/slide" Target="slide1.xml"/><Relationship Id="rId3" Type="http://schemas.openxmlformats.org/officeDocument/2006/relationships/oleObject" Target="../embeddings/oleObject7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1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6.e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108.emf"/><Relationship Id="rId4" Type="http://schemas.openxmlformats.org/officeDocument/2006/relationships/image" Target="../media/image105.e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19.emf"/><Relationship Id="rId3" Type="http://schemas.openxmlformats.org/officeDocument/2006/relationships/oleObject" Target="../embeddings/oleObject105.bin"/><Relationship Id="rId21" Type="http://schemas.openxmlformats.org/officeDocument/2006/relationships/oleObject" Target="../embeddings/oleObject114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16.emf"/><Relationship Id="rId1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emf"/><Relationship Id="rId20" Type="http://schemas.openxmlformats.org/officeDocument/2006/relationships/image" Target="../media/image120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3.e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122.wmf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10" Type="http://schemas.openxmlformats.org/officeDocument/2006/relationships/image" Target="../media/image115.emf"/><Relationship Id="rId19" Type="http://schemas.openxmlformats.org/officeDocument/2006/relationships/oleObject" Target="../embeddings/oleObject113.bin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17.emf"/><Relationship Id="rId22" Type="http://schemas.openxmlformats.org/officeDocument/2006/relationships/image" Target="../media/image1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22098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800">
                <a:latin typeface="华文行楷" pitchFamily="2" charset="-122"/>
                <a:ea typeface="华文行楷" pitchFamily="2" charset="-122"/>
              </a:rPr>
              <a:t>第四节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828800" y="202565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一元复合函数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4375150" y="2138363"/>
          <a:ext cx="2882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3" imgW="2882880" imgH="406080" progId="Equation.3">
                  <p:embed/>
                </p:oleObj>
              </mc:Choice>
              <mc:Fallback>
                <p:oleObj name="Equation" r:id="rId3" imgW="288288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2138363"/>
                        <a:ext cx="2882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133600" y="278765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求导法则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4330700" y="2684463"/>
          <a:ext cx="199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5" imgW="1993680" imgH="927000" progId="Equation.3">
                  <p:embed/>
                </p:oleObj>
              </mc:Choice>
              <mc:Fallback>
                <p:oleObj name="Equation" r:id="rId5" imgW="1993680" imgH="927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2684463"/>
                        <a:ext cx="199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524000" y="4144963"/>
            <a:ext cx="2133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</a:rPr>
              <a:t>本节内容</a:t>
            </a:r>
            <a:r>
              <a:rPr lang="en-US" altLang="zh-CN" sz="3200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2133600" y="4724400"/>
            <a:ext cx="655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一、多元复合函数求导的链式法则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2133600" y="5486400"/>
            <a:ext cx="5187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二、多元复合函数的全微分</a:t>
            </a:r>
          </a:p>
        </p:txBody>
      </p:sp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3886200" y="3687763"/>
          <a:ext cx="450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Equation" r:id="rId7" imgW="4508280" imgH="419040" progId="Equation.3">
                  <p:embed/>
                </p:oleObj>
              </mc:Choice>
              <mc:Fallback>
                <p:oleObj name="Equation" r:id="rId7" imgW="450828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87763"/>
                        <a:ext cx="4508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2133600" y="3549650"/>
            <a:ext cx="1773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微分法则</a:t>
            </a:r>
          </a:p>
        </p:txBody>
      </p:sp>
      <p:pic>
        <p:nvPicPr>
          <p:cNvPr id="7183" name="Picture 15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机动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5" name="Picture 17" descr="目录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7" name="Picture 19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1447800" y="1100138"/>
            <a:ext cx="70389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多元复合函数的求导法则 </a:t>
            </a:r>
          </a:p>
        </p:txBody>
      </p:sp>
      <p:sp>
        <p:nvSpPr>
          <p:cNvPr id="7197" name="AutoShape 29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209800" y="5638800"/>
            <a:ext cx="49530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99" name="Object 31"/>
          <p:cNvGraphicFramePr>
            <a:graphicFrameLocks noChangeAspect="1"/>
          </p:cNvGraphicFramePr>
          <p:nvPr/>
        </p:nvGraphicFramePr>
        <p:xfrm>
          <a:off x="152400" y="47244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BMP 图象" r:id="rId17" imgW="3390476" imgH="3409524" progId="Paint.Picture">
                  <p:embed/>
                </p:oleObj>
              </mc:Choice>
              <mc:Fallback>
                <p:oleObj name="BMP 图象" r:id="rId17" imgW="3390476" imgH="3409524" progId="Paint.Picture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7244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7467600" y="157163"/>
            <a:ext cx="1438275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第九章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3" grpId="0" autoUpdateAnimBg="0"/>
      <p:bldP spid="7176" grpId="0" autoUpdateAnimBg="0"/>
      <p:bldP spid="7177" grpId="0" autoUpdateAnimBg="0"/>
      <p:bldP spid="7178" grpId="0" autoUpdateAnimBg="0"/>
      <p:bldP spid="718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2057400" cy="6096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200" b="1">
                <a:ea typeface="楷体_GB2312" pitchFamily="49" charset="-122"/>
              </a:rPr>
              <a:t>内容小结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复合函数求导的链式法则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066800" y="18430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“</a:t>
            </a:r>
            <a:r>
              <a:rPr lang="zh-CN" altLang="en-US"/>
              <a:t>分段用乘</a:t>
            </a:r>
            <a:r>
              <a:rPr lang="en-US" altLang="zh-CN"/>
              <a:t>,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895600" y="18430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分叉用加</a:t>
            </a:r>
            <a:r>
              <a:rPr lang="en-US" altLang="zh-CN"/>
              <a:t>,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4572000" y="18430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单路全导</a:t>
            </a:r>
            <a:r>
              <a:rPr lang="en-US" altLang="zh-CN"/>
              <a:t>,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6248400" y="18430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叉路偏导”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1047750" y="2362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例如</a:t>
            </a:r>
            <a:r>
              <a:rPr lang="en-US" altLang="zh-CN" b="1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2185988" y="2471738"/>
          <a:ext cx="38338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0" name="Equation" r:id="rId3" imgW="3835080" imgH="406080" progId="Equation.3">
                  <p:embed/>
                </p:oleObj>
              </mc:Choice>
              <mc:Fallback>
                <p:oleObj name="Equation" r:id="rId3" imgW="383508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2471738"/>
                        <a:ext cx="38338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7772400" y="25781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1" name="Equation" r:id="rId5" imgW="228600" imgH="241200" progId="Equation.3">
                  <p:embed/>
                </p:oleObj>
              </mc:Choice>
              <mc:Fallback>
                <p:oleObj name="Equation" r:id="rId5" imgW="22860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5781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34" name="Group 18"/>
          <p:cNvGrpSpPr>
            <a:grpSpLocks/>
          </p:cNvGrpSpPr>
          <p:nvPr/>
        </p:nvGrpSpPr>
        <p:grpSpPr bwMode="auto">
          <a:xfrm>
            <a:off x="7391400" y="2819400"/>
            <a:ext cx="914400" cy="306388"/>
            <a:chOff x="4752" y="1440"/>
            <a:chExt cx="576" cy="193"/>
          </a:xfrm>
        </p:grpSpPr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 flipH="1">
              <a:off x="4752" y="144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>
              <a:off x="504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5040" y="1440"/>
              <a:ext cx="288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4830" name="Object 14"/>
          <p:cNvGraphicFramePr>
            <a:graphicFrameLocks noChangeAspect="1"/>
          </p:cNvGraphicFramePr>
          <p:nvPr/>
        </p:nvGraphicFramePr>
        <p:xfrm>
          <a:off x="7235825" y="3187700"/>
          <a:ext cx="1181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2" name="Equation" r:id="rId7" imgW="1180800" imgH="317160" progId="Equation.3">
                  <p:embed/>
                </p:oleObj>
              </mc:Choice>
              <mc:Fallback>
                <p:oleObj name="Equation" r:id="rId7" imgW="1180800" imgH="317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3187700"/>
                        <a:ext cx="1181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35" name="Group 19"/>
          <p:cNvGrpSpPr>
            <a:grpSpLocks/>
          </p:cNvGrpSpPr>
          <p:nvPr/>
        </p:nvGrpSpPr>
        <p:grpSpPr bwMode="auto">
          <a:xfrm>
            <a:off x="8077200" y="3505200"/>
            <a:ext cx="609600" cy="381000"/>
            <a:chOff x="5184" y="1872"/>
            <a:chExt cx="384" cy="240"/>
          </a:xfrm>
        </p:grpSpPr>
        <p:sp>
          <p:nvSpPr>
            <p:cNvPr id="34831" name="Line 15"/>
            <p:cNvSpPr>
              <a:spLocks noChangeShapeType="1"/>
            </p:cNvSpPr>
            <p:nvPr/>
          </p:nvSpPr>
          <p:spPr bwMode="auto">
            <a:xfrm flipH="1">
              <a:off x="5184" y="187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2" name="Line 16"/>
            <p:cNvSpPr>
              <a:spLocks noChangeShapeType="1"/>
            </p:cNvSpPr>
            <p:nvPr/>
          </p:nvSpPr>
          <p:spPr bwMode="auto">
            <a:xfrm>
              <a:off x="5376" y="187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4833" name="Object 17"/>
          <p:cNvGraphicFramePr>
            <a:graphicFrameLocks noChangeAspect="1"/>
          </p:cNvGraphicFramePr>
          <p:nvPr/>
        </p:nvGraphicFramePr>
        <p:xfrm>
          <a:off x="8039100" y="3949700"/>
          <a:ext cx="723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3" name="Equation" r:id="rId9" imgW="723600" imgH="317160" progId="Equation.3">
                  <p:embed/>
                </p:oleObj>
              </mc:Choice>
              <mc:Fallback>
                <p:oleObj name="Equation" r:id="rId9" imgW="723600" imgH="317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9100" y="3949700"/>
                        <a:ext cx="723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Object 20"/>
          <p:cNvGraphicFramePr>
            <a:graphicFrameLocks noChangeAspect="1"/>
          </p:cNvGraphicFramePr>
          <p:nvPr/>
        </p:nvGraphicFramePr>
        <p:xfrm>
          <a:off x="1616075" y="2971800"/>
          <a:ext cx="72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4" name="Equation" r:id="rId11" imgW="723600" imgH="850680" progId="Equation.3">
                  <p:embed/>
                </p:oleObj>
              </mc:Choice>
              <mc:Fallback>
                <p:oleObj name="Equation" r:id="rId11" imgW="723600" imgH="8506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2971800"/>
                        <a:ext cx="723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7" name="Object 21"/>
          <p:cNvGraphicFramePr>
            <a:graphicFrameLocks noChangeAspect="1"/>
          </p:cNvGraphicFramePr>
          <p:nvPr/>
        </p:nvGraphicFramePr>
        <p:xfrm>
          <a:off x="2368550" y="3157538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5" name="Equation" r:id="rId13" imgW="380880" imgH="444240" progId="Equation.3">
                  <p:embed/>
                </p:oleObj>
              </mc:Choice>
              <mc:Fallback>
                <p:oleObj name="Equation" r:id="rId13" imgW="380880" imgH="444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3157538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8" name="Object 22"/>
          <p:cNvGraphicFramePr>
            <a:graphicFrameLocks noChangeAspect="1"/>
          </p:cNvGraphicFramePr>
          <p:nvPr/>
        </p:nvGraphicFramePr>
        <p:xfrm>
          <a:off x="2782888" y="3163888"/>
          <a:ext cx="78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6" name="Equation" r:id="rId15" imgW="787320" imgH="444240" progId="Equation.3">
                  <p:embed/>
                </p:oleObj>
              </mc:Choice>
              <mc:Fallback>
                <p:oleObj name="Equation" r:id="rId15" imgW="787320" imgH="444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163888"/>
                        <a:ext cx="78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9" name="Object 23"/>
          <p:cNvGraphicFramePr>
            <a:graphicFrameLocks noChangeAspect="1"/>
          </p:cNvGraphicFramePr>
          <p:nvPr/>
        </p:nvGraphicFramePr>
        <p:xfrm>
          <a:off x="3521075" y="3124200"/>
          <a:ext cx="5429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7" name="Equation" r:id="rId17" imgW="545760" imgH="444240" progId="Equation.3">
                  <p:embed/>
                </p:oleObj>
              </mc:Choice>
              <mc:Fallback>
                <p:oleObj name="Equation" r:id="rId17" imgW="54576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3124200"/>
                        <a:ext cx="5429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0" name="Object 24"/>
          <p:cNvGraphicFramePr>
            <a:graphicFrameLocks noChangeAspect="1"/>
          </p:cNvGraphicFramePr>
          <p:nvPr/>
        </p:nvGraphicFramePr>
        <p:xfrm>
          <a:off x="4486275" y="3016250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8" name="Equation" r:id="rId19" imgW="723600" imgH="927000" progId="Equation.3">
                  <p:embed/>
                </p:oleObj>
              </mc:Choice>
              <mc:Fallback>
                <p:oleObj name="Equation" r:id="rId19" imgW="723600" imgH="927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3016250"/>
                        <a:ext cx="72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1" name="Object 25"/>
          <p:cNvGraphicFramePr>
            <a:graphicFrameLocks noChangeAspect="1"/>
          </p:cNvGraphicFramePr>
          <p:nvPr/>
        </p:nvGraphicFramePr>
        <p:xfrm>
          <a:off x="5259388" y="3176588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9" name="Equation" r:id="rId21" imgW="380880" imgH="444240" progId="Equation.3">
                  <p:embed/>
                </p:oleObj>
              </mc:Choice>
              <mc:Fallback>
                <p:oleObj name="Equation" r:id="rId21" imgW="380880" imgH="4442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3176588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2" name="Object 26"/>
          <p:cNvGraphicFramePr>
            <a:graphicFrameLocks noChangeAspect="1"/>
          </p:cNvGraphicFramePr>
          <p:nvPr/>
        </p:nvGraphicFramePr>
        <p:xfrm>
          <a:off x="5689600" y="3213100"/>
          <a:ext cx="78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0" name="Equation" r:id="rId23" imgW="787320" imgH="444240" progId="Equation.3">
                  <p:embed/>
                </p:oleObj>
              </mc:Choice>
              <mc:Fallback>
                <p:oleObj name="Equation" r:id="rId23" imgW="787320" imgH="4442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3213100"/>
                        <a:ext cx="78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3" name="Object 27"/>
          <p:cNvGraphicFramePr>
            <a:graphicFrameLocks noChangeAspect="1"/>
          </p:cNvGraphicFramePr>
          <p:nvPr/>
        </p:nvGraphicFramePr>
        <p:xfrm>
          <a:off x="6513513" y="3200400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1" name="Equation" r:id="rId25" imgW="393480" imgH="444240" progId="Equation.3">
                  <p:embed/>
                </p:oleObj>
              </mc:Choice>
              <mc:Fallback>
                <p:oleObj name="Equation" r:id="rId25" imgW="393480" imgH="4442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3" y="3200400"/>
                        <a:ext cx="39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609600" y="40528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全微分形式不变性</a:t>
            </a:r>
          </a:p>
        </p:txBody>
      </p:sp>
      <p:graphicFrame>
        <p:nvGraphicFramePr>
          <p:cNvPr id="34845" name="Object 29"/>
          <p:cNvGraphicFramePr>
            <a:graphicFrameLocks noChangeAspect="1"/>
          </p:cNvGraphicFramePr>
          <p:nvPr/>
        </p:nvGraphicFramePr>
        <p:xfrm>
          <a:off x="1066800" y="4629150"/>
          <a:ext cx="219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2" name="Equation" r:id="rId27" imgW="2197080" imgH="444240" progId="Equation.3">
                  <p:embed/>
                </p:oleObj>
              </mc:Choice>
              <mc:Fallback>
                <p:oleObj name="Equation" r:id="rId27" imgW="2197080" imgH="4442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629150"/>
                        <a:ext cx="219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3200400" y="45862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不论 </a:t>
            </a:r>
            <a:r>
              <a:rPr lang="en-US" altLang="zh-CN" i="1"/>
              <a:t>u</a:t>
            </a:r>
            <a:r>
              <a:rPr lang="en-US" altLang="zh-CN"/>
              <a:t> , </a:t>
            </a:r>
            <a:r>
              <a:rPr lang="en-US" altLang="zh-CN" i="1"/>
              <a:t>v </a:t>
            </a:r>
            <a:r>
              <a:rPr lang="zh-CN" altLang="en-US"/>
              <a:t>是自变量还是因变量</a:t>
            </a:r>
            <a:r>
              <a:rPr lang="en-US" altLang="zh-CN"/>
              <a:t>,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1600200" y="5181600"/>
            <a:ext cx="4876800" cy="6858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49" name="Object 33"/>
          <p:cNvGraphicFramePr>
            <a:graphicFrameLocks noChangeAspect="1"/>
          </p:cNvGraphicFramePr>
          <p:nvPr/>
        </p:nvGraphicFramePr>
        <p:xfrm>
          <a:off x="1828800" y="5334000"/>
          <a:ext cx="443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3" name="Equation" r:id="rId29" imgW="4431960" imgH="444240" progId="Equation.3">
                  <p:embed/>
                </p:oleObj>
              </mc:Choice>
              <mc:Fallback>
                <p:oleObj name="Equation" r:id="rId29" imgW="4431960" imgH="4442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334000"/>
                        <a:ext cx="443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7162800" y="2438400"/>
            <a:ext cx="1676400" cy="1905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4853" name="Picture 3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54" name="Picture 38" descr="F:\My Documents\数学资源库\机动.jpg"/>
          <p:cNvPicPr>
            <a:picLocks noChangeAspect="1" noChangeArrowheads="1"/>
          </p:cNvPicPr>
          <p:nvPr/>
        </p:nvPicPr>
        <p:blipFill>
          <a:blip r:embed="rId3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55" name="Picture 39" descr="F:\My Documents\数学资源库\目录.jpg">
            <a:hlinkClick r:id="rId33" action="ppaction://hlinksldjump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56" name="Picture 4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57" name="Picture 4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58" name="Picture 4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59" name="Text Box 43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  <p:bldP spid="34820" grpId="0" autoUpdateAnimBg="0"/>
      <p:bldP spid="34821" grpId="0" autoUpdateAnimBg="0"/>
      <p:bldP spid="34822" grpId="0" autoUpdateAnimBg="0"/>
      <p:bldP spid="34823" grpId="0" autoUpdateAnimBg="0"/>
      <p:bldP spid="34824" grpId="0" autoUpdateAnimBg="0"/>
      <p:bldP spid="34844" grpId="0" autoUpdateAnimBg="0"/>
      <p:bldP spid="34846" grpId="0" autoUpdateAnimBg="0"/>
      <p:bldP spid="34850" grpId="0" animBg="1"/>
      <p:bldP spid="348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299151"/>
              </p:ext>
            </p:extLst>
          </p:nvPr>
        </p:nvGraphicFramePr>
        <p:xfrm>
          <a:off x="1041400" y="3184128"/>
          <a:ext cx="6889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0" name="Equation" r:id="rId3" imgW="711000" imgH="927000" progId="Equation.3">
                  <p:embed/>
                </p:oleObj>
              </mc:Choice>
              <mc:Fallback>
                <p:oleObj name="Equation" r:id="rId3" imgW="711000" imgH="927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3184128"/>
                        <a:ext cx="6889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461525"/>
              </p:ext>
            </p:extLst>
          </p:nvPr>
        </p:nvGraphicFramePr>
        <p:xfrm>
          <a:off x="4102100" y="3388915"/>
          <a:ext cx="21955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1" name="Equation" r:id="rId5" imgW="2197080" imgH="444240" progId="Equation.3">
                  <p:embed/>
                </p:oleObj>
              </mc:Choice>
              <mc:Fallback>
                <p:oleObj name="Equation" r:id="rId5" imgW="219708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3388915"/>
                        <a:ext cx="21955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397680"/>
              </p:ext>
            </p:extLst>
          </p:nvPr>
        </p:nvGraphicFramePr>
        <p:xfrm>
          <a:off x="4192588" y="4393803"/>
          <a:ext cx="22971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2" name="Equation" r:id="rId7" imgW="2298600" imgH="444240" progId="Equation.3">
                  <p:embed/>
                </p:oleObj>
              </mc:Choice>
              <mc:Fallback>
                <p:oleObj name="Equation" r:id="rId7" imgW="229860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588" y="4393803"/>
                        <a:ext cx="22971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376566"/>
              </p:ext>
            </p:extLst>
          </p:nvPr>
        </p:nvGraphicFramePr>
        <p:xfrm>
          <a:off x="990600" y="4214415"/>
          <a:ext cx="7143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3" name="Equation" r:id="rId9" imgW="736560" imgH="927000" progId="Equation.3">
                  <p:embed/>
                </p:oleObj>
              </mc:Choice>
              <mc:Fallback>
                <p:oleObj name="Equation" r:id="rId9" imgW="736560" imgH="927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14415"/>
                        <a:ext cx="71437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71550"/>
              </p:ext>
            </p:extLst>
          </p:nvPr>
        </p:nvGraphicFramePr>
        <p:xfrm>
          <a:off x="1752600" y="3174603"/>
          <a:ext cx="9858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4" name="Equation" r:id="rId11" imgW="1015920" imgH="927000" progId="Equation.3">
                  <p:embed/>
                </p:oleObj>
              </mc:Choice>
              <mc:Fallback>
                <p:oleObj name="Equation" r:id="rId11" imgW="1015920" imgH="9270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74603"/>
                        <a:ext cx="985838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259823"/>
              </p:ext>
            </p:extLst>
          </p:nvPr>
        </p:nvGraphicFramePr>
        <p:xfrm>
          <a:off x="2743200" y="3184128"/>
          <a:ext cx="12319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5" name="Equation" r:id="rId13" imgW="1269720" imgH="927000" progId="Equation.3">
                  <p:embed/>
                </p:oleObj>
              </mc:Choice>
              <mc:Fallback>
                <p:oleObj name="Equation" r:id="rId13" imgW="1269720" imgH="9270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84128"/>
                        <a:ext cx="123190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489787"/>
              </p:ext>
            </p:extLst>
          </p:nvPr>
        </p:nvGraphicFramePr>
        <p:xfrm>
          <a:off x="1727200" y="4214415"/>
          <a:ext cx="9969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6" name="Equation" r:id="rId15" imgW="1028520" imgH="927000" progId="Equation.3">
                  <p:embed/>
                </p:oleObj>
              </mc:Choice>
              <mc:Fallback>
                <p:oleObj name="Equation" r:id="rId15" imgW="1028520" imgH="9270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214415"/>
                        <a:ext cx="99695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360372"/>
              </p:ext>
            </p:extLst>
          </p:nvPr>
        </p:nvGraphicFramePr>
        <p:xfrm>
          <a:off x="2773363" y="4212828"/>
          <a:ext cx="125571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7" name="Equation" r:id="rId17" imgW="1295280" imgH="927000" progId="Equation.3">
                  <p:embed/>
                </p:oleObj>
              </mc:Choice>
              <mc:Fallback>
                <p:oleObj name="Equation" r:id="rId17" imgW="1295280" imgH="9270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4212828"/>
                        <a:ext cx="1255712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6660232" y="2594248"/>
            <a:ext cx="2133600" cy="1981200"/>
            <a:chOff x="6781800" y="1957883"/>
            <a:chExt cx="2133600" cy="1981200"/>
          </a:xfrm>
        </p:grpSpPr>
        <p:sp>
          <p:nvSpPr>
            <p:cNvPr id="10286" name="Rectangle 46"/>
            <p:cNvSpPr>
              <a:spLocks noChangeArrowheads="1"/>
            </p:cNvSpPr>
            <p:nvPr/>
          </p:nvSpPr>
          <p:spPr bwMode="auto">
            <a:xfrm>
              <a:off x="6781800" y="1957883"/>
              <a:ext cx="2133600" cy="198120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6" name="Line 66"/>
            <p:cNvSpPr>
              <a:spLocks noChangeShapeType="1"/>
            </p:cNvSpPr>
            <p:nvPr/>
          </p:nvSpPr>
          <p:spPr bwMode="auto">
            <a:xfrm rot="1080000" flipH="1">
              <a:off x="7010400" y="3065958"/>
              <a:ext cx="255588" cy="48895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0" name="Line 70"/>
            <p:cNvSpPr>
              <a:spLocks noChangeShapeType="1"/>
            </p:cNvSpPr>
            <p:nvPr/>
          </p:nvSpPr>
          <p:spPr bwMode="auto">
            <a:xfrm>
              <a:off x="7329488" y="3115171"/>
              <a:ext cx="381000" cy="381000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9" name="Line 69"/>
            <p:cNvSpPr>
              <a:spLocks noChangeShapeType="1"/>
            </p:cNvSpPr>
            <p:nvPr/>
          </p:nvSpPr>
          <p:spPr bwMode="auto">
            <a:xfrm rot="1076418" flipH="1">
              <a:off x="7426325" y="2342058"/>
              <a:ext cx="269875" cy="517525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1" name="Line 71"/>
            <p:cNvSpPr>
              <a:spLocks noChangeShapeType="1"/>
            </p:cNvSpPr>
            <p:nvPr/>
          </p:nvSpPr>
          <p:spPr bwMode="auto">
            <a:xfrm>
              <a:off x="7772400" y="2415083"/>
              <a:ext cx="381000" cy="381000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5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9067066"/>
                </p:ext>
              </p:extLst>
            </p:nvPr>
          </p:nvGraphicFramePr>
          <p:xfrm>
            <a:off x="7620000" y="2046783"/>
            <a:ext cx="381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8" name="公式" r:id="rId19" imgW="126720" imgH="126720" progId="Equation.3">
                    <p:embed/>
                  </p:oleObj>
                </mc:Choice>
                <mc:Fallback>
                  <p:oleObj name="公式" r:id="rId19" imgW="126720" imgH="1267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0" y="2046783"/>
                          <a:ext cx="3810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9243819"/>
                </p:ext>
              </p:extLst>
            </p:nvPr>
          </p:nvGraphicFramePr>
          <p:xfrm>
            <a:off x="7315200" y="2796083"/>
            <a:ext cx="10509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9" name="公式" r:id="rId21" imgW="419040" imgH="164880" progId="Equation.3">
                    <p:embed/>
                  </p:oleObj>
                </mc:Choice>
                <mc:Fallback>
                  <p:oleObj name="公式" r:id="rId21" imgW="419040" imgH="1648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5200" y="2796083"/>
                          <a:ext cx="1050925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6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3002614"/>
                </p:ext>
              </p:extLst>
            </p:nvPr>
          </p:nvGraphicFramePr>
          <p:xfrm>
            <a:off x="6858000" y="3494583"/>
            <a:ext cx="2044700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0" name="公式" r:id="rId23" imgW="812520" imgH="164880" progId="Equation.3">
                    <p:embed/>
                  </p:oleObj>
                </mc:Choice>
                <mc:Fallback>
                  <p:oleObj name="公式" r:id="rId23" imgW="812520" imgH="1648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0" y="3494583"/>
                          <a:ext cx="2044700" cy="411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8" name="Line 68"/>
            <p:cNvSpPr>
              <a:spLocks noChangeShapeType="1"/>
            </p:cNvSpPr>
            <p:nvPr/>
          </p:nvSpPr>
          <p:spPr bwMode="auto">
            <a:xfrm rot="1080000" flipH="1">
              <a:off x="7897813" y="3065958"/>
              <a:ext cx="255587" cy="48895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2" name="Line 72"/>
            <p:cNvSpPr>
              <a:spLocks noChangeShapeType="1"/>
            </p:cNvSpPr>
            <p:nvPr/>
          </p:nvSpPr>
          <p:spPr bwMode="auto">
            <a:xfrm>
              <a:off x="8266113" y="3115171"/>
              <a:ext cx="381000" cy="381000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609600" y="1668101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定理</a:t>
            </a:r>
            <a:r>
              <a:rPr lang="en-US" altLang="zh-CN" b="1" dirty="0">
                <a:solidFill>
                  <a:schemeClr val="tx2"/>
                </a:solidFill>
              </a:rPr>
              <a:t>. </a:t>
            </a:r>
            <a:r>
              <a:rPr lang="en-US" altLang="zh-CN" dirty="0"/>
              <a:t> </a:t>
            </a:r>
            <a:r>
              <a:rPr lang="zh-CN" altLang="en-US" dirty="0"/>
              <a:t>若函数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010750"/>
              </p:ext>
            </p:extLst>
          </p:nvPr>
        </p:nvGraphicFramePr>
        <p:xfrm>
          <a:off x="2898315" y="1669055"/>
          <a:ext cx="4930205" cy="458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1" name="公式" r:id="rId25" imgW="2234880" imgH="203040" progId="Equation.3">
                  <p:embed/>
                </p:oleObj>
              </mc:Choice>
              <mc:Fallback>
                <p:oleObj name="公式" r:id="rId25" imgW="223488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315" y="1669055"/>
                        <a:ext cx="4930205" cy="45805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611560" y="2215044"/>
            <a:ext cx="38164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均可微，则</a:t>
            </a:r>
            <a:endParaRPr lang="zh-CN" altLang="en-US" dirty="0"/>
          </a:p>
        </p:txBody>
      </p:sp>
      <p:sp>
        <p:nvSpPr>
          <p:cNvPr id="69" name="Rectangle 2"/>
          <p:cNvSpPr txBox="1">
            <a:spLocks noChangeArrowheads="1"/>
          </p:cNvSpPr>
          <p:nvPr/>
        </p:nvSpPr>
        <p:spPr bwMode="auto">
          <a:xfrm>
            <a:off x="609600" y="692696"/>
            <a:ext cx="647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b="1" smtClean="0">
                <a:ea typeface="楷体_GB2312" pitchFamily="49" charset="-122"/>
              </a:rPr>
              <a:t>一、多元复合函数求导的链式法则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611560" y="5373216"/>
            <a:ext cx="8352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注：定理中的中间变量和最终变量的个数均可推广。</a:t>
            </a:r>
            <a:endParaRPr lang="zh-CN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 autoUpdateAnimBg="0"/>
      <p:bldP spid="65" grpId="0" build="p" autoUpdateAnimBg="0"/>
      <p:bldP spid="70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16764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1. </a:t>
            </a:r>
            <a:r>
              <a:rPr lang="zh-CN" altLang="en-US" sz="2800" b="1"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828800" y="482600"/>
          <a:ext cx="4670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8" name="Equation" r:id="rId3" imgW="4673520" imgH="507960" progId="Equation.3">
                  <p:embed/>
                </p:oleObj>
              </mc:Choice>
              <mc:Fallback>
                <p:oleObj name="Equation" r:id="rId3" imgW="46735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2600"/>
                        <a:ext cx="46704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6553200" y="381000"/>
          <a:ext cx="157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9" name="Equation" r:id="rId5" imgW="1574640" imgH="927000" progId="Equation.3">
                  <p:embed/>
                </p:oleObj>
              </mc:Choice>
              <mc:Fallback>
                <p:oleObj name="Equation" r:id="rId5" imgW="157464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81000"/>
                        <a:ext cx="1574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85800" y="1320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1546225" y="1143000"/>
          <a:ext cx="431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0" name="Equation" r:id="rId7" imgW="431640" imgH="927000" progId="Equation.3">
                  <p:embed/>
                </p:oleObj>
              </mc:Choice>
              <mc:Fallback>
                <p:oleObj name="Equation" r:id="rId7" imgW="43164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1143000"/>
                        <a:ext cx="431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2079625" y="2176463"/>
          <a:ext cx="13493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1" name="Equation" r:id="rId9" imgW="1371600" imgH="444240" progId="Equation.3">
                  <p:embed/>
                </p:oleObj>
              </mc:Choice>
              <mc:Fallback>
                <p:oleObj name="Equation" r:id="rId9" imgW="1371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2176463"/>
                        <a:ext cx="13493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2079625" y="2908300"/>
          <a:ext cx="4686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2" name="Equation" r:id="rId11" imgW="4686120" imgH="520560" progId="Equation.3">
                  <p:embed/>
                </p:oleObj>
              </mc:Choice>
              <mc:Fallback>
                <p:oleObj name="Equation" r:id="rId11" imgW="46861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2908300"/>
                        <a:ext cx="4686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24"/>
          <p:cNvGraphicFramePr>
            <a:graphicFrameLocks noChangeAspect="1"/>
          </p:cNvGraphicFramePr>
          <p:nvPr/>
        </p:nvGraphicFramePr>
        <p:xfrm>
          <a:off x="1546225" y="3589338"/>
          <a:ext cx="457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3" name="Equation" r:id="rId13" imgW="457200" imgH="927000" progId="Equation.3">
                  <p:embed/>
                </p:oleObj>
              </mc:Choice>
              <mc:Fallback>
                <p:oleObj name="Equation" r:id="rId13" imgW="4572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3589338"/>
                        <a:ext cx="457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3" name="Object 25"/>
          <p:cNvGraphicFramePr>
            <a:graphicFrameLocks noChangeAspect="1"/>
          </p:cNvGraphicFramePr>
          <p:nvPr/>
        </p:nvGraphicFramePr>
        <p:xfrm>
          <a:off x="2079625" y="5499100"/>
          <a:ext cx="46720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4" name="Equation" r:id="rId15" imgW="4660560" imgH="520560" progId="Equation.3">
                  <p:embed/>
                </p:oleObj>
              </mc:Choice>
              <mc:Fallback>
                <p:oleObj name="Equation" r:id="rId15" imgW="46605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5499100"/>
                        <a:ext cx="46720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Object 26"/>
          <p:cNvGraphicFramePr>
            <a:graphicFrameLocks noChangeAspect="1"/>
          </p:cNvGraphicFramePr>
          <p:nvPr/>
        </p:nvGraphicFramePr>
        <p:xfrm>
          <a:off x="2079625" y="4727575"/>
          <a:ext cx="137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5" name="Equation" r:id="rId17" imgW="1371600" imgH="444240" progId="Equation.3">
                  <p:embed/>
                </p:oleObj>
              </mc:Choice>
              <mc:Fallback>
                <p:oleObj name="Equation" r:id="rId17" imgW="1371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4727575"/>
                        <a:ext cx="1371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6" name="Object 28"/>
          <p:cNvGraphicFramePr>
            <a:graphicFrameLocks noChangeAspect="1"/>
          </p:cNvGraphicFramePr>
          <p:nvPr/>
        </p:nvGraphicFramePr>
        <p:xfrm>
          <a:off x="2082800" y="1155700"/>
          <a:ext cx="12922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6" name="Equation" r:id="rId19" imgW="1295280" imgH="927000" progId="Equation.3">
                  <p:embed/>
                </p:oleObj>
              </mc:Choice>
              <mc:Fallback>
                <p:oleObj name="Equation" r:id="rId19" imgW="12952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155700"/>
                        <a:ext cx="12922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7" name="Object 29"/>
          <p:cNvGraphicFramePr>
            <a:graphicFrameLocks noChangeAspect="1"/>
          </p:cNvGraphicFramePr>
          <p:nvPr/>
        </p:nvGraphicFramePr>
        <p:xfrm>
          <a:off x="3454400" y="1168400"/>
          <a:ext cx="1270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7" name="Equation" r:id="rId21" imgW="1269720" imgH="927000" progId="Equation.3">
                  <p:embed/>
                </p:oleObj>
              </mc:Choice>
              <mc:Fallback>
                <p:oleObj name="Equation" r:id="rId21" imgW="126972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1168400"/>
                        <a:ext cx="1270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" name="Object 30"/>
          <p:cNvGraphicFramePr>
            <a:graphicFrameLocks noChangeAspect="1"/>
          </p:cNvGraphicFramePr>
          <p:nvPr/>
        </p:nvGraphicFramePr>
        <p:xfrm>
          <a:off x="4019550" y="2159000"/>
          <a:ext cx="140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8" name="Equation" r:id="rId23" imgW="1409400" imgH="444240" progId="Equation.3">
                  <p:embed/>
                </p:oleObj>
              </mc:Choice>
              <mc:Fallback>
                <p:oleObj name="Equation" r:id="rId23" imgW="1409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2159000"/>
                        <a:ext cx="140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9" name="Object 31"/>
          <p:cNvGraphicFramePr>
            <a:graphicFrameLocks noChangeAspect="1"/>
          </p:cNvGraphicFramePr>
          <p:nvPr/>
        </p:nvGraphicFramePr>
        <p:xfrm>
          <a:off x="2079625" y="3581400"/>
          <a:ext cx="1320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9" name="Equation" r:id="rId25" imgW="1320480" imgH="927000" progId="Equation.3">
                  <p:embed/>
                </p:oleObj>
              </mc:Choice>
              <mc:Fallback>
                <p:oleObj name="Equation" r:id="rId25" imgW="13204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3581400"/>
                        <a:ext cx="1320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1" name="Object 33"/>
          <p:cNvGraphicFramePr>
            <a:graphicFrameLocks noChangeAspect="1"/>
          </p:cNvGraphicFramePr>
          <p:nvPr/>
        </p:nvGraphicFramePr>
        <p:xfrm>
          <a:off x="4038600" y="4724400"/>
          <a:ext cx="140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0" name="Equation" r:id="rId27" imgW="1409400" imgH="444240" progId="Equation.3">
                  <p:embed/>
                </p:oleObj>
              </mc:Choice>
              <mc:Fallback>
                <p:oleObj name="Equation" r:id="rId27" imgW="1409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140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4" name="Object 36"/>
          <p:cNvGraphicFramePr>
            <a:graphicFrameLocks noChangeAspect="1"/>
          </p:cNvGraphicFramePr>
          <p:nvPr/>
        </p:nvGraphicFramePr>
        <p:xfrm>
          <a:off x="3492500" y="2327275"/>
          <a:ext cx="495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1" name="公式" r:id="rId29" imgW="190440" imgH="164880" progId="Equation.3">
                  <p:embed/>
                </p:oleObj>
              </mc:Choice>
              <mc:Fallback>
                <p:oleObj name="公式" r:id="rId29" imgW="1904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327275"/>
                        <a:ext cx="4953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5" name="Object 37"/>
          <p:cNvGraphicFramePr>
            <a:graphicFrameLocks noChangeAspect="1"/>
          </p:cNvGraphicFramePr>
          <p:nvPr/>
        </p:nvGraphicFramePr>
        <p:xfrm>
          <a:off x="5486400" y="2298700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2" name="Equation" r:id="rId31" imgW="279360" imgH="304560" progId="Equation.3">
                  <p:embed/>
                </p:oleObj>
              </mc:Choice>
              <mc:Fallback>
                <p:oleObj name="Equation" r:id="rId31" imgW="2793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298700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6" name="Object 38"/>
          <p:cNvGraphicFramePr>
            <a:graphicFrameLocks noChangeAspect="1"/>
          </p:cNvGraphicFramePr>
          <p:nvPr/>
        </p:nvGraphicFramePr>
        <p:xfrm>
          <a:off x="3505200" y="4876800"/>
          <a:ext cx="46196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3" name="公式" r:id="rId33" imgW="177480" imgH="139680" progId="Equation.3">
                  <p:embed/>
                </p:oleObj>
              </mc:Choice>
              <mc:Fallback>
                <p:oleObj name="公式" r:id="rId33" imgW="1774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46196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7" name="Object 39"/>
          <p:cNvGraphicFramePr>
            <a:graphicFrameLocks noChangeAspect="1"/>
          </p:cNvGraphicFramePr>
          <p:nvPr/>
        </p:nvGraphicFramePr>
        <p:xfrm>
          <a:off x="5499100" y="4768850"/>
          <a:ext cx="3635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4" name="公式" r:id="rId35" imgW="139680" imgH="164880" progId="Equation.3">
                  <p:embed/>
                </p:oleObj>
              </mc:Choice>
              <mc:Fallback>
                <p:oleObj name="公式" r:id="rId35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4768850"/>
                        <a:ext cx="3635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0" name="Rectangle 42"/>
          <p:cNvSpPr>
            <a:spLocks noChangeArrowheads="1"/>
          </p:cNvSpPr>
          <p:nvPr/>
        </p:nvSpPr>
        <p:spPr bwMode="auto">
          <a:xfrm>
            <a:off x="7010400" y="2362200"/>
            <a:ext cx="1828800" cy="1981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331" name="Object 43"/>
          <p:cNvGraphicFramePr>
            <a:graphicFrameLocks noChangeAspect="1"/>
          </p:cNvGraphicFramePr>
          <p:nvPr/>
        </p:nvGraphicFramePr>
        <p:xfrm>
          <a:off x="7748588" y="2533650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5" name="Equation" r:id="rId37" imgW="215640" imgH="215640" progId="Equation.3">
                  <p:embed/>
                </p:oleObj>
              </mc:Choice>
              <mc:Fallback>
                <p:oleObj name="Equation" r:id="rId37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8588" y="2533650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2" name="Object 44"/>
          <p:cNvGraphicFramePr>
            <a:graphicFrameLocks noChangeAspect="1"/>
          </p:cNvGraphicFramePr>
          <p:nvPr/>
        </p:nvGraphicFramePr>
        <p:xfrm>
          <a:off x="7391400" y="3222625"/>
          <a:ext cx="952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6" name="Equation" r:id="rId39" imgW="952200" imgH="317160" progId="Equation.3">
                  <p:embed/>
                </p:oleObj>
              </mc:Choice>
              <mc:Fallback>
                <p:oleObj name="Equation" r:id="rId39" imgW="9522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222625"/>
                        <a:ext cx="952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3" name="Object 45"/>
          <p:cNvGraphicFramePr>
            <a:graphicFrameLocks noChangeAspect="1"/>
          </p:cNvGraphicFramePr>
          <p:nvPr/>
        </p:nvGraphicFramePr>
        <p:xfrm>
          <a:off x="7073900" y="3949700"/>
          <a:ext cx="1612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7" name="Equation" r:id="rId41" imgW="1612800" imgH="317160" progId="Equation.3">
                  <p:embed/>
                </p:oleObj>
              </mc:Choice>
              <mc:Fallback>
                <p:oleObj name="Equation" r:id="rId41" imgW="16128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3949700"/>
                        <a:ext cx="1612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44" name="Picture 5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45" name="Picture 57" descr="F:\My Documents\数学资源库\机动.jpg"/>
          <p:cNvPicPr>
            <a:picLocks noChangeAspect="1" noChangeArrowheads="1"/>
          </p:cNvPicPr>
          <p:nvPr/>
        </p:nvPicPr>
        <p:blipFill>
          <a:blip r:embed="rId4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46" name="Picture 58" descr="F:\My Documents\数学资源库\目录.jpg">
            <a:hlinkClick r:id="rId45" action="ppaction://hlinksldjump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47" name="Picture 5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48" name="Picture 6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49" name="Picture 6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50" name="Text Box 62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sp>
        <p:nvSpPr>
          <p:cNvPr id="12351" name="Freeform 63"/>
          <p:cNvSpPr>
            <a:spLocks/>
          </p:cNvSpPr>
          <p:nvPr/>
        </p:nvSpPr>
        <p:spPr bwMode="auto">
          <a:xfrm>
            <a:off x="7467600" y="2819400"/>
            <a:ext cx="730250" cy="360363"/>
          </a:xfrm>
          <a:custGeom>
            <a:avLst/>
            <a:gdLst>
              <a:gd name="T0" fmla="*/ 0 w 1152"/>
              <a:gd name="T1" fmla="*/ 576 h 576"/>
              <a:gd name="T2" fmla="*/ 576 w 1152"/>
              <a:gd name="T3" fmla="*/ 0 h 576"/>
              <a:gd name="T4" fmla="*/ 1152 w 1152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576">
                <a:moveTo>
                  <a:pt x="0" y="576"/>
                </a:moveTo>
                <a:lnTo>
                  <a:pt x="576" y="0"/>
                </a:lnTo>
                <a:lnTo>
                  <a:pt x="1152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52" name="Freeform 64"/>
          <p:cNvSpPr>
            <a:spLocks/>
          </p:cNvSpPr>
          <p:nvPr/>
        </p:nvSpPr>
        <p:spPr bwMode="auto">
          <a:xfrm>
            <a:off x="7196138" y="3505200"/>
            <a:ext cx="576262" cy="360363"/>
          </a:xfrm>
          <a:custGeom>
            <a:avLst/>
            <a:gdLst>
              <a:gd name="T0" fmla="*/ 0 w 1152"/>
              <a:gd name="T1" fmla="*/ 576 h 576"/>
              <a:gd name="T2" fmla="*/ 576 w 1152"/>
              <a:gd name="T3" fmla="*/ 0 h 576"/>
              <a:gd name="T4" fmla="*/ 1152 w 1152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576">
                <a:moveTo>
                  <a:pt x="0" y="576"/>
                </a:moveTo>
                <a:lnTo>
                  <a:pt x="576" y="0"/>
                </a:lnTo>
                <a:lnTo>
                  <a:pt x="1152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53" name="Freeform 65"/>
          <p:cNvSpPr>
            <a:spLocks/>
          </p:cNvSpPr>
          <p:nvPr/>
        </p:nvSpPr>
        <p:spPr bwMode="auto">
          <a:xfrm>
            <a:off x="7958138" y="3505200"/>
            <a:ext cx="576262" cy="360363"/>
          </a:xfrm>
          <a:custGeom>
            <a:avLst/>
            <a:gdLst>
              <a:gd name="T0" fmla="*/ 0 w 1152"/>
              <a:gd name="T1" fmla="*/ 576 h 576"/>
              <a:gd name="T2" fmla="*/ 576 w 1152"/>
              <a:gd name="T3" fmla="*/ 0 h 576"/>
              <a:gd name="T4" fmla="*/ 1152 w 1152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576">
                <a:moveTo>
                  <a:pt x="0" y="576"/>
                </a:moveTo>
                <a:lnTo>
                  <a:pt x="576" y="0"/>
                </a:lnTo>
                <a:lnTo>
                  <a:pt x="1152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693074"/>
              </p:ext>
            </p:extLst>
          </p:nvPr>
        </p:nvGraphicFramePr>
        <p:xfrm>
          <a:off x="3491880" y="3616325"/>
          <a:ext cx="1384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8" name="Equation" r:id="rId50" imgW="1379290" imgH="922093" progId="Equation.3">
                  <p:embed/>
                </p:oleObj>
              </mc:Choice>
              <mc:Fallback>
                <p:oleObj name="Equation" r:id="rId50" imgW="1379290" imgH="9220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616325"/>
                        <a:ext cx="1384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58268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utoUpdateAnimBg="0"/>
      <p:bldP spid="12330" grpId="0" animBg="1"/>
      <p:bldP spid="12351" grpId="0" animBg="1"/>
      <p:bldP spid="12352" grpId="0" animBg="1"/>
      <p:bldP spid="123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5932488" y="1727200"/>
          <a:ext cx="2614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6" name="Equation" r:id="rId3" imgW="2616120" imgH="406080" progId="Equation.3">
                  <p:embed/>
                </p:oleObj>
              </mc:Choice>
              <mc:Fallback>
                <p:oleObj name="Equation" r:id="rId3" imgW="26161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488" y="1727200"/>
                        <a:ext cx="26146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91" name="Rectangle 67"/>
          <p:cNvSpPr>
            <a:spLocks noChangeArrowheads="1"/>
          </p:cNvSpPr>
          <p:nvPr/>
        </p:nvSpPr>
        <p:spPr bwMode="auto">
          <a:xfrm>
            <a:off x="6896100" y="2362200"/>
            <a:ext cx="1371600" cy="2057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95536" y="1066800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情形</a:t>
            </a:r>
            <a:r>
              <a:rPr lang="en-US" altLang="zh-CN" b="1" dirty="0" smtClean="0">
                <a:solidFill>
                  <a:schemeClr val="tx2"/>
                </a:solidFill>
              </a:rPr>
              <a:t>1</a:t>
            </a:r>
            <a:r>
              <a:rPr lang="en-US" altLang="zh-CN" b="1" dirty="0" smtClean="0">
                <a:solidFill>
                  <a:schemeClr val="tx2"/>
                </a:solidFill>
              </a:rPr>
              <a:t>. </a:t>
            </a:r>
            <a:r>
              <a:rPr lang="en-US" altLang="zh-CN" dirty="0" smtClean="0"/>
              <a:t> </a:t>
            </a:r>
            <a:r>
              <a:rPr lang="zh-CN" altLang="en-US" dirty="0"/>
              <a:t>若函数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825750" y="1079500"/>
          <a:ext cx="4356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7" name="Equation" r:id="rId5" imgW="4356000" imgH="457200" progId="Equation.3">
                  <p:embed/>
                </p:oleObj>
              </mc:Choice>
              <mc:Fallback>
                <p:oleObj name="Equation" r:id="rId5" imgW="4356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1079500"/>
                        <a:ext cx="4356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7239000" y="1117600"/>
          <a:ext cx="158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8" name="Equation" r:id="rId7" imgW="1587240" imgH="406080" progId="Equation.3">
                  <p:embed/>
                </p:oleObj>
              </mc:Choice>
              <mc:Fallback>
                <p:oleObj name="Equation" r:id="rId7" imgW="15872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117600"/>
                        <a:ext cx="158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05000" y="16002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处偏</a:t>
            </a:r>
            <a:r>
              <a:rPr lang="zh-CN" altLang="en-US" dirty="0" smtClean="0"/>
              <a:t>导可微</a:t>
            </a:r>
            <a:r>
              <a:rPr lang="en-US" altLang="zh-CN" dirty="0" smtClean="0"/>
              <a:t>, </a:t>
            </a:r>
            <a:endParaRPr lang="en-US" altLang="zh-CN" dirty="0"/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381000" y="1600200"/>
          <a:ext cx="152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9" name="Equation" r:id="rId9" imgW="1523880" imgH="457200" progId="Equation.3">
                  <p:embed/>
                </p:oleObj>
              </mc:Choice>
              <mc:Fallback>
                <p:oleObj name="Equation" r:id="rId9" imgW="1523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152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81000" y="21478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在点 </a:t>
            </a:r>
            <a:r>
              <a:rPr lang="en-US" altLang="zh-CN" i="1" dirty="0"/>
              <a:t>t </a:t>
            </a:r>
            <a:r>
              <a:rPr lang="zh-CN" altLang="en-US" dirty="0"/>
              <a:t>可导</a:t>
            </a:r>
            <a:r>
              <a:rPr lang="en-US" altLang="zh-CN" dirty="0"/>
              <a:t>, </a:t>
            </a:r>
          </a:p>
        </p:txBody>
      </p:sp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1982788" y="2730500"/>
          <a:ext cx="31988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0" name="Equation" r:id="rId11" imgW="3200400" imgH="927000" progId="Equation.3">
                  <p:embed/>
                </p:oleObj>
              </mc:Choice>
              <mc:Fallback>
                <p:oleObj name="Equation" r:id="rId11" imgW="32004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2730500"/>
                        <a:ext cx="31988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17"/>
          <p:cNvGraphicFramePr>
            <a:graphicFrameLocks noChangeAspect="1"/>
          </p:cNvGraphicFramePr>
          <p:nvPr/>
        </p:nvGraphicFramePr>
        <p:xfrm>
          <a:off x="7491413" y="2527300"/>
          <a:ext cx="2047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1" name="Equation" r:id="rId13" imgW="215640" imgH="215640" progId="Equation.3">
                  <p:embed/>
                </p:oleObj>
              </mc:Choice>
              <mc:Fallback>
                <p:oleObj name="Equation" r:id="rId13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1413" y="2527300"/>
                        <a:ext cx="204787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8" name="Text Box 44"/>
          <p:cNvSpPr txBox="1">
            <a:spLocks noChangeArrowheads="1"/>
          </p:cNvSpPr>
          <p:nvPr/>
        </p:nvSpPr>
        <p:spPr bwMode="auto">
          <a:xfrm>
            <a:off x="3962400" y="16002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则复合函数</a:t>
            </a:r>
          </a:p>
        </p:txBody>
      </p:sp>
      <p:sp>
        <p:nvSpPr>
          <p:cNvPr id="26693" name="Text Box 69"/>
          <p:cNvSpPr txBox="1">
            <a:spLocks noChangeArrowheads="1"/>
          </p:cNvSpPr>
          <p:nvPr/>
        </p:nvSpPr>
        <p:spPr bwMode="auto">
          <a:xfrm>
            <a:off x="2286000" y="21336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且有链式法则</a:t>
            </a:r>
          </a:p>
        </p:txBody>
      </p:sp>
      <p:grpSp>
        <p:nvGrpSpPr>
          <p:cNvPr id="26697" name="Group 73"/>
          <p:cNvGrpSpPr>
            <a:grpSpLocks/>
          </p:cNvGrpSpPr>
          <p:nvPr/>
        </p:nvGrpSpPr>
        <p:grpSpPr bwMode="auto">
          <a:xfrm>
            <a:off x="7064375" y="2838450"/>
            <a:ext cx="1089025" cy="895350"/>
            <a:chOff x="4848" y="1098"/>
            <a:chExt cx="686" cy="564"/>
          </a:xfrm>
        </p:grpSpPr>
        <p:graphicFrame>
          <p:nvGraphicFramePr>
            <p:cNvPr id="26698" name="Object 74"/>
            <p:cNvGraphicFramePr>
              <a:graphicFrameLocks noChangeAspect="1"/>
            </p:cNvGraphicFramePr>
            <p:nvPr/>
          </p:nvGraphicFramePr>
          <p:xfrm>
            <a:off x="4848" y="1391"/>
            <a:ext cx="68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22" name="Equation" r:id="rId15" imgW="419040" imgH="164880" progId="Equation.3">
                    <p:embed/>
                  </p:oleObj>
                </mc:Choice>
                <mc:Fallback>
                  <p:oleObj name="Equation" r:id="rId15" imgW="4190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391"/>
                          <a:ext cx="68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99" name="Group 75"/>
            <p:cNvGrpSpPr>
              <a:grpSpLocks/>
            </p:cNvGrpSpPr>
            <p:nvPr/>
          </p:nvGrpSpPr>
          <p:grpSpPr bwMode="auto">
            <a:xfrm>
              <a:off x="4944" y="1098"/>
              <a:ext cx="480" cy="293"/>
              <a:chOff x="4800" y="2256"/>
              <a:chExt cx="480" cy="293"/>
            </a:xfrm>
          </p:grpSpPr>
          <p:sp>
            <p:nvSpPr>
              <p:cNvPr id="26700" name="Line 76"/>
              <p:cNvSpPr>
                <a:spLocks noChangeShapeType="1"/>
              </p:cNvSpPr>
              <p:nvPr/>
            </p:nvSpPr>
            <p:spPr bwMode="auto">
              <a:xfrm flipV="1">
                <a:off x="4800" y="2256"/>
                <a:ext cx="24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1" name="Line 77"/>
              <p:cNvSpPr>
                <a:spLocks noChangeShapeType="1"/>
              </p:cNvSpPr>
              <p:nvPr/>
            </p:nvSpPr>
            <p:spPr bwMode="auto">
              <a:xfrm>
                <a:off x="5040" y="2256"/>
                <a:ext cx="240" cy="2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6702" name="Group 78"/>
          <p:cNvGrpSpPr>
            <a:grpSpLocks/>
          </p:cNvGrpSpPr>
          <p:nvPr/>
        </p:nvGrpSpPr>
        <p:grpSpPr bwMode="auto">
          <a:xfrm>
            <a:off x="7848600" y="3657600"/>
            <a:ext cx="439738" cy="709613"/>
            <a:chOff x="5339" y="1578"/>
            <a:chExt cx="277" cy="447"/>
          </a:xfrm>
        </p:grpSpPr>
        <p:sp>
          <p:nvSpPr>
            <p:cNvPr id="26703" name="Line 79"/>
            <p:cNvSpPr>
              <a:spLocks noChangeShapeType="1"/>
            </p:cNvSpPr>
            <p:nvPr/>
          </p:nvSpPr>
          <p:spPr bwMode="auto">
            <a:xfrm>
              <a:off x="5424" y="1578"/>
              <a:ext cx="1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704" name="Object 80"/>
            <p:cNvGraphicFramePr>
              <a:graphicFrameLocks noChangeAspect="1"/>
            </p:cNvGraphicFramePr>
            <p:nvPr/>
          </p:nvGraphicFramePr>
          <p:xfrm>
            <a:off x="5339" y="1776"/>
            <a:ext cx="27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23" name="公式" r:id="rId17" imgW="88560" imgH="152280" progId="Equation.3">
                    <p:embed/>
                  </p:oleObj>
                </mc:Choice>
                <mc:Fallback>
                  <p:oleObj name="公式" r:id="rId17" imgW="8856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9" y="1776"/>
                          <a:ext cx="27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705" name="Group 81"/>
          <p:cNvGrpSpPr>
            <a:grpSpLocks/>
          </p:cNvGrpSpPr>
          <p:nvPr/>
        </p:nvGrpSpPr>
        <p:grpSpPr bwMode="auto">
          <a:xfrm>
            <a:off x="7048500" y="3657600"/>
            <a:ext cx="439738" cy="709613"/>
            <a:chOff x="4859" y="1578"/>
            <a:chExt cx="277" cy="447"/>
          </a:xfrm>
        </p:grpSpPr>
        <p:sp>
          <p:nvSpPr>
            <p:cNvPr id="26706" name="Line 82"/>
            <p:cNvSpPr>
              <a:spLocks noChangeShapeType="1"/>
            </p:cNvSpPr>
            <p:nvPr/>
          </p:nvSpPr>
          <p:spPr bwMode="auto">
            <a:xfrm>
              <a:off x="4944" y="1578"/>
              <a:ext cx="1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707" name="Object 83"/>
            <p:cNvGraphicFramePr>
              <a:graphicFrameLocks noChangeAspect="1"/>
            </p:cNvGraphicFramePr>
            <p:nvPr/>
          </p:nvGraphicFramePr>
          <p:xfrm>
            <a:off x="4859" y="1776"/>
            <a:ext cx="27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24" name="公式" r:id="rId19" imgW="88560" imgH="152280" progId="Equation.3">
                    <p:embed/>
                  </p:oleObj>
                </mc:Choice>
                <mc:Fallback>
                  <p:oleObj name="公式" r:id="rId19" imgW="8856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9" y="1776"/>
                          <a:ext cx="27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6708" name="Picture 8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09" name="Picture 85" descr="F:\My Documents\数学资源库\机动.jpg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10" name="Picture 86" descr="F:\My Documents\数学资源库\目录.jpg">
            <a:hlinkClick r:id="rId23" action="ppaction://hlinksldjump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11" name="Picture 8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12" name="Picture 8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13" name="Picture 8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14" name="Text Box 90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  <p:extLst>
      <p:ext uri="{BB962C8B-B14F-4D97-AF65-F5344CB8AC3E}">
        <p14:creationId xmlns:p14="http://schemas.microsoft.com/office/powerpoint/2010/main" val="27576224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6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91" grpId="0" animBg="1"/>
      <p:bldP spid="26628" grpId="0" build="p" autoUpdateAnimBg="0"/>
      <p:bldP spid="26633" grpId="0" build="p" autoUpdateAnimBg="0" advAuto="0"/>
      <p:bldP spid="26637" grpId="0" autoUpdateAnimBg="0"/>
      <p:bldP spid="26668" grpId="0" autoUpdateAnimBg="0"/>
      <p:bldP spid="2669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07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28911"/>
            <a:ext cx="2133600" cy="5334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2.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r>
              <a:rPr lang="zh-CN" altLang="en-US" sz="2800" b="1" dirty="0">
                <a:ea typeface="楷体_GB2312" pitchFamily="49" charset="-122"/>
              </a:rPr>
              <a:t> </a:t>
            </a:r>
          </a:p>
        </p:txBody>
      </p:sp>
      <p:graphicFrame>
        <p:nvGraphicFramePr>
          <p:cNvPr id="14340" name="Object 30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408729"/>
              </p:ext>
            </p:extLst>
          </p:nvPr>
        </p:nvGraphicFramePr>
        <p:xfrm>
          <a:off x="1981200" y="805111"/>
          <a:ext cx="20478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8" name="Equation" r:id="rId3" imgW="2019240" imgH="406080" progId="Equation.3">
                  <p:embed/>
                </p:oleObj>
              </mc:Choice>
              <mc:Fallback>
                <p:oleObj name="Equation" r:id="rId3" imgW="2019240" imgH="406080" progId="Equation.3">
                  <p:embed/>
                  <p:pic>
                    <p:nvPicPr>
                      <p:cNvPr id="0" name="Object 3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805111"/>
                        <a:ext cx="20478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30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729636"/>
              </p:ext>
            </p:extLst>
          </p:nvPr>
        </p:nvGraphicFramePr>
        <p:xfrm>
          <a:off x="8172450" y="576511"/>
          <a:ext cx="544513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9" name="Equation" r:id="rId5" imgW="545760" imgH="927000" progId="Equation.3">
                  <p:embed/>
                </p:oleObj>
              </mc:Choice>
              <mc:Fallback>
                <p:oleObj name="Equation" r:id="rId5" imgW="545760" imgH="927000" progId="Equation.3">
                  <p:embed/>
                  <p:pic>
                    <p:nvPicPr>
                      <p:cNvPr id="0" name="Object 3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576511"/>
                        <a:ext cx="544513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30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608223"/>
              </p:ext>
            </p:extLst>
          </p:nvPr>
        </p:nvGraphicFramePr>
        <p:xfrm>
          <a:off x="7940675" y="2032248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0" name="Equation" r:id="rId7" imgW="215640" imgH="215640" progId="Equation.3">
                  <p:embed/>
                </p:oleObj>
              </mc:Choice>
              <mc:Fallback>
                <p:oleObj name="Equation" r:id="rId7" imgW="215640" imgH="215640" progId="Equation.3">
                  <p:embed/>
                  <p:pic>
                    <p:nvPicPr>
                      <p:cNvPr id="0" name="Object 3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0675" y="2032248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6" name="Group 3082"/>
          <p:cNvGrpSpPr>
            <a:grpSpLocks/>
          </p:cNvGrpSpPr>
          <p:nvPr/>
        </p:nvGrpSpPr>
        <p:grpSpPr bwMode="auto">
          <a:xfrm>
            <a:off x="7620000" y="2302123"/>
            <a:ext cx="914400" cy="381000"/>
            <a:chOff x="4464" y="1200"/>
            <a:chExt cx="576" cy="240"/>
          </a:xfrm>
        </p:grpSpPr>
        <p:grpSp>
          <p:nvGrpSpPr>
            <p:cNvPr id="14347" name="Group 3083"/>
            <p:cNvGrpSpPr>
              <a:grpSpLocks/>
            </p:cNvGrpSpPr>
            <p:nvPr/>
          </p:nvGrpSpPr>
          <p:grpSpPr bwMode="auto">
            <a:xfrm>
              <a:off x="4464" y="1200"/>
              <a:ext cx="288" cy="240"/>
              <a:chOff x="4464" y="1200"/>
              <a:chExt cx="288" cy="240"/>
            </a:xfrm>
          </p:grpSpPr>
          <p:sp>
            <p:nvSpPr>
              <p:cNvPr id="14348" name="Line 3084"/>
              <p:cNvSpPr>
                <a:spLocks noChangeShapeType="1"/>
              </p:cNvSpPr>
              <p:nvPr/>
            </p:nvSpPr>
            <p:spPr bwMode="auto">
              <a:xfrm>
                <a:off x="4752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49" name="Line 3085"/>
              <p:cNvSpPr>
                <a:spLocks noChangeShapeType="1"/>
              </p:cNvSpPr>
              <p:nvPr/>
            </p:nvSpPr>
            <p:spPr bwMode="auto">
              <a:xfrm flipH="1">
                <a:off x="4464" y="1200"/>
                <a:ext cx="28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50" name="Line 3086"/>
            <p:cNvSpPr>
              <a:spLocks noChangeShapeType="1"/>
            </p:cNvSpPr>
            <p:nvPr/>
          </p:nvSpPr>
          <p:spPr bwMode="auto">
            <a:xfrm>
              <a:off x="4752" y="1200"/>
              <a:ext cx="28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4351" name="Object 30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710118"/>
              </p:ext>
            </p:extLst>
          </p:nvPr>
        </p:nvGraphicFramePr>
        <p:xfrm>
          <a:off x="7480300" y="2683123"/>
          <a:ext cx="1206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1" name="Equation" r:id="rId9" imgW="1206360" imgH="355320" progId="Equation.3">
                  <p:embed/>
                </p:oleObj>
              </mc:Choice>
              <mc:Fallback>
                <p:oleObj name="Equation" r:id="rId9" imgW="1206360" imgH="355320" progId="Equation.3">
                  <p:embed/>
                  <p:pic>
                    <p:nvPicPr>
                      <p:cNvPr id="0" name="Object 3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2683123"/>
                        <a:ext cx="1206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0" name="Line 3096"/>
          <p:cNvSpPr>
            <a:spLocks noChangeShapeType="1"/>
          </p:cNvSpPr>
          <p:nvPr/>
        </p:nvSpPr>
        <p:spPr bwMode="auto">
          <a:xfrm>
            <a:off x="7620000" y="3064123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1" name="Line 3097"/>
          <p:cNvSpPr>
            <a:spLocks noChangeShapeType="1"/>
          </p:cNvSpPr>
          <p:nvPr/>
        </p:nvSpPr>
        <p:spPr bwMode="auto">
          <a:xfrm>
            <a:off x="8115300" y="3064123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62" name="Object 30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040470"/>
              </p:ext>
            </p:extLst>
          </p:nvPr>
        </p:nvGraphicFramePr>
        <p:xfrm>
          <a:off x="8077200" y="3470523"/>
          <a:ext cx="152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2" name="Equation" r:id="rId11" imgW="152280" imgH="279360" progId="Equation.3">
                  <p:embed/>
                </p:oleObj>
              </mc:Choice>
              <mc:Fallback>
                <p:oleObj name="Equation" r:id="rId11" imgW="152280" imgH="279360" progId="Equation.3">
                  <p:embed/>
                  <p:pic>
                    <p:nvPicPr>
                      <p:cNvPr id="0" name="Object 3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470523"/>
                        <a:ext cx="152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3" name="Object 30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35666"/>
              </p:ext>
            </p:extLst>
          </p:nvPr>
        </p:nvGraphicFramePr>
        <p:xfrm>
          <a:off x="7543800" y="3470523"/>
          <a:ext cx="152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3" name="Equation" r:id="rId13" imgW="152280" imgH="279360" progId="Equation.3">
                  <p:embed/>
                </p:oleObj>
              </mc:Choice>
              <mc:Fallback>
                <p:oleObj name="Equation" r:id="rId13" imgW="152280" imgH="279360" progId="Equation.3">
                  <p:embed/>
                  <p:pic>
                    <p:nvPicPr>
                      <p:cNvPr id="0" name="Object 3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470523"/>
                        <a:ext cx="152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3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009523"/>
              </p:ext>
            </p:extLst>
          </p:nvPr>
        </p:nvGraphicFramePr>
        <p:xfrm>
          <a:off x="1593850" y="1409948"/>
          <a:ext cx="419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4" name="Equation" r:id="rId15" imgW="419040" imgH="927000" progId="Equation.3">
                  <p:embed/>
                </p:oleObj>
              </mc:Choice>
              <mc:Fallback>
                <p:oleObj name="Equation" r:id="rId15" imgW="419040" imgH="927000" progId="Equation.3">
                  <p:embed/>
                  <p:pic>
                    <p:nvPicPr>
                      <p:cNvPr id="0" name="Object 3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1409948"/>
                        <a:ext cx="419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3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477577"/>
              </p:ext>
            </p:extLst>
          </p:nvPr>
        </p:nvGraphicFramePr>
        <p:xfrm>
          <a:off x="2057400" y="2413248"/>
          <a:ext cx="86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5" name="Equation" r:id="rId17" imgW="863280" imgH="520560" progId="Equation.3">
                  <p:embed/>
                </p:oleObj>
              </mc:Choice>
              <mc:Fallback>
                <p:oleObj name="Equation" r:id="rId17" imgW="863280" imgH="520560" progId="Equation.3">
                  <p:embed/>
                  <p:pic>
                    <p:nvPicPr>
                      <p:cNvPr id="0" name="Object 3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13248"/>
                        <a:ext cx="863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6" name="Object 3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657778"/>
              </p:ext>
            </p:extLst>
          </p:nvPr>
        </p:nvGraphicFramePr>
        <p:xfrm>
          <a:off x="2057400" y="3022848"/>
          <a:ext cx="3490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6" name="Equation" r:id="rId19" imgW="3492360" imgH="520560" progId="Equation.3">
                  <p:embed/>
                </p:oleObj>
              </mc:Choice>
              <mc:Fallback>
                <p:oleObj name="Equation" r:id="rId19" imgW="3492360" imgH="520560" progId="Equation.3">
                  <p:embed/>
                  <p:pic>
                    <p:nvPicPr>
                      <p:cNvPr id="0" name="Object 3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22848"/>
                        <a:ext cx="3490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8" name="Object 3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74739"/>
              </p:ext>
            </p:extLst>
          </p:nvPr>
        </p:nvGraphicFramePr>
        <p:xfrm>
          <a:off x="2109788" y="1409948"/>
          <a:ext cx="129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7" name="Equation" r:id="rId21" imgW="1295280" imgH="927000" progId="Equation.3">
                  <p:embed/>
                </p:oleObj>
              </mc:Choice>
              <mc:Fallback>
                <p:oleObj name="Equation" r:id="rId21" imgW="1295280" imgH="927000" progId="Equation.3">
                  <p:embed/>
                  <p:pic>
                    <p:nvPicPr>
                      <p:cNvPr id="0" name="Object 3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1409948"/>
                        <a:ext cx="1295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9" name="Object 3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856401"/>
              </p:ext>
            </p:extLst>
          </p:nvPr>
        </p:nvGraphicFramePr>
        <p:xfrm>
          <a:off x="3540125" y="1409948"/>
          <a:ext cx="1257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8" name="Equation" r:id="rId23" imgW="1257120" imgH="927000" progId="Equation.3">
                  <p:embed/>
                </p:oleObj>
              </mc:Choice>
              <mc:Fallback>
                <p:oleObj name="Equation" r:id="rId23" imgW="1257120" imgH="927000" progId="Equation.3">
                  <p:embed/>
                  <p:pic>
                    <p:nvPicPr>
                      <p:cNvPr id="0" name="Object 3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1409948"/>
                        <a:ext cx="1257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0" name="Object 3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144400"/>
              </p:ext>
            </p:extLst>
          </p:nvPr>
        </p:nvGraphicFramePr>
        <p:xfrm>
          <a:off x="4940300" y="1409948"/>
          <a:ext cx="698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9" name="Equation" r:id="rId25" imgW="698400" imgH="927000" progId="Equation.3">
                  <p:embed/>
                </p:oleObj>
              </mc:Choice>
              <mc:Fallback>
                <p:oleObj name="Equation" r:id="rId25" imgW="698400" imgH="927000" progId="Equation.3">
                  <p:embed/>
                  <p:pic>
                    <p:nvPicPr>
                      <p:cNvPr id="0" name="Object 3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1409948"/>
                        <a:ext cx="698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1" name="Text Box 3107"/>
          <p:cNvSpPr txBox="1">
            <a:spLocks noChangeArrowheads="1"/>
          </p:cNvSpPr>
          <p:nvPr/>
        </p:nvSpPr>
        <p:spPr bwMode="auto">
          <a:xfrm>
            <a:off x="6553200" y="703511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求全导数</a:t>
            </a:r>
          </a:p>
        </p:txBody>
      </p:sp>
      <p:graphicFrame>
        <p:nvGraphicFramePr>
          <p:cNvPr id="14372" name="Object 3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376157"/>
              </p:ext>
            </p:extLst>
          </p:nvPr>
        </p:nvGraphicFramePr>
        <p:xfrm>
          <a:off x="4114800" y="689223"/>
          <a:ext cx="104298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0" name="Equation" r:id="rId27" imgW="1028520" imgH="520560" progId="Equation.3">
                  <p:embed/>
                </p:oleObj>
              </mc:Choice>
              <mc:Fallback>
                <p:oleObj name="Equation" r:id="rId27" imgW="1028520" imgH="520560" progId="Equation.3">
                  <p:embed/>
                  <p:pic>
                    <p:nvPicPr>
                      <p:cNvPr id="0" name="Object 3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689223"/>
                        <a:ext cx="104298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3" name="Object 3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434989"/>
              </p:ext>
            </p:extLst>
          </p:nvPr>
        </p:nvGraphicFramePr>
        <p:xfrm>
          <a:off x="5187950" y="855911"/>
          <a:ext cx="13652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1" name="Equation" r:id="rId29" imgW="1346040" imgH="355320" progId="Equation.3">
                  <p:embed/>
                </p:oleObj>
              </mc:Choice>
              <mc:Fallback>
                <p:oleObj name="Equation" r:id="rId29" imgW="1346040" imgH="355320" progId="Equation.3">
                  <p:embed/>
                  <p:pic>
                    <p:nvPicPr>
                      <p:cNvPr id="0" name="Object 3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855911"/>
                        <a:ext cx="13652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4" name="Text Box 3110"/>
          <p:cNvSpPr txBox="1">
            <a:spLocks noChangeArrowheads="1"/>
          </p:cNvSpPr>
          <p:nvPr/>
        </p:nvSpPr>
        <p:spPr bwMode="auto">
          <a:xfrm>
            <a:off x="609600" y="1589336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14375" name="Object 3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370797"/>
              </p:ext>
            </p:extLst>
          </p:nvPr>
        </p:nvGraphicFramePr>
        <p:xfrm>
          <a:off x="2871788" y="2513261"/>
          <a:ext cx="1130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2" name="Equation" r:id="rId31" imgW="1130040" imgH="330120" progId="Equation.3">
                  <p:embed/>
                </p:oleObj>
              </mc:Choice>
              <mc:Fallback>
                <p:oleObj name="Equation" r:id="rId31" imgW="1130040" imgH="330120" progId="Equation.3">
                  <p:embed/>
                  <p:pic>
                    <p:nvPicPr>
                      <p:cNvPr id="0" name="Object 3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2513261"/>
                        <a:ext cx="1130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6" name="Object 3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871244"/>
              </p:ext>
            </p:extLst>
          </p:nvPr>
        </p:nvGraphicFramePr>
        <p:xfrm>
          <a:off x="4064000" y="2589461"/>
          <a:ext cx="952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3" name="Equation" r:id="rId33" imgW="952200" imgH="279360" progId="Equation.3">
                  <p:embed/>
                </p:oleObj>
              </mc:Choice>
              <mc:Fallback>
                <p:oleObj name="Equation" r:id="rId33" imgW="952200" imgH="279360" progId="Equation.3">
                  <p:embed/>
                  <p:pic>
                    <p:nvPicPr>
                      <p:cNvPr id="0" name="Object 3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2589461"/>
                        <a:ext cx="952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8" name="Rectangle 3114"/>
          <p:cNvSpPr>
            <a:spLocks noChangeArrowheads="1"/>
          </p:cNvSpPr>
          <p:nvPr/>
        </p:nvSpPr>
        <p:spPr bwMode="auto">
          <a:xfrm>
            <a:off x="7315200" y="1879848"/>
            <a:ext cx="1524000" cy="1981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0" grpId="0" animBg="1"/>
      <p:bldP spid="14361" grpId="0" animBg="1"/>
      <p:bldP spid="14374" grpId="0" autoUpdateAnimBg="0"/>
      <p:bldP spid="143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6705600" y="1164704"/>
            <a:ext cx="1905000" cy="2743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8504" y="859904"/>
            <a:ext cx="1219200" cy="457200"/>
          </a:xfrm>
        </p:spPr>
        <p:txBody>
          <a:bodyPr/>
          <a:lstStyle/>
          <a:p>
            <a:r>
              <a:rPr lang="zh-CN" altLang="en-US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情形</a:t>
            </a:r>
            <a:r>
              <a:rPr lang="en-US" altLang="zh-CN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lang="zh-CN" altLang="en-US" sz="2800" dirty="0" smtClean="0">
                <a:ea typeface="楷体_GB2312" pitchFamily="49" charset="-122"/>
              </a:rPr>
              <a:t>：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401919"/>
              </p:ext>
            </p:extLst>
          </p:nvPr>
        </p:nvGraphicFramePr>
        <p:xfrm>
          <a:off x="1907083" y="910704"/>
          <a:ext cx="3529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8" name="Equation" r:id="rId3" imgW="3530520" imgH="406080" progId="Equation.3">
                  <p:embed/>
                </p:oleObj>
              </mc:Choice>
              <mc:Fallback>
                <p:oleObj name="Equation" r:id="rId3" imgW="353052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083" y="910704"/>
                        <a:ext cx="35290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04800" y="1407592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当它们都具有可微条件时</a:t>
            </a:r>
            <a:r>
              <a:rPr lang="en-US" altLang="zh-CN"/>
              <a:t>, </a:t>
            </a:r>
            <a:r>
              <a:rPr lang="zh-CN" altLang="en-US"/>
              <a:t>有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847300"/>
              </p:ext>
            </p:extLst>
          </p:nvPr>
        </p:nvGraphicFramePr>
        <p:xfrm>
          <a:off x="1143000" y="2077517"/>
          <a:ext cx="431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9" name="Equation" r:id="rId5" imgW="431640" imgH="927000" progId="Equation.3">
                  <p:embed/>
                </p:oleObj>
              </mc:Choice>
              <mc:Fallback>
                <p:oleObj name="Equation" r:id="rId5" imgW="431640" imgH="927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77517"/>
                        <a:ext cx="431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937795"/>
              </p:ext>
            </p:extLst>
          </p:nvPr>
        </p:nvGraphicFramePr>
        <p:xfrm>
          <a:off x="3962400" y="2383904"/>
          <a:ext cx="189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0" name="Equation" r:id="rId7" imgW="1892160" imgH="444240" progId="Equation.3">
                  <p:embed/>
                </p:oleObj>
              </mc:Choice>
              <mc:Fallback>
                <p:oleObj name="Equation" r:id="rId7" imgW="189216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383904"/>
                        <a:ext cx="189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793343"/>
              </p:ext>
            </p:extLst>
          </p:nvPr>
        </p:nvGraphicFramePr>
        <p:xfrm>
          <a:off x="1130300" y="3209404"/>
          <a:ext cx="457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1" name="Equation" r:id="rId9" imgW="457200" imgH="927000" progId="Equation.3">
                  <p:embed/>
                </p:oleObj>
              </mc:Choice>
              <mc:Fallback>
                <p:oleObj name="Equation" r:id="rId9" imgW="457200" imgH="927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3209404"/>
                        <a:ext cx="457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890987"/>
              </p:ext>
            </p:extLst>
          </p:nvPr>
        </p:nvGraphicFramePr>
        <p:xfrm>
          <a:off x="3200400" y="3425304"/>
          <a:ext cx="123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2" name="Equation" r:id="rId11" imgW="1231560" imgH="444240" progId="Equation.3">
                  <p:embed/>
                </p:oleObj>
              </mc:Choice>
              <mc:Fallback>
                <p:oleObj name="Equation" r:id="rId11" imgW="123156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25304"/>
                        <a:ext cx="1231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030403"/>
              </p:ext>
            </p:extLst>
          </p:nvPr>
        </p:nvGraphicFramePr>
        <p:xfrm>
          <a:off x="7013575" y="1332979"/>
          <a:ext cx="9112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3" name="Equation" r:id="rId13" imgW="838080" imgH="406080" progId="Equation.3">
                  <p:embed/>
                </p:oleObj>
              </mc:Choice>
              <mc:Fallback>
                <p:oleObj name="Equation" r:id="rId13" imgW="83808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575" y="1332979"/>
                        <a:ext cx="9112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5" name="Group 11"/>
          <p:cNvGrpSpPr>
            <a:grpSpLocks/>
          </p:cNvGrpSpPr>
          <p:nvPr/>
        </p:nvGrpSpPr>
        <p:grpSpPr bwMode="auto">
          <a:xfrm>
            <a:off x="7162800" y="1774304"/>
            <a:ext cx="609600" cy="381000"/>
            <a:chOff x="4656" y="2688"/>
            <a:chExt cx="384" cy="240"/>
          </a:xfrm>
        </p:grpSpPr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 flipH="1">
              <a:off x="465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4800" y="26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2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253124"/>
              </p:ext>
            </p:extLst>
          </p:nvPr>
        </p:nvGraphicFramePr>
        <p:xfrm>
          <a:off x="6992938" y="2275954"/>
          <a:ext cx="246062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4" name="Equation" r:id="rId15" imgW="228600" imgH="241200" progId="Equation.3">
                  <p:embed/>
                </p:oleObj>
              </mc:Choice>
              <mc:Fallback>
                <p:oleObj name="Equation" r:id="rId15" imgW="228600" imgH="24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938" y="2275954"/>
                        <a:ext cx="246062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9" name="Group 15"/>
          <p:cNvGrpSpPr>
            <a:grpSpLocks/>
          </p:cNvGrpSpPr>
          <p:nvPr/>
        </p:nvGrpSpPr>
        <p:grpSpPr bwMode="auto">
          <a:xfrm>
            <a:off x="7620000" y="2688704"/>
            <a:ext cx="609600" cy="381000"/>
            <a:chOff x="4656" y="2688"/>
            <a:chExt cx="384" cy="240"/>
          </a:xfrm>
        </p:grpSpPr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H="1">
              <a:off x="465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4800" y="26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2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63439"/>
              </p:ext>
            </p:extLst>
          </p:nvPr>
        </p:nvGraphicFramePr>
        <p:xfrm>
          <a:off x="7527925" y="3106217"/>
          <a:ext cx="85407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5" name="Equation" r:id="rId17" imgW="787320" imgH="317160" progId="Equation.3">
                  <p:embed/>
                </p:oleObj>
              </mc:Choice>
              <mc:Fallback>
                <p:oleObj name="Equation" r:id="rId17" imgW="787320" imgH="3171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925" y="3106217"/>
                        <a:ext cx="85407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899592" y="4633972"/>
            <a:ext cx="42252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注</a:t>
            </a:r>
            <a:r>
              <a:rPr lang="en-US" altLang="zh-CN" b="1" dirty="0" smtClean="0">
                <a:solidFill>
                  <a:schemeClr val="tx2"/>
                </a:solidFill>
              </a:rPr>
              <a:t>:</a:t>
            </a:r>
            <a:r>
              <a:rPr lang="zh-CN" altLang="en-US" b="1" dirty="0" smtClean="0">
                <a:solidFill>
                  <a:schemeClr val="tx2"/>
                </a:solidFill>
              </a:rPr>
              <a:t>分段</a:t>
            </a:r>
            <a:r>
              <a:rPr lang="zh-CN" altLang="en-US" b="1" dirty="0">
                <a:solidFill>
                  <a:schemeClr val="tx2"/>
                </a:solidFill>
              </a:rPr>
              <a:t>用乘</a:t>
            </a:r>
            <a:r>
              <a:rPr lang="en-US" altLang="zh-CN" b="1" dirty="0">
                <a:solidFill>
                  <a:schemeClr val="tx2"/>
                </a:solidFill>
              </a:rPr>
              <a:t>, </a:t>
            </a:r>
            <a:r>
              <a:rPr lang="zh-CN" altLang="en-US" b="1" dirty="0">
                <a:solidFill>
                  <a:schemeClr val="tx2"/>
                </a:solidFill>
              </a:rPr>
              <a:t>分叉用</a:t>
            </a:r>
            <a:r>
              <a:rPr lang="zh-CN" altLang="en-US" b="1" dirty="0" smtClean="0">
                <a:solidFill>
                  <a:schemeClr val="tx2"/>
                </a:solidFill>
              </a:rPr>
              <a:t>加。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129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270701"/>
              </p:ext>
            </p:extLst>
          </p:nvPr>
        </p:nvGraphicFramePr>
        <p:xfrm>
          <a:off x="1662113" y="2141017"/>
          <a:ext cx="787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6" name="Equation" r:id="rId19" imgW="787320" imgH="927000" progId="Equation.3">
                  <p:embed/>
                </p:oleObj>
              </mc:Choice>
              <mc:Fallback>
                <p:oleObj name="Equation" r:id="rId19" imgW="787320" imgH="9270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2141017"/>
                        <a:ext cx="787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964258"/>
              </p:ext>
            </p:extLst>
          </p:nvPr>
        </p:nvGraphicFramePr>
        <p:xfrm>
          <a:off x="2514600" y="2155304"/>
          <a:ext cx="1358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7" name="Equation" r:id="rId21" imgW="1358640" imgH="927000" progId="Equation.3">
                  <p:embed/>
                </p:oleObj>
              </mc:Choice>
              <mc:Fallback>
                <p:oleObj name="Equation" r:id="rId21" imgW="1358640" imgH="9270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55304"/>
                        <a:ext cx="1358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244912"/>
              </p:ext>
            </p:extLst>
          </p:nvPr>
        </p:nvGraphicFramePr>
        <p:xfrm>
          <a:off x="1700213" y="3207817"/>
          <a:ext cx="1397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8" name="Equation" r:id="rId23" imgW="1396800" imgH="927000" progId="Equation.3">
                  <p:embed/>
                </p:oleObj>
              </mc:Choice>
              <mc:Fallback>
                <p:oleObj name="Equation" r:id="rId23" imgW="1396800" imgH="9270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3207817"/>
                        <a:ext cx="1397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1066800" y="2079104"/>
            <a:ext cx="533400" cy="9906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1905000" y="2079104"/>
            <a:ext cx="533400" cy="9906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 flipH="1">
            <a:off x="7162800" y="1774304"/>
            <a:ext cx="228600" cy="381000"/>
          </a:xfrm>
          <a:prstGeom prst="line">
            <a:avLst/>
          </a:prstGeom>
          <a:noFill/>
          <a:ln w="127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9" name="Line 45"/>
          <p:cNvSpPr>
            <a:spLocks noChangeShapeType="1"/>
          </p:cNvSpPr>
          <p:nvPr/>
        </p:nvSpPr>
        <p:spPr bwMode="auto">
          <a:xfrm>
            <a:off x="7391400" y="1774304"/>
            <a:ext cx="381000" cy="381000"/>
          </a:xfrm>
          <a:prstGeom prst="line">
            <a:avLst/>
          </a:prstGeom>
          <a:noFill/>
          <a:ln w="127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10" name="Line 46"/>
          <p:cNvSpPr>
            <a:spLocks noChangeShapeType="1"/>
          </p:cNvSpPr>
          <p:nvPr/>
        </p:nvSpPr>
        <p:spPr bwMode="auto">
          <a:xfrm flipH="1">
            <a:off x="7620000" y="2688704"/>
            <a:ext cx="228600" cy="381000"/>
          </a:xfrm>
          <a:prstGeom prst="line">
            <a:avLst/>
          </a:prstGeom>
          <a:noFill/>
          <a:ln w="127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11" name="Line 47"/>
          <p:cNvSpPr>
            <a:spLocks noChangeShapeType="1"/>
          </p:cNvSpPr>
          <p:nvPr/>
        </p:nvSpPr>
        <p:spPr bwMode="auto">
          <a:xfrm>
            <a:off x="7391400" y="1774304"/>
            <a:ext cx="381000" cy="3810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7848600" y="2688704"/>
            <a:ext cx="381000" cy="3810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31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721666"/>
              </p:ext>
            </p:extLst>
          </p:nvPr>
        </p:nvGraphicFramePr>
        <p:xfrm>
          <a:off x="7704138" y="2275954"/>
          <a:ext cx="220662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9" name="Equation" r:id="rId25" imgW="203040" imgH="241200" progId="Equation.3">
                  <p:embed/>
                </p:oleObj>
              </mc:Choice>
              <mc:Fallback>
                <p:oleObj name="Equation" r:id="rId25" imgW="203040" imgH="2412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138" y="2275954"/>
                        <a:ext cx="220662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3" grpId="0" animBg="1"/>
      <p:bldP spid="11268" grpId="0" build="p" autoUpdateAnimBg="0"/>
      <p:bldP spid="11296" grpId="0" build="p" autoUpdateAnimBg="0"/>
      <p:bldP spid="11304" grpId="0" animBg="1"/>
      <p:bldP spid="11307" grpId="0" animBg="1"/>
      <p:bldP spid="11308" grpId="0" animBg="1"/>
      <p:bldP spid="11309" grpId="0" animBg="1"/>
      <p:bldP spid="11310" grpId="0" animBg="1"/>
      <p:bldP spid="11311" grpId="0" animBg="1"/>
      <p:bldP spid="113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2" name="Line 72"/>
          <p:cNvSpPr>
            <a:spLocks noChangeShapeType="1"/>
          </p:cNvSpPr>
          <p:nvPr/>
        </p:nvSpPr>
        <p:spPr bwMode="auto">
          <a:xfrm>
            <a:off x="685800" y="5334000"/>
            <a:ext cx="800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049338" y="56642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为简便起见 </a:t>
            </a:r>
            <a:r>
              <a:rPr lang="en-US" altLang="zh-CN"/>
              <a:t>, </a:t>
            </a:r>
            <a:r>
              <a:rPr lang="zh-CN" altLang="en-US"/>
              <a:t>引入记号</a:t>
            </a: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4706938" y="5359400"/>
          <a:ext cx="36750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7" name="Equation" r:id="rId3" imgW="3682800" imgH="1041120" progId="Equation.3">
                  <p:embed/>
                </p:oleObj>
              </mc:Choice>
              <mc:Fallback>
                <p:oleObj name="Equation" r:id="rId3" imgW="3682800" imgH="1041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5359400"/>
                        <a:ext cx="367506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2178050" y="4051300"/>
          <a:ext cx="293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8" name="Equation" r:id="rId5" imgW="2933640" imgH="444240" progId="Equation.3">
                  <p:embed/>
                </p:oleObj>
              </mc:Choice>
              <mc:Fallback>
                <p:oleObj name="Equation" r:id="rId5" imgW="293364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4051300"/>
                        <a:ext cx="293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21" name="Line 61"/>
          <p:cNvSpPr>
            <a:spLocks noChangeShapeType="1"/>
          </p:cNvSpPr>
          <p:nvPr/>
        </p:nvSpPr>
        <p:spPr bwMode="auto">
          <a:xfrm>
            <a:off x="2438400" y="4495800"/>
            <a:ext cx="2667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22" name="Line 62"/>
          <p:cNvSpPr>
            <a:spLocks noChangeShapeType="1"/>
          </p:cNvSpPr>
          <p:nvPr/>
        </p:nvSpPr>
        <p:spPr bwMode="auto">
          <a:xfrm>
            <a:off x="2438400" y="4495800"/>
            <a:ext cx="2667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6248400" y="1143000"/>
            <a:ext cx="2590800" cy="2286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1905000" cy="6096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r>
              <a:rPr lang="zh-CN" altLang="en-US" sz="2800" b="1" dirty="0">
                <a:ea typeface="楷体_GB2312" pitchFamily="49" charset="-122"/>
              </a:rPr>
              <a:t>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105400" y="4572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/>
              <a:t>f</a:t>
            </a:r>
            <a:r>
              <a:rPr lang="en-US" altLang="zh-CN"/>
              <a:t> </a:t>
            </a:r>
            <a:r>
              <a:rPr lang="zh-CN" altLang="en-US"/>
              <a:t>具有二阶连续偏导数</a:t>
            </a:r>
            <a:r>
              <a:rPr lang="en-US" altLang="zh-CN"/>
              <a:t>,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828800" y="508000"/>
          <a:ext cx="3238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9" name="Equation" r:id="rId7" imgW="3238200" imgH="406080" progId="Equation.3">
                  <p:embed/>
                </p:oleObj>
              </mc:Choice>
              <mc:Fallback>
                <p:oleObj name="Equation" r:id="rId7" imgW="323820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8000"/>
                        <a:ext cx="3238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04800" y="1193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求</a:t>
            </a: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838200" y="965200"/>
          <a:ext cx="157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0" name="Equation" r:id="rId9" imgW="1574640" imgH="1015920" progId="Equation.3">
                  <p:embed/>
                </p:oleObj>
              </mc:Choice>
              <mc:Fallback>
                <p:oleObj name="Equation" r:id="rId9" imgW="1574640" imgH="1015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65200"/>
                        <a:ext cx="1574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09600" y="201453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 </a:t>
            </a:r>
            <a:r>
              <a:rPr lang="zh-CN" altLang="en-US"/>
              <a:t>令</a:t>
            </a:r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1752600" y="2184400"/>
          <a:ext cx="33115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1" name="Equation" r:id="rId11" imgW="3314520" imgH="330120" progId="Equation.3">
                  <p:embed/>
                </p:oleObj>
              </mc:Choice>
              <mc:Fallback>
                <p:oleObj name="Equation" r:id="rId11" imgW="3314520" imgH="3301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84400"/>
                        <a:ext cx="33115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1606550" y="3111500"/>
          <a:ext cx="558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2" name="Equation" r:id="rId13" imgW="558720" imgH="927000" progId="Equation.3">
                  <p:embed/>
                </p:oleObj>
              </mc:Choice>
              <mc:Fallback>
                <p:oleObj name="Equation" r:id="rId13" imgW="558720" imgH="927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3111500"/>
                        <a:ext cx="558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7239000" y="1371600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3" name="Equation" r:id="rId15" imgW="279360" imgH="241200" progId="Equation.3">
                  <p:embed/>
                </p:oleObj>
              </mc:Choice>
              <mc:Fallback>
                <p:oleObj name="Equation" r:id="rId15" imgW="279360" imgH="24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371600"/>
                        <a:ext cx="279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80" name="Group 20"/>
          <p:cNvGrpSpPr>
            <a:grpSpLocks/>
          </p:cNvGrpSpPr>
          <p:nvPr/>
        </p:nvGrpSpPr>
        <p:grpSpPr bwMode="auto">
          <a:xfrm>
            <a:off x="7162800" y="1676400"/>
            <a:ext cx="609600" cy="381000"/>
            <a:chOff x="4656" y="2688"/>
            <a:chExt cx="384" cy="240"/>
          </a:xfrm>
        </p:grpSpPr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 flipH="1">
              <a:off x="4656" y="268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>
              <a:off x="4800" y="268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6858000" y="2105025"/>
          <a:ext cx="12414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4" name="公式" r:id="rId17" imgW="495000" imgH="164880" progId="Equation.3">
                  <p:embed/>
                </p:oleObj>
              </mc:Choice>
              <mc:Fallback>
                <p:oleObj name="公式" r:id="rId17" imgW="495000" imgH="1648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105025"/>
                        <a:ext cx="12414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91" name="Group 31"/>
          <p:cNvGrpSpPr>
            <a:grpSpLocks/>
          </p:cNvGrpSpPr>
          <p:nvPr/>
        </p:nvGrpSpPr>
        <p:grpSpPr bwMode="auto">
          <a:xfrm>
            <a:off x="6553200" y="2438400"/>
            <a:ext cx="838200" cy="457200"/>
            <a:chOff x="4464" y="864"/>
            <a:chExt cx="528" cy="288"/>
          </a:xfrm>
        </p:grpSpPr>
        <p:sp>
          <p:nvSpPr>
            <p:cNvPr id="15392" name="Line 32"/>
            <p:cNvSpPr>
              <a:spLocks noChangeShapeType="1"/>
            </p:cNvSpPr>
            <p:nvPr/>
          </p:nvSpPr>
          <p:spPr bwMode="auto">
            <a:xfrm flipH="1">
              <a:off x="4464" y="864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3" name="Line 33"/>
            <p:cNvSpPr>
              <a:spLocks noChangeShapeType="1"/>
            </p:cNvSpPr>
            <p:nvPr/>
          </p:nvSpPr>
          <p:spPr bwMode="auto">
            <a:xfrm>
              <a:off x="4704" y="864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4" name="Line 34"/>
            <p:cNvSpPr>
              <a:spLocks noChangeShapeType="1"/>
            </p:cNvSpPr>
            <p:nvPr/>
          </p:nvSpPr>
          <p:spPr bwMode="auto">
            <a:xfrm>
              <a:off x="4704" y="86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395" name="Group 35"/>
          <p:cNvGrpSpPr>
            <a:grpSpLocks/>
          </p:cNvGrpSpPr>
          <p:nvPr/>
        </p:nvGrpSpPr>
        <p:grpSpPr bwMode="auto">
          <a:xfrm>
            <a:off x="7620000" y="2438400"/>
            <a:ext cx="838200" cy="457200"/>
            <a:chOff x="4464" y="864"/>
            <a:chExt cx="528" cy="288"/>
          </a:xfrm>
        </p:grpSpPr>
        <p:sp>
          <p:nvSpPr>
            <p:cNvPr id="15396" name="Line 36"/>
            <p:cNvSpPr>
              <a:spLocks noChangeShapeType="1"/>
            </p:cNvSpPr>
            <p:nvPr/>
          </p:nvSpPr>
          <p:spPr bwMode="auto">
            <a:xfrm flipH="1">
              <a:off x="4464" y="864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4704" y="864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8" name="Line 38"/>
            <p:cNvSpPr>
              <a:spLocks noChangeShapeType="1"/>
            </p:cNvSpPr>
            <p:nvPr/>
          </p:nvSpPr>
          <p:spPr bwMode="auto">
            <a:xfrm>
              <a:off x="4704" y="86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399" name="Object 39"/>
          <p:cNvGraphicFramePr>
            <a:graphicFrameLocks noChangeAspect="1"/>
          </p:cNvGraphicFramePr>
          <p:nvPr/>
        </p:nvGraphicFramePr>
        <p:xfrm>
          <a:off x="6423025" y="2930525"/>
          <a:ext cx="11207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5" name="公式" r:id="rId19" imgW="444240" imgH="164880" progId="Equation.3">
                  <p:embed/>
                </p:oleObj>
              </mc:Choice>
              <mc:Fallback>
                <p:oleObj name="公式" r:id="rId19" imgW="444240" imgH="1648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25" y="2930525"/>
                        <a:ext cx="112077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0" name="Object 40"/>
          <p:cNvGraphicFramePr>
            <a:graphicFrameLocks noChangeAspect="1"/>
          </p:cNvGraphicFramePr>
          <p:nvPr/>
        </p:nvGraphicFramePr>
        <p:xfrm>
          <a:off x="7543800" y="2967038"/>
          <a:ext cx="11239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6" name="公式" r:id="rId21" imgW="444240" imgH="164880" progId="Equation.3">
                  <p:embed/>
                </p:oleObj>
              </mc:Choice>
              <mc:Fallback>
                <p:oleObj name="公式" r:id="rId21" imgW="444240" imgH="1648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967038"/>
                        <a:ext cx="11239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3" name="Object 43"/>
          <p:cNvGraphicFramePr>
            <a:graphicFrameLocks noChangeAspect="1"/>
          </p:cNvGraphicFramePr>
          <p:nvPr/>
        </p:nvGraphicFramePr>
        <p:xfrm>
          <a:off x="1727200" y="2590800"/>
          <a:ext cx="170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7" name="Equation" r:id="rId23" imgW="1701720" imgH="406080" progId="Equation.3">
                  <p:embed/>
                </p:oleObj>
              </mc:Choice>
              <mc:Fallback>
                <p:oleObj name="Equation" r:id="rId23" imgW="1701720" imgH="4060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2590800"/>
                        <a:ext cx="170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5" name="Object 45"/>
          <p:cNvGraphicFramePr>
            <a:graphicFrameLocks noChangeAspect="1"/>
          </p:cNvGraphicFramePr>
          <p:nvPr/>
        </p:nvGraphicFramePr>
        <p:xfrm>
          <a:off x="2171700" y="3365500"/>
          <a:ext cx="952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8" name="Equation" r:id="rId25" imgW="952200" imgH="444240" progId="Equation.3">
                  <p:embed/>
                </p:oleObj>
              </mc:Choice>
              <mc:Fallback>
                <p:oleObj name="Equation" r:id="rId25" imgW="952200" imgH="4442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3365500"/>
                        <a:ext cx="952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6" name="Object 46"/>
          <p:cNvGraphicFramePr>
            <a:graphicFrameLocks noChangeAspect="1"/>
          </p:cNvGraphicFramePr>
          <p:nvPr/>
        </p:nvGraphicFramePr>
        <p:xfrm>
          <a:off x="3238500" y="3360738"/>
          <a:ext cx="125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9" name="Equation" r:id="rId27" imgW="1257120" imgH="444240" progId="Equation.3">
                  <p:embed/>
                </p:oleObj>
              </mc:Choice>
              <mc:Fallback>
                <p:oleObj name="Equation" r:id="rId27" imgW="1257120" imgH="4442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3360738"/>
                        <a:ext cx="125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7" name="Object 47"/>
          <p:cNvGraphicFramePr>
            <a:graphicFrameLocks noChangeAspect="1"/>
          </p:cNvGraphicFramePr>
          <p:nvPr/>
        </p:nvGraphicFramePr>
        <p:xfrm>
          <a:off x="5200650" y="4051300"/>
          <a:ext cx="342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0" name="Equation" r:id="rId29" imgW="3429000" imgH="444240" progId="Equation.3">
                  <p:embed/>
                </p:oleObj>
              </mc:Choice>
              <mc:Fallback>
                <p:oleObj name="Equation" r:id="rId29" imgW="3429000" imgH="44424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4051300"/>
                        <a:ext cx="342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5" name="Text Box 55"/>
          <p:cNvSpPr txBox="1">
            <a:spLocks noChangeArrowheads="1"/>
          </p:cNvSpPr>
          <p:nvPr/>
        </p:nvSpPr>
        <p:spPr bwMode="auto">
          <a:xfrm>
            <a:off x="5105400" y="19954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sp>
        <p:nvSpPr>
          <p:cNvPr id="15417" name="Rectangle 57"/>
          <p:cNvSpPr>
            <a:spLocks noChangeArrowheads="1"/>
          </p:cNvSpPr>
          <p:nvPr/>
        </p:nvSpPr>
        <p:spPr bwMode="auto">
          <a:xfrm>
            <a:off x="609600" y="5257800"/>
            <a:ext cx="81534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1049338" y="4495800"/>
          <a:ext cx="787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1" name="Equation" r:id="rId31" imgW="787320" imgH="1015920" progId="Equation.3">
                  <p:embed/>
                </p:oleObj>
              </mc:Choice>
              <mc:Fallback>
                <p:oleObj name="Equation" r:id="rId31" imgW="787320" imgH="10159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4495800"/>
                        <a:ext cx="787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8" name="Object 48"/>
          <p:cNvGraphicFramePr>
            <a:graphicFrameLocks noChangeAspect="1"/>
          </p:cNvGraphicFramePr>
          <p:nvPr/>
        </p:nvGraphicFramePr>
        <p:xfrm>
          <a:off x="1931988" y="4813300"/>
          <a:ext cx="107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2" name="Equation" r:id="rId33" imgW="1079280" imgH="444240" progId="Equation.3">
                  <p:embed/>
                </p:oleObj>
              </mc:Choice>
              <mc:Fallback>
                <p:oleObj name="Equation" r:id="rId33" imgW="1079280" imgH="4442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4813300"/>
                        <a:ext cx="107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1905000" y="5486400"/>
          <a:ext cx="5343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3" name="Equation" r:id="rId35" imgW="5346360" imgH="533160" progId="Equation.3">
                  <p:embed/>
                </p:oleObj>
              </mc:Choice>
              <mc:Fallback>
                <p:oleObj name="Equation" r:id="rId35" imgW="5346360" imgH="533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86400"/>
                        <a:ext cx="53435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9" name="Object 49"/>
          <p:cNvGraphicFramePr>
            <a:graphicFrameLocks noChangeAspect="1"/>
          </p:cNvGraphicFramePr>
          <p:nvPr/>
        </p:nvGraphicFramePr>
        <p:xfrm>
          <a:off x="3038475" y="4813300"/>
          <a:ext cx="138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4" name="Equation" r:id="rId37" imgW="1384200" imgH="444240" progId="Equation.3">
                  <p:embed/>
                </p:oleObj>
              </mc:Choice>
              <mc:Fallback>
                <p:oleObj name="Equation" r:id="rId37" imgW="1384200" imgH="4442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4813300"/>
                        <a:ext cx="1384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0" name="Object 50"/>
          <p:cNvGraphicFramePr>
            <a:graphicFrameLocks noChangeAspect="1"/>
          </p:cNvGraphicFramePr>
          <p:nvPr/>
        </p:nvGraphicFramePr>
        <p:xfrm>
          <a:off x="4535488" y="4838700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5" name="Equation" r:id="rId39" imgW="914400" imgH="444240" progId="Equation.3">
                  <p:embed/>
                </p:oleObj>
              </mc:Choice>
              <mc:Fallback>
                <p:oleObj name="Equation" r:id="rId39" imgW="914400" imgH="4442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4838700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1" name="Object 51"/>
          <p:cNvGraphicFramePr>
            <a:graphicFrameLocks noChangeAspect="1"/>
          </p:cNvGraphicFramePr>
          <p:nvPr/>
        </p:nvGraphicFramePr>
        <p:xfrm>
          <a:off x="5499100" y="4876800"/>
          <a:ext cx="331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6" name="Equation" r:id="rId41" imgW="3314520" imgH="393480" progId="Equation.3">
                  <p:embed/>
                </p:oleObj>
              </mc:Choice>
              <mc:Fallback>
                <p:oleObj name="Equation" r:id="rId41" imgW="3314520" imgH="3934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4876800"/>
                        <a:ext cx="331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2" name="Object 52"/>
          <p:cNvGraphicFramePr>
            <a:graphicFrameLocks noChangeAspect="1"/>
          </p:cNvGraphicFramePr>
          <p:nvPr/>
        </p:nvGraphicFramePr>
        <p:xfrm>
          <a:off x="6400800" y="483870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7" name="Equation" r:id="rId43" imgW="825480" imgH="444240" progId="Equation.3">
                  <p:embed/>
                </p:oleObj>
              </mc:Choice>
              <mc:Fallback>
                <p:oleObj name="Equation" r:id="rId43" imgW="825480" imgH="4442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838700"/>
                        <a:ext cx="82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3" name="Object 53"/>
          <p:cNvGraphicFramePr>
            <a:graphicFrameLocks noChangeAspect="1"/>
          </p:cNvGraphicFramePr>
          <p:nvPr/>
        </p:nvGraphicFramePr>
        <p:xfrm>
          <a:off x="7221538" y="4741863"/>
          <a:ext cx="161766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8" name="公式" r:id="rId45" imgW="622080" imgH="215640" progId="Equation.3">
                  <p:embed/>
                </p:oleObj>
              </mc:Choice>
              <mc:Fallback>
                <p:oleObj name="公式" r:id="rId45" imgW="622080" imgH="2156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538" y="4741863"/>
                        <a:ext cx="1617662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20" name="Object 60"/>
          <p:cNvGraphicFramePr>
            <a:graphicFrameLocks noChangeAspect="1"/>
          </p:cNvGraphicFramePr>
          <p:nvPr/>
        </p:nvGraphicFramePr>
        <p:xfrm>
          <a:off x="7620000" y="1231900"/>
          <a:ext cx="113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9" name="Equation" r:id="rId47" imgW="1130040" imgH="444240" progId="Equation.3">
                  <p:embed/>
                </p:oleObj>
              </mc:Choice>
              <mc:Fallback>
                <p:oleObj name="Equation" r:id="rId47" imgW="1130040" imgH="44424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231900"/>
                        <a:ext cx="113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23" name="Line 63"/>
          <p:cNvSpPr>
            <a:spLocks noChangeShapeType="1"/>
          </p:cNvSpPr>
          <p:nvPr/>
        </p:nvSpPr>
        <p:spPr bwMode="auto">
          <a:xfrm>
            <a:off x="5486400" y="4513263"/>
            <a:ext cx="3144838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5424" name="Picture 6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25" name="Picture 65" descr="F:\My Documents\数学资源库\机动.jpg"/>
          <p:cNvPicPr>
            <a:picLocks noChangeAspect="1" noChangeArrowheads="1"/>
          </p:cNvPicPr>
          <p:nvPr/>
        </p:nvPicPr>
        <p:blipFill>
          <a:blip r:embed="rId5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26" name="Picture 66" descr="F:\My Documents\数学资源库\目录.jpg">
            <a:hlinkClick r:id="rId51" action="ppaction://hlinksldjump"/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27" name="Picture 6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28" name="Picture 6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29" name="Picture 6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2" grpId="0" animBg="1"/>
      <p:bldP spid="15371" grpId="0" autoUpdateAnimBg="0"/>
      <p:bldP spid="15421" grpId="0" animBg="1"/>
      <p:bldP spid="15422" grpId="0" animBg="1"/>
      <p:bldP spid="15414" grpId="0" animBg="1"/>
      <p:bldP spid="15369" grpId="0" autoUpdateAnimBg="0"/>
      <p:bldP spid="15415" grpId="0" autoUpdateAnimBg="0"/>
      <p:bldP spid="15417" grpId="0" animBg="1"/>
      <p:bldP spid="154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80392" y="702568"/>
            <a:ext cx="1524000" cy="533400"/>
          </a:xfrm>
        </p:spPr>
        <p:txBody>
          <a:bodyPr/>
          <a:lstStyle/>
          <a:p>
            <a:r>
              <a:rPr lang="zh-CN" altLang="en-US" sz="2800" b="1" dirty="0" smtClean="0">
                <a:ea typeface="楷体_GB2312" pitchFamily="49" charset="-122"/>
              </a:rPr>
              <a:t>练习</a:t>
            </a:r>
            <a:r>
              <a:rPr lang="en-US" altLang="zh-CN" sz="2800" b="1" dirty="0" smtClean="0">
                <a:ea typeface="楷体_GB2312" pitchFamily="49" charset="-122"/>
              </a:rPr>
              <a:t>.</a:t>
            </a:r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en-US" altLang="zh-CN" sz="28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481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292489"/>
              </p:ext>
            </p:extLst>
          </p:nvPr>
        </p:nvGraphicFramePr>
        <p:xfrm>
          <a:off x="1623392" y="1540768"/>
          <a:ext cx="1636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Equation" r:id="rId3" imgW="1638000" imgH="406080" progId="Equation.3">
                  <p:embed/>
                </p:oleObj>
              </mc:Choice>
              <mc:Fallback>
                <p:oleObj name="Equation" r:id="rId3" imgW="16380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392" y="1540768"/>
                        <a:ext cx="16367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2004392" y="2931418"/>
            <a:ext cx="304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2385392" y="2931418"/>
            <a:ext cx="1143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1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578217"/>
              </p:ext>
            </p:extLst>
          </p:nvPr>
        </p:nvGraphicFramePr>
        <p:xfrm>
          <a:off x="632792" y="2455168"/>
          <a:ext cx="3109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1" name="Equation" r:id="rId5" imgW="3111480" imgH="406080" progId="Equation.3">
                  <p:embed/>
                </p:oleObj>
              </mc:Choice>
              <mc:Fallback>
                <p:oleObj name="Equation" r:id="rId5" imgW="3111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92" y="2455168"/>
                        <a:ext cx="3109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835089"/>
              </p:ext>
            </p:extLst>
          </p:nvPr>
        </p:nvGraphicFramePr>
        <p:xfrm>
          <a:off x="3604592" y="1235968"/>
          <a:ext cx="1803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Equation" r:id="rId7" imgW="1803240" imgH="965160" progId="Equation.3">
                  <p:embed/>
                </p:oleObj>
              </mc:Choice>
              <mc:Fallback>
                <p:oleObj name="Equation" r:id="rId7" imgW="18032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4592" y="1235968"/>
                        <a:ext cx="1803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3680792" y="2342456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求</a:t>
            </a:r>
          </a:p>
        </p:txBody>
      </p:sp>
      <p:graphicFrame>
        <p:nvGraphicFramePr>
          <p:cNvPr id="481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268243"/>
              </p:ext>
            </p:extLst>
          </p:nvPr>
        </p:nvGraphicFramePr>
        <p:xfrm>
          <a:off x="4152280" y="2201168"/>
          <a:ext cx="21828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Equation" r:id="rId9" imgW="2184120" imgH="939600" progId="Equation.3">
                  <p:embed/>
                </p:oleObj>
              </mc:Choice>
              <mc:Fallback>
                <p:oleObj name="Equation" r:id="rId9" imgW="21841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280" y="2201168"/>
                        <a:ext cx="21828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51" name="Group 23"/>
          <p:cNvGrpSpPr>
            <a:grpSpLocks/>
          </p:cNvGrpSpPr>
          <p:nvPr/>
        </p:nvGrpSpPr>
        <p:grpSpPr bwMode="auto">
          <a:xfrm>
            <a:off x="1547192" y="681658"/>
            <a:ext cx="6553200" cy="533400"/>
            <a:chOff x="1536" y="48"/>
            <a:chExt cx="4128" cy="336"/>
          </a:xfrm>
        </p:grpSpPr>
        <p:graphicFrame>
          <p:nvGraphicFramePr>
            <p:cNvPr id="48152" name="Object 24"/>
            <p:cNvGraphicFramePr>
              <a:graphicFrameLocks noChangeAspect="1"/>
            </p:cNvGraphicFramePr>
            <p:nvPr/>
          </p:nvGraphicFramePr>
          <p:xfrm>
            <a:off x="2334" y="67"/>
            <a:ext cx="112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14" name="公式" r:id="rId11" imgW="711000" imgH="203040" progId="Equation.3">
                    <p:embed/>
                  </p:oleObj>
                </mc:Choice>
                <mc:Fallback>
                  <p:oleObj name="公式" r:id="rId11" imgW="7110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4" y="67"/>
                          <a:ext cx="112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3" name="Text Box 25"/>
            <p:cNvSpPr txBox="1">
              <a:spLocks noChangeArrowheads="1"/>
            </p:cNvSpPr>
            <p:nvPr/>
          </p:nvSpPr>
          <p:spPr bwMode="auto">
            <a:xfrm>
              <a:off x="3408" y="48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在点</a:t>
              </a:r>
            </a:p>
          </p:txBody>
        </p:sp>
        <p:graphicFrame>
          <p:nvGraphicFramePr>
            <p:cNvPr id="48154" name="Object 26"/>
            <p:cNvGraphicFramePr>
              <a:graphicFrameLocks noChangeAspect="1"/>
            </p:cNvGraphicFramePr>
            <p:nvPr/>
          </p:nvGraphicFramePr>
          <p:xfrm>
            <a:off x="3906" y="66"/>
            <a:ext cx="55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15" name="公式" r:id="rId13" imgW="355320" imgH="203040" progId="Equation.3">
                    <p:embed/>
                  </p:oleObj>
                </mc:Choice>
                <mc:Fallback>
                  <p:oleObj name="公式" r:id="rId13" imgW="3553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6" y="66"/>
                          <a:ext cx="55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5" name="Text Box 27"/>
            <p:cNvSpPr txBox="1">
              <a:spLocks noChangeArrowheads="1"/>
            </p:cNvSpPr>
            <p:nvPr/>
          </p:nvSpPr>
          <p:spPr bwMode="auto">
            <a:xfrm>
              <a:off x="4368" y="48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处可微 </a:t>
              </a:r>
              <a:r>
                <a:rPr lang="en-US" altLang="zh-CN"/>
                <a:t>, </a:t>
              </a:r>
              <a:r>
                <a:rPr lang="zh-CN" altLang="en-US"/>
                <a:t>且</a:t>
              </a:r>
            </a:p>
          </p:txBody>
        </p:sp>
        <p:sp>
          <p:nvSpPr>
            <p:cNvPr id="48156" name="Rectangle 28"/>
            <p:cNvSpPr>
              <a:spLocks noChangeArrowheads="1"/>
            </p:cNvSpPr>
            <p:nvPr/>
          </p:nvSpPr>
          <p:spPr bwMode="auto">
            <a:xfrm>
              <a:off x="1536" y="48"/>
              <a:ext cx="81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zh-CN" altLang="en-US" dirty="0"/>
                <a:t>设函数</a:t>
              </a:r>
            </a:p>
          </p:txBody>
        </p:sp>
      </p:grpSp>
      <p:graphicFrame>
        <p:nvGraphicFramePr>
          <p:cNvPr id="4815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603389"/>
              </p:ext>
            </p:extLst>
          </p:nvPr>
        </p:nvGraphicFramePr>
        <p:xfrm>
          <a:off x="5852492" y="1235968"/>
          <a:ext cx="1790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Equation" r:id="rId15" imgW="1790640" imgH="965160" progId="Equation.3">
                  <p:embed/>
                </p:oleObj>
              </mc:Choice>
              <mc:Fallback>
                <p:oleObj name="Equation" r:id="rId15" imgW="17906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2492" y="1235968"/>
                        <a:ext cx="1790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64628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5" grpId="0" animBg="1"/>
      <p:bldP spid="48146" grpId="0" animBg="1"/>
      <p:bldP spid="4814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2054" y="200967"/>
            <a:ext cx="5257800" cy="6858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二、多元复合函数的全微分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82054" y="901055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设函数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647276"/>
              </p:ext>
            </p:extLst>
          </p:nvPr>
        </p:nvGraphicFramePr>
        <p:xfrm>
          <a:off x="1882204" y="1010592"/>
          <a:ext cx="53340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3" name="Equation" r:id="rId3" imgW="5257800" imgH="406080" progId="Equation.3">
                  <p:embed/>
                </p:oleObj>
              </mc:Choice>
              <mc:Fallback>
                <p:oleObj name="Equation" r:id="rId3" imgW="525780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204" y="1010592"/>
                        <a:ext cx="53340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635054" y="1450330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的全微分为</a:t>
            </a:r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747167"/>
              </p:ext>
            </p:extLst>
          </p:nvPr>
        </p:nvGraphicFramePr>
        <p:xfrm>
          <a:off x="1269429" y="1969442"/>
          <a:ext cx="26733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4" name="Equation" r:id="rId5" imgW="2755800" imgH="927000" progId="Equation.3">
                  <p:embed/>
                </p:oleObj>
              </mc:Choice>
              <mc:Fallback>
                <p:oleObj name="Equation" r:id="rId5" imgW="2755800" imgH="927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429" y="1969442"/>
                        <a:ext cx="26733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648562"/>
              </p:ext>
            </p:extLst>
          </p:nvPr>
        </p:nvGraphicFramePr>
        <p:xfrm>
          <a:off x="1672654" y="2883842"/>
          <a:ext cx="31908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5" name="Equation" r:id="rId7" imgW="3288960" imgH="927000" progId="Equation.3">
                  <p:embed/>
                </p:oleObj>
              </mc:Choice>
              <mc:Fallback>
                <p:oleObj name="Equation" r:id="rId7" imgW="3288960" imgH="927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654" y="2883842"/>
                        <a:ext cx="31908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574961"/>
              </p:ext>
            </p:extLst>
          </p:nvPr>
        </p:nvGraphicFramePr>
        <p:xfrm>
          <a:off x="4873054" y="2856855"/>
          <a:ext cx="330041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" name="Equation" r:id="rId9" imgW="3403440" imgH="927000" progId="Equation.3">
                  <p:embed/>
                </p:oleObj>
              </mc:Choice>
              <mc:Fallback>
                <p:oleObj name="Equation" r:id="rId9" imgW="3403440" imgH="927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054" y="2856855"/>
                        <a:ext cx="3300413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130935"/>
              </p:ext>
            </p:extLst>
          </p:nvPr>
        </p:nvGraphicFramePr>
        <p:xfrm>
          <a:off x="1863030" y="3933056"/>
          <a:ext cx="7143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7" name="Equation" r:id="rId11" imgW="736560" imgH="927000" progId="Equation.3">
                  <p:embed/>
                </p:oleObj>
              </mc:Choice>
              <mc:Fallback>
                <p:oleObj name="Equation" r:id="rId11" imgW="736560" imgH="927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30" y="3933056"/>
                        <a:ext cx="7143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758254" y="5070127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可见无论</a:t>
            </a:r>
            <a:r>
              <a:rPr lang="zh-CN" altLang="en-US" i="1"/>
              <a:t> </a:t>
            </a:r>
            <a:r>
              <a:rPr lang="en-US" altLang="zh-CN" i="1"/>
              <a:t>u , v </a:t>
            </a:r>
            <a:r>
              <a:rPr lang="zh-CN" altLang="en-US"/>
              <a:t>是自变量还是中间变量</a:t>
            </a:r>
            <a:r>
              <a:rPr lang="en-US" altLang="zh-CN"/>
              <a:t>,</a:t>
            </a:r>
            <a:r>
              <a:rPr lang="en-US" altLang="zh-CN" b="1">
                <a:ea typeface="仿宋_GB2312" pitchFamily="49" charset="-122"/>
              </a:rPr>
              <a:t> </a:t>
            </a:r>
            <a:endParaRPr lang="en-US" altLang="zh-CN">
              <a:ea typeface="仿宋_GB2312" pitchFamily="49" charset="-122"/>
            </a:endParaRP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301054" y="1420167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则复合函数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841613"/>
              </p:ext>
            </p:extLst>
          </p:nvPr>
        </p:nvGraphicFramePr>
        <p:xfrm>
          <a:off x="2253679" y="1550342"/>
          <a:ext cx="3454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8" name="Equation" r:id="rId13" imgW="3454200" imgH="406080" progId="Equation.3">
                  <p:embed/>
                </p:oleObj>
              </mc:Choice>
              <mc:Fallback>
                <p:oleObj name="Equation" r:id="rId13" imgW="345420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679" y="1550342"/>
                        <a:ext cx="3454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963878"/>
              </p:ext>
            </p:extLst>
          </p:nvPr>
        </p:nvGraphicFramePr>
        <p:xfrm>
          <a:off x="3177604" y="1550342"/>
          <a:ext cx="24003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9" name="Equation" r:id="rId15" imgW="2400120" imgH="406080" progId="Equation.3">
                  <p:embed/>
                </p:oleObj>
              </mc:Choice>
              <mc:Fallback>
                <p:oleObj name="Equation" r:id="rId15" imgW="2400120" imgH="4060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7604" y="1550342"/>
                        <a:ext cx="24003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331355"/>
              </p:ext>
            </p:extLst>
          </p:nvPr>
        </p:nvGraphicFramePr>
        <p:xfrm>
          <a:off x="2683768" y="4161656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0" name="Equation" r:id="rId17" imgW="406080" imgH="406080" progId="Equation.3">
                  <p:embed/>
                </p:oleObj>
              </mc:Choice>
              <mc:Fallback>
                <p:oleObj name="Equation" r:id="rId17" imgW="406080" imgH="4060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768" y="4161656"/>
                        <a:ext cx="40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21032"/>
              </p:ext>
            </p:extLst>
          </p:nvPr>
        </p:nvGraphicFramePr>
        <p:xfrm>
          <a:off x="3166368" y="3948931"/>
          <a:ext cx="67786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1" name="Equation" r:id="rId19" imgW="698400" imgH="927000" progId="Equation.3">
                  <p:embed/>
                </p:oleObj>
              </mc:Choice>
              <mc:Fallback>
                <p:oleObj name="Equation" r:id="rId19" imgW="698400" imgH="9270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6368" y="3948931"/>
                        <a:ext cx="677862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52820"/>
              </p:ext>
            </p:extLst>
          </p:nvPr>
        </p:nvGraphicFramePr>
        <p:xfrm>
          <a:off x="3902968" y="4161656"/>
          <a:ext cx="38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2" name="Equation" r:id="rId21" imgW="380880" imgH="406080" progId="Equation.3">
                  <p:embed/>
                </p:oleObj>
              </mc:Choice>
              <mc:Fallback>
                <p:oleObj name="Equation" r:id="rId21" imgW="380880" imgH="4060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968" y="4161656"/>
                        <a:ext cx="38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7159054" y="937567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都可微</a:t>
            </a:r>
            <a:r>
              <a:rPr lang="en-US" altLang="zh-CN">
                <a:latin typeface="楷体_GB2312" pitchFamily="49" charset="-122"/>
              </a:rPr>
              <a:t>,  </a:t>
            </a:r>
          </a:p>
        </p:txBody>
      </p: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6701854" y="5070127"/>
            <a:ext cx="2406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其全微分表达 </a:t>
            </a:r>
          </a:p>
        </p:txBody>
      </p:sp>
      <p:sp>
        <p:nvSpPr>
          <p:cNvPr id="18474" name="Text Box 42"/>
          <p:cNvSpPr txBox="1">
            <a:spLocks noChangeArrowheads="1"/>
          </p:cNvSpPr>
          <p:nvPr/>
        </p:nvSpPr>
        <p:spPr bwMode="auto">
          <a:xfrm>
            <a:off x="396304" y="5718199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形式都一样</a:t>
            </a:r>
            <a:r>
              <a:rPr lang="en-US" altLang="zh-CN" dirty="0">
                <a:ea typeface="仿宋_GB2312" pitchFamily="49" charset="-122"/>
              </a:rPr>
              <a:t>, 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18475" name="Text Box 43"/>
          <p:cNvSpPr txBox="1">
            <a:spLocks noChangeArrowheads="1"/>
          </p:cNvSpPr>
          <p:nvPr/>
        </p:nvSpPr>
        <p:spPr bwMode="auto">
          <a:xfrm>
            <a:off x="2390204" y="5718199"/>
            <a:ext cx="4921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这性质叫做</a:t>
            </a:r>
            <a:r>
              <a:rPr lang="zh-CN" altLang="en-US" b="1" dirty="0">
                <a:solidFill>
                  <a:schemeClr val="tx2"/>
                </a:solidFill>
              </a:rPr>
              <a:t>全微分形式不变性</a:t>
            </a:r>
            <a:r>
              <a:rPr lang="en-US" altLang="zh-CN" b="1" dirty="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144533"/>
              </p:ext>
            </p:extLst>
          </p:nvPr>
        </p:nvGraphicFramePr>
        <p:xfrm>
          <a:off x="1194371" y="4151287"/>
          <a:ext cx="543669" cy="501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3" name="公式" r:id="rId23" imgW="203040" imgH="190440" progId="Equation.3">
                  <p:embed/>
                </p:oleObj>
              </mc:Choice>
              <mc:Fallback>
                <p:oleObj name="公式" r:id="rId23" imgW="203040" imgH="190440" progId="Equation.3">
                  <p:embed/>
                  <p:pic>
                    <p:nvPicPr>
                      <p:cNvPr id="0" name="Object 3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371" y="4151287"/>
                        <a:ext cx="543669" cy="50184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39" grpId="0" build="p" autoUpdateAnimBg="0"/>
      <p:bldP spid="18447" grpId="0" autoUpdateAnimBg="0"/>
      <p:bldP spid="18456" grpId="0" build="p" autoUpdateAnimBg="0"/>
      <p:bldP spid="18463" grpId="0" autoUpdateAnimBg="0"/>
      <p:bldP spid="18473" grpId="0" build="p" autoUpdateAnimBg="0"/>
      <p:bldP spid="18474" grpId="0" build="p" autoUpdateAnimBg="0" advAuto="0"/>
      <p:bldP spid="18475" grpId="0" build="p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C:\POffice\Templates\空演示文稿.pot</Template>
  <TotalTime>2427</TotalTime>
  <Words>284</Words>
  <Application>Microsoft Office PowerPoint</Application>
  <PresentationFormat>全屏显示(4:3)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空演示文稿</vt:lpstr>
      <vt:lpstr>Equation</vt:lpstr>
      <vt:lpstr>BMP 图象</vt:lpstr>
      <vt:lpstr>公式</vt:lpstr>
      <vt:lpstr>Microsoft 公式 3.0</vt:lpstr>
      <vt:lpstr>第四节</vt:lpstr>
      <vt:lpstr>PowerPoint 演示文稿</vt:lpstr>
      <vt:lpstr>例1. 设</vt:lpstr>
      <vt:lpstr>PowerPoint 演示文稿</vt:lpstr>
      <vt:lpstr>例2.  设 </vt:lpstr>
      <vt:lpstr>情形2：</vt:lpstr>
      <vt:lpstr>例3. 设 </vt:lpstr>
      <vt:lpstr>练习. </vt:lpstr>
      <vt:lpstr>二、多元复合函数的全微分</vt:lpstr>
      <vt:lpstr>内容小结</vt:lpstr>
    </vt:vector>
  </TitlesOfParts>
  <Company>中国矿业大学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第四节 多元复合函数的求导法则</dc:title>
  <dc:creator>曹女士</dc:creator>
  <cp:lastModifiedBy>houjy</cp:lastModifiedBy>
  <cp:revision>96</cp:revision>
  <dcterms:created xsi:type="dcterms:W3CDTF">2000-07-11T07:03:56Z</dcterms:created>
  <dcterms:modified xsi:type="dcterms:W3CDTF">2020-03-12T15:22:36Z</dcterms:modified>
</cp:coreProperties>
</file>