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tmp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68" r:id="rId2"/>
    <p:sldId id="309" r:id="rId3"/>
    <p:sldId id="297" r:id="rId4"/>
    <p:sldId id="270" r:id="rId5"/>
    <p:sldId id="271" r:id="rId6"/>
    <p:sldId id="285" r:id="rId7"/>
    <p:sldId id="310" r:id="rId8"/>
    <p:sldId id="311" r:id="rId9"/>
    <p:sldId id="272" r:id="rId10"/>
    <p:sldId id="287" r:id="rId11"/>
    <p:sldId id="298" r:id="rId12"/>
    <p:sldId id="304" r:id="rId13"/>
    <p:sldId id="289" r:id="rId14"/>
    <p:sldId id="315" r:id="rId15"/>
    <p:sldId id="314" r:id="rId16"/>
    <p:sldId id="318" r:id="rId17"/>
    <p:sldId id="317" r:id="rId18"/>
    <p:sldId id="319" r:id="rId19"/>
    <p:sldId id="277" r:id="rId20"/>
    <p:sldId id="280" r:id="rId21"/>
    <p:sldId id="281" r:id="rId2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2"/>
        </a:solidFill>
        <a:latin typeface="楷体_GB2312" pitchFamily="49" charset="-122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2"/>
        </a:solidFill>
        <a:latin typeface="楷体_GB2312" pitchFamily="49" charset="-122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2"/>
        </a:solidFill>
        <a:latin typeface="楷体_GB2312" pitchFamily="49" charset="-122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2"/>
        </a:solidFill>
        <a:latin typeface="楷体_GB2312" pitchFamily="49" charset="-122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2"/>
        </a:solidFill>
        <a:latin typeface="楷体_GB2312" pitchFamily="49" charset="-122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2"/>
        </a:solidFill>
        <a:latin typeface="楷体_GB2312" pitchFamily="49" charset="-122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2"/>
        </a:solidFill>
        <a:latin typeface="楷体_GB2312" pitchFamily="49" charset="-122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2"/>
        </a:solidFill>
        <a:latin typeface="楷体_GB2312" pitchFamily="49" charset="-122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2"/>
        </a:solidFill>
        <a:latin typeface="楷体_GB2312" pitchFamily="49" charset="-122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99FF33"/>
    <a:srgbClr val="33CC33"/>
    <a:srgbClr val="006600"/>
    <a:srgbClr val="008000"/>
    <a:srgbClr val="4D4D4D"/>
    <a:srgbClr val="3366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90929"/>
  </p:normalViewPr>
  <p:slideViewPr>
    <p:cSldViewPr>
      <p:cViewPr varScale="1">
        <p:scale>
          <a:sx n="47" d="100"/>
          <a:sy n="47" d="100"/>
        </p:scale>
        <p:origin x="-1368" y="-91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980"/>
    </p:cViewPr>
  </p:sorterViewPr>
  <p:notesViewPr>
    <p:cSldViewPr>
      <p:cViewPr varScale="1">
        <p:scale>
          <a:sx n="37" d="100"/>
          <a:sy n="37" d="100"/>
        </p:scale>
        <p:origin x="-1090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92.emf"/><Relationship Id="rId3" Type="http://schemas.openxmlformats.org/officeDocument/2006/relationships/image" Target="../media/image87.emf"/><Relationship Id="rId7" Type="http://schemas.openxmlformats.org/officeDocument/2006/relationships/image" Target="../media/image91.emf"/><Relationship Id="rId2" Type="http://schemas.openxmlformats.org/officeDocument/2006/relationships/image" Target="../media/image86.emf"/><Relationship Id="rId1" Type="http://schemas.openxmlformats.org/officeDocument/2006/relationships/image" Target="../media/image85.emf"/><Relationship Id="rId6" Type="http://schemas.openxmlformats.org/officeDocument/2006/relationships/image" Target="../media/image90.emf"/><Relationship Id="rId5" Type="http://schemas.openxmlformats.org/officeDocument/2006/relationships/image" Target="../media/image89.emf"/><Relationship Id="rId10" Type="http://schemas.openxmlformats.org/officeDocument/2006/relationships/image" Target="../media/image94.emf"/><Relationship Id="rId4" Type="http://schemas.openxmlformats.org/officeDocument/2006/relationships/image" Target="../media/image88.emf"/><Relationship Id="rId9" Type="http://schemas.openxmlformats.org/officeDocument/2006/relationships/image" Target="../media/image93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emf"/><Relationship Id="rId3" Type="http://schemas.openxmlformats.org/officeDocument/2006/relationships/image" Target="../media/image97.emf"/><Relationship Id="rId7" Type="http://schemas.openxmlformats.org/officeDocument/2006/relationships/image" Target="../media/image101.emf"/><Relationship Id="rId2" Type="http://schemas.openxmlformats.org/officeDocument/2006/relationships/image" Target="../media/image96.emf"/><Relationship Id="rId1" Type="http://schemas.openxmlformats.org/officeDocument/2006/relationships/image" Target="../media/image95.emf"/><Relationship Id="rId6" Type="http://schemas.openxmlformats.org/officeDocument/2006/relationships/image" Target="../media/image100.emf"/><Relationship Id="rId11" Type="http://schemas.openxmlformats.org/officeDocument/2006/relationships/image" Target="../media/image105.emf"/><Relationship Id="rId5" Type="http://schemas.openxmlformats.org/officeDocument/2006/relationships/image" Target="../media/image99.emf"/><Relationship Id="rId10" Type="http://schemas.openxmlformats.org/officeDocument/2006/relationships/image" Target="../media/image104.emf"/><Relationship Id="rId4" Type="http://schemas.openxmlformats.org/officeDocument/2006/relationships/image" Target="../media/image98.emf"/><Relationship Id="rId9" Type="http://schemas.openxmlformats.org/officeDocument/2006/relationships/image" Target="../media/image10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7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emf"/><Relationship Id="rId2" Type="http://schemas.openxmlformats.org/officeDocument/2006/relationships/image" Target="../media/image109.emf"/><Relationship Id="rId1" Type="http://schemas.openxmlformats.org/officeDocument/2006/relationships/image" Target="../media/image108.emf"/><Relationship Id="rId4" Type="http://schemas.openxmlformats.org/officeDocument/2006/relationships/image" Target="../media/image111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emf"/><Relationship Id="rId3" Type="http://schemas.openxmlformats.org/officeDocument/2006/relationships/image" Target="../media/image114.emf"/><Relationship Id="rId7" Type="http://schemas.openxmlformats.org/officeDocument/2006/relationships/image" Target="../media/image118.emf"/><Relationship Id="rId2" Type="http://schemas.openxmlformats.org/officeDocument/2006/relationships/image" Target="../media/image113.emf"/><Relationship Id="rId1" Type="http://schemas.openxmlformats.org/officeDocument/2006/relationships/image" Target="../media/image112.emf"/><Relationship Id="rId6" Type="http://schemas.openxmlformats.org/officeDocument/2006/relationships/image" Target="../media/image117.emf"/><Relationship Id="rId11" Type="http://schemas.openxmlformats.org/officeDocument/2006/relationships/image" Target="../media/image122.emf"/><Relationship Id="rId5" Type="http://schemas.openxmlformats.org/officeDocument/2006/relationships/image" Target="../media/image116.emf"/><Relationship Id="rId10" Type="http://schemas.openxmlformats.org/officeDocument/2006/relationships/image" Target="../media/image121.emf"/><Relationship Id="rId4" Type="http://schemas.openxmlformats.org/officeDocument/2006/relationships/image" Target="../media/image115.emf"/><Relationship Id="rId9" Type="http://schemas.openxmlformats.org/officeDocument/2006/relationships/image" Target="../media/image120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emf"/><Relationship Id="rId13" Type="http://schemas.openxmlformats.org/officeDocument/2006/relationships/image" Target="../media/image135.emf"/><Relationship Id="rId3" Type="http://schemas.openxmlformats.org/officeDocument/2006/relationships/image" Target="../media/image125.emf"/><Relationship Id="rId7" Type="http://schemas.openxmlformats.org/officeDocument/2006/relationships/image" Target="../media/image129.emf"/><Relationship Id="rId12" Type="http://schemas.openxmlformats.org/officeDocument/2006/relationships/image" Target="../media/image134.emf"/><Relationship Id="rId2" Type="http://schemas.openxmlformats.org/officeDocument/2006/relationships/image" Target="../media/image124.emf"/><Relationship Id="rId1" Type="http://schemas.openxmlformats.org/officeDocument/2006/relationships/image" Target="../media/image123.emf"/><Relationship Id="rId6" Type="http://schemas.openxmlformats.org/officeDocument/2006/relationships/image" Target="../media/image128.emf"/><Relationship Id="rId11" Type="http://schemas.openxmlformats.org/officeDocument/2006/relationships/image" Target="../media/image133.emf"/><Relationship Id="rId5" Type="http://schemas.openxmlformats.org/officeDocument/2006/relationships/image" Target="../media/image127.emf"/><Relationship Id="rId10" Type="http://schemas.openxmlformats.org/officeDocument/2006/relationships/image" Target="../media/image132.emf"/><Relationship Id="rId4" Type="http://schemas.openxmlformats.org/officeDocument/2006/relationships/image" Target="../media/image126.emf"/><Relationship Id="rId9" Type="http://schemas.openxmlformats.org/officeDocument/2006/relationships/image" Target="../media/image131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1.emf"/><Relationship Id="rId7" Type="http://schemas.openxmlformats.org/officeDocument/2006/relationships/image" Target="../media/image15.wmf"/><Relationship Id="rId2" Type="http://schemas.openxmlformats.org/officeDocument/2006/relationships/image" Target="../media/image10.emf"/><Relationship Id="rId1" Type="http://schemas.openxmlformats.org/officeDocument/2006/relationships/image" Target="../media/image9.emf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Relationship Id="rId9" Type="http://schemas.openxmlformats.org/officeDocument/2006/relationships/image" Target="../media/image17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12" Type="http://schemas.openxmlformats.org/officeDocument/2006/relationships/image" Target="../media/image29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Relationship Id="rId6" Type="http://schemas.openxmlformats.org/officeDocument/2006/relationships/image" Target="../media/image23.emf"/><Relationship Id="rId11" Type="http://schemas.openxmlformats.org/officeDocument/2006/relationships/image" Target="../media/image28.emf"/><Relationship Id="rId5" Type="http://schemas.openxmlformats.org/officeDocument/2006/relationships/image" Target="../media/image22.emf"/><Relationship Id="rId10" Type="http://schemas.openxmlformats.org/officeDocument/2006/relationships/image" Target="../media/image27.emf"/><Relationship Id="rId4" Type="http://schemas.openxmlformats.org/officeDocument/2006/relationships/image" Target="../media/image21.emf"/><Relationship Id="rId9" Type="http://schemas.openxmlformats.org/officeDocument/2006/relationships/image" Target="../media/image26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image" Target="../media/image30.emf"/><Relationship Id="rId4" Type="http://schemas.openxmlformats.org/officeDocument/2006/relationships/image" Target="../media/image33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3" Type="http://schemas.openxmlformats.org/officeDocument/2006/relationships/image" Target="../media/image36.emf"/><Relationship Id="rId7" Type="http://schemas.openxmlformats.org/officeDocument/2006/relationships/image" Target="../media/image40.emf"/><Relationship Id="rId2" Type="http://schemas.openxmlformats.org/officeDocument/2006/relationships/image" Target="../media/image35.emf"/><Relationship Id="rId1" Type="http://schemas.openxmlformats.org/officeDocument/2006/relationships/image" Target="../media/image34.emf"/><Relationship Id="rId6" Type="http://schemas.openxmlformats.org/officeDocument/2006/relationships/image" Target="../media/image39.emf"/><Relationship Id="rId5" Type="http://schemas.openxmlformats.org/officeDocument/2006/relationships/image" Target="../media/image38.emf"/><Relationship Id="rId4" Type="http://schemas.openxmlformats.org/officeDocument/2006/relationships/image" Target="../media/image37.emf"/><Relationship Id="rId9" Type="http://schemas.openxmlformats.org/officeDocument/2006/relationships/image" Target="../media/image42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3" Type="http://schemas.openxmlformats.org/officeDocument/2006/relationships/image" Target="../media/image45.emf"/><Relationship Id="rId7" Type="http://schemas.openxmlformats.org/officeDocument/2006/relationships/image" Target="../media/image49.emf"/><Relationship Id="rId2" Type="http://schemas.openxmlformats.org/officeDocument/2006/relationships/image" Target="../media/image44.emf"/><Relationship Id="rId1" Type="http://schemas.openxmlformats.org/officeDocument/2006/relationships/image" Target="../media/image43.emf"/><Relationship Id="rId6" Type="http://schemas.openxmlformats.org/officeDocument/2006/relationships/image" Target="../media/image48.emf"/><Relationship Id="rId5" Type="http://schemas.openxmlformats.org/officeDocument/2006/relationships/image" Target="../media/image47.emf"/><Relationship Id="rId4" Type="http://schemas.openxmlformats.org/officeDocument/2006/relationships/image" Target="../media/image46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emf"/><Relationship Id="rId3" Type="http://schemas.openxmlformats.org/officeDocument/2006/relationships/image" Target="../media/image56.emf"/><Relationship Id="rId7" Type="http://schemas.openxmlformats.org/officeDocument/2006/relationships/image" Target="../media/image60.emf"/><Relationship Id="rId12" Type="http://schemas.openxmlformats.org/officeDocument/2006/relationships/image" Target="../media/image65.emf"/><Relationship Id="rId2" Type="http://schemas.openxmlformats.org/officeDocument/2006/relationships/image" Target="../media/image55.emf"/><Relationship Id="rId1" Type="http://schemas.openxmlformats.org/officeDocument/2006/relationships/image" Target="../media/image54.emf"/><Relationship Id="rId6" Type="http://schemas.openxmlformats.org/officeDocument/2006/relationships/image" Target="../media/image59.emf"/><Relationship Id="rId11" Type="http://schemas.openxmlformats.org/officeDocument/2006/relationships/image" Target="../media/image64.emf"/><Relationship Id="rId5" Type="http://schemas.openxmlformats.org/officeDocument/2006/relationships/image" Target="../media/image58.emf"/><Relationship Id="rId10" Type="http://schemas.openxmlformats.org/officeDocument/2006/relationships/image" Target="../media/image63.emf"/><Relationship Id="rId4" Type="http://schemas.openxmlformats.org/officeDocument/2006/relationships/image" Target="../media/image57.emf"/><Relationship Id="rId9" Type="http://schemas.openxmlformats.org/officeDocument/2006/relationships/image" Target="../media/image62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2" Type="http://schemas.openxmlformats.org/officeDocument/2006/relationships/image" Target="../media/image67.emf"/><Relationship Id="rId1" Type="http://schemas.openxmlformats.org/officeDocument/2006/relationships/image" Target="../media/image66.emf"/><Relationship Id="rId6" Type="http://schemas.openxmlformats.org/officeDocument/2006/relationships/image" Target="../media/image71.emf"/><Relationship Id="rId5" Type="http://schemas.openxmlformats.org/officeDocument/2006/relationships/image" Target="../media/image70.emf"/><Relationship Id="rId4" Type="http://schemas.openxmlformats.org/officeDocument/2006/relationships/image" Target="../media/image69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9.emf"/><Relationship Id="rId13" Type="http://schemas.openxmlformats.org/officeDocument/2006/relationships/image" Target="../media/image84.emf"/><Relationship Id="rId3" Type="http://schemas.openxmlformats.org/officeDocument/2006/relationships/image" Target="../media/image74.emf"/><Relationship Id="rId7" Type="http://schemas.openxmlformats.org/officeDocument/2006/relationships/image" Target="../media/image78.emf"/><Relationship Id="rId12" Type="http://schemas.openxmlformats.org/officeDocument/2006/relationships/image" Target="../media/image83.emf"/><Relationship Id="rId2" Type="http://schemas.openxmlformats.org/officeDocument/2006/relationships/image" Target="../media/image73.emf"/><Relationship Id="rId1" Type="http://schemas.openxmlformats.org/officeDocument/2006/relationships/image" Target="../media/image72.emf"/><Relationship Id="rId6" Type="http://schemas.openxmlformats.org/officeDocument/2006/relationships/image" Target="../media/image77.emf"/><Relationship Id="rId11" Type="http://schemas.openxmlformats.org/officeDocument/2006/relationships/image" Target="../media/image82.emf"/><Relationship Id="rId5" Type="http://schemas.openxmlformats.org/officeDocument/2006/relationships/image" Target="../media/image76.emf"/><Relationship Id="rId10" Type="http://schemas.openxmlformats.org/officeDocument/2006/relationships/image" Target="../media/image81.emf"/><Relationship Id="rId4" Type="http://schemas.openxmlformats.org/officeDocument/2006/relationships/image" Target="../media/image75.emf"/><Relationship Id="rId9" Type="http://schemas.openxmlformats.org/officeDocument/2006/relationships/image" Target="../media/image8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fld id="{73C86F4D-B0C9-46D9-A782-23D14E84EE9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26429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fld id="{AE4AEB05-EB95-46C1-A4F4-1A278641520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85497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DD60E4-4D1E-4C48-9852-7083B5EAADC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3393500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6EA8BF-D888-42FF-BD33-2A1FDB88625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0115861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251346-757D-4F47-9A92-DF369F17A26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3692778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7867E9-19B8-44F8-92D3-D951B35F496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2559658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FC7E23-73CE-48DC-AD70-B84E49E1648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7837262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588754-4FB8-4E3D-ACFD-6760F874297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0272636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C33489-E096-4BE4-A377-F31C24CCC8B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1302888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126B3A-2B97-46C7-8CE6-334E7C9C440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5172064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9A8465-8331-4EDF-AC52-4225B221AAA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0181410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C22D94-5D3D-45C5-956B-6D6F3BE10F6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0552997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EB913B-37D6-4A54-99DC-F4612D75DE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6484933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单击以编辑</a:t>
            </a:r>
            <a:r>
              <a:rPr lang="zh-CN" altLang="en-US" smtClean="0"/>
              <a:t>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078C1543-42F9-4BFC-A9BF-C596D35A10F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slide" Target="slide9.xml"/><Relationship Id="rId7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jpeg"/><Relationship Id="rId11" Type="http://schemas.openxmlformats.org/officeDocument/2006/relationships/image" Target="../media/image2.png"/><Relationship Id="rId5" Type="http://schemas.openxmlformats.org/officeDocument/2006/relationships/image" Target="../media/image4.jpeg"/><Relationship Id="rId10" Type="http://schemas.openxmlformats.org/officeDocument/2006/relationships/oleObject" Target="../embeddings/oleObject1.bin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emf"/><Relationship Id="rId13" Type="http://schemas.openxmlformats.org/officeDocument/2006/relationships/oleObject" Target="../embeddings/oleObject61.bin"/><Relationship Id="rId18" Type="http://schemas.openxmlformats.org/officeDocument/2006/relationships/image" Target="../media/image6.jpeg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70.emf"/><Relationship Id="rId17" Type="http://schemas.openxmlformats.org/officeDocument/2006/relationships/image" Target="../media/image5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.jpeg"/><Relationship Id="rId20" Type="http://schemas.openxmlformats.org/officeDocument/2006/relationships/image" Target="../media/image8.jpeg"/><Relationship Id="rId1" Type="http://schemas.openxmlformats.org/officeDocument/2006/relationships/vmlDrawing" Target="../drawings/vmlDrawing8.vml"/><Relationship Id="rId6" Type="http://schemas.openxmlformats.org/officeDocument/2006/relationships/image" Target="../media/image67.emf"/><Relationship Id="rId11" Type="http://schemas.openxmlformats.org/officeDocument/2006/relationships/oleObject" Target="../embeddings/oleObject60.bin"/><Relationship Id="rId5" Type="http://schemas.openxmlformats.org/officeDocument/2006/relationships/oleObject" Target="../embeddings/oleObject57.bin"/><Relationship Id="rId15" Type="http://schemas.openxmlformats.org/officeDocument/2006/relationships/image" Target="../media/image3.jpeg"/><Relationship Id="rId10" Type="http://schemas.openxmlformats.org/officeDocument/2006/relationships/image" Target="../media/image69.emf"/><Relationship Id="rId19" Type="http://schemas.openxmlformats.org/officeDocument/2006/relationships/image" Target="../media/image7.jpeg"/><Relationship Id="rId4" Type="http://schemas.openxmlformats.org/officeDocument/2006/relationships/image" Target="../media/image66.emf"/><Relationship Id="rId9" Type="http://schemas.openxmlformats.org/officeDocument/2006/relationships/oleObject" Target="../embeddings/oleObject59.bin"/><Relationship Id="rId14" Type="http://schemas.openxmlformats.org/officeDocument/2006/relationships/image" Target="../media/image71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emf"/><Relationship Id="rId13" Type="http://schemas.openxmlformats.org/officeDocument/2006/relationships/oleObject" Target="../embeddings/oleObject67.bin"/><Relationship Id="rId18" Type="http://schemas.openxmlformats.org/officeDocument/2006/relationships/image" Target="../media/image79.emf"/><Relationship Id="rId26" Type="http://schemas.openxmlformats.org/officeDocument/2006/relationships/image" Target="../media/image83.emf"/><Relationship Id="rId3" Type="http://schemas.openxmlformats.org/officeDocument/2006/relationships/oleObject" Target="../embeddings/oleObject62.bin"/><Relationship Id="rId21" Type="http://schemas.openxmlformats.org/officeDocument/2006/relationships/oleObject" Target="../embeddings/oleObject71.bin"/><Relationship Id="rId34" Type="http://schemas.openxmlformats.org/officeDocument/2006/relationships/image" Target="../media/image8.jpeg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76.emf"/><Relationship Id="rId17" Type="http://schemas.openxmlformats.org/officeDocument/2006/relationships/oleObject" Target="../embeddings/oleObject69.bin"/><Relationship Id="rId25" Type="http://schemas.openxmlformats.org/officeDocument/2006/relationships/oleObject" Target="../embeddings/oleObject73.bin"/><Relationship Id="rId3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8.emf"/><Relationship Id="rId20" Type="http://schemas.openxmlformats.org/officeDocument/2006/relationships/image" Target="../media/image80.emf"/><Relationship Id="rId29" Type="http://schemas.openxmlformats.org/officeDocument/2006/relationships/image" Target="../media/image3.jpeg"/><Relationship Id="rId1" Type="http://schemas.openxmlformats.org/officeDocument/2006/relationships/vmlDrawing" Target="../drawings/vmlDrawing9.vml"/><Relationship Id="rId6" Type="http://schemas.openxmlformats.org/officeDocument/2006/relationships/image" Target="../media/image73.emf"/><Relationship Id="rId11" Type="http://schemas.openxmlformats.org/officeDocument/2006/relationships/oleObject" Target="../embeddings/oleObject66.bin"/><Relationship Id="rId24" Type="http://schemas.openxmlformats.org/officeDocument/2006/relationships/image" Target="../media/image82.emf"/><Relationship Id="rId32" Type="http://schemas.openxmlformats.org/officeDocument/2006/relationships/image" Target="../media/image6.jpeg"/><Relationship Id="rId5" Type="http://schemas.openxmlformats.org/officeDocument/2006/relationships/oleObject" Target="../embeddings/oleObject63.bin"/><Relationship Id="rId15" Type="http://schemas.openxmlformats.org/officeDocument/2006/relationships/oleObject" Target="../embeddings/oleObject68.bin"/><Relationship Id="rId23" Type="http://schemas.openxmlformats.org/officeDocument/2006/relationships/oleObject" Target="../embeddings/oleObject72.bin"/><Relationship Id="rId28" Type="http://schemas.openxmlformats.org/officeDocument/2006/relationships/image" Target="../media/image84.emf"/><Relationship Id="rId10" Type="http://schemas.openxmlformats.org/officeDocument/2006/relationships/image" Target="../media/image75.emf"/><Relationship Id="rId19" Type="http://schemas.openxmlformats.org/officeDocument/2006/relationships/oleObject" Target="../embeddings/oleObject70.bin"/><Relationship Id="rId31" Type="http://schemas.openxmlformats.org/officeDocument/2006/relationships/image" Target="../media/image5.jpeg"/><Relationship Id="rId4" Type="http://schemas.openxmlformats.org/officeDocument/2006/relationships/image" Target="../media/image72.emf"/><Relationship Id="rId9" Type="http://schemas.openxmlformats.org/officeDocument/2006/relationships/oleObject" Target="../embeddings/oleObject65.bin"/><Relationship Id="rId14" Type="http://schemas.openxmlformats.org/officeDocument/2006/relationships/image" Target="../media/image77.emf"/><Relationship Id="rId22" Type="http://schemas.openxmlformats.org/officeDocument/2006/relationships/image" Target="../media/image81.emf"/><Relationship Id="rId27" Type="http://schemas.openxmlformats.org/officeDocument/2006/relationships/oleObject" Target="../embeddings/oleObject74.bin"/><Relationship Id="rId30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emf"/><Relationship Id="rId13" Type="http://schemas.openxmlformats.org/officeDocument/2006/relationships/oleObject" Target="../embeddings/oleObject80.bin"/><Relationship Id="rId18" Type="http://schemas.openxmlformats.org/officeDocument/2006/relationships/image" Target="../media/image92.emf"/><Relationship Id="rId26" Type="http://schemas.openxmlformats.org/officeDocument/2006/relationships/image" Target="../media/image6.jpeg"/><Relationship Id="rId3" Type="http://schemas.openxmlformats.org/officeDocument/2006/relationships/oleObject" Target="../embeddings/oleObject75.bin"/><Relationship Id="rId21" Type="http://schemas.openxmlformats.org/officeDocument/2006/relationships/oleObject" Target="../embeddings/oleObject84.bin"/><Relationship Id="rId7" Type="http://schemas.openxmlformats.org/officeDocument/2006/relationships/oleObject" Target="../embeddings/oleObject77.bin"/><Relationship Id="rId12" Type="http://schemas.openxmlformats.org/officeDocument/2006/relationships/image" Target="../media/image89.emf"/><Relationship Id="rId17" Type="http://schemas.openxmlformats.org/officeDocument/2006/relationships/oleObject" Target="../embeddings/oleObject82.bin"/><Relationship Id="rId25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1.emf"/><Relationship Id="rId20" Type="http://schemas.openxmlformats.org/officeDocument/2006/relationships/image" Target="../media/image93.e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86.emf"/><Relationship Id="rId11" Type="http://schemas.openxmlformats.org/officeDocument/2006/relationships/oleObject" Target="../embeddings/oleObject79.bin"/><Relationship Id="rId24" Type="http://schemas.openxmlformats.org/officeDocument/2006/relationships/image" Target="../media/image4.jpeg"/><Relationship Id="rId5" Type="http://schemas.openxmlformats.org/officeDocument/2006/relationships/oleObject" Target="../embeddings/oleObject76.bin"/><Relationship Id="rId15" Type="http://schemas.openxmlformats.org/officeDocument/2006/relationships/oleObject" Target="../embeddings/oleObject81.bin"/><Relationship Id="rId23" Type="http://schemas.openxmlformats.org/officeDocument/2006/relationships/image" Target="../media/image3.jpeg"/><Relationship Id="rId28" Type="http://schemas.openxmlformats.org/officeDocument/2006/relationships/image" Target="../media/image8.jpeg"/><Relationship Id="rId10" Type="http://schemas.openxmlformats.org/officeDocument/2006/relationships/image" Target="../media/image88.emf"/><Relationship Id="rId19" Type="http://schemas.openxmlformats.org/officeDocument/2006/relationships/oleObject" Target="../embeddings/oleObject83.bin"/><Relationship Id="rId4" Type="http://schemas.openxmlformats.org/officeDocument/2006/relationships/image" Target="../media/image85.emf"/><Relationship Id="rId9" Type="http://schemas.openxmlformats.org/officeDocument/2006/relationships/oleObject" Target="../embeddings/oleObject78.bin"/><Relationship Id="rId14" Type="http://schemas.openxmlformats.org/officeDocument/2006/relationships/image" Target="../media/image90.emf"/><Relationship Id="rId22" Type="http://schemas.openxmlformats.org/officeDocument/2006/relationships/image" Target="../media/image94.emf"/><Relationship Id="rId27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emf"/><Relationship Id="rId13" Type="http://schemas.openxmlformats.org/officeDocument/2006/relationships/oleObject" Target="../embeddings/oleObject90.bin"/><Relationship Id="rId18" Type="http://schemas.openxmlformats.org/officeDocument/2006/relationships/image" Target="../media/image102.emf"/><Relationship Id="rId26" Type="http://schemas.openxmlformats.org/officeDocument/2006/relationships/image" Target="../media/image4.jpeg"/><Relationship Id="rId3" Type="http://schemas.openxmlformats.org/officeDocument/2006/relationships/oleObject" Target="../embeddings/oleObject85.bin"/><Relationship Id="rId21" Type="http://schemas.openxmlformats.org/officeDocument/2006/relationships/oleObject" Target="../embeddings/oleObject94.bin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99.emf"/><Relationship Id="rId17" Type="http://schemas.openxmlformats.org/officeDocument/2006/relationships/oleObject" Target="../embeddings/oleObject92.bin"/><Relationship Id="rId25" Type="http://schemas.openxmlformats.org/officeDocument/2006/relationships/image" Target="../media/image3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01.emf"/><Relationship Id="rId20" Type="http://schemas.openxmlformats.org/officeDocument/2006/relationships/image" Target="../media/image103.emf"/><Relationship Id="rId29" Type="http://schemas.openxmlformats.org/officeDocument/2006/relationships/image" Target="../media/image7.jpeg"/><Relationship Id="rId1" Type="http://schemas.openxmlformats.org/officeDocument/2006/relationships/vmlDrawing" Target="../drawings/vmlDrawing11.vml"/><Relationship Id="rId6" Type="http://schemas.openxmlformats.org/officeDocument/2006/relationships/image" Target="../media/image96.emf"/><Relationship Id="rId11" Type="http://schemas.openxmlformats.org/officeDocument/2006/relationships/oleObject" Target="../embeddings/oleObject89.bin"/><Relationship Id="rId24" Type="http://schemas.openxmlformats.org/officeDocument/2006/relationships/image" Target="../media/image105.emf"/><Relationship Id="rId5" Type="http://schemas.openxmlformats.org/officeDocument/2006/relationships/oleObject" Target="../embeddings/oleObject86.bin"/><Relationship Id="rId15" Type="http://schemas.openxmlformats.org/officeDocument/2006/relationships/oleObject" Target="../embeddings/oleObject91.bin"/><Relationship Id="rId23" Type="http://schemas.openxmlformats.org/officeDocument/2006/relationships/oleObject" Target="../embeddings/oleObject95.bin"/><Relationship Id="rId28" Type="http://schemas.openxmlformats.org/officeDocument/2006/relationships/image" Target="../media/image6.jpeg"/><Relationship Id="rId10" Type="http://schemas.openxmlformats.org/officeDocument/2006/relationships/image" Target="../media/image98.emf"/><Relationship Id="rId19" Type="http://schemas.openxmlformats.org/officeDocument/2006/relationships/oleObject" Target="../embeddings/oleObject93.bin"/><Relationship Id="rId4" Type="http://schemas.openxmlformats.org/officeDocument/2006/relationships/image" Target="../media/image95.emf"/><Relationship Id="rId9" Type="http://schemas.openxmlformats.org/officeDocument/2006/relationships/oleObject" Target="../embeddings/oleObject88.bin"/><Relationship Id="rId14" Type="http://schemas.openxmlformats.org/officeDocument/2006/relationships/image" Target="../media/image100.emf"/><Relationship Id="rId22" Type="http://schemas.openxmlformats.org/officeDocument/2006/relationships/image" Target="../media/image104.emf"/><Relationship Id="rId27" Type="http://schemas.openxmlformats.org/officeDocument/2006/relationships/image" Target="../media/image5.jpeg"/><Relationship Id="rId30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13" Type="http://schemas.openxmlformats.org/officeDocument/2006/relationships/tags" Target="../tags/tag54.xml"/><Relationship Id="rId18" Type="http://schemas.openxmlformats.org/officeDocument/2006/relationships/tags" Target="../tags/tag59.xml"/><Relationship Id="rId3" Type="http://schemas.openxmlformats.org/officeDocument/2006/relationships/tags" Target="../tags/tag44.xml"/><Relationship Id="rId21" Type="http://schemas.openxmlformats.org/officeDocument/2006/relationships/image" Target="../media/image107.png"/><Relationship Id="rId7" Type="http://schemas.openxmlformats.org/officeDocument/2006/relationships/tags" Target="../tags/tag48.xml"/><Relationship Id="rId12" Type="http://schemas.openxmlformats.org/officeDocument/2006/relationships/tags" Target="../tags/tag53.xml"/><Relationship Id="rId17" Type="http://schemas.openxmlformats.org/officeDocument/2006/relationships/tags" Target="../tags/tag58.xml"/><Relationship Id="rId2" Type="http://schemas.openxmlformats.org/officeDocument/2006/relationships/tags" Target="../tags/tag43.xml"/><Relationship Id="rId16" Type="http://schemas.openxmlformats.org/officeDocument/2006/relationships/tags" Target="../tags/tag57.xml"/><Relationship Id="rId20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tags" Target="../tags/tag52.xml"/><Relationship Id="rId5" Type="http://schemas.openxmlformats.org/officeDocument/2006/relationships/tags" Target="../tags/tag46.xml"/><Relationship Id="rId15" Type="http://schemas.openxmlformats.org/officeDocument/2006/relationships/tags" Target="../tags/tag56.xml"/><Relationship Id="rId10" Type="http://schemas.openxmlformats.org/officeDocument/2006/relationships/tags" Target="../tags/tag51.xml"/><Relationship Id="rId19" Type="http://schemas.openxmlformats.org/officeDocument/2006/relationships/slideLayout" Target="../slideLayouts/slideLayout7.xml"/><Relationship Id="rId4" Type="http://schemas.openxmlformats.org/officeDocument/2006/relationships/tags" Target="../tags/tag45.xml"/><Relationship Id="rId9" Type="http://schemas.openxmlformats.org/officeDocument/2006/relationships/tags" Target="../tags/tag50.xml"/><Relationship Id="rId14" Type="http://schemas.openxmlformats.org/officeDocument/2006/relationships/tags" Target="../tags/tag55.xml"/><Relationship Id="rId22" Type="http://schemas.openxmlformats.org/officeDocument/2006/relationships/image" Target="../media/image53.tmp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67.xml"/><Relationship Id="rId13" Type="http://schemas.openxmlformats.org/officeDocument/2006/relationships/tags" Target="../tags/tag72.xml"/><Relationship Id="rId18" Type="http://schemas.openxmlformats.org/officeDocument/2006/relationships/tags" Target="../tags/tag77.xml"/><Relationship Id="rId3" Type="http://schemas.openxmlformats.org/officeDocument/2006/relationships/tags" Target="../tags/tag62.xml"/><Relationship Id="rId21" Type="http://schemas.openxmlformats.org/officeDocument/2006/relationships/slideLayout" Target="../slideLayouts/slideLayout7.xml"/><Relationship Id="rId7" Type="http://schemas.openxmlformats.org/officeDocument/2006/relationships/tags" Target="../tags/tag66.xml"/><Relationship Id="rId12" Type="http://schemas.openxmlformats.org/officeDocument/2006/relationships/tags" Target="../tags/tag71.xml"/><Relationship Id="rId17" Type="http://schemas.openxmlformats.org/officeDocument/2006/relationships/tags" Target="../tags/tag76.xml"/><Relationship Id="rId25" Type="http://schemas.openxmlformats.org/officeDocument/2006/relationships/image" Target="../media/image53.tmp"/><Relationship Id="rId2" Type="http://schemas.openxmlformats.org/officeDocument/2006/relationships/tags" Target="../tags/tag61.xml"/><Relationship Id="rId16" Type="http://schemas.openxmlformats.org/officeDocument/2006/relationships/tags" Target="../tags/tag75.xml"/><Relationship Id="rId20" Type="http://schemas.openxmlformats.org/officeDocument/2006/relationships/tags" Target="../tags/tag79.xml"/><Relationship Id="rId1" Type="http://schemas.openxmlformats.org/officeDocument/2006/relationships/tags" Target="../tags/tag60.xml"/><Relationship Id="rId6" Type="http://schemas.openxmlformats.org/officeDocument/2006/relationships/tags" Target="../tags/tag65.xml"/><Relationship Id="rId11" Type="http://schemas.openxmlformats.org/officeDocument/2006/relationships/tags" Target="../tags/tag70.xml"/><Relationship Id="rId24" Type="http://schemas.openxmlformats.org/officeDocument/2006/relationships/image" Target="../media/image106.png"/><Relationship Id="rId5" Type="http://schemas.openxmlformats.org/officeDocument/2006/relationships/tags" Target="../tags/tag64.xml"/><Relationship Id="rId15" Type="http://schemas.openxmlformats.org/officeDocument/2006/relationships/tags" Target="../tags/tag74.xml"/><Relationship Id="rId23" Type="http://schemas.openxmlformats.org/officeDocument/2006/relationships/image" Target="../media/image108.png"/><Relationship Id="rId10" Type="http://schemas.openxmlformats.org/officeDocument/2006/relationships/tags" Target="../tags/tag69.xml"/><Relationship Id="rId19" Type="http://schemas.openxmlformats.org/officeDocument/2006/relationships/tags" Target="../tags/tag78.xml"/><Relationship Id="rId4" Type="http://schemas.openxmlformats.org/officeDocument/2006/relationships/tags" Target="../tags/tag63.xml"/><Relationship Id="rId9" Type="http://schemas.openxmlformats.org/officeDocument/2006/relationships/tags" Target="../tags/tag68.xml"/><Relationship Id="rId14" Type="http://schemas.openxmlformats.org/officeDocument/2006/relationships/tags" Target="../tags/tag73.xml"/><Relationship Id="rId22" Type="http://schemas.openxmlformats.org/officeDocument/2006/relationships/tags" Target="../tags/tag6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87.xml"/><Relationship Id="rId13" Type="http://schemas.openxmlformats.org/officeDocument/2006/relationships/image" Target="../media/image110.png"/><Relationship Id="rId3" Type="http://schemas.openxmlformats.org/officeDocument/2006/relationships/tags" Target="../tags/tag82.xml"/><Relationship Id="rId7" Type="http://schemas.openxmlformats.org/officeDocument/2006/relationships/tags" Target="../tags/tag86.xml"/><Relationship Id="rId12" Type="http://schemas.openxmlformats.org/officeDocument/2006/relationships/tags" Target="../tags/tag81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tags" Target="../tags/tag85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84.xml"/><Relationship Id="rId10" Type="http://schemas.openxmlformats.org/officeDocument/2006/relationships/tags" Target="../tags/tag89.xml"/><Relationship Id="rId4" Type="http://schemas.openxmlformats.org/officeDocument/2006/relationships/tags" Target="../tags/tag83.xml"/><Relationship Id="rId9" Type="http://schemas.openxmlformats.org/officeDocument/2006/relationships/tags" Target="../tags/tag88.xml"/><Relationship Id="rId14" Type="http://schemas.openxmlformats.org/officeDocument/2006/relationships/image" Target="../media/image53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07.emf"/><Relationship Id="rId4" Type="http://schemas.openxmlformats.org/officeDocument/2006/relationships/oleObject" Target="../embeddings/oleObject96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9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0.xml"/><Relationship Id="rId4" Type="http://schemas.openxmlformats.org/officeDocument/2006/relationships/image" Target="../media/image11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emf"/><Relationship Id="rId13" Type="http://schemas.openxmlformats.org/officeDocument/2006/relationships/image" Target="../media/image5.jpeg"/><Relationship Id="rId3" Type="http://schemas.openxmlformats.org/officeDocument/2006/relationships/oleObject" Target="../embeddings/oleObject97.bin"/><Relationship Id="rId7" Type="http://schemas.openxmlformats.org/officeDocument/2006/relationships/oleObject" Target="../embeddings/oleObject99.bin"/><Relationship Id="rId12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jpeg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09.emf"/><Relationship Id="rId11" Type="http://schemas.openxmlformats.org/officeDocument/2006/relationships/image" Target="../media/image3.jpeg"/><Relationship Id="rId5" Type="http://schemas.openxmlformats.org/officeDocument/2006/relationships/oleObject" Target="../embeddings/oleObject98.bin"/><Relationship Id="rId15" Type="http://schemas.openxmlformats.org/officeDocument/2006/relationships/image" Target="../media/image7.jpeg"/><Relationship Id="rId10" Type="http://schemas.openxmlformats.org/officeDocument/2006/relationships/image" Target="../media/image111.emf"/><Relationship Id="rId4" Type="http://schemas.openxmlformats.org/officeDocument/2006/relationships/image" Target="../media/image108.emf"/><Relationship Id="rId9" Type="http://schemas.openxmlformats.org/officeDocument/2006/relationships/oleObject" Target="../embeddings/oleObject100.bin"/><Relationship Id="rId1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16.wmf"/><Relationship Id="rId26" Type="http://schemas.openxmlformats.org/officeDocument/2006/relationships/image" Target="../media/image8.jpeg"/><Relationship Id="rId3" Type="http://schemas.openxmlformats.org/officeDocument/2006/relationships/oleObject" Target="../embeddings/oleObject2.bin"/><Relationship Id="rId21" Type="http://schemas.openxmlformats.org/officeDocument/2006/relationships/image" Target="../media/image3.jpeg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3.emf"/><Relationship Id="rId17" Type="http://schemas.openxmlformats.org/officeDocument/2006/relationships/oleObject" Target="../embeddings/oleObject9.bin"/><Relationship Id="rId25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.wmf"/><Relationship Id="rId20" Type="http://schemas.openxmlformats.org/officeDocument/2006/relationships/image" Target="../media/image17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emf"/><Relationship Id="rId11" Type="http://schemas.openxmlformats.org/officeDocument/2006/relationships/oleObject" Target="../embeddings/oleObject6.bin"/><Relationship Id="rId24" Type="http://schemas.openxmlformats.org/officeDocument/2006/relationships/image" Target="../media/image6.jpeg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23" Type="http://schemas.openxmlformats.org/officeDocument/2006/relationships/image" Target="../media/image5.jpeg"/><Relationship Id="rId10" Type="http://schemas.openxmlformats.org/officeDocument/2006/relationships/image" Target="../media/image12.emf"/><Relationship Id="rId19" Type="http://schemas.openxmlformats.org/officeDocument/2006/relationships/oleObject" Target="../embeddings/oleObject10.bin"/><Relationship Id="rId4" Type="http://schemas.openxmlformats.org/officeDocument/2006/relationships/image" Target="../media/image9.e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4.emf"/><Relationship Id="rId22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emf"/><Relationship Id="rId13" Type="http://schemas.openxmlformats.org/officeDocument/2006/relationships/oleObject" Target="../embeddings/oleObject106.bin"/><Relationship Id="rId18" Type="http://schemas.openxmlformats.org/officeDocument/2006/relationships/image" Target="../media/image119.emf"/><Relationship Id="rId26" Type="http://schemas.openxmlformats.org/officeDocument/2006/relationships/image" Target="../media/image4.jpeg"/><Relationship Id="rId3" Type="http://schemas.openxmlformats.org/officeDocument/2006/relationships/oleObject" Target="../embeddings/oleObject101.bin"/><Relationship Id="rId21" Type="http://schemas.openxmlformats.org/officeDocument/2006/relationships/oleObject" Target="../embeddings/oleObject110.bin"/><Relationship Id="rId7" Type="http://schemas.openxmlformats.org/officeDocument/2006/relationships/oleObject" Target="../embeddings/oleObject103.bin"/><Relationship Id="rId12" Type="http://schemas.openxmlformats.org/officeDocument/2006/relationships/image" Target="../media/image116.emf"/><Relationship Id="rId17" Type="http://schemas.openxmlformats.org/officeDocument/2006/relationships/oleObject" Target="../embeddings/oleObject108.bin"/><Relationship Id="rId25" Type="http://schemas.openxmlformats.org/officeDocument/2006/relationships/image" Target="../media/image3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18.emf"/><Relationship Id="rId20" Type="http://schemas.openxmlformats.org/officeDocument/2006/relationships/image" Target="../media/image120.emf"/><Relationship Id="rId29" Type="http://schemas.openxmlformats.org/officeDocument/2006/relationships/image" Target="../media/image7.jpeg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13.emf"/><Relationship Id="rId11" Type="http://schemas.openxmlformats.org/officeDocument/2006/relationships/oleObject" Target="../embeddings/oleObject105.bin"/><Relationship Id="rId24" Type="http://schemas.openxmlformats.org/officeDocument/2006/relationships/image" Target="../media/image122.emf"/><Relationship Id="rId5" Type="http://schemas.openxmlformats.org/officeDocument/2006/relationships/oleObject" Target="../embeddings/oleObject102.bin"/><Relationship Id="rId15" Type="http://schemas.openxmlformats.org/officeDocument/2006/relationships/oleObject" Target="../embeddings/oleObject107.bin"/><Relationship Id="rId23" Type="http://schemas.openxmlformats.org/officeDocument/2006/relationships/oleObject" Target="../embeddings/oleObject111.bin"/><Relationship Id="rId28" Type="http://schemas.openxmlformats.org/officeDocument/2006/relationships/image" Target="../media/image6.jpeg"/><Relationship Id="rId10" Type="http://schemas.openxmlformats.org/officeDocument/2006/relationships/image" Target="../media/image115.emf"/><Relationship Id="rId19" Type="http://schemas.openxmlformats.org/officeDocument/2006/relationships/oleObject" Target="../embeddings/oleObject109.bin"/><Relationship Id="rId4" Type="http://schemas.openxmlformats.org/officeDocument/2006/relationships/image" Target="../media/image112.emf"/><Relationship Id="rId9" Type="http://schemas.openxmlformats.org/officeDocument/2006/relationships/oleObject" Target="../embeddings/oleObject104.bin"/><Relationship Id="rId14" Type="http://schemas.openxmlformats.org/officeDocument/2006/relationships/image" Target="../media/image117.emf"/><Relationship Id="rId22" Type="http://schemas.openxmlformats.org/officeDocument/2006/relationships/image" Target="../media/image121.emf"/><Relationship Id="rId27" Type="http://schemas.openxmlformats.org/officeDocument/2006/relationships/image" Target="../media/image5.jpeg"/><Relationship Id="rId30" Type="http://schemas.openxmlformats.org/officeDocument/2006/relationships/image" Target="../media/image8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emf"/><Relationship Id="rId13" Type="http://schemas.openxmlformats.org/officeDocument/2006/relationships/oleObject" Target="../embeddings/oleObject117.bin"/><Relationship Id="rId18" Type="http://schemas.openxmlformats.org/officeDocument/2006/relationships/image" Target="../media/image130.emf"/><Relationship Id="rId26" Type="http://schemas.openxmlformats.org/officeDocument/2006/relationships/image" Target="../media/image134.emf"/><Relationship Id="rId3" Type="http://schemas.openxmlformats.org/officeDocument/2006/relationships/oleObject" Target="../embeddings/oleObject112.bin"/><Relationship Id="rId21" Type="http://schemas.openxmlformats.org/officeDocument/2006/relationships/oleObject" Target="../embeddings/oleObject121.bin"/><Relationship Id="rId34" Type="http://schemas.openxmlformats.org/officeDocument/2006/relationships/image" Target="../media/image8.jpeg"/><Relationship Id="rId7" Type="http://schemas.openxmlformats.org/officeDocument/2006/relationships/oleObject" Target="../embeddings/oleObject114.bin"/><Relationship Id="rId12" Type="http://schemas.openxmlformats.org/officeDocument/2006/relationships/image" Target="../media/image127.emf"/><Relationship Id="rId17" Type="http://schemas.openxmlformats.org/officeDocument/2006/relationships/oleObject" Target="../embeddings/oleObject119.bin"/><Relationship Id="rId25" Type="http://schemas.openxmlformats.org/officeDocument/2006/relationships/oleObject" Target="../embeddings/oleObject123.bin"/><Relationship Id="rId33" Type="http://schemas.openxmlformats.org/officeDocument/2006/relationships/image" Target="../media/image7.jpe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29.emf"/><Relationship Id="rId20" Type="http://schemas.openxmlformats.org/officeDocument/2006/relationships/image" Target="../media/image131.emf"/><Relationship Id="rId29" Type="http://schemas.openxmlformats.org/officeDocument/2006/relationships/image" Target="../media/image3.jpeg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24.emf"/><Relationship Id="rId11" Type="http://schemas.openxmlformats.org/officeDocument/2006/relationships/oleObject" Target="../embeddings/oleObject116.bin"/><Relationship Id="rId24" Type="http://schemas.openxmlformats.org/officeDocument/2006/relationships/image" Target="../media/image133.emf"/><Relationship Id="rId32" Type="http://schemas.openxmlformats.org/officeDocument/2006/relationships/image" Target="../media/image6.jpeg"/><Relationship Id="rId5" Type="http://schemas.openxmlformats.org/officeDocument/2006/relationships/oleObject" Target="../embeddings/oleObject113.bin"/><Relationship Id="rId15" Type="http://schemas.openxmlformats.org/officeDocument/2006/relationships/oleObject" Target="../embeddings/oleObject118.bin"/><Relationship Id="rId23" Type="http://schemas.openxmlformats.org/officeDocument/2006/relationships/oleObject" Target="../embeddings/oleObject122.bin"/><Relationship Id="rId28" Type="http://schemas.openxmlformats.org/officeDocument/2006/relationships/image" Target="../media/image135.emf"/><Relationship Id="rId10" Type="http://schemas.openxmlformats.org/officeDocument/2006/relationships/image" Target="../media/image126.emf"/><Relationship Id="rId19" Type="http://schemas.openxmlformats.org/officeDocument/2006/relationships/oleObject" Target="../embeddings/oleObject120.bin"/><Relationship Id="rId31" Type="http://schemas.openxmlformats.org/officeDocument/2006/relationships/image" Target="../media/image5.jpeg"/><Relationship Id="rId4" Type="http://schemas.openxmlformats.org/officeDocument/2006/relationships/image" Target="../media/image123.emf"/><Relationship Id="rId9" Type="http://schemas.openxmlformats.org/officeDocument/2006/relationships/oleObject" Target="../embeddings/oleObject115.bin"/><Relationship Id="rId14" Type="http://schemas.openxmlformats.org/officeDocument/2006/relationships/image" Target="../media/image128.emf"/><Relationship Id="rId22" Type="http://schemas.openxmlformats.org/officeDocument/2006/relationships/image" Target="../media/image132.emf"/><Relationship Id="rId27" Type="http://schemas.openxmlformats.org/officeDocument/2006/relationships/oleObject" Target="../embeddings/oleObject124.bin"/><Relationship Id="rId30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13" Type="http://schemas.openxmlformats.org/officeDocument/2006/relationships/oleObject" Target="../embeddings/oleObject16.bin"/><Relationship Id="rId18" Type="http://schemas.openxmlformats.org/officeDocument/2006/relationships/image" Target="../media/image25.emf"/><Relationship Id="rId26" Type="http://schemas.openxmlformats.org/officeDocument/2006/relationships/image" Target="../media/image29.emf"/><Relationship Id="rId3" Type="http://schemas.openxmlformats.org/officeDocument/2006/relationships/oleObject" Target="../embeddings/oleObject11.bin"/><Relationship Id="rId21" Type="http://schemas.openxmlformats.org/officeDocument/2006/relationships/oleObject" Target="../embeddings/oleObject20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22.emf"/><Relationship Id="rId17" Type="http://schemas.openxmlformats.org/officeDocument/2006/relationships/oleObject" Target="../embeddings/oleObject18.bin"/><Relationship Id="rId25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4.emf"/><Relationship Id="rId20" Type="http://schemas.openxmlformats.org/officeDocument/2006/relationships/image" Target="../media/image26.emf"/><Relationship Id="rId29" Type="http://schemas.openxmlformats.org/officeDocument/2006/relationships/image" Target="../media/image5.jpeg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emf"/><Relationship Id="rId11" Type="http://schemas.openxmlformats.org/officeDocument/2006/relationships/oleObject" Target="../embeddings/oleObject15.bin"/><Relationship Id="rId24" Type="http://schemas.openxmlformats.org/officeDocument/2006/relationships/image" Target="../media/image28.emf"/><Relationship Id="rId32" Type="http://schemas.openxmlformats.org/officeDocument/2006/relationships/image" Target="../media/image8.jpeg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17.bin"/><Relationship Id="rId23" Type="http://schemas.openxmlformats.org/officeDocument/2006/relationships/oleObject" Target="../embeddings/oleObject21.bin"/><Relationship Id="rId28" Type="http://schemas.openxmlformats.org/officeDocument/2006/relationships/image" Target="../media/image4.jpeg"/><Relationship Id="rId10" Type="http://schemas.openxmlformats.org/officeDocument/2006/relationships/image" Target="../media/image21.emf"/><Relationship Id="rId19" Type="http://schemas.openxmlformats.org/officeDocument/2006/relationships/oleObject" Target="../embeddings/oleObject19.bin"/><Relationship Id="rId31" Type="http://schemas.openxmlformats.org/officeDocument/2006/relationships/image" Target="../media/image7.jpeg"/><Relationship Id="rId4" Type="http://schemas.openxmlformats.org/officeDocument/2006/relationships/image" Target="../media/image18.e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23.emf"/><Relationship Id="rId22" Type="http://schemas.openxmlformats.org/officeDocument/2006/relationships/image" Target="../media/image27.emf"/><Relationship Id="rId27" Type="http://schemas.openxmlformats.org/officeDocument/2006/relationships/image" Target="../media/image3.jpeg"/><Relationship Id="rId30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13" Type="http://schemas.openxmlformats.org/officeDocument/2006/relationships/image" Target="../media/image5.jpeg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jpeg"/><Relationship Id="rId1" Type="http://schemas.openxmlformats.org/officeDocument/2006/relationships/vmlDrawing" Target="../drawings/vmlDrawing4.vml"/><Relationship Id="rId6" Type="http://schemas.openxmlformats.org/officeDocument/2006/relationships/image" Target="../media/image31.emf"/><Relationship Id="rId11" Type="http://schemas.openxmlformats.org/officeDocument/2006/relationships/image" Target="../media/image3.jpeg"/><Relationship Id="rId5" Type="http://schemas.openxmlformats.org/officeDocument/2006/relationships/oleObject" Target="../embeddings/oleObject24.bin"/><Relationship Id="rId15" Type="http://schemas.openxmlformats.org/officeDocument/2006/relationships/image" Target="../media/image7.jpeg"/><Relationship Id="rId10" Type="http://schemas.openxmlformats.org/officeDocument/2006/relationships/image" Target="../media/image33.emf"/><Relationship Id="rId4" Type="http://schemas.openxmlformats.org/officeDocument/2006/relationships/image" Target="../media/image30.e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13" Type="http://schemas.openxmlformats.org/officeDocument/2006/relationships/oleObject" Target="../embeddings/oleObject32.bin"/><Relationship Id="rId18" Type="http://schemas.openxmlformats.org/officeDocument/2006/relationships/image" Target="../media/image41.emf"/><Relationship Id="rId26" Type="http://schemas.openxmlformats.org/officeDocument/2006/relationships/image" Target="../media/image8.jpeg"/><Relationship Id="rId3" Type="http://schemas.openxmlformats.org/officeDocument/2006/relationships/oleObject" Target="../embeddings/oleObject27.bin"/><Relationship Id="rId21" Type="http://schemas.openxmlformats.org/officeDocument/2006/relationships/image" Target="../media/image3.jpeg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8.emf"/><Relationship Id="rId17" Type="http://schemas.openxmlformats.org/officeDocument/2006/relationships/oleObject" Target="../embeddings/oleObject34.bin"/><Relationship Id="rId25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0.emf"/><Relationship Id="rId20" Type="http://schemas.openxmlformats.org/officeDocument/2006/relationships/image" Target="../media/image42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35.emf"/><Relationship Id="rId11" Type="http://schemas.openxmlformats.org/officeDocument/2006/relationships/oleObject" Target="../embeddings/oleObject31.bin"/><Relationship Id="rId24" Type="http://schemas.openxmlformats.org/officeDocument/2006/relationships/image" Target="../media/image6.jpeg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3.bin"/><Relationship Id="rId23" Type="http://schemas.openxmlformats.org/officeDocument/2006/relationships/image" Target="../media/image5.jpeg"/><Relationship Id="rId10" Type="http://schemas.openxmlformats.org/officeDocument/2006/relationships/image" Target="../media/image37.emf"/><Relationship Id="rId19" Type="http://schemas.openxmlformats.org/officeDocument/2006/relationships/oleObject" Target="../embeddings/oleObject35.bin"/><Relationship Id="rId4" Type="http://schemas.openxmlformats.org/officeDocument/2006/relationships/image" Target="../media/image34.e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39.emf"/><Relationship Id="rId22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13" Type="http://schemas.openxmlformats.org/officeDocument/2006/relationships/oleObject" Target="../embeddings/oleObject41.bin"/><Relationship Id="rId18" Type="http://schemas.openxmlformats.org/officeDocument/2006/relationships/image" Target="../media/image50.emf"/><Relationship Id="rId3" Type="http://schemas.openxmlformats.org/officeDocument/2006/relationships/oleObject" Target="../embeddings/oleObject36.bin"/><Relationship Id="rId21" Type="http://schemas.openxmlformats.org/officeDocument/2006/relationships/image" Target="../media/image5.jpeg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47.emf"/><Relationship Id="rId17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9.emf"/><Relationship Id="rId20" Type="http://schemas.openxmlformats.org/officeDocument/2006/relationships/image" Target="../media/image4.jpeg"/><Relationship Id="rId1" Type="http://schemas.openxmlformats.org/officeDocument/2006/relationships/vmlDrawing" Target="../drawings/vmlDrawing6.vml"/><Relationship Id="rId6" Type="http://schemas.openxmlformats.org/officeDocument/2006/relationships/image" Target="../media/image44.emf"/><Relationship Id="rId11" Type="http://schemas.openxmlformats.org/officeDocument/2006/relationships/oleObject" Target="../embeddings/oleObject40.bin"/><Relationship Id="rId24" Type="http://schemas.openxmlformats.org/officeDocument/2006/relationships/image" Target="../media/image8.jpeg"/><Relationship Id="rId5" Type="http://schemas.openxmlformats.org/officeDocument/2006/relationships/oleObject" Target="../embeddings/oleObject37.bin"/><Relationship Id="rId15" Type="http://schemas.openxmlformats.org/officeDocument/2006/relationships/oleObject" Target="../embeddings/oleObject42.bin"/><Relationship Id="rId23" Type="http://schemas.openxmlformats.org/officeDocument/2006/relationships/image" Target="../media/image7.jpeg"/><Relationship Id="rId10" Type="http://schemas.openxmlformats.org/officeDocument/2006/relationships/image" Target="../media/image46.emf"/><Relationship Id="rId19" Type="http://schemas.openxmlformats.org/officeDocument/2006/relationships/image" Target="../media/image3.jpeg"/><Relationship Id="rId4" Type="http://schemas.openxmlformats.org/officeDocument/2006/relationships/image" Target="../media/image43.e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48.emf"/><Relationship Id="rId22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21" Type="http://schemas.openxmlformats.org/officeDocument/2006/relationships/slideLayout" Target="../slideLayouts/slideLayout7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image" Target="../media/image53.tmp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52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image" Target="../media/image51.png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tags" Target="../tags/tag33.xml"/><Relationship Id="rId18" Type="http://schemas.openxmlformats.org/officeDocument/2006/relationships/tags" Target="../tags/tag38.xml"/><Relationship Id="rId3" Type="http://schemas.openxmlformats.org/officeDocument/2006/relationships/tags" Target="../tags/tag23.xml"/><Relationship Id="rId21" Type="http://schemas.openxmlformats.org/officeDocument/2006/relationships/tags" Target="../tags/tag41.xml"/><Relationship Id="rId7" Type="http://schemas.openxmlformats.org/officeDocument/2006/relationships/tags" Target="../tags/tag27.xml"/><Relationship Id="rId12" Type="http://schemas.openxmlformats.org/officeDocument/2006/relationships/tags" Target="../tags/tag32.xml"/><Relationship Id="rId17" Type="http://schemas.openxmlformats.org/officeDocument/2006/relationships/tags" Target="../tags/tag37.xml"/><Relationship Id="rId25" Type="http://schemas.openxmlformats.org/officeDocument/2006/relationships/image" Target="../media/image53.tmp"/><Relationship Id="rId2" Type="http://schemas.openxmlformats.org/officeDocument/2006/relationships/tags" Target="../tags/tag22.xml"/><Relationship Id="rId16" Type="http://schemas.openxmlformats.org/officeDocument/2006/relationships/tags" Target="../tags/tag36.xml"/><Relationship Id="rId20" Type="http://schemas.openxmlformats.org/officeDocument/2006/relationships/tags" Target="../tags/tag40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tags" Target="../tags/tag31.xml"/><Relationship Id="rId24" Type="http://schemas.openxmlformats.org/officeDocument/2006/relationships/image" Target="../media/image54.png"/><Relationship Id="rId5" Type="http://schemas.openxmlformats.org/officeDocument/2006/relationships/tags" Target="../tags/tag25.xml"/><Relationship Id="rId15" Type="http://schemas.openxmlformats.org/officeDocument/2006/relationships/tags" Target="../tags/tag35.xml"/><Relationship Id="rId23" Type="http://schemas.openxmlformats.org/officeDocument/2006/relationships/tags" Target="../tags/tag22.xml"/><Relationship Id="rId10" Type="http://schemas.openxmlformats.org/officeDocument/2006/relationships/tags" Target="../tags/tag30.xml"/><Relationship Id="rId19" Type="http://schemas.openxmlformats.org/officeDocument/2006/relationships/tags" Target="../tags/tag39.xml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4" Type="http://schemas.openxmlformats.org/officeDocument/2006/relationships/tags" Target="../tags/tag34.xml"/><Relationship Id="rId22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13" Type="http://schemas.openxmlformats.org/officeDocument/2006/relationships/oleObject" Target="../embeddings/oleObject49.bin"/><Relationship Id="rId18" Type="http://schemas.openxmlformats.org/officeDocument/2006/relationships/image" Target="../media/image61.emf"/><Relationship Id="rId26" Type="http://schemas.openxmlformats.org/officeDocument/2006/relationships/image" Target="../media/image65.emf"/><Relationship Id="rId3" Type="http://schemas.openxmlformats.org/officeDocument/2006/relationships/oleObject" Target="../embeddings/oleObject44.bin"/><Relationship Id="rId21" Type="http://schemas.openxmlformats.org/officeDocument/2006/relationships/oleObject" Target="../embeddings/oleObject53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58.emf"/><Relationship Id="rId17" Type="http://schemas.openxmlformats.org/officeDocument/2006/relationships/oleObject" Target="../embeddings/oleObject51.bin"/><Relationship Id="rId25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0.emf"/><Relationship Id="rId20" Type="http://schemas.openxmlformats.org/officeDocument/2006/relationships/image" Target="../media/image62.emf"/><Relationship Id="rId29" Type="http://schemas.openxmlformats.org/officeDocument/2006/relationships/image" Target="../media/image5.jpeg"/><Relationship Id="rId1" Type="http://schemas.openxmlformats.org/officeDocument/2006/relationships/vmlDrawing" Target="../drawings/vmlDrawing7.vml"/><Relationship Id="rId6" Type="http://schemas.openxmlformats.org/officeDocument/2006/relationships/image" Target="../media/image55.emf"/><Relationship Id="rId11" Type="http://schemas.openxmlformats.org/officeDocument/2006/relationships/oleObject" Target="../embeddings/oleObject48.bin"/><Relationship Id="rId24" Type="http://schemas.openxmlformats.org/officeDocument/2006/relationships/image" Target="../media/image64.emf"/><Relationship Id="rId32" Type="http://schemas.openxmlformats.org/officeDocument/2006/relationships/image" Target="../media/image8.jpeg"/><Relationship Id="rId5" Type="http://schemas.openxmlformats.org/officeDocument/2006/relationships/oleObject" Target="../embeddings/oleObject45.bin"/><Relationship Id="rId15" Type="http://schemas.openxmlformats.org/officeDocument/2006/relationships/oleObject" Target="../embeddings/oleObject50.bin"/><Relationship Id="rId23" Type="http://schemas.openxmlformats.org/officeDocument/2006/relationships/oleObject" Target="../embeddings/oleObject54.bin"/><Relationship Id="rId28" Type="http://schemas.openxmlformats.org/officeDocument/2006/relationships/image" Target="../media/image4.jpeg"/><Relationship Id="rId10" Type="http://schemas.openxmlformats.org/officeDocument/2006/relationships/image" Target="../media/image57.emf"/><Relationship Id="rId19" Type="http://schemas.openxmlformats.org/officeDocument/2006/relationships/oleObject" Target="../embeddings/oleObject52.bin"/><Relationship Id="rId31" Type="http://schemas.openxmlformats.org/officeDocument/2006/relationships/image" Target="../media/image7.jpeg"/><Relationship Id="rId4" Type="http://schemas.openxmlformats.org/officeDocument/2006/relationships/image" Target="../media/image54.emf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59.emf"/><Relationship Id="rId22" Type="http://schemas.openxmlformats.org/officeDocument/2006/relationships/image" Target="../media/image63.emf"/><Relationship Id="rId27" Type="http://schemas.openxmlformats.org/officeDocument/2006/relationships/image" Target="../media/image3.jpeg"/><Relationship Id="rId30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9" name="Rectangle 69"/>
          <p:cNvSpPr>
            <a:spLocks noChangeArrowheads="1"/>
          </p:cNvSpPr>
          <p:nvPr/>
        </p:nvSpPr>
        <p:spPr bwMode="auto">
          <a:xfrm>
            <a:off x="0" y="0"/>
            <a:ext cx="9144000" cy="2057400"/>
          </a:xfrm>
          <a:prstGeom prst="rect">
            <a:avLst/>
          </a:prstGeom>
          <a:gradFill rotWithShape="0">
            <a:gsLst>
              <a:gs pos="0">
                <a:srgbClr val="00009B"/>
              </a:gs>
              <a:gs pos="100000">
                <a:srgbClr val="0000FF"/>
              </a:gs>
            </a:gsLst>
            <a:lin ang="5400000" scaled="1"/>
          </a:gradFill>
          <a:ln w="38100" cmpd="dbl">
            <a:solidFill>
              <a:srgbClr val="00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2362200" cy="914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4800">
                <a:latin typeface="华文行楷" pitchFamily="2" charset="-122"/>
                <a:ea typeface="华文行楷" pitchFamily="2" charset="-122"/>
              </a:rPr>
              <a:t>第六节</a:t>
            </a:r>
          </a:p>
        </p:txBody>
      </p:sp>
      <p:sp>
        <p:nvSpPr>
          <p:cNvPr id="20528" name="Text Box 48"/>
          <p:cNvSpPr txBox="1">
            <a:spLocks noChangeArrowheads="1"/>
          </p:cNvSpPr>
          <p:nvPr/>
        </p:nvSpPr>
        <p:spPr bwMode="auto">
          <a:xfrm>
            <a:off x="2133600" y="2971800"/>
            <a:ext cx="3667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chemeClr val="tx1"/>
                </a:solidFill>
              </a:rPr>
              <a:t>一、空间直线方程 </a:t>
            </a:r>
          </a:p>
        </p:txBody>
      </p:sp>
      <p:sp>
        <p:nvSpPr>
          <p:cNvPr id="20531" name="Text Box 51"/>
          <p:cNvSpPr txBox="1">
            <a:spLocks noChangeArrowheads="1"/>
          </p:cNvSpPr>
          <p:nvPr/>
        </p:nvSpPr>
        <p:spPr bwMode="auto">
          <a:xfrm>
            <a:off x="2133600" y="3954463"/>
            <a:ext cx="44862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chemeClr val="tx1"/>
                </a:solidFill>
              </a:rPr>
              <a:t>二、线面间的位置关系 </a:t>
            </a:r>
          </a:p>
        </p:txBody>
      </p:sp>
      <p:sp>
        <p:nvSpPr>
          <p:cNvPr id="20532" name="AutoShape 52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981200" y="3886200"/>
            <a:ext cx="4800600" cy="8382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0533" name="Picture 53" descr="机动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34" name="Text Box 54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solidFill>
                  <a:schemeClr val="tx1"/>
                </a:solidFill>
              </a:rPr>
              <a:t>机动   目录   上页   下页   返回   结束 </a:t>
            </a:r>
          </a:p>
        </p:txBody>
      </p:sp>
      <p:pic>
        <p:nvPicPr>
          <p:cNvPr id="20535" name="Picture 55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6" name="Picture 56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7" name="Picture 57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8" name="Picture 58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9" name="Picture 59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45" name="Text Box 65"/>
          <p:cNvSpPr txBox="1">
            <a:spLocks noChangeArrowheads="1"/>
          </p:cNvSpPr>
          <p:nvPr/>
        </p:nvSpPr>
        <p:spPr bwMode="auto">
          <a:xfrm>
            <a:off x="1981200" y="1081088"/>
            <a:ext cx="506095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4800">
                <a:latin typeface="华文行楷" pitchFamily="2" charset="-122"/>
                <a:ea typeface="华文行楷" pitchFamily="2" charset="-122"/>
              </a:rPr>
              <a:t>空间直线及其方程</a:t>
            </a:r>
          </a:p>
        </p:txBody>
      </p:sp>
      <p:graphicFrame>
        <p:nvGraphicFramePr>
          <p:cNvPr id="20548" name="Object 68"/>
          <p:cNvGraphicFramePr>
            <a:graphicFrameLocks noChangeAspect="1"/>
          </p:cNvGraphicFramePr>
          <p:nvPr/>
        </p:nvGraphicFramePr>
        <p:xfrm>
          <a:off x="304800" y="4495800"/>
          <a:ext cx="159067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6" name="BMP 图象" r:id="rId10" imgW="3390476" imgH="3409524" progId="Paint.Picture">
                  <p:embed/>
                </p:oleObj>
              </mc:Choice>
              <mc:Fallback>
                <p:oleObj name="BMP 图象" r:id="rId10" imgW="3390476" imgH="3409524" progId="Paint.Picture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495800"/>
                        <a:ext cx="1590675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0" name="Text Box 70"/>
          <p:cNvSpPr txBox="1">
            <a:spLocks noChangeArrowheads="1"/>
          </p:cNvSpPr>
          <p:nvPr/>
        </p:nvSpPr>
        <p:spPr bwMode="auto">
          <a:xfrm>
            <a:off x="7489825" y="250825"/>
            <a:ext cx="1438275" cy="5286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0" lang="en-US" altLang="zh-CN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kumimoji="0" lang="zh-CN" altLang="en-US">
                <a:solidFill>
                  <a:schemeClr val="accent2"/>
                </a:solidFill>
                <a:latin typeface="Times New Roman" pitchFamily="18" charset="0"/>
              </a:rPr>
              <a:t>第</a:t>
            </a:r>
            <a:r>
              <a:rPr kumimoji="0" lang="zh-CN" altLang="en-US" b="1">
                <a:solidFill>
                  <a:schemeClr val="accent2"/>
                </a:solidFill>
                <a:latin typeface="Times New Roman" pitchFamily="18" charset="0"/>
              </a:rPr>
              <a:t>八</a:t>
            </a:r>
            <a:r>
              <a:rPr kumimoji="0" lang="zh-CN" altLang="en-US">
                <a:solidFill>
                  <a:schemeClr val="accent2"/>
                </a:solidFill>
                <a:latin typeface="Times New Roman" pitchFamily="18" charset="0"/>
              </a:rPr>
              <a:t>章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36" name="Text Box 28"/>
          <p:cNvSpPr txBox="1">
            <a:spLocks noChangeArrowheads="1"/>
          </p:cNvSpPr>
          <p:nvPr/>
        </p:nvSpPr>
        <p:spPr bwMode="auto">
          <a:xfrm>
            <a:off x="685800" y="533400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Times New Roman" pitchFamily="18" charset="0"/>
              </a:rPr>
              <a:t>特别有</a:t>
            </a:r>
            <a:r>
              <a:rPr lang="en-US" altLang="zh-CN" b="1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43037" name="Object 29"/>
          <p:cNvGraphicFramePr>
            <a:graphicFrameLocks noChangeAspect="1"/>
          </p:cNvGraphicFramePr>
          <p:nvPr/>
        </p:nvGraphicFramePr>
        <p:xfrm>
          <a:off x="762000" y="1231900"/>
          <a:ext cx="1701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37" name="Equation" r:id="rId3" imgW="1701720" imgH="444240" progId="Equation.3">
                  <p:embed/>
                </p:oleObj>
              </mc:Choice>
              <mc:Fallback>
                <p:oleObj name="Equation" r:id="rId3" imgW="1701720" imgH="44424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231900"/>
                        <a:ext cx="1701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9" name="Object 31"/>
          <p:cNvGraphicFramePr>
            <a:graphicFrameLocks noChangeAspect="1"/>
          </p:cNvGraphicFramePr>
          <p:nvPr/>
        </p:nvGraphicFramePr>
        <p:xfrm>
          <a:off x="762000" y="2590800"/>
          <a:ext cx="1651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38" name="Equation" r:id="rId5" imgW="1650960" imgH="444240" progId="Equation.3">
                  <p:embed/>
                </p:oleObj>
              </mc:Choice>
              <mc:Fallback>
                <p:oleObj name="Equation" r:id="rId5" imgW="1650960" imgH="44424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590800"/>
                        <a:ext cx="1651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41" name="AutoShape 33"/>
          <p:cNvSpPr>
            <a:spLocks noChangeArrowheads="1"/>
          </p:cNvSpPr>
          <p:nvPr/>
        </p:nvSpPr>
        <p:spPr bwMode="auto">
          <a:xfrm>
            <a:off x="2590800" y="1371600"/>
            <a:ext cx="915988" cy="130175"/>
          </a:xfrm>
          <a:prstGeom prst="leftRightArrow">
            <a:avLst>
              <a:gd name="adj1" fmla="val 50000"/>
              <a:gd name="adj2" fmla="val 14073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42" name="AutoShape 34"/>
          <p:cNvSpPr>
            <a:spLocks noChangeArrowheads="1"/>
          </p:cNvSpPr>
          <p:nvPr/>
        </p:nvSpPr>
        <p:spPr bwMode="auto">
          <a:xfrm>
            <a:off x="2590800" y="2063750"/>
            <a:ext cx="915988" cy="130175"/>
          </a:xfrm>
          <a:prstGeom prst="leftRightArrow">
            <a:avLst>
              <a:gd name="adj1" fmla="val 50000"/>
              <a:gd name="adj2" fmla="val 14073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43" name="AutoShape 35"/>
          <p:cNvSpPr>
            <a:spLocks noChangeArrowheads="1"/>
          </p:cNvSpPr>
          <p:nvPr/>
        </p:nvSpPr>
        <p:spPr bwMode="auto">
          <a:xfrm>
            <a:off x="2590800" y="2747963"/>
            <a:ext cx="915988" cy="130175"/>
          </a:xfrm>
          <a:prstGeom prst="leftRightArrow">
            <a:avLst>
              <a:gd name="adj1" fmla="val 50000"/>
              <a:gd name="adj2" fmla="val 14073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44" name="AutoShape 36"/>
          <p:cNvSpPr>
            <a:spLocks noChangeArrowheads="1"/>
          </p:cNvSpPr>
          <p:nvPr/>
        </p:nvSpPr>
        <p:spPr bwMode="auto">
          <a:xfrm>
            <a:off x="2590800" y="3533775"/>
            <a:ext cx="915988" cy="130175"/>
          </a:xfrm>
          <a:prstGeom prst="leftRightArrow">
            <a:avLst>
              <a:gd name="adj1" fmla="val 50000"/>
              <a:gd name="adj2" fmla="val 14073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3049" name="Object 41"/>
          <p:cNvGraphicFramePr>
            <a:graphicFrameLocks noChangeAspect="1"/>
          </p:cNvGraphicFramePr>
          <p:nvPr/>
        </p:nvGraphicFramePr>
        <p:xfrm>
          <a:off x="3733800" y="1905000"/>
          <a:ext cx="34782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39" name="Equation" r:id="rId7" imgW="3479760" imgH="444240" progId="Equation.3">
                  <p:embed/>
                </p:oleObj>
              </mc:Choice>
              <mc:Fallback>
                <p:oleObj name="Equation" r:id="rId7" imgW="3479760" imgH="44424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905000"/>
                        <a:ext cx="347821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50" name="Object 42"/>
          <p:cNvGraphicFramePr>
            <a:graphicFrameLocks noChangeAspect="1"/>
          </p:cNvGraphicFramePr>
          <p:nvPr/>
        </p:nvGraphicFramePr>
        <p:xfrm>
          <a:off x="3733800" y="3124200"/>
          <a:ext cx="20701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40" name="Equation" r:id="rId9" imgW="2070000" imgH="952200" progId="Equation.3">
                  <p:embed/>
                </p:oleObj>
              </mc:Choice>
              <mc:Fallback>
                <p:oleObj name="Equation" r:id="rId9" imgW="2070000" imgH="95220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124200"/>
                        <a:ext cx="20701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098" name="Group 90"/>
          <p:cNvGrpSpPr>
            <a:grpSpLocks/>
          </p:cNvGrpSpPr>
          <p:nvPr/>
        </p:nvGrpSpPr>
        <p:grpSpPr bwMode="auto">
          <a:xfrm>
            <a:off x="3709988" y="1219200"/>
            <a:ext cx="1001712" cy="444500"/>
            <a:chOff x="2337" y="768"/>
            <a:chExt cx="631" cy="280"/>
          </a:xfrm>
        </p:grpSpPr>
        <p:graphicFrame>
          <p:nvGraphicFramePr>
            <p:cNvPr id="43045" name="Object 37"/>
            <p:cNvGraphicFramePr>
              <a:graphicFrameLocks noChangeAspect="1"/>
            </p:cNvGraphicFramePr>
            <p:nvPr/>
          </p:nvGraphicFramePr>
          <p:xfrm>
            <a:off x="2352" y="768"/>
            <a:ext cx="61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41" name="Equation" r:id="rId11" imgW="977760" imgH="444240" progId="Equation.3">
                    <p:embed/>
                  </p:oleObj>
                </mc:Choice>
                <mc:Fallback>
                  <p:oleObj name="Equation" r:id="rId11" imgW="977760" imgH="44424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768"/>
                          <a:ext cx="616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94" name="Line 86"/>
            <p:cNvSpPr>
              <a:spLocks noChangeShapeType="1"/>
            </p:cNvSpPr>
            <p:nvPr/>
          </p:nvSpPr>
          <p:spPr bwMode="auto">
            <a:xfrm>
              <a:off x="2337" y="779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3095" name="Line 87"/>
            <p:cNvSpPr>
              <a:spLocks noChangeShapeType="1"/>
            </p:cNvSpPr>
            <p:nvPr/>
          </p:nvSpPr>
          <p:spPr bwMode="auto">
            <a:xfrm>
              <a:off x="2736" y="779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43099" name="Group 91"/>
          <p:cNvGrpSpPr>
            <a:grpSpLocks/>
          </p:cNvGrpSpPr>
          <p:nvPr/>
        </p:nvGrpSpPr>
        <p:grpSpPr bwMode="auto">
          <a:xfrm>
            <a:off x="3657600" y="2657475"/>
            <a:ext cx="914400" cy="444500"/>
            <a:chOff x="2304" y="1736"/>
            <a:chExt cx="576" cy="280"/>
          </a:xfrm>
        </p:grpSpPr>
        <p:graphicFrame>
          <p:nvGraphicFramePr>
            <p:cNvPr id="43047" name="Object 39"/>
            <p:cNvGraphicFramePr>
              <a:graphicFrameLocks noChangeAspect="1"/>
            </p:cNvGraphicFramePr>
            <p:nvPr/>
          </p:nvGraphicFramePr>
          <p:xfrm>
            <a:off x="2304" y="1736"/>
            <a:ext cx="57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42" name="Equation" r:id="rId13" imgW="914400" imgH="444240" progId="Equation.3">
                    <p:embed/>
                  </p:oleObj>
                </mc:Choice>
                <mc:Fallback>
                  <p:oleObj name="Equation" r:id="rId13" imgW="914400" imgH="444240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1736"/>
                          <a:ext cx="576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96" name="Line 88"/>
            <p:cNvSpPr>
              <a:spLocks noChangeShapeType="1"/>
            </p:cNvSpPr>
            <p:nvPr/>
          </p:nvSpPr>
          <p:spPr bwMode="auto">
            <a:xfrm>
              <a:off x="2304" y="173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3097" name="Line 89"/>
            <p:cNvSpPr>
              <a:spLocks noChangeShapeType="1"/>
            </p:cNvSpPr>
            <p:nvPr/>
          </p:nvSpPr>
          <p:spPr bwMode="auto">
            <a:xfrm>
              <a:off x="2688" y="173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pic>
        <p:nvPicPr>
          <p:cNvPr id="43100" name="Picture 92" descr="F:\My Documents\数学资源库\机动.jpg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101" name="Text Box 93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solidFill>
                  <a:schemeClr val="tx1"/>
                </a:solidFill>
              </a:rPr>
              <a:t>机动   目录   上页   下页   返回   结束 </a:t>
            </a:r>
          </a:p>
        </p:txBody>
      </p:sp>
      <p:pic>
        <p:nvPicPr>
          <p:cNvPr id="43102" name="Picture 94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103" name="Picture 95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104" name="Picture 96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105" name="Picture 97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106" name="Picture 98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3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3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3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3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3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3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3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41" grpId="0" animBg="1"/>
      <p:bldP spid="43042" grpId="0" animBg="1"/>
      <p:bldP spid="43043" grpId="0" animBg="1"/>
      <p:bldP spid="4304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4572000" cy="533400"/>
          </a:xfrm>
        </p:spPr>
        <p:txBody>
          <a:bodyPr/>
          <a:lstStyle/>
          <a:p>
            <a:pPr algn="l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>
                <a:ea typeface="楷体_GB2312" pitchFamily="49" charset="-122"/>
              </a:rPr>
              <a:t>2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求以下两直线的夹角</a:t>
            </a:r>
            <a:endParaRPr lang="zh-CN" altLang="en-US" sz="28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609600" y="1752600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/>
              <a:t>解</a:t>
            </a:r>
            <a:r>
              <a:rPr lang="en-US" altLang="zh-CN" b="1">
                <a:latin typeface="Times New Roman" pitchFamily="18" charset="0"/>
              </a:rPr>
              <a:t>: </a:t>
            </a:r>
            <a:r>
              <a:rPr lang="zh-CN" altLang="en-US">
                <a:solidFill>
                  <a:schemeClr val="tx1"/>
                </a:solidFill>
              </a:rPr>
              <a:t>直线</a:t>
            </a: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304800" y="28956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</a:rPr>
              <a:t>直线</a:t>
            </a:r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304800" y="3763963"/>
            <a:ext cx="457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</a:rPr>
              <a:t>二直线夹角</a:t>
            </a:r>
            <a:r>
              <a:rPr lang="zh-CN" altLang="en-US" i="1">
                <a:solidFill>
                  <a:schemeClr val="tx1"/>
                </a:solidFill>
                <a:sym typeface="Symbol" pitchFamily="18" charset="2"/>
              </a:rPr>
              <a:t> </a:t>
            </a:r>
            <a:r>
              <a:rPr lang="zh-CN" altLang="en-US">
                <a:solidFill>
                  <a:schemeClr val="tx1"/>
                </a:solidFill>
                <a:sym typeface="Symbol" pitchFamily="18" charset="2"/>
              </a:rPr>
              <a:t>的余弦为</a:t>
            </a:r>
          </a:p>
        </p:txBody>
      </p:sp>
      <p:graphicFrame>
        <p:nvGraphicFramePr>
          <p:cNvPr id="62471" name="Object 7"/>
          <p:cNvGraphicFramePr>
            <a:graphicFrameLocks noChangeAspect="1"/>
          </p:cNvGraphicFramePr>
          <p:nvPr/>
        </p:nvGraphicFramePr>
        <p:xfrm>
          <a:off x="1601788" y="901700"/>
          <a:ext cx="3275012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80" name="Equation" r:id="rId3" imgW="3276360" imgH="850680" progId="Equation.3">
                  <p:embed/>
                </p:oleObj>
              </mc:Choice>
              <mc:Fallback>
                <p:oleObj name="Equation" r:id="rId3" imgW="3276360" imgH="8506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1788" y="901700"/>
                        <a:ext cx="3275012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2" name="Object 8"/>
          <p:cNvGraphicFramePr>
            <a:graphicFrameLocks noChangeAspect="1"/>
          </p:cNvGraphicFramePr>
          <p:nvPr/>
        </p:nvGraphicFramePr>
        <p:xfrm>
          <a:off x="5410200" y="838200"/>
          <a:ext cx="2627313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81" name="Equation" r:id="rId5" imgW="2628720" imgH="977760" progId="Equation.3">
                  <p:embed/>
                </p:oleObj>
              </mc:Choice>
              <mc:Fallback>
                <p:oleObj name="Equation" r:id="rId5" imgW="2628720" imgH="9777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838200"/>
                        <a:ext cx="2627313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5" name="Object 11"/>
          <p:cNvGraphicFramePr>
            <a:graphicFrameLocks noChangeAspect="1"/>
          </p:cNvGraphicFramePr>
          <p:nvPr/>
        </p:nvGraphicFramePr>
        <p:xfrm>
          <a:off x="777875" y="4483100"/>
          <a:ext cx="6740525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82" name="Equation" r:id="rId7" imgW="6743520" imgH="927000" progId="Equation.3">
                  <p:embed/>
                </p:oleObj>
              </mc:Choice>
              <mc:Fallback>
                <p:oleObj name="Equation" r:id="rId7" imgW="6743520" imgH="9270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875" y="4483100"/>
                        <a:ext cx="6740525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6" name="Object 12"/>
          <p:cNvGraphicFramePr>
            <a:graphicFrameLocks noChangeAspect="1"/>
          </p:cNvGraphicFramePr>
          <p:nvPr/>
        </p:nvGraphicFramePr>
        <p:xfrm>
          <a:off x="7620000" y="4445000"/>
          <a:ext cx="9017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83" name="Equation" r:id="rId9" imgW="901440" imgH="965160" progId="Equation.3">
                  <p:embed/>
                </p:oleObj>
              </mc:Choice>
              <mc:Fallback>
                <p:oleObj name="Equation" r:id="rId9" imgW="901440" imgH="9651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4445000"/>
                        <a:ext cx="9017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7" name="Text Box 13"/>
          <p:cNvSpPr txBox="1">
            <a:spLocks noChangeArrowheads="1"/>
          </p:cNvSpPr>
          <p:nvPr/>
        </p:nvSpPr>
        <p:spPr bwMode="auto">
          <a:xfrm>
            <a:off x="457200" y="5715000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</a:rPr>
              <a:t>从而</a:t>
            </a:r>
          </a:p>
        </p:txBody>
      </p:sp>
      <p:graphicFrame>
        <p:nvGraphicFramePr>
          <p:cNvPr id="62478" name="Object 14"/>
          <p:cNvGraphicFramePr>
            <a:graphicFrameLocks noChangeAspect="1"/>
          </p:cNvGraphicFramePr>
          <p:nvPr/>
        </p:nvGraphicFramePr>
        <p:xfrm>
          <a:off x="1752600" y="5562600"/>
          <a:ext cx="1219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84" name="Equation" r:id="rId11" imgW="1218960" imgH="927000" progId="Equation.3">
                  <p:embed/>
                </p:oleObj>
              </mc:Choice>
              <mc:Fallback>
                <p:oleObj name="Equation" r:id="rId11" imgW="1218960" imgH="9270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562600"/>
                        <a:ext cx="12192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9" name="Text Box 15"/>
          <p:cNvSpPr txBox="1">
            <a:spLocks noChangeArrowheads="1"/>
          </p:cNvSpPr>
          <p:nvPr/>
        </p:nvSpPr>
        <p:spPr bwMode="auto">
          <a:xfrm>
            <a:off x="2286000" y="1766888"/>
            <a:ext cx="266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</a:rPr>
              <a:t>的方向向量为</a:t>
            </a:r>
          </a:p>
        </p:txBody>
      </p:sp>
      <p:graphicFrame>
        <p:nvGraphicFramePr>
          <p:cNvPr id="62480" name="Object 16"/>
          <p:cNvGraphicFramePr>
            <a:graphicFrameLocks noChangeAspect="1"/>
          </p:cNvGraphicFramePr>
          <p:nvPr/>
        </p:nvGraphicFramePr>
        <p:xfrm>
          <a:off x="2057400" y="1828800"/>
          <a:ext cx="330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85" name="Equation" r:id="rId13" imgW="330120" imgH="444240" progId="Equation.3">
                  <p:embed/>
                </p:oleObj>
              </mc:Choice>
              <mc:Fallback>
                <p:oleObj name="Equation" r:id="rId13" imgW="330120" imgH="4442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828800"/>
                        <a:ext cx="330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81" name="Text Box 17"/>
          <p:cNvSpPr txBox="1">
            <a:spLocks noChangeArrowheads="1"/>
          </p:cNvSpPr>
          <p:nvPr/>
        </p:nvSpPr>
        <p:spPr bwMode="auto">
          <a:xfrm>
            <a:off x="1600200" y="2895600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</a:rPr>
              <a:t>的方向向量为</a:t>
            </a:r>
          </a:p>
        </p:txBody>
      </p:sp>
      <p:graphicFrame>
        <p:nvGraphicFramePr>
          <p:cNvPr id="62482" name="Object 18"/>
          <p:cNvGraphicFramePr>
            <a:graphicFrameLocks noChangeAspect="1"/>
          </p:cNvGraphicFramePr>
          <p:nvPr/>
        </p:nvGraphicFramePr>
        <p:xfrm>
          <a:off x="1219200" y="2984500"/>
          <a:ext cx="381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86" name="Equation" r:id="rId15" imgW="380880" imgH="444240" progId="Equation.3">
                  <p:embed/>
                </p:oleObj>
              </mc:Choice>
              <mc:Fallback>
                <p:oleObj name="Equation" r:id="rId15" imgW="380880" imgH="4442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984500"/>
                        <a:ext cx="381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3" name="Object 19"/>
          <p:cNvGraphicFramePr>
            <a:graphicFrameLocks noChangeAspect="1"/>
          </p:cNvGraphicFramePr>
          <p:nvPr/>
        </p:nvGraphicFramePr>
        <p:xfrm>
          <a:off x="6172200" y="3022600"/>
          <a:ext cx="20050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87" name="Equation" r:id="rId17" imgW="2006280" imgH="406080" progId="Equation.3">
                  <p:embed/>
                </p:oleObj>
              </mc:Choice>
              <mc:Fallback>
                <p:oleObj name="Equation" r:id="rId17" imgW="2006280" imgH="4060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3022600"/>
                        <a:ext cx="20050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4" name="Object 20"/>
          <p:cNvGraphicFramePr>
            <a:graphicFrameLocks noChangeAspect="1"/>
          </p:cNvGraphicFramePr>
          <p:nvPr/>
        </p:nvGraphicFramePr>
        <p:xfrm>
          <a:off x="2362200" y="4406900"/>
          <a:ext cx="40497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88" name="Equation" r:id="rId19" imgW="4051080" imgH="469800" progId="Equation.3">
                  <p:embed/>
                </p:oleObj>
              </mc:Choice>
              <mc:Fallback>
                <p:oleObj name="Equation" r:id="rId19" imgW="4051080" imgH="4698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406900"/>
                        <a:ext cx="40497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5" name="Object 21"/>
          <p:cNvGraphicFramePr>
            <a:graphicFrameLocks noChangeAspect="1"/>
          </p:cNvGraphicFramePr>
          <p:nvPr/>
        </p:nvGraphicFramePr>
        <p:xfrm>
          <a:off x="1828800" y="5000625"/>
          <a:ext cx="248761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89" name="Equation" r:id="rId21" imgW="2489040" imgH="558720" progId="Equation.3">
                  <p:embed/>
                </p:oleObj>
              </mc:Choice>
              <mc:Fallback>
                <p:oleObj name="Equation" r:id="rId21" imgW="2489040" imgH="55872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000625"/>
                        <a:ext cx="2487613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6" name="Object 22"/>
          <p:cNvGraphicFramePr>
            <a:graphicFrameLocks noChangeAspect="1"/>
          </p:cNvGraphicFramePr>
          <p:nvPr/>
        </p:nvGraphicFramePr>
        <p:xfrm>
          <a:off x="4343400" y="5013325"/>
          <a:ext cx="304641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90" name="Equation" r:id="rId23" imgW="3047760" imgH="558720" progId="Equation.3">
                  <p:embed/>
                </p:oleObj>
              </mc:Choice>
              <mc:Fallback>
                <p:oleObj name="Equation" r:id="rId23" imgW="3047760" imgH="55872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013325"/>
                        <a:ext cx="3046413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2493" name="Group 29"/>
          <p:cNvGrpSpPr>
            <a:grpSpLocks/>
          </p:cNvGrpSpPr>
          <p:nvPr/>
        </p:nvGrpSpPr>
        <p:grpSpPr bwMode="auto">
          <a:xfrm>
            <a:off x="4648200" y="1878013"/>
            <a:ext cx="2032000" cy="444500"/>
            <a:chOff x="2928" y="1183"/>
            <a:chExt cx="1280" cy="280"/>
          </a:xfrm>
        </p:grpSpPr>
        <p:graphicFrame>
          <p:nvGraphicFramePr>
            <p:cNvPr id="62473" name="Object 9"/>
            <p:cNvGraphicFramePr>
              <a:graphicFrameLocks noChangeAspect="1"/>
            </p:cNvGraphicFramePr>
            <p:nvPr/>
          </p:nvGraphicFramePr>
          <p:xfrm>
            <a:off x="2928" y="1183"/>
            <a:ext cx="1280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91" name="Equation" r:id="rId25" imgW="2031840" imgH="444240" progId="Equation.3">
                    <p:embed/>
                  </p:oleObj>
                </mc:Choice>
                <mc:Fallback>
                  <p:oleObj name="Equation" r:id="rId25" imgW="2031840" imgH="44424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1183"/>
                          <a:ext cx="1280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487" name="Line 23"/>
            <p:cNvSpPr>
              <a:spLocks noChangeShapeType="1"/>
            </p:cNvSpPr>
            <p:nvPr/>
          </p:nvSpPr>
          <p:spPr bwMode="auto">
            <a:xfrm>
              <a:off x="2928" y="120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62492" name="Group 28"/>
          <p:cNvGrpSpPr>
            <a:grpSpLocks/>
          </p:cNvGrpSpPr>
          <p:nvPr/>
        </p:nvGrpSpPr>
        <p:grpSpPr bwMode="auto">
          <a:xfrm>
            <a:off x="3938588" y="2438400"/>
            <a:ext cx="2143125" cy="1539875"/>
            <a:chOff x="2481" y="1536"/>
            <a:chExt cx="1350" cy="970"/>
          </a:xfrm>
        </p:grpSpPr>
        <p:graphicFrame>
          <p:nvGraphicFramePr>
            <p:cNvPr id="62474" name="Object 10"/>
            <p:cNvGraphicFramePr>
              <a:graphicFrameLocks noChangeAspect="1"/>
            </p:cNvGraphicFramePr>
            <p:nvPr/>
          </p:nvGraphicFramePr>
          <p:xfrm>
            <a:off x="2496" y="1546"/>
            <a:ext cx="1335" cy="9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92" name="Equation" r:id="rId27" imgW="2120760" imgH="1523880" progId="Equation.3">
                    <p:embed/>
                  </p:oleObj>
                </mc:Choice>
                <mc:Fallback>
                  <p:oleObj name="Equation" r:id="rId27" imgW="2120760" imgH="152388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1546"/>
                          <a:ext cx="1335" cy="9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488" name="Line 24"/>
            <p:cNvSpPr>
              <a:spLocks noChangeShapeType="1"/>
            </p:cNvSpPr>
            <p:nvPr/>
          </p:nvSpPr>
          <p:spPr bwMode="auto">
            <a:xfrm>
              <a:off x="2481" y="192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2489" name="Line 25"/>
            <p:cNvSpPr>
              <a:spLocks noChangeShapeType="1"/>
            </p:cNvSpPr>
            <p:nvPr/>
          </p:nvSpPr>
          <p:spPr bwMode="auto">
            <a:xfrm>
              <a:off x="3042" y="153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2490" name="Line 26"/>
            <p:cNvSpPr>
              <a:spLocks noChangeShapeType="1"/>
            </p:cNvSpPr>
            <p:nvPr/>
          </p:nvSpPr>
          <p:spPr bwMode="auto">
            <a:xfrm>
              <a:off x="3321" y="153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2491" name="Line 27"/>
            <p:cNvSpPr>
              <a:spLocks noChangeShapeType="1"/>
            </p:cNvSpPr>
            <p:nvPr/>
          </p:nvSpPr>
          <p:spPr bwMode="auto">
            <a:xfrm>
              <a:off x="3590" y="153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pic>
        <p:nvPicPr>
          <p:cNvPr id="62494" name="Picture 30" descr="机动"/>
          <p:cNvPicPr>
            <a:picLocks noChangeAspect="1" noChangeArrowheads="1"/>
          </p:cNvPicPr>
          <p:nvPr/>
        </p:nvPicPr>
        <p:blipFill>
          <a:blip r:embed="rId29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495" name="Text Box 31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solidFill>
                  <a:schemeClr val="tx1"/>
                </a:solidFill>
              </a:rPr>
              <a:t>机动   目录   上页   下页   返回   结束 </a:t>
            </a:r>
          </a:p>
        </p:txBody>
      </p:sp>
      <p:pic>
        <p:nvPicPr>
          <p:cNvPr id="62496" name="Picture 32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497" name="Picture 33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498" name="Picture 34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499" name="Picture 35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500" name="Picture 36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2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2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2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2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2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2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2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2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2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2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2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2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2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autoUpdateAnimBg="0"/>
      <p:bldP spid="62468" grpId="0" autoUpdateAnimBg="0"/>
      <p:bldP spid="62469" grpId="0" autoUpdateAnimBg="0"/>
      <p:bldP spid="62477" grpId="0" autoUpdateAnimBg="0"/>
      <p:bldP spid="62479" grpId="0" autoUpdateAnimBg="0"/>
      <p:bldP spid="62481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5" name="Text Box 15"/>
          <p:cNvSpPr txBox="1">
            <a:spLocks noChangeArrowheads="1"/>
          </p:cNvSpPr>
          <p:nvPr/>
        </p:nvSpPr>
        <p:spPr bwMode="auto">
          <a:xfrm>
            <a:off x="533400" y="2147888"/>
            <a:ext cx="556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sym typeface="Symbol" pitchFamily="18" charset="2"/>
              </a:rPr>
              <a:t>当直线与平面垂直时</a:t>
            </a: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,</a:t>
            </a:r>
            <a:r>
              <a:rPr lang="zh-CN" altLang="en-US">
                <a:solidFill>
                  <a:schemeClr val="tx1"/>
                </a:solidFill>
                <a:sym typeface="Symbol" pitchFamily="18" charset="2"/>
              </a:rPr>
              <a:t>规定其夹角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1710" name="Text Box 30"/>
          <p:cNvSpPr txBox="1">
            <a:spLocks noChangeArrowheads="1"/>
          </p:cNvSpPr>
          <p:nvPr/>
        </p:nvSpPr>
        <p:spPr bwMode="auto">
          <a:xfrm>
            <a:off x="228600" y="1600200"/>
            <a:ext cx="6629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线所夹锐角</a:t>
            </a:r>
            <a:r>
              <a:rPr lang="zh-CN" altLang="en-US" i="1">
                <a:solidFill>
                  <a:schemeClr val="tx1"/>
                </a:solidFill>
                <a:sym typeface="Symbol" pitchFamily="18" charset="2"/>
              </a:rPr>
              <a:t></a:t>
            </a:r>
            <a:r>
              <a:rPr lang="zh-CN" altLang="en-US" i="1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>
                <a:solidFill>
                  <a:schemeClr val="tx1"/>
                </a:solidFill>
                <a:sym typeface="Symbol" pitchFamily="18" charset="2"/>
              </a:rPr>
              <a:t>称为直线与平面间的夹角</a:t>
            </a:r>
            <a:r>
              <a:rPr lang="en-US" altLang="zh-CN">
                <a:solidFill>
                  <a:schemeClr val="tx1"/>
                </a:solidFill>
                <a:sym typeface="Symbol" pitchFamily="18" charset="2"/>
              </a:rPr>
              <a:t>;</a:t>
            </a:r>
          </a:p>
        </p:txBody>
      </p:sp>
      <p:grpSp>
        <p:nvGrpSpPr>
          <p:cNvPr id="71714" name="Group 34"/>
          <p:cNvGrpSpPr>
            <a:grpSpLocks/>
          </p:cNvGrpSpPr>
          <p:nvPr/>
        </p:nvGrpSpPr>
        <p:grpSpPr bwMode="auto">
          <a:xfrm>
            <a:off x="6324600" y="2133600"/>
            <a:ext cx="2590800" cy="2438400"/>
            <a:chOff x="4032" y="1728"/>
            <a:chExt cx="1632" cy="1536"/>
          </a:xfrm>
        </p:grpSpPr>
        <p:graphicFrame>
          <p:nvGraphicFramePr>
            <p:cNvPr id="71685" name="Object 5"/>
            <p:cNvGraphicFramePr>
              <a:graphicFrameLocks noChangeAspect="1"/>
            </p:cNvGraphicFramePr>
            <p:nvPr/>
          </p:nvGraphicFramePr>
          <p:xfrm>
            <a:off x="5211" y="1728"/>
            <a:ext cx="213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018" name="公式" r:id="rId3" imgW="139680" imgH="164880" progId="Equation.3">
                    <p:embed/>
                  </p:oleObj>
                </mc:Choice>
                <mc:Fallback>
                  <p:oleObj name="公式" r:id="rId3" imgW="139680" imgH="16488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1" y="1728"/>
                          <a:ext cx="213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1713" name="Group 33"/>
            <p:cNvGrpSpPr>
              <a:grpSpLocks/>
            </p:cNvGrpSpPr>
            <p:nvPr/>
          </p:nvGrpSpPr>
          <p:grpSpPr bwMode="auto">
            <a:xfrm>
              <a:off x="4032" y="1824"/>
              <a:ext cx="1632" cy="1440"/>
              <a:chOff x="4032" y="1824"/>
              <a:chExt cx="1632" cy="1440"/>
            </a:xfrm>
          </p:grpSpPr>
          <p:sp>
            <p:nvSpPr>
              <p:cNvPr id="71711" name="Line 31"/>
              <p:cNvSpPr>
                <a:spLocks noChangeShapeType="1"/>
              </p:cNvSpPr>
              <p:nvPr/>
            </p:nvSpPr>
            <p:spPr bwMode="auto">
              <a:xfrm flipH="1">
                <a:off x="4080" y="2544"/>
                <a:ext cx="576" cy="720"/>
              </a:xfrm>
              <a:prstGeom prst="line">
                <a:avLst/>
              </a:prstGeom>
              <a:noFill/>
              <a:ln w="28575">
                <a:solidFill>
                  <a:srgbClr val="66FF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682" name="AutoShape 2"/>
              <p:cNvSpPr>
                <a:spLocks noChangeArrowheads="1"/>
              </p:cNvSpPr>
              <p:nvPr/>
            </p:nvSpPr>
            <p:spPr bwMode="auto">
              <a:xfrm>
                <a:off x="4032" y="2304"/>
                <a:ext cx="1632" cy="624"/>
              </a:xfrm>
              <a:prstGeom prst="parallelogram">
                <a:avLst>
                  <a:gd name="adj" fmla="val 65385"/>
                </a:avLst>
              </a:prstGeom>
              <a:solidFill>
                <a:srgbClr val="0033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683" name="Line 3"/>
              <p:cNvSpPr>
                <a:spLocks noChangeShapeType="1"/>
              </p:cNvSpPr>
              <p:nvPr/>
            </p:nvSpPr>
            <p:spPr bwMode="auto">
              <a:xfrm flipH="1">
                <a:off x="4656" y="1824"/>
                <a:ext cx="576" cy="720"/>
              </a:xfrm>
              <a:prstGeom prst="line">
                <a:avLst/>
              </a:prstGeom>
              <a:noFill/>
              <a:ln w="28575">
                <a:solidFill>
                  <a:srgbClr val="66FF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686" name="Text Box 6"/>
              <p:cNvSpPr txBox="1">
                <a:spLocks noChangeArrowheads="1"/>
              </p:cNvSpPr>
              <p:nvPr/>
            </p:nvSpPr>
            <p:spPr bwMode="auto">
              <a:xfrm>
                <a:off x="4944" y="2621"/>
                <a:ext cx="5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solidFill>
                      <a:schemeClr val="tx1"/>
                    </a:solidFill>
                    <a:latin typeface="Times New Roman" pitchFamily="18" charset="0"/>
                    <a:sym typeface="Symbol" pitchFamily="18" charset="2"/>
                  </a:rPr>
                  <a:t></a:t>
                </a:r>
              </a:p>
            </p:txBody>
          </p:sp>
        </p:grpSp>
      </p:grpSp>
      <p:sp>
        <p:nvSpPr>
          <p:cNvPr id="71689" name="Rectangle 9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3810000" cy="533400"/>
          </a:xfrm>
        </p:spPr>
        <p:txBody>
          <a:bodyPr/>
          <a:lstStyle/>
          <a:p>
            <a:pPr algn="l"/>
            <a:r>
              <a:rPr lang="en-US" altLang="zh-CN" sz="2800" b="1">
                <a:ea typeface="仿宋_GB2312" pitchFamily="49" charset="-122"/>
              </a:rPr>
              <a:t>2.</a:t>
            </a:r>
            <a:r>
              <a:rPr lang="en-US" altLang="zh-CN" sz="2800" b="1"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直线与平面的夹角</a:t>
            </a:r>
            <a:endParaRPr lang="zh-CN" altLang="en-US" sz="2800">
              <a:solidFill>
                <a:schemeClr val="accent2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1690" name="Text Box 10"/>
          <p:cNvSpPr txBox="1">
            <a:spLocks noChangeArrowheads="1"/>
          </p:cNvSpPr>
          <p:nvPr/>
        </p:nvSpPr>
        <p:spPr bwMode="auto">
          <a:xfrm>
            <a:off x="609600" y="1004888"/>
            <a:ext cx="449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当直线与平面不垂直时</a:t>
            </a:r>
            <a:r>
              <a:rPr lang="en-US" altLang="zh-CN">
                <a:solidFill>
                  <a:schemeClr val="tx1"/>
                </a:solidFill>
              </a:rPr>
              <a:t>,</a:t>
            </a:r>
          </a:p>
        </p:txBody>
      </p:sp>
      <p:sp>
        <p:nvSpPr>
          <p:cNvPr id="71691" name="Text Box 11"/>
          <p:cNvSpPr txBox="1">
            <a:spLocks noChangeArrowheads="1"/>
          </p:cNvSpPr>
          <p:nvPr/>
        </p:nvSpPr>
        <p:spPr bwMode="auto">
          <a:xfrm>
            <a:off x="565150" y="2743200"/>
            <a:ext cx="4083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</a:rPr>
              <a:t>设直线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i="1">
                <a:solidFill>
                  <a:schemeClr val="tx1"/>
                </a:solidFill>
                <a:latin typeface="Times New Roman" pitchFamily="18" charset="0"/>
              </a:rPr>
              <a:t>L </a:t>
            </a:r>
            <a:r>
              <a:rPr lang="zh-CN" altLang="en-US">
                <a:solidFill>
                  <a:schemeClr val="tx1"/>
                </a:solidFill>
              </a:rPr>
              <a:t>的方向向量为   </a:t>
            </a:r>
          </a:p>
        </p:txBody>
      </p:sp>
      <p:sp>
        <p:nvSpPr>
          <p:cNvPr id="71692" name="Text Box 12"/>
          <p:cNvSpPr txBox="1">
            <a:spLocks noChangeArrowheads="1"/>
          </p:cNvSpPr>
          <p:nvPr/>
        </p:nvSpPr>
        <p:spPr bwMode="auto">
          <a:xfrm>
            <a:off x="946150" y="3375025"/>
            <a:ext cx="3397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</a:rPr>
              <a:t>平面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 </a:t>
            </a:r>
            <a:r>
              <a:rPr lang="zh-CN" altLang="en-US">
                <a:solidFill>
                  <a:schemeClr val="tx1"/>
                </a:solidFill>
              </a:rPr>
              <a:t>的法向量为</a:t>
            </a:r>
          </a:p>
        </p:txBody>
      </p:sp>
      <p:sp>
        <p:nvSpPr>
          <p:cNvPr id="71693" name="Text Box 13"/>
          <p:cNvSpPr txBox="1">
            <a:spLocks noChangeArrowheads="1"/>
          </p:cNvSpPr>
          <p:nvPr/>
        </p:nvSpPr>
        <p:spPr bwMode="auto">
          <a:xfrm>
            <a:off x="228600" y="3976688"/>
            <a:ext cx="449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</a:rPr>
              <a:t>则直线与平面夹角</a:t>
            </a:r>
            <a:r>
              <a:rPr lang="zh-CN" altLang="en-US" i="1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zh-CN" altLang="en-US" i="1">
                <a:solidFill>
                  <a:schemeClr val="tx1"/>
                </a:solidFill>
                <a:sym typeface="Symbol" pitchFamily="18" charset="2"/>
              </a:rPr>
              <a:t></a:t>
            </a:r>
            <a:r>
              <a:rPr lang="zh-CN" altLang="en-US" i="1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满足</a:t>
            </a:r>
          </a:p>
        </p:txBody>
      </p:sp>
      <p:graphicFrame>
        <p:nvGraphicFramePr>
          <p:cNvPr id="71694" name="Object 14"/>
          <p:cNvGraphicFramePr>
            <a:graphicFrameLocks noChangeAspect="1"/>
          </p:cNvGraphicFramePr>
          <p:nvPr/>
        </p:nvGraphicFramePr>
        <p:xfrm>
          <a:off x="5829300" y="2057400"/>
          <a:ext cx="6350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19" name="Equation" r:id="rId5" imgW="634680" imgH="622080" progId="Equation.3">
                  <p:embed/>
                </p:oleObj>
              </mc:Choice>
              <mc:Fallback>
                <p:oleObj name="Equation" r:id="rId5" imgW="634680" imgH="6220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9300" y="2057400"/>
                        <a:ext cx="6350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6" name="Line 16"/>
          <p:cNvSpPr>
            <a:spLocks noChangeShapeType="1"/>
          </p:cNvSpPr>
          <p:nvPr/>
        </p:nvSpPr>
        <p:spPr bwMode="auto">
          <a:xfrm flipV="1">
            <a:off x="6781800" y="31242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97" name="Arc 17"/>
          <p:cNvSpPr>
            <a:spLocks/>
          </p:cNvSpPr>
          <p:nvPr/>
        </p:nvSpPr>
        <p:spPr bwMode="auto">
          <a:xfrm rot="3385627">
            <a:off x="7346156" y="3118644"/>
            <a:ext cx="192088" cy="457200"/>
          </a:xfrm>
          <a:custGeom>
            <a:avLst/>
            <a:gdLst>
              <a:gd name="G0" fmla="+- 2146 0 0"/>
              <a:gd name="G1" fmla="+- 21600 0 0"/>
              <a:gd name="G2" fmla="+- 21600 0 0"/>
              <a:gd name="T0" fmla="*/ 0 w 15466"/>
              <a:gd name="T1" fmla="*/ 107 h 21600"/>
              <a:gd name="T2" fmla="*/ 15466 w 15466"/>
              <a:gd name="T3" fmla="*/ 4596 h 21600"/>
              <a:gd name="T4" fmla="*/ 2146 w 15466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466" h="21600" fill="none" extrusionOk="0">
                <a:moveTo>
                  <a:pt x="-1" y="106"/>
                </a:moveTo>
                <a:cubicBezTo>
                  <a:pt x="713" y="35"/>
                  <a:pt x="1429" y="-1"/>
                  <a:pt x="2146" y="0"/>
                </a:cubicBezTo>
                <a:cubicBezTo>
                  <a:pt x="6974" y="0"/>
                  <a:pt x="11664" y="1618"/>
                  <a:pt x="15466" y="4595"/>
                </a:cubicBezTo>
              </a:path>
              <a:path w="15466" h="21600" stroke="0" extrusionOk="0">
                <a:moveTo>
                  <a:pt x="-1" y="106"/>
                </a:moveTo>
                <a:cubicBezTo>
                  <a:pt x="713" y="35"/>
                  <a:pt x="1429" y="-1"/>
                  <a:pt x="2146" y="0"/>
                </a:cubicBezTo>
                <a:cubicBezTo>
                  <a:pt x="6974" y="0"/>
                  <a:pt x="11664" y="1618"/>
                  <a:pt x="15466" y="4595"/>
                </a:cubicBezTo>
                <a:lnTo>
                  <a:pt x="2146" y="21600"/>
                </a:lnTo>
                <a:close/>
              </a:path>
            </a:pathLst>
          </a:cu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99" name="Line 19"/>
          <p:cNvSpPr>
            <a:spLocks noChangeShapeType="1"/>
          </p:cNvSpPr>
          <p:nvPr/>
        </p:nvSpPr>
        <p:spPr bwMode="auto">
          <a:xfrm flipV="1">
            <a:off x="7315200" y="2590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02" name="Line 22"/>
          <p:cNvSpPr>
            <a:spLocks noChangeShapeType="1"/>
          </p:cNvSpPr>
          <p:nvPr/>
        </p:nvSpPr>
        <p:spPr bwMode="auto">
          <a:xfrm flipV="1">
            <a:off x="7315200" y="2743200"/>
            <a:ext cx="5334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1704" name="Object 24"/>
          <p:cNvGraphicFramePr>
            <a:graphicFrameLocks noChangeAspect="1"/>
          </p:cNvGraphicFramePr>
          <p:nvPr/>
        </p:nvGraphicFramePr>
        <p:xfrm>
          <a:off x="7620000" y="3038475"/>
          <a:ext cx="261938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20" name="Equation" r:id="rId7" imgW="266400" imgH="317160" progId="Equation.3">
                  <p:embed/>
                </p:oleObj>
              </mc:Choice>
              <mc:Fallback>
                <p:oleObj name="Equation" r:id="rId7" imgW="266400" imgH="31716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3038475"/>
                        <a:ext cx="261938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09" name="Object 29"/>
          <p:cNvGraphicFramePr>
            <a:graphicFrameLocks noChangeAspect="1"/>
          </p:cNvGraphicFramePr>
          <p:nvPr/>
        </p:nvGraphicFramePr>
        <p:xfrm>
          <a:off x="2825750" y="5194300"/>
          <a:ext cx="4849813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21" name="Equation" r:id="rId9" imgW="4851360" imgH="1054080" progId="Equation.3">
                  <p:embed/>
                </p:oleObj>
              </mc:Choice>
              <mc:Fallback>
                <p:oleObj name="Equation" r:id="rId9" imgW="4851360" imgH="105408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5750" y="5194300"/>
                        <a:ext cx="4849813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2" name="Text Box 32"/>
          <p:cNvSpPr txBox="1">
            <a:spLocks noChangeArrowheads="1"/>
          </p:cNvSpPr>
          <p:nvPr/>
        </p:nvSpPr>
        <p:spPr bwMode="auto">
          <a:xfrm>
            <a:off x="4419600" y="1004888"/>
            <a:ext cx="449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直线和它在平面上的投影直</a:t>
            </a:r>
          </a:p>
        </p:txBody>
      </p:sp>
      <p:grpSp>
        <p:nvGrpSpPr>
          <p:cNvPr id="71724" name="Group 44"/>
          <p:cNvGrpSpPr>
            <a:grpSpLocks/>
          </p:cNvGrpSpPr>
          <p:nvPr/>
        </p:nvGrpSpPr>
        <p:grpSpPr bwMode="auto">
          <a:xfrm>
            <a:off x="4343400" y="2870200"/>
            <a:ext cx="1854200" cy="406400"/>
            <a:chOff x="2736" y="1808"/>
            <a:chExt cx="1168" cy="256"/>
          </a:xfrm>
        </p:grpSpPr>
        <p:graphicFrame>
          <p:nvGraphicFramePr>
            <p:cNvPr id="71705" name="Object 25"/>
            <p:cNvGraphicFramePr>
              <a:graphicFrameLocks noChangeAspect="1"/>
            </p:cNvGraphicFramePr>
            <p:nvPr/>
          </p:nvGraphicFramePr>
          <p:xfrm>
            <a:off x="2736" y="1808"/>
            <a:ext cx="116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022" name="Equation" r:id="rId11" imgW="1854000" imgH="406080" progId="Equation.3">
                    <p:embed/>
                  </p:oleObj>
                </mc:Choice>
                <mc:Fallback>
                  <p:oleObj name="Equation" r:id="rId11" imgW="1854000" imgH="40608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1808"/>
                          <a:ext cx="116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15" name="Line 35"/>
            <p:cNvSpPr>
              <a:spLocks noChangeShapeType="1"/>
            </p:cNvSpPr>
            <p:nvPr/>
          </p:nvSpPr>
          <p:spPr bwMode="auto">
            <a:xfrm>
              <a:off x="2736" y="1824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71725" name="Group 45"/>
          <p:cNvGrpSpPr>
            <a:grpSpLocks/>
          </p:cNvGrpSpPr>
          <p:nvPr/>
        </p:nvGrpSpPr>
        <p:grpSpPr bwMode="auto">
          <a:xfrm>
            <a:off x="4083050" y="3479800"/>
            <a:ext cx="1981200" cy="406400"/>
            <a:chOff x="2572" y="2192"/>
            <a:chExt cx="1248" cy="256"/>
          </a:xfrm>
        </p:grpSpPr>
        <p:graphicFrame>
          <p:nvGraphicFramePr>
            <p:cNvPr id="71706" name="Object 26"/>
            <p:cNvGraphicFramePr>
              <a:graphicFrameLocks noChangeAspect="1"/>
            </p:cNvGraphicFramePr>
            <p:nvPr/>
          </p:nvGraphicFramePr>
          <p:xfrm>
            <a:off x="2572" y="2192"/>
            <a:ext cx="124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023" name="Equation" r:id="rId13" imgW="1981080" imgH="406080" progId="Equation.3">
                    <p:embed/>
                  </p:oleObj>
                </mc:Choice>
                <mc:Fallback>
                  <p:oleObj name="Equation" r:id="rId13" imgW="1981080" imgH="40608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2" y="2192"/>
                          <a:ext cx="124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16" name="Line 36"/>
            <p:cNvSpPr>
              <a:spLocks noChangeShapeType="1"/>
            </p:cNvSpPr>
            <p:nvPr/>
          </p:nvSpPr>
          <p:spPr bwMode="auto">
            <a:xfrm>
              <a:off x="2577" y="2208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71742" name="Group 62"/>
          <p:cNvGrpSpPr>
            <a:grpSpLocks/>
          </p:cNvGrpSpPr>
          <p:nvPr/>
        </p:nvGrpSpPr>
        <p:grpSpPr bwMode="auto">
          <a:xfrm>
            <a:off x="731838" y="4271963"/>
            <a:ext cx="2652712" cy="833437"/>
            <a:chOff x="461" y="2691"/>
            <a:chExt cx="1671" cy="525"/>
          </a:xfrm>
        </p:grpSpPr>
        <p:sp>
          <p:nvSpPr>
            <p:cNvPr id="71730" name="Text Box 50"/>
            <p:cNvSpPr txBox="1">
              <a:spLocks noChangeArrowheads="1"/>
            </p:cNvSpPr>
            <p:nvPr/>
          </p:nvSpPr>
          <p:spPr bwMode="auto">
            <a:xfrm>
              <a:off x="1644" y="2691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chemeClr val="tx1"/>
                  </a:solidFill>
                </a:rPr>
                <a:t>︿</a:t>
              </a:r>
            </a:p>
          </p:txBody>
        </p:sp>
        <p:graphicFrame>
          <p:nvGraphicFramePr>
            <p:cNvPr id="71707" name="Object 27"/>
            <p:cNvGraphicFramePr>
              <a:graphicFrameLocks noChangeAspect="1"/>
            </p:cNvGraphicFramePr>
            <p:nvPr/>
          </p:nvGraphicFramePr>
          <p:xfrm>
            <a:off x="461" y="2960"/>
            <a:ext cx="1671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024" name="Equation" r:id="rId15" imgW="2654280" imgH="406080" progId="Equation.3">
                    <p:embed/>
                  </p:oleObj>
                </mc:Choice>
                <mc:Fallback>
                  <p:oleObj name="Equation" r:id="rId15" imgW="2654280" imgH="40608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" y="2960"/>
                          <a:ext cx="1671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17" name="Line 37"/>
            <p:cNvSpPr>
              <a:spLocks noChangeShapeType="1"/>
            </p:cNvSpPr>
            <p:nvPr/>
          </p:nvSpPr>
          <p:spPr bwMode="auto">
            <a:xfrm>
              <a:off x="1591" y="296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1718" name="Line 38"/>
            <p:cNvSpPr>
              <a:spLocks noChangeShapeType="1"/>
            </p:cNvSpPr>
            <p:nvPr/>
          </p:nvSpPr>
          <p:spPr bwMode="auto">
            <a:xfrm>
              <a:off x="1872" y="296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71726" name="Group 46"/>
          <p:cNvGrpSpPr>
            <a:grpSpLocks/>
          </p:cNvGrpSpPr>
          <p:nvPr/>
        </p:nvGrpSpPr>
        <p:grpSpPr bwMode="auto">
          <a:xfrm>
            <a:off x="1365250" y="5214938"/>
            <a:ext cx="1333500" cy="990600"/>
            <a:chOff x="860" y="3285"/>
            <a:chExt cx="840" cy="624"/>
          </a:xfrm>
        </p:grpSpPr>
        <p:graphicFrame>
          <p:nvGraphicFramePr>
            <p:cNvPr id="71708" name="Object 28"/>
            <p:cNvGraphicFramePr>
              <a:graphicFrameLocks noChangeAspect="1"/>
            </p:cNvGraphicFramePr>
            <p:nvPr/>
          </p:nvGraphicFramePr>
          <p:xfrm>
            <a:off x="860" y="3285"/>
            <a:ext cx="840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025" name="Equation" r:id="rId17" imgW="1333440" imgH="990360" progId="Equation.3">
                    <p:embed/>
                  </p:oleObj>
                </mc:Choice>
                <mc:Fallback>
                  <p:oleObj name="Equation" r:id="rId17" imgW="1333440" imgH="99036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0" y="3285"/>
                          <a:ext cx="840" cy="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19" name="Line 39"/>
            <p:cNvSpPr>
              <a:spLocks noChangeShapeType="1"/>
            </p:cNvSpPr>
            <p:nvPr/>
          </p:nvSpPr>
          <p:spPr bwMode="auto">
            <a:xfrm>
              <a:off x="1152" y="3312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1720" name="Line 40"/>
            <p:cNvSpPr>
              <a:spLocks noChangeShapeType="1"/>
            </p:cNvSpPr>
            <p:nvPr/>
          </p:nvSpPr>
          <p:spPr bwMode="auto">
            <a:xfrm>
              <a:off x="1440" y="3312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1721" name="Line 41"/>
            <p:cNvSpPr>
              <a:spLocks noChangeShapeType="1"/>
            </p:cNvSpPr>
            <p:nvPr/>
          </p:nvSpPr>
          <p:spPr bwMode="auto">
            <a:xfrm>
              <a:off x="1137" y="3648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1722" name="Line 42"/>
            <p:cNvSpPr>
              <a:spLocks noChangeShapeType="1"/>
            </p:cNvSpPr>
            <p:nvPr/>
          </p:nvSpPr>
          <p:spPr bwMode="auto">
            <a:xfrm>
              <a:off x="1440" y="3648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71727" name="Group 47"/>
          <p:cNvGrpSpPr>
            <a:grpSpLocks/>
          </p:cNvGrpSpPr>
          <p:nvPr/>
        </p:nvGrpSpPr>
        <p:grpSpPr bwMode="auto">
          <a:xfrm>
            <a:off x="7620000" y="2438400"/>
            <a:ext cx="252413" cy="304800"/>
            <a:chOff x="4800" y="1536"/>
            <a:chExt cx="159" cy="192"/>
          </a:xfrm>
        </p:grpSpPr>
        <p:graphicFrame>
          <p:nvGraphicFramePr>
            <p:cNvPr id="71703" name="Object 23"/>
            <p:cNvGraphicFramePr>
              <a:graphicFrameLocks noChangeAspect="1"/>
            </p:cNvGraphicFramePr>
            <p:nvPr/>
          </p:nvGraphicFramePr>
          <p:xfrm>
            <a:off x="4800" y="1577"/>
            <a:ext cx="120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026" name="Equation" r:id="rId19" imgW="190440" imgH="241200" progId="Equation.3">
                    <p:embed/>
                  </p:oleObj>
                </mc:Choice>
                <mc:Fallback>
                  <p:oleObj name="Equation" r:id="rId19" imgW="190440" imgH="2412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1577"/>
                          <a:ext cx="120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23" name="Line 43"/>
            <p:cNvSpPr>
              <a:spLocks noChangeShapeType="1"/>
            </p:cNvSpPr>
            <p:nvPr/>
          </p:nvSpPr>
          <p:spPr bwMode="auto">
            <a:xfrm>
              <a:off x="4800" y="153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71729" name="Group 49"/>
          <p:cNvGrpSpPr>
            <a:grpSpLocks/>
          </p:cNvGrpSpPr>
          <p:nvPr/>
        </p:nvGrpSpPr>
        <p:grpSpPr bwMode="auto">
          <a:xfrm>
            <a:off x="7239000" y="2286000"/>
            <a:ext cx="252413" cy="304800"/>
            <a:chOff x="4560" y="1440"/>
            <a:chExt cx="159" cy="192"/>
          </a:xfrm>
        </p:grpSpPr>
        <p:graphicFrame>
          <p:nvGraphicFramePr>
            <p:cNvPr id="71700" name="Object 20"/>
            <p:cNvGraphicFramePr>
              <a:graphicFrameLocks noChangeAspect="1"/>
            </p:cNvGraphicFramePr>
            <p:nvPr/>
          </p:nvGraphicFramePr>
          <p:xfrm>
            <a:off x="4561" y="1480"/>
            <a:ext cx="143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027" name="Equation" r:id="rId21" imgW="228600" imgH="241200" progId="Equation.3">
                    <p:embed/>
                  </p:oleObj>
                </mc:Choice>
                <mc:Fallback>
                  <p:oleObj name="Equation" r:id="rId21" imgW="228600" imgH="2412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1" y="1480"/>
                          <a:ext cx="143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28" name="Line 48"/>
            <p:cNvSpPr>
              <a:spLocks noChangeShapeType="1"/>
            </p:cNvSpPr>
            <p:nvPr/>
          </p:nvSpPr>
          <p:spPr bwMode="auto">
            <a:xfrm>
              <a:off x="4560" y="144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pic>
        <p:nvPicPr>
          <p:cNvPr id="71735" name="Picture 55" descr="F:\My Documents\数学资源库\机动.jpg"/>
          <p:cNvPicPr>
            <a:picLocks noChangeAspect="1" noChangeArrowheads="1"/>
          </p:cNvPicPr>
          <p:nvPr/>
        </p:nvPicPr>
        <p:blipFill>
          <a:blip r:embed="rId2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36" name="Text Box 56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solidFill>
                  <a:schemeClr val="tx1"/>
                </a:solidFill>
              </a:rPr>
              <a:t>机动   目录   上页   下页   返回   结束 </a:t>
            </a:r>
          </a:p>
        </p:txBody>
      </p:sp>
      <p:pic>
        <p:nvPicPr>
          <p:cNvPr id="71737" name="Picture 57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8" name="Picture 58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9" name="Picture 59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0" name="Picture 60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1" name="Picture 61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1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1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1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1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1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1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1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1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1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1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1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71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71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7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71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71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71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5" grpId="0" autoUpdateAnimBg="0"/>
      <p:bldP spid="71710" grpId="0" autoUpdateAnimBg="0"/>
      <p:bldP spid="71690" grpId="0" autoUpdateAnimBg="0"/>
      <p:bldP spid="71691" grpId="0" autoUpdateAnimBg="0"/>
      <p:bldP spid="71692" grpId="0" autoUpdateAnimBg="0"/>
      <p:bldP spid="71693" grpId="0" autoUpdateAnimBg="0"/>
      <p:bldP spid="71696" grpId="0" animBg="1"/>
      <p:bldP spid="71697" grpId="0" animBg="1"/>
      <p:bldP spid="71699" grpId="0" animBg="1"/>
      <p:bldP spid="71702" grpId="0" animBg="1"/>
      <p:bldP spid="71712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12" name="Text Box 32"/>
          <p:cNvSpPr txBox="1">
            <a:spLocks noChangeArrowheads="1"/>
          </p:cNvSpPr>
          <p:nvPr/>
        </p:nvSpPr>
        <p:spPr bwMode="auto">
          <a:xfrm>
            <a:off x="685800" y="444500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/>
              <a:t>特别有</a:t>
            </a:r>
            <a:r>
              <a:rPr lang="en-US" altLang="zh-CN" b="1"/>
              <a:t>:</a:t>
            </a:r>
          </a:p>
        </p:txBody>
      </p:sp>
      <p:graphicFrame>
        <p:nvGraphicFramePr>
          <p:cNvPr id="46113" name="Object 33"/>
          <p:cNvGraphicFramePr>
            <a:graphicFrameLocks noChangeAspect="1"/>
          </p:cNvGraphicFramePr>
          <p:nvPr/>
        </p:nvGraphicFramePr>
        <p:xfrm>
          <a:off x="762000" y="1096963"/>
          <a:ext cx="1417638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47" name="Equation" r:id="rId3" imgW="1409400" imgH="406080" progId="Equation.3">
                  <p:embed/>
                </p:oleObj>
              </mc:Choice>
              <mc:Fallback>
                <p:oleObj name="Equation" r:id="rId3" imgW="1409400" imgH="40608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096963"/>
                        <a:ext cx="1417638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15" name="Object 35"/>
          <p:cNvGraphicFramePr>
            <a:graphicFrameLocks noChangeAspect="1"/>
          </p:cNvGraphicFramePr>
          <p:nvPr/>
        </p:nvGraphicFramePr>
        <p:xfrm>
          <a:off x="749300" y="1955800"/>
          <a:ext cx="1384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48" name="Equation" r:id="rId5" imgW="1384200" imgH="406080" progId="Equation.3">
                  <p:embed/>
                </p:oleObj>
              </mc:Choice>
              <mc:Fallback>
                <p:oleObj name="Equation" r:id="rId5" imgW="1384200" imgH="40608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1955800"/>
                        <a:ext cx="1384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17" name="AutoShape 37"/>
          <p:cNvSpPr>
            <a:spLocks noChangeArrowheads="1"/>
          </p:cNvSpPr>
          <p:nvPr/>
        </p:nvSpPr>
        <p:spPr bwMode="auto">
          <a:xfrm>
            <a:off x="2286000" y="1219200"/>
            <a:ext cx="914400" cy="144463"/>
          </a:xfrm>
          <a:prstGeom prst="leftRightArrow">
            <a:avLst>
              <a:gd name="adj1" fmla="val 50000"/>
              <a:gd name="adj2" fmla="val 12659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18" name="AutoShape 38"/>
          <p:cNvSpPr>
            <a:spLocks noChangeArrowheads="1"/>
          </p:cNvSpPr>
          <p:nvPr/>
        </p:nvSpPr>
        <p:spPr bwMode="auto">
          <a:xfrm>
            <a:off x="4343400" y="1219200"/>
            <a:ext cx="914400" cy="144463"/>
          </a:xfrm>
          <a:prstGeom prst="leftRightArrow">
            <a:avLst>
              <a:gd name="adj1" fmla="val 50000"/>
              <a:gd name="adj2" fmla="val 12659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19" name="AutoShape 39"/>
          <p:cNvSpPr>
            <a:spLocks noChangeArrowheads="1"/>
          </p:cNvSpPr>
          <p:nvPr/>
        </p:nvSpPr>
        <p:spPr bwMode="auto">
          <a:xfrm>
            <a:off x="2286000" y="2044700"/>
            <a:ext cx="914400" cy="144463"/>
          </a:xfrm>
          <a:prstGeom prst="leftRightArrow">
            <a:avLst>
              <a:gd name="adj1" fmla="val 50000"/>
              <a:gd name="adj2" fmla="val 12659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20" name="AutoShape 40"/>
          <p:cNvSpPr>
            <a:spLocks noChangeArrowheads="1"/>
          </p:cNvSpPr>
          <p:nvPr/>
        </p:nvSpPr>
        <p:spPr bwMode="auto">
          <a:xfrm>
            <a:off x="4343400" y="2044700"/>
            <a:ext cx="914400" cy="144463"/>
          </a:xfrm>
          <a:prstGeom prst="leftRightArrow">
            <a:avLst>
              <a:gd name="adj1" fmla="val 50000"/>
              <a:gd name="adj2" fmla="val 12659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6125" name="Object 45"/>
          <p:cNvGraphicFramePr>
            <a:graphicFrameLocks noChangeAspect="1"/>
          </p:cNvGraphicFramePr>
          <p:nvPr/>
        </p:nvGraphicFramePr>
        <p:xfrm>
          <a:off x="5410200" y="1957388"/>
          <a:ext cx="28051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49" name="Equation" r:id="rId7" imgW="2806560" imgH="393480" progId="Equation.3">
                  <p:embed/>
                </p:oleObj>
              </mc:Choice>
              <mc:Fallback>
                <p:oleObj name="Equation" r:id="rId7" imgW="2806560" imgH="39348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957388"/>
                        <a:ext cx="28051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26" name="Object 46"/>
          <p:cNvGraphicFramePr>
            <a:graphicFrameLocks noChangeAspect="1"/>
          </p:cNvGraphicFramePr>
          <p:nvPr/>
        </p:nvGraphicFramePr>
        <p:xfrm>
          <a:off x="5486400" y="825500"/>
          <a:ext cx="1625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50" name="Equation" r:id="rId9" imgW="1625400" imgH="927000" progId="Equation.3">
                  <p:embed/>
                </p:oleObj>
              </mc:Choice>
              <mc:Fallback>
                <p:oleObj name="Equation" r:id="rId9" imgW="1625400" imgH="92700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825500"/>
                        <a:ext cx="16256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137" name="Group 57"/>
          <p:cNvGrpSpPr>
            <a:grpSpLocks/>
          </p:cNvGrpSpPr>
          <p:nvPr/>
        </p:nvGrpSpPr>
        <p:grpSpPr bwMode="auto">
          <a:xfrm>
            <a:off x="3405188" y="1096963"/>
            <a:ext cx="733425" cy="330200"/>
            <a:chOff x="2145" y="960"/>
            <a:chExt cx="462" cy="208"/>
          </a:xfrm>
        </p:grpSpPr>
        <p:graphicFrame>
          <p:nvGraphicFramePr>
            <p:cNvPr id="46123" name="Object 43"/>
            <p:cNvGraphicFramePr>
              <a:graphicFrameLocks noChangeAspect="1"/>
            </p:cNvGraphicFramePr>
            <p:nvPr/>
          </p:nvGraphicFramePr>
          <p:xfrm>
            <a:off x="2160" y="960"/>
            <a:ext cx="440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051" name="Equation" r:id="rId11" imgW="698400" imgH="330120" progId="Equation.3">
                    <p:embed/>
                  </p:oleObj>
                </mc:Choice>
                <mc:Fallback>
                  <p:oleObj name="Equation" r:id="rId11" imgW="698400" imgH="330120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960"/>
                          <a:ext cx="440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133" name="Line 53"/>
            <p:cNvSpPr>
              <a:spLocks noChangeShapeType="1"/>
            </p:cNvSpPr>
            <p:nvPr/>
          </p:nvSpPr>
          <p:spPr bwMode="auto">
            <a:xfrm>
              <a:off x="2145" y="96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6134" name="Line 54"/>
            <p:cNvSpPr>
              <a:spLocks noChangeShapeType="1"/>
            </p:cNvSpPr>
            <p:nvPr/>
          </p:nvSpPr>
          <p:spPr bwMode="auto">
            <a:xfrm>
              <a:off x="2448" y="96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46138" name="Group 58"/>
          <p:cNvGrpSpPr>
            <a:grpSpLocks/>
          </p:cNvGrpSpPr>
          <p:nvPr/>
        </p:nvGrpSpPr>
        <p:grpSpPr bwMode="auto">
          <a:xfrm>
            <a:off x="3379788" y="1905000"/>
            <a:ext cx="758825" cy="398463"/>
            <a:chOff x="2129" y="1584"/>
            <a:chExt cx="478" cy="251"/>
          </a:xfrm>
        </p:grpSpPr>
        <p:graphicFrame>
          <p:nvGraphicFramePr>
            <p:cNvPr id="46121" name="Object 41"/>
            <p:cNvGraphicFramePr>
              <a:graphicFrameLocks noChangeAspect="1"/>
            </p:cNvGraphicFramePr>
            <p:nvPr/>
          </p:nvGraphicFramePr>
          <p:xfrm>
            <a:off x="2129" y="1584"/>
            <a:ext cx="463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052" name="Equation" r:id="rId13" imgW="723600" imgH="393480" progId="Equation.3">
                    <p:embed/>
                  </p:oleObj>
                </mc:Choice>
                <mc:Fallback>
                  <p:oleObj name="Equation" r:id="rId13" imgW="723600" imgH="393480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9" y="1584"/>
                          <a:ext cx="463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135" name="Line 55"/>
            <p:cNvSpPr>
              <a:spLocks noChangeShapeType="1"/>
            </p:cNvSpPr>
            <p:nvPr/>
          </p:nvSpPr>
          <p:spPr bwMode="auto">
            <a:xfrm>
              <a:off x="2130" y="1584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6136" name="Line 56"/>
            <p:cNvSpPr>
              <a:spLocks noChangeShapeType="1"/>
            </p:cNvSpPr>
            <p:nvPr/>
          </p:nvSpPr>
          <p:spPr bwMode="auto">
            <a:xfrm>
              <a:off x="2448" y="1584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46140" name="Text Box 60"/>
          <p:cNvSpPr txBox="1">
            <a:spLocks noChangeArrowheads="1"/>
          </p:cNvSpPr>
          <p:nvPr/>
        </p:nvSpPr>
        <p:spPr bwMode="auto">
          <a:xfrm>
            <a:off x="685800" y="3671888"/>
            <a:ext cx="457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/>
              <a:t>解</a:t>
            </a:r>
            <a:r>
              <a:rPr lang="en-US" altLang="zh-CN" b="1"/>
              <a:t>: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取已知平面的法向量</a:t>
            </a:r>
          </a:p>
        </p:txBody>
      </p:sp>
      <p:graphicFrame>
        <p:nvGraphicFramePr>
          <p:cNvPr id="46141" name="Object 61"/>
          <p:cNvGraphicFramePr>
            <a:graphicFrameLocks noChangeAspect="1"/>
          </p:cNvGraphicFramePr>
          <p:nvPr/>
        </p:nvGraphicFramePr>
        <p:xfrm>
          <a:off x="2262188" y="5457825"/>
          <a:ext cx="2919412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53" name="Equation" r:id="rId15" imgW="2920680" imgH="927000" progId="Equation.3">
                  <p:embed/>
                </p:oleObj>
              </mc:Choice>
              <mc:Fallback>
                <p:oleObj name="Equation" r:id="rId15" imgW="2920680" imgH="927000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2188" y="5457825"/>
                        <a:ext cx="2919412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42" name="Text Box 62"/>
          <p:cNvSpPr txBox="1">
            <a:spLocks noChangeArrowheads="1"/>
          </p:cNvSpPr>
          <p:nvPr/>
        </p:nvSpPr>
        <p:spPr bwMode="auto">
          <a:xfrm>
            <a:off x="762000" y="4876800"/>
            <a:ext cx="411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latin typeface="Times New Roman" pitchFamily="18" charset="0"/>
              </a:rPr>
              <a:t>则直线的对称式方程为</a:t>
            </a:r>
          </a:p>
        </p:txBody>
      </p:sp>
      <p:graphicFrame>
        <p:nvGraphicFramePr>
          <p:cNvPr id="46143" name="Object 63"/>
          <p:cNvGraphicFramePr>
            <a:graphicFrameLocks noChangeAspect="1"/>
          </p:cNvGraphicFramePr>
          <p:nvPr/>
        </p:nvGraphicFramePr>
        <p:xfrm>
          <a:off x="5526088" y="2649538"/>
          <a:ext cx="270351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54" name="Equation" r:id="rId17" imgW="2705040" imgH="393480" progId="Equation.3">
                  <p:embed/>
                </p:oleObj>
              </mc:Choice>
              <mc:Fallback>
                <p:oleObj name="Equation" r:id="rId17" imgW="2705040" imgH="393480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6088" y="2649538"/>
                        <a:ext cx="2703512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44" name="Text Box 64"/>
          <p:cNvSpPr txBox="1">
            <a:spLocks noChangeArrowheads="1"/>
          </p:cNvSpPr>
          <p:nvPr/>
        </p:nvSpPr>
        <p:spPr bwMode="auto">
          <a:xfrm>
            <a:off x="304800" y="3124200"/>
            <a:ext cx="449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</a:rPr>
              <a:t>直的直线方程</a:t>
            </a:r>
            <a:r>
              <a:rPr lang="en-US" altLang="zh-CN">
                <a:solidFill>
                  <a:schemeClr val="tx1"/>
                </a:solidFill>
              </a:rPr>
              <a:t>.</a:t>
            </a:r>
            <a:r>
              <a:rPr lang="en-US" altLang="zh-CN"/>
              <a:t> </a:t>
            </a:r>
            <a:endParaRPr lang="en-US" altLang="zh-CN" sz="240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46146" name="Text Box 66"/>
          <p:cNvSpPr txBox="1">
            <a:spLocks noChangeArrowheads="1"/>
          </p:cNvSpPr>
          <p:nvPr/>
        </p:nvSpPr>
        <p:spPr bwMode="auto">
          <a:xfrm>
            <a:off x="228600" y="4267200"/>
            <a:ext cx="411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</a:rPr>
              <a:t>为所求直线的方向向量</a:t>
            </a:r>
            <a:r>
              <a:rPr lang="en-US" altLang="zh-CN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46147" name="AutoShape 67"/>
          <p:cNvSpPr>
            <a:spLocks noChangeArrowheads="1"/>
          </p:cNvSpPr>
          <p:nvPr/>
        </p:nvSpPr>
        <p:spPr bwMode="auto">
          <a:xfrm>
            <a:off x="6477000" y="4267200"/>
            <a:ext cx="2362200" cy="1143000"/>
          </a:xfrm>
          <a:prstGeom prst="parallelogram">
            <a:avLst>
              <a:gd name="adj" fmla="val 51667"/>
            </a:avLst>
          </a:prstGeom>
          <a:solidFill>
            <a:srgbClr val="00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49" name="Line 69"/>
          <p:cNvSpPr>
            <a:spLocks noChangeShapeType="1"/>
          </p:cNvSpPr>
          <p:nvPr/>
        </p:nvSpPr>
        <p:spPr bwMode="auto">
          <a:xfrm flipV="1">
            <a:off x="8053388" y="3733800"/>
            <a:ext cx="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6151" name="Group 71"/>
          <p:cNvGrpSpPr>
            <a:grpSpLocks/>
          </p:cNvGrpSpPr>
          <p:nvPr/>
        </p:nvGrpSpPr>
        <p:grpSpPr bwMode="auto">
          <a:xfrm>
            <a:off x="7589838" y="3581400"/>
            <a:ext cx="0" cy="2514600"/>
            <a:chOff x="4512" y="1392"/>
            <a:chExt cx="0" cy="1584"/>
          </a:xfrm>
        </p:grpSpPr>
        <p:sp>
          <p:nvSpPr>
            <p:cNvPr id="46152" name="Line 72"/>
            <p:cNvSpPr>
              <a:spLocks noChangeShapeType="1"/>
            </p:cNvSpPr>
            <p:nvPr/>
          </p:nvSpPr>
          <p:spPr bwMode="auto">
            <a:xfrm>
              <a:off x="4512" y="1392"/>
              <a:ext cx="0" cy="9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53" name="Line 73"/>
            <p:cNvSpPr>
              <a:spLocks noChangeShapeType="1"/>
            </p:cNvSpPr>
            <p:nvPr/>
          </p:nvSpPr>
          <p:spPr bwMode="auto">
            <a:xfrm>
              <a:off x="4512" y="2544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6154" name="Oval 74"/>
          <p:cNvSpPr>
            <a:spLocks noChangeArrowheads="1"/>
          </p:cNvSpPr>
          <p:nvPr/>
        </p:nvSpPr>
        <p:spPr bwMode="auto">
          <a:xfrm>
            <a:off x="7566025" y="3733800"/>
            <a:ext cx="53975" cy="539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6155" name="Object 75"/>
          <p:cNvGraphicFramePr>
            <a:graphicFrameLocks noChangeAspect="1"/>
          </p:cNvGraphicFramePr>
          <p:nvPr/>
        </p:nvGraphicFramePr>
        <p:xfrm>
          <a:off x="2436813" y="6007100"/>
          <a:ext cx="2527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55" name="Equation" r:id="rId19" imgW="2527200" imgH="393480" progId="Equation.3">
                  <p:embed/>
                </p:oleObj>
              </mc:Choice>
              <mc:Fallback>
                <p:oleObj name="Equation" r:id="rId19" imgW="2527200" imgH="393480" progId="Equation.3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6813" y="6007100"/>
                        <a:ext cx="2527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56" name="Text Box 76"/>
          <p:cNvSpPr txBox="1">
            <a:spLocks noChangeArrowheads="1"/>
          </p:cNvSpPr>
          <p:nvPr/>
        </p:nvSpPr>
        <p:spPr bwMode="auto">
          <a:xfrm>
            <a:off x="8213725" y="2514600"/>
            <a:ext cx="717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垂 </a:t>
            </a:r>
          </a:p>
        </p:txBody>
      </p:sp>
      <p:grpSp>
        <p:nvGrpSpPr>
          <p:cNvPr id="46159" name="Group 79"/>
          <p:cNvGrpSpPr>
            <a:grpSpLocks/>
          </p:cNvGrpSpPr>
          <p:nvPr/>
        </p:nvGrpSpPr>
        <p:grpSpPr bwMode="auto">
          <a:xfrm>
            <a:off x="4800600" y="3810000"/>
            <a:ext cx="1993900" cy="406400"/>
            <a:chOff x="3024" y="2400"/>
            <a:chExt cx="1256" cy="256"/>
          </a:xfrm>
        </p:grpSpPr>
        <p:graphicFrame>
          <p:nvGraphicFramePr>
            <p:cNvPr id="46145" name="Object 65"/>
            <p:cNvGraphicFramePr>
              <a:graphicFrameLocks noChangeAspect="1"/>
            </p:cNvGraphicFramePr>
            <p:nvPr/>
          </p:nvGraphicFramePr>
          <p:xfrm>
            <a:off x="3024" y="2400"/>
            <a:ext cx="125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056" name="Equation" r:id="rId21" imgW="1993680" imgH="406080" progId="Equation.3">
                    <p:embed/>
                  </p:oleObj>
                </mc:Choice>
                <mc:Fallback>
                  <p:oleObj name="Equation" r:id="rId21" imgW="1993680" imgH="406080" progId="Equation.3">
                    <p:embed/>
                    <p:pic>
                      <p:nvPicPr>
                        <p:cNvPr id="0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2400"/>
                          <a:ext cx="1256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157" name="Line 77"/>
            <p:cNvSpPr>
              <a:spLocks noChangeShapeType="1"/>
            </p:cNvSpPr>
            <p:nvPr/>
          </p:nvSpPr>
          <p:spPr bwMode="auto">
            <a:xfrm>
              <a:off x="3024" y="2400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46160" name="Group 80"/>
          <p:cNvGrpSpPr>
            <a:grpSpLocks/>
          </p:cNvGrpSpPr>
          <p:nvPr/>
        </p:nvGrpSpPr>
        <p:grpSpPr bwMode="auto">
          <a:xfrm>
            <a:off x="8129588" y="3657600"/>
            <a:ext cx="252412" cy="304800"/>
            <a:chOff x="4737" y="2256"/>
            <a:chExt cx="159" cy="192"/>
          </a:xfrm>
        </p:grpSpPr>
        <p:graphicFrame>
          <p:nvGraphicFramePr>
            <p:cNvPr id="46150" name="Object 70"/>
            <p:cNvGraphicFramePr>
              <a:graphicFrameLocks noChangeAspect="1"/>
            </p:cNvGraphicFramePr>
            <p:nvPr/>
          </p:nvGraphicFramePr>
          <p:xfrm>
            <a:off x="4753" y="2297"/>
            <a:ext cx="143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057" name="Equation" r:id="rId23" imgW="228600" imgH="241200" progId="Equation.3">
                    <p:embed/>
                  </p:oleObj>
                </mc:Choice>
                <mc:Fallback>
                  <p:oleObj name="Equation" r:id="rId23" imgW="228600" imgH="241200" progId="Equation.3">
                    <p:embed/>
                    <p:pic>
                      <p:nvPicPr>
                        <p:cNvPr id="0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3" y="2297"/>
                          <a:ext cx="143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158" name="Line 78"/>
            <p:cNvSpPr>
              <a:spLocks noChangeShapeType="1"/>
            </p:cNvSpPr>
            <p:nvPr/>
          </p:nvSpPr>
          <p:spPr bwMode="auto">
            <a:xfrm>
              <a:off x="4737" y="225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46161" name="Rectangle 81"/>
          <p:cNvSpPr>
            <a:spLocks noGrp="1" noChangeArrowheads="1"/>
          </p:cNvSpPr>
          <p:nvPr>
            <p:ph type="title"/>
          </p:nvPr>
        </p:nvSpPr>
        <p:spPr>
          <a:xfrm>
            <a:off x="609600" y="2514600"/>
            <a:ext cx="5257800" cy="609600"/>
          </a:xfrm>
        </p:spPr>
        <p:txBody>
          <a:bodyPr/>
          <a:lstStyle/>
          <a:p>
            <a:pPr algn="l"/>
            <a:r>
              <a:rPr lang="zh-CN" altLang="en-US" sz="2800" b="1">
                <a:ea typeface="楷体_GB2312" pitchFamily="49" charset="-122"/>
              </a:rPr>
              <a:t>例</a:t>
            </a:r>
            <a:r>
              <a:rPr lang="en-US" altLang="zh-CN" sz="2800" b="1">
                <a:ea typeface="楷体_GB2312" pitchFamily="49" charset="-122"/>
              </a:rPr>
              <a:t>3. 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求过点</a:t>
            </a:r>
            <a:r>
              <a:rPr lang="en-US" altLang="zh-CN" sz="2800">
                <a:solidFill>
                  <a:schemeClr val="tx1"/>
                </a:solidFill>
                <a:ea typeface="楷体_GB2312" pitchFamily="49" charset="-122"/>
              </a:rPr>
              <a:t>(1,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－</a:t>
            </a:r>
            <a:r>
              <a:rPr lang="en-US" altLang="zh-CN" sz="2800">
                <a:solidFill>
                  <a:schemeClr val="tx1"/>
                </a:solidFill>
                <a:ea typeface="楷体_GB2312" pitchFamily="49" charset="-122"/>
              </a:rPr>
              <a:t>2 , 4)</a:t>
            </a:r>
            <a:r>
              <a:rPr lang="en-US" altLang="zh-CN" sz="2800">
                <a:ea typeface="楷体_GB2312" pitchFamily="49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且与平面</a:t>
            </a:r>
          </a:p>
        </p:txBody>
      </p:sp>
      <p:pic>
        <p:nvPicPr>
          <p:cNvPr id="46162" name="Picture 82" descr="F:\My Documents\数学资源库\机动.jpg"/>
          <p:cNvPicPr>
            <a:picLocks noChangeAspect="1" noChangeArrowheads="1"/>
          </p:cNvPicPr>
          <p:nvPr/>
        </p:nvPicPr>
        <p:blipFill>
          <a:blip r:embed="rId25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163" name="Text Box 83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solidFill>
                  <a:schemeClr val="tx1"/>
                </a:solidFill>
              </a:rPr>
              <a:t>机动   目录   上页   下页   返回   结束 </a:t>
            </a:r>
          </a:p>
        </p:txBody>
      </p:sp>
      <p:pic>
        <p:nvPicPr>
          <p:cNvPr id="46164" name="Picture 84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165" name="Picture 85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166" name="Picture 86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167" name="Picture 87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168" name="Picture 88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6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6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6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6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6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6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6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6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6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6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6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6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4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6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6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6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4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17" grpId="0" animBg="1"/>
      <p:bldP spid="46118" grpId="0" animBg="1"/>
      <p:bldP spid="46119" grpId="0" animBg="1"/>
      <p:bldP spid="46120" grpId="0" animBg="1"/>
      <p:bldP spid="46140" grpId="0" autoUpdateAnimBg="0"/>
      <p:bldP spid="46142" grpId="0" autoUpdateAnimBg="0"/>
      <p:bldP spid="46144" grpId="0" build="p" autoUpdateAnimBg="0" advAuto="0"/>
      <p:bldP spid="46146" grpId="0" autoUpdateAnimBg="0"/>
      <p:bldP spid="46147" grpId="0" animBg="1"/>
      <p:bldP spid="46149" grpId="0" animBg="1"/>
      <p:bldP spid="46154" grpId="0" animBg="1"/>
      <p:bldP spid="46156" grpId="0" build="p" autoUpdateAnimBg="0"/>
      <p:bldP spid="46161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914400" y="635000"/>
                <a:ext cx="7315200" cy="2143125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:r>
                  <a:rPr lang="zh-CN" altLang="zh-CN" sz="2800" dirty="0" smtClean="0">
                    <a:solidFill>
                      <a:schemeClr val="bg2"/>
                    </a:solidFill>
                  </a:rPr>
                  <a:t>直线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3200" i="1">
                            <a:solidFill>
                              <a:schemeClr val="bg2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zh-CN" altLang="en-US" sz="3200" i="1">
                            <a:solidFill>
                              <a:schemeClr val="bg2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zh-CN" altLang="en-US" sz="3200">
                            <a:solidFill>
                              <a:schemeClr val="bg2"/>
                            </a:solidFill>
                            <a:latin typeface="Cambria Math"/>
                          </a:rPr>
                          <m:t>+3</m:t>
                        </m:r>
                      </m:num>
                      <m:den>
                        <m:r>
                          <a:rPr lang="zh-CN" altLang="en-US" sz="3200">
                            <a:solidFill>
                              <a:schemeClr val="bg2"/>
                            </a:solidFill>
                            <a:latin typeface="Cambria Math"/>
                          </a:rPr>
                          <m:t>−2</m:t>
                        </m:r>
                      </m:den>
                    </m:f>
                    <m:r>
                      <a:rPr lang="zh-CN" altLang="en-US" sz="3200">
                        <a:solidFill>
                          <a:schemeClr val="bg2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zh-CN" altLang="en-US" sz="3200" i="1">
                            <a:solidFill>
                              <a:schemeClr val="bg2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zh-CN" altLang="en-US" sz="3200" i="1">
                            <a:solidFill>
                              <a:schemeClr val="bg2"/>
                            </a:solidFill>
                            <a:latin typeface="Cambria Math"/>
                          </a:rPr>
                          <m:t>𝑦</m:t>
                        </m:r>
                        <m:r>
                          <a:rPr lang="zh-CN" altLang="en-US" sz="3200">
                            <a:solidFill>
                              <a:schemeClr val="bg2"/>
                            </a:solidFill>
                            <a:latin typeface="Cambria Math"/>
                          </a:rPr>
                          <m:t>+4</m:t>
                        </m:r>
                      </m:num>
                      <m:den>
                        <m:r>
                          <a:rPr lang="zh-CN" altLang="en-US" sz="3200">
                            <a:solidFill>
                              <a:schemeClr val="bg2"/>
                            </a:solidFill>
                            <a:latin typeface="Cambria Math"/>
                          </a:rPr>
                          <m:t>−7</m:t>
                        </m:r>
                      </m:den>
                    </m:f>
                    <m:r>
                      <a:rPr lang="zh-CN" altLang="en-US" sz="3200">
                        <a:solidFill>
                          <a:schemeClr val="bg2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zh-CN" altLang="en-US" sz="3200" i="1">
                            <a:solidFill>
                              <a:schemeClr val="bg2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zh-CN" altLang="en-US" sz="3200" i="1">
                            <a:solidFill>
                              <a:schemeClr val="bg2"/>
                            </a:solidFill>
                            <a:latin typeface="Cambria Math"/>
                          </a:rPr>
                          <m:t>𝑧</m:t>
                        </m:r>
                      </m:num>
                      <m:den>
                        <m:r>
                          <a:rPr lang="zh-CN" altLang="en-US" sz="3200">
                            <a:solidFill>
                              <a:schemeClr val="bg2"/>
                            </a:solidFill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r>
                  <a:rPr lang="zh-CN" altLang="zh-CN" sz="2800" dirty="0" smtClean="0">
                    <a:solidFill>
                      <a:schemeClr val="bg2"/>
                    </a:solidFill>
                  </a:rPr>
                  <a:t>和</a:t>
                </a:r>
                <a:r>
                  <a:rPr lang="zh-CN" altLang="zh-CN" sz="2800" dirty="0">
                    <a:solidFill>
                      <a:schemeClr val="bg2"/>
                    </a:solidFill>
                  </a:rPr>
                  <a:t>平</a:t>
                </a:r>
                <a:r>
                  <a:rPr lang="zh-CN" altLang="zh-CN" sz="2800" dirty="0" smtClean="0">
                    <a:solidFill>
                      <a:schemeClr val="bg2"/>
                    </a:solidFill>
                  </a:rPr>
                  <a:t>面</a:t>
                </a:r>
                <a14:m>
                  <m:oMath xmlns:m="http://schemas.openxmlformats.org/officeDocument/2006/math">
                    <m:r>
                      <a:rPr lang="zh-CN" altLang="en-US" sz="2800">
                        <a:solidFill>
                          <a:schemeClr val="bg2"/>
                        </a:solidFill>
                        <a:latin typeface="Cambria Math"/>
                      </a:rPr>
                      <m:t>4</m:t>
                    </m:r>
                    <m:r>
                      <a:rPr lang="zh-CN" altLang="en-US" sz="2800" i="1">
                        <a:solidFill>
                          <a:schemeClr val="bg2"/>
                        </a:solidFill>
                        <a:latin typeface="Cambria Math"/>
                      </a:rPr>
                      <m:t>𝑥</m:t>
                    </m:r>
                    <m:r>
                      <a:rPr lang="zh-CN" altLang="en-US" sz="2800">
                        <a:solidFill>
                          <a:schemeClr val="bg2"/>
                        </a:solidFill>
                        <a:latin typeface="Cambria Math"/>
                      </a:rPr>
                      <m:t>−2</m:t>
                    </m:r>
                    <m:r>
                      <a:rPr lang="zh-CN" altLang="en-US" sz="2800" i="1">
                        <a:solidFill>
                          <a:schemeClr val="bg2"/>
                        </a:solidFill>
                        <a:latin typeface="Cambria Math"/>
                      </a:rPr>
                      <m:t>𝑦</m:t>
                    </m:r>
                    <m:r>
                      <a:rPr lang="zh-CN" altLang="en-US" sz="2800">
                        <a:solidFill>
                          <a:schemeClr val="bg2"/>
                        </a:solidFill>
                        <a:latin typeface="Cambria Math"/>
                      </a:rPr>
                      <m:t>−2</m:t>
                    </m:r>
                    <m:r>
                      <a:rPr lang="zh-CN" altLang="en-US" sz="2800" i="1">
                        <a:solidFill>
                          <a:schemeClr val="bg2"/>
                        </a:solidFill>
                        <a:latin typeface="Cambria Math"/>
                      </a:rPr>
                      <m:t>𝑧</m:t>
                    </m:r>
                    <m:r>
                      <a:rPr lang="zh-CN" altLang="en-US" sz="2800">
                        <a:solidFill>
                          <a:schemeClr val="bg2"/>
                        </a:solidFill>
                        <a:latin typeface="Cambria Math"/>
                      </a:rPr>
                      <m:t>=3</m:t>
                    </m:r>
                  </m:oMath>
                </a14:m>
                <a:r>
                  <a:rPr lang="zh-CN" altLang="zh-CN" sz="2800" dirty="0" smtClean="0">
                    <a:solidFill>
                      <a:schemeClr val="bg2"/>
                    </a:solidFill>
                  </a:rPr>
                  <a:t>的关系</a:t>
                </a:r>
                <a:r>
                  <a:rPr lang="zh-CN" altLang="en-US" sz="2800" dirty="0" smtClean="0">
                    <a:solidFill>
                      <a:schemeClr val="bg2"/>
                    </a:solidFill>
                  </a:rPr>
                  <a:t>为（  ）</a:t>
                </a:r>
                <a:endParaRPr lang="zh-CN" altLang="en-US" sz="2600" dirty="0">
                  <a:solidFill>
                    <a:schemeClr val="bg2"/>
                  </a:solidFill>
                  <a:latin typeface="Microsoft Yahei"/>
                  <a:ea typeface="Microsoft Yahei"/>
                  <a:sym typeface="Microsoft Yahei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0"/>
                </p:custDataLst>
              </p:nvPr>
            </p:nvSpPr>
            <p:spPr>
              <a:xfrm>
                <a:off x="914400" y="635000"/>
                <a:ext cx="7315200" cy="2143125"/>
              </a:xfrm>
              <a:prstGeom prst="rect">
                <a:avLst/>
              </a:prstGeom>
              <a:blipFill rotWithShape="1">
                <a:blip r:embed="rId21"/>
                <a:stretch>
                  <a:fillRect l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平行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1828800" y="34718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垂直相交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6" name="TextBox 5"/>
          <p:cNvSpPr txBox="1"/>
          <p:nvPr>
            <p:custDataLst>
              <p:tags r:id="rId5"/>
            </p:custDataLst>
          </p:nvPr>
        </p:nvSpPr>
        <p:spPr>
          <a:xfrm>
            <a:off x="1828800" y="41576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在平面内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6"/>
            </p:custDataLst>
          </p:nvPr>
        </p:nvSpPr>
        <p:spPr>
          <a:xfrm>
            <a:off x="1828800" y="48434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斜交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5361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2219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 dirty="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圆角矩形 11"/>
          <p:cNvSpPr/>
          <p:nvPr>
            <p:custDataLst>
              <p:tags r:id="rId10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25" name="椭圆 24"/>
          <p:cNvSpPr>
            <a:spLocks noChangeAspect="1"/>
          </p:cNvSpPr>
          <p:nvPr>
            <p:custDataLst>
              <p:tags r:id="rId11"/>
            </p:custDataLst>
          </p:nvPr>
        </p:nvSpPr>
        <p:spPr bwMode="auto">
          <a:xfrm>
            <a:off x="1114425" y="4941168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</a:p>
        </p:txBody>
      </p:sp>
      <p:grpSp>
        <p:nvGrpSpPr>
          <p:cNvPr id="17" name="组合 16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3" name="TitleBackground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6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7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8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  <p:sp>
        <p:nvSpPr>
          <p:cNvPr id="23" name="TextBox 22"/>
          <p:cNvSpPr txBox="1"/>
          <p:nvPr>
            <p:custDataLst>
              <p:tags r:id="rId14"/>
            </p:custDataLst>
          </p:nvPr>
        </p:nvSpPr>
        <p:spPr>
          <a:xfrm>
            <a:off x="914400" y="635000"/>
            <a:ext cx="7315200" cy="36576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此题未设置答案，请点击右侧设置按钮</a:t>
            </a:r>
            <a:endParaRPr lang="zh-CN" altLang="en-US" sz="1200">
              <a:solidFill>
                <a:srgbClr val="F84F41"/>
              </a:solidFill>
              <a:latin typeface="Microsoft Yahei"/>
              <a:ea typeface="Microsoft Yahei"/>
              <a:sym typeface="Microsoft Yahe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8320422"/>
      </p:ext>
    </p:extLst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914400" y="635000"/>
                <a:ext cx="7315200" cy="2143125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:r>
                  <a:rPr lang="zh-CN" altLang="zh-CN" sz="2800" dirty="0" smtClean="0">
                    <a:solidFill>
                      <a:schemeClr val="bg2"/>
                    </a:solidFill>
                  </a:rPr>
                  <a:t>求两直线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3200" i="1">
                            <a:solidFill>
                              <a:schemeClr val="bg2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zh-CN" altLang="en-US" sz="3200" i="1">
                            <a:solidFill>
                              <a:schemeClr val="bg2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zh-CN" altLang="en-US" sz="3200">
                            <a:solidFill>
                              <a:schemeClr val="bg2"/>
                            </a:solidFill>
                            <a:latin typeface="Cambria Math"/>
                          </a:rPr>
                          <m:t>−1</m:t>
                        </m:r>
                      </m:num>
                      <m:den>
                        <m:r>
                          <a:rPr lang="zh-CN" altLang="en-US" sz="3200">
                            <a:solidFill>
                              <a:schemeClr val="bg2"/>
                            </a:solidFill>
                            <a:latin typeface="Cambria Math"/>
                          </a:rPr>
                          <m:t>1</m:t>
                        </m:r>
                      </m:den>
                    </m:f>
                    <m:r>
                      <a:rPr lang="zh-CN" altLang="en-US" sz="3200">
                        <a:solidFill>
                          <a:schemeClr val="bg2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zh-CN" altLang="en-US" sz="3200" i="1">
                            <a:solidFill>
                              <a:schemeClr val="bg2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zh-CN" altLang="en-US" sz="3200" i="1">
                            <a:solidFill>
                              <a:schemeClr val="bg2"/>
                            </a:solidFill>
                            <a:latin typeface="Cambria Math"/>
                          </a:rPr>
                          <m:t>𝑦</m:t>
                        </m:r>
                        <m:r>
                          <a:rPr lang="zh-CN" altLang="en-US" sz="3200">
                            <a:solidFill>
                              <a:schemeClr val="bg2"/>
                            </a:solidFill>
                            <a:latin typeface="Cambria Math"/>
                          </a:rPr>
                          <m:t>−5</m:t>
                        </m:r>
                      </m:num>
                      <m:den>
                        <m:r>
                          <a:rPr lang="zh-CN" altLang="en-US" sz="3200">
                            <a:solidFill>
                              <a:schemeClr val="bg2"/>
                            </a:solidFill>
                            <a:latin typeface="Cambria Math"/>
                          </a:rPr>
                          <m:t>−2</m:t>
                        </m:r>
                      </m:den>
                    </m:f>
                    <m:r>
                      <a:rPr lang="zh-CN" altLang="en-US" sz="3200">
                        <a:solidFill>
                          <a:schemeClr val="bg2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zh-CN" altLang="en-US" sz="3200" i="1">
                            <a:solidFill>
                              <a:schemeClr val="bg2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zh-CN" altLang="en-US" sz="3200" i="1">
                            <a:solidFill>
                              <a:schemeClr val="bg2"/>
                            </a:solidFill>
                            <a:latin typeface="Cambria Math"/>
                          </a:rPr>
                          <m:t>𝑧</m:t>
                        </m:r>
                        <m:r>
                          <a:rPr lang="zh-CN" altLang="en-US" sz="3200">
                            <a:solidFill>
                              <a:schemeClr val="bg2"/>
                            </a:solidFill>
                            <a:latin typeface="Cambria Math"/>
                          </a:rPr>
                          <m:t>+6</m:t>
                        </m:r>
                      </m:num>
                      <m:den>
                        <m:r>
                          <a:rPr lang="zh-CN" altLang="en-US" sz="3200">
                            <a:solidFill>
                              <a:schemeClr val="bg2"/>
                            </a:solidFill>
                            <a:latin typeface="Cambria Math"/>
                          </a:rPr>
                          <m:t>1</m:t>
                        </m:r>
                      </m:den>
                    </m:f>
                  </m:oMath>
                </a14:m>
                <a:r>
                  <a:rPr lang="zh-CN" altLang="zh-CN" sz="2800" dirty="0">
                    <a:solidFill>
                      <a:schemeClr val="bg2"/>
                    </a:solidFill>
                  </a:rPr>
                  <a:t>与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zh-CN" altLang="en-US" sz="2800" i="1">
                            <a:solidFill>
                              <a:schemeClr val="bg2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800" i="1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zh-CN" altLang="en-US" sz="2800" i="1">
                                  <a:solidFill>
                                    <a:schemeClr val="bg2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zh-CN" altLang="en-US" sz="2800">
                                  <a:solidFill>
                                    <a:schemeClr val="bg2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zh-CN" altLang="en-US" sz="2800" i="1">
                                  <a:solidFill>
                                    <a:schemeClr val="bg2"/>
                                  </a:solidFill>
                                  <a:latin typeface="Cambria Math"/>
                                </a:rPr>
                                <m:t>𝑦</m:t>
                              </m:r>
                              <m:r>
                                <a:rPr lang="zh-CN" altLang="en-US" sz="2800">
                                  <a:solidFill>
                                    <a:schemeClr val="bg2"/>
                                  </a:solidFill>
                                  <a:latin typeface="Cambria Math"/>
                                </a:rPr>
                                <m:t>=6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800">
                                  <a:solidFill>
                                    <a:schemeClr val="bg2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zh-CN" altLang="en-US" sz="2800" i="1">
                                  <a:solidFill>
                                    <a:schemeClr val="bg2"/>
                                  </a:solidFill>
                                  <a:latin typeface="Cambria Math"/>
                                </a:rPr>
                                <m:t>𝑦</m:t>
                              </m:r>
                              <m:r>
                                <a:rPr lang="zh-CN" altLang="en-US" sz="2800">
                                  <a:solidFill>
                                    <a:schemeClr val="bg2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zh-CN" altLang="en-US" sz="2800" i="1">
                                  <a:solidFill>
                                    <a:schemeClr val="bg2"/>
                                  </a:solidFill>
                                  <a:latin typeface="Cambria Math"/>
                                </a:rPr>
                                <m:t>𝑧</m:t>
                              </m:r>
                              <m:r>
                                <a:rPr lang="zh-CN" altLang="en-US" sz="2800">
                                  <a:solidFill>
                                    <a:schemeClr val="bg2"/>
                                  </a:solidFill>
                                  <a:latin typeface="Cambria Math"/>
                                </a:rPr>
                                <m:t>=3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zh-CN" sz="2800" dirty="0">
                    <a:solidFill>
                      <a:schemeClr val="bg2"/>
                    </a:solidFill>
                  </a:rPr>
                  <a:t>的夹角。</a:t>
                </a:r>
                <a:endParaRPr lang="zh-CN" altLang="en-US" sz="2600" dirty="0">
                  <a:solidFill>
                    <a:schemeClr val="bg2"/>
                  </a:solidFill>
                  <a:latin typeface="Microsoft Yahei"/>
                  <a:ea typeface="Microsoft Yahei"/>
                  <a:sym typeface="Microsoft Yahei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2"/>
                </p:custDataLst>
              </p:nvPr>
            </p:nvSpPr>
            <p:spPr>
              <a:xfrm>
                <a:off x="914400" y="635000"/>
                <a:ext cx="7315200" cy="2143125"/>
              </a:xfrm>
              <a:prstGeom prst="rect">
                <a:avLst/>
              </a:prstGeom>
              <a:blipFill rotWithShape="1">
                <a:blip r:embed="rId23"/>
                <a:stretch>
                  <a:fillRect l="-1667" r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作答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正常使用主观题需</a:t>
            </a:r>
            <a:r>
              <a:rPr lang="en-US" altLang="zh-CN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2.0</a:t>
            </a:r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以上版本雨课堂</a:t>
            </a:r>
            <a:endParaRPr lang="zh-CN" altLang="en-US" sz="1200">
              <a:solidFill>
                <a:srgbClr val="F84F41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矩形 10" hidden="1"/>
          <p:cNvSpPr/>
          <p:nvPr>
            <p:custDataLst>
              <p:tags r:id="rId5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6" name="TextBox 15" hidden="1"/>
          <p:cNvSpPr txBox="1"/>
          <p:nvPr>
            <p:custDataLst>
              <p:tags r:id="rId6"/>
            </p:custDataLst>
          </p:nvPr>
        </p:nvSpPr>
        <p:spPr>
          <a:xfrm>
            <a:off x="9613900" y="63268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可为此题添加文本、图片、公式等解析，且需将内容全部放在本区域内。正常使用需</a:t>
            </a:r>
            <a:r>
              <a:rPr lang="en-US" altLang="zh-CN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3.0</a:t>
            </a:r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以上版本</a:t>
            </a:r>
            <a:endParaRPr lang="zh-CN" altLang="en-US" sz="1200">
              <a:solidFill>
                <a:srgbClr val="F84F41"/>
              </a:solidFill>
              <a:latin typeface="Microsoft Yahei"/>
              <a:ea typeface="Microsoft Yahei"/>
              <a:sym typeface="Microsoft Yahe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 hidden="1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9779000" y="1270000"/>
                <a:ext cx="3332480" cy="617348"/>
              </a:xfrm>
              <a:prstGeom prst="rect">
                <a:avLst/>
              </a:prstGeom>
              <a:noFill/>
            </p:spPr>
            <p:txBody>
              <a:bodyPr vert="horz" rtlCol="0" anchor="t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zh-CN" altLang="en-US" sz="2000" i="1">
                              <a:latin typeface="Cambria Math"/>
                            </a:rPr>
                            <m:t>𝜋</m:t>
                          </m:r>
                        </m:num>
                        <m:den>
                          <m:r>
                            <a:rPr lang="zh-CN" altLang="en-US" sz="2000">
                              <a:latin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zh-CN" altLang="en-US" sz="2000" dirty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endParaRPr>
              </a:p>
            </p:txBody>
          </p:sp>
        </mc:Choice>
        <mc:Fallback>
          <p:sp>
            <p:nvSpPr>
              <p:cNvPr id="17" name="TextBox 16" hidden="1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7"/>
                </p:custDataLst>
              </p:nvPr>
            </p:nvSpPr>
            <p:spPr>
              <a:xfrm>
                <a:off x="9779000" y="1270000"/>
                <a:ext cx="3332480" cy="617348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组合 14" hidden="1"/>
          <p:cNvGrpSpPr/>
          <p:nvPr>
            <p:custDataLst>
              <p:tags r:id="rId8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12" name="RemarkBack" hidden="1"/>
            <p:cNvSpPr/>
            <p:nvPr>
              <p:custDataLst>
                <p:tags r:id="rId18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RemarkBlock" hidden="1"/>
            <p:cNvSpPr/>
            <p:nvPr>
              <p:custDataLst>
                <p:tags r:id="rId19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RemarkTitleText" hidden="1"/>
            <p:cNvSpPr txBox="1"/>
            <p:nvPr>
              <p:custDataLst>
                <p:tags r:id="rId20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sp>
        <p:nvSpPr>
          <p:cNvPr id="18" name="RemarkBack" hidden="1"/>
          <p:cNvSpPr/>
          <p:nvPr>
            <p:custDataLst>
              <p:tags r:id="rId9"/>
            </p:custDataLst>
          </p:nvPr>
        </p:nvSpPr>
        <p:spPr bwMode="auto"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9" name="RemarkBlock" hidden="1"/>
          <p:cNvSpPr/>
          <p:nvPr>
            <p:custDataLst>
              <p:tags r:id="rId10"/>
            </p:custDataLst>
          </p:nvPr>
        </p:nvSpPr>
        <p:spPr bwMode="auto"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0" name="RemarkTitleText" hidden="1"/>
          <p:cNvSpPr txBox="1"/>
          <p:nvPr>
            <p:custDataLst>
              <p:tags r:id="rId11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z="180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答案解析</a:t>
            </a:r>
            <a:endParaRPr lang="zh-CN" altLang="en-US" sz="180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9" name="组合 8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5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2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7954749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914400" y="781819"/>
                <a:ext cx="7315200" cy="2143125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:r>
                  <a:rPr lang="zh-CN" altLang="zh-CN" sz="2800" dirty="0" smtClean="0">
                    <a:solidFill>
                      <a:schemeClr val="bg2"/>
                    </a:solidFill>
                  </a:rPr>
                  <a:t>点</a:t>
                </a:r>
                <a:r>
                  <a:rPr lang="en-US" altLang="zh-CN" sz="2800" dirty="0">
                    <a:solidFill>
                      <a:schemeClr val="bg2"/>
                    </a:solidFill>
                  </a:rPr>
                  <a:t>(</a:t>
                </a:r>
                <a:r>
                  <a:rPr lang="en-US" altLang="zh-CN" sz="2800" dirty="0" smtClean="0">
                    <a:solidFill>
                      <a:schemeClr val="bg2"/>
                    </a:solidFill>
                  </a:rPr>
                  <a:t>2,1,5</a:t>
                </a:r>
                <a:r>
                  <a:rPr lang="en-US" altLang="zh-CN" sz="2800" dirty="0">
                    <a:solidFill>
                      <a:schemeClr val="bg2"/>
                    </a:solidFill>
                  </a:rPr>
                  <a:t>)</a:t>
                </a:r>
                <a:r>
                  <a:rPr lang="zh-CN" altLang="zh-CN" sz="2800" dirty="0" smtClean="0">
                    <a:solidFill>
                      <a:schemeClr val="bg2"/>
                    </a:solidFill>
                  </a:rPr>
                  <a:t>在直线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800" i="1">
                            <a:solidFill>
                              <a:schemeClr val="bg2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zh-CN" altLang="en-US" sz="2800" i="1">
                            <a:solidFill>
                              <a:schemeClr val="bg2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zh-CN" altLang="en-US" sz="2800">
                            <a:solidFill>
                              <a:schemeClr val="bg2"/>
                            </a:solidFill>
                            <a:latin typeface="Cambria Math"/>
                          </a:rPr>
                          <m:t>−1</m:t>
                        </m:r>
                      </m:num>
                      <m:den>
                        <m:r>
                          <a:rPr lang="zh-CN" altLang="en-US" sz="2800">
                            <a:solidFill>
                              <a:schemeClr val="bg2"/>
                            </a:solidFill>
                            <a:latin typeface="Cambria Math"/>
                          </a:rPr>
                          <m:t>1</m:t>
                        </m:r>
                      </m:den>
                    </m:f>
                    <m:r>
                      <a:rPr lang="zh-CN" altLang="en-US" sz="2800">
                        <a:solidFill>
                          <a:schemeClr val="bg2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zh-CN" altLang="en-US" sz="2800" i="1">
                            <a:solidFill>
                              <a:schemeClr val="bg2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zh-CN" altLang="en-US" sz="2800" i="1">
                            <a:solidFill>
                              <a:schemeClr val="bg2"/>
                            </a:solidFill>
                            <a:latin typeface="Cambria Math"/>
                          </a:rPr>
                          <m:t>𝑦</m:t>
                        </m:r>
                        <m:r>
                          <a:rPr lang="zh-CN" altLang="en-US" sz="2800">
                            <a:solidFill>
                              <a:schemeClr val="bg2"/>
                            </a:solidFill>
                            <a:latin typeface="Cambria Math"/>
                          </a:rPr>
                          <m:t>−1</m:t>
                        </m:r>
                      </m:num>
                      <m:den>
                        <m:r>
                          <a:rPr lang="zh-CN" altLang="en-US" sz="2800">
                            <a:solidFill>
                              <a:schemeClr val="bg2"/>
                            </a:solidFill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zh-CN" altLang="en-US" sz="2800">
                        <a:solidFill>
                          <a:schemeClr val="bg2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zh-CN" altLang="en-US" sz="2800" i="1">
                            <a:solidFill>
                              <a:schemeClr val="bg2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zh-CN" altLang="en-US" sz="2800" i="1">
                            <a:solidFill>
                              <a:schemeClr val="bg2"/>
                            </a:solidFill>
                            <a:latin typeface="Cambria Math"/>
                          </a:rPr>
                          <m:t>𝑧</m:t>
                        </m:r>
                      </m:num>
                      <m:den>
                        <m:r>
                          <a:rPr lang="zh-CN" altLang="en-US" sz="2800">
                            <a:solidFill>
                              <a:schemeClr val="bg2"/>
                            </a:solidFill>
                            <a:latin typeface="Cambria Math"/>
                          </a:rPr>
                          <m:t>−1</m:t>
                        </m:r>
                      </m:den>
                    </m:f>
                  </m:oMath>
                </a14:m>
                <a:r>
                  <a:rPr lang="zh-CN" altLang="zh-CN" sz="2800" dirty="0" smtClean="0">
                    <a:solidFill>
                      <a:schemeClr val="bg2"/>
                    </a:solidFill>
                  </a:rPr>
                  <a:t>上</a:t>
                </a:r>
                <a:r>
                  <a:rPr lang="zh-CN" altLang="zh-CN" sz="2800" dirty="0">
                    <a:solidFill>
                      <a:schemeClr val="bg2"/>
                    </a:solidFill>
                  </a:rPr>
                  <a:t>的</a:t>
                </a:r>
                <a:r>
                  <a:rPr lang="zh-CN" altLang="zh-CN" sz="2800" dirty="0" smtClean="0">
                    <a:solidFill>
                      <a:schemeClr val="bg2"/>
                    </a:solidFill>
                  </a:rPr>
                  <a:t>投影</a:t>
                </a:r>
                <a:r>
                  <a:rPr lang="zh-CN" altLang="en-US" sz="2800" dirty="0" smtClean="0">
                    <a:solidFill>
                      <a:schemeClr val="bg2"/>
                    </a:solidFill>
                  </a:rPr>
                  <a:t>点的坐标为 </a:t>
                </a:r>
                <a:r>
                  <a:rPr lang="en-US" altLang="zh-CN" sz="2800" dirty="0" smtClean="0">
                    <a:solidFill>
                      <a:schemeClr val="bg2"/>
                    </a:solidFill>
                  </a:rPr>
                  <a:t>[</a:t>
                </a:r>
                <a:r>
                  <a:rPr lang="zh-CN" altLang="en-US" sz="2800" dirty="0" smtClean="0">
                    <a:solidFill>
                      <a:schemeClr val="bg2"/>
                    </a:solidFill>
                  </a:rPr>
                  <a:t>填空</a:t>
                </a:r>
                <a:r>
                  <a:rPr lang="en-US" altLang="zh-CN" sz="2800" dirty="0" smtClean="0">
                    <a:solidFill>
                      <a:schemeClr val="bg2"/>
                    </a:solidFill>
                  </a:rPr>
                  <a:t>1] </a:t>
                </a:r>
                <a:r>
                  <a:rPr lang="zh-CN" altLang="zh-CN" sz="2800" dirty="0" smtClean="0">
                    <a:solidFill>
                      <a:schemeClr val="bg2"/>
                    </a:solidFill>
                  </a:rPr>
                  <a:t>。</a:t>
                </a:r>
                <a:endParaRPr lang="en-US" altLang="zh-CN" sz="2800" dirty="0" smtClean="0">
                  <a:solidFill>
                    <a:schemeClr val="bg2"/>
                  </a:solidFill>
                </a:endParaRPr>
              </a:p>
              <a:p>
                <a:endParaRPr lang="en-US" altLang="zh-CN" dirty="0">
                  <a:solidFill>
                    <a:schemeClr val="bg2"/>
                  </a:solidFill>
                  <a:latin typeface="Microsoft Yahei"/>
                  <a:ea typeface="Microsoft Yahei"/>
                  <a:sym typeface="Microsoft Yahei"/>
                </a:endParaRPr>
              </a:p>
              <a:p>
                <a:r>
                  <a:rPr lang="zh-CN" altLang="en-US" sz="2400" b="1" dirty="0">
                    <a:solidFill>
                      <a:schemeClr val="bg2"/>
                    </a:solidFill>
                  </a:rPr>
                  <a:t>（</a:t>
                </a:r>
                <a:r>
                  <a:rPr lang="zh-CN" altLang="en-US" sz="2400" b="1" dirty="0" smtClean="0">
                    <a:solidFill>
                      <a:schemeClr val="bg2"/>
                    </a:solidFill>
                  </a:rPr>
                  <a:t>点</a:t>
                </a:r>
                <a:r>
                  <a:rPr lang="zh-CN" altLang="en-US" sz="2400" b="1" dirty="0">
                    <a:solidFill>
                      <a:schemeClr val="bg2"/>
                    </a:solidFill>
                  </a:rPr>
                  <a:t>到空间直线的</a:t>
                </a:r>
                <a:r>
                  <a:rPr lang="zh-CN" altLang="en-US" sz="2400" b="1" dirty="0" smtClean="0">
                    <a:solidFill>
                      <a:schemeClr val="bg2"/>
                    </a:solidFill>
                  </a:rPr>
                  <a:t>距离）</a:t>
                </a:r>
                <a:endParaRPr lang="zh-CN" altLang="en-US" sz="2400" b="1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2"/>
                </p:custDataLst>
              </p:nvPr>
            </p:nvSpPr>
            <p:spPr>
              <a:xfrm>
                <a:off x="914400" y="781819"/>
                <a:ext cx="7315200" cy="2143125"/>
              </a:xfrm>
              <a:prstGeom prst="rect">
                <a:avLst/>
              </a:prstGeom>
              <a:blipFill rotWithShape="1">
                <a:blip r:embed="rId13"/>
                <a:stretch>
                  <a:fillRect l="-1667" r="-917" b="-11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作答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正常使用填空题需</a:t>
            </a:r>
            <a:r>
              <a:rPr lang="en-US" altLang="zh-CN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3.0</a:t>
            </a:r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以上版本雨课堂</a:t>
            </a:r>
            <a:endParaRPr lang="zh-CN" altLang="en-US" sz="1200">
              <a:solidFill>
                <a:srgbClr val="F84F41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9" name="组合 8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5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40461978"/>
      </p:ext>
    </p:extLst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 txBox="1">
            <a:spLocks noChangeArrowheads="1"/>
          </p:cNvSpPr>
          <p:nvPr/>
        </p:nvSpPr>
        <p:spPr>
          <a:xfrm>
            <a:off x="685800" y="807368"/>
            <a:ext cx="4103340" cy="5334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3600" b="1" dirty="0" smtClean="0">
                <a:ea typeface="楷体_GB2312" pitchFamily="49" charset="-122"/>
              </a:rPr>
              <a:t>补充内容：平面束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066800" y="2057400"/>
            <a:ext cx="19210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经过直线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043608" y="3068960"/>
            <a:ext cx="19210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平面束为：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835696" y="3789040"/>
                <a:ext cx="5197513" cy="9372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i="1">
                              <a:latin typeface="Cambria Math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ctrlPr>
                                  <a:rPr lang="zh-CN" alt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zh-CN" altLang="en-US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zh-CN" altLang="en-US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i="1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zh-CN" altLang="en-US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zh-CN" altLang="en-US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i="1">
                                    <a:latin typeface="Cambria Math"/>
                                  </a:rPr>
                                  <m:t>𝑧</m:t>
                                </m:r>
                                <m:r>
                                  <a:rPr lang="zh-CN" altLang="en-US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zh-CN" altLang="en-US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  <m:mr>
                          <m:e>
                            <m:r>
                              <a:rPr lang="zh-CN" altLang="en-US">
                                <a:latin typeface="Cambria Math"/>
                              </a:rPr>
                              <m:t>+</m:t>
                            </m:r>
                            <m:r>
                              <a:rPr lang="zh-CN" altLang="en-US" i="1">
                                <a:latin typeface="Cambria Math"/>
                              </a:rPr>
                              <m:t>𝜆</m:t>
                            </m:r>
                            <m:r>
                              <a:rPr lang="zh-CN" altLang="en-US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zh-CN" altLang="en-US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zh-CN" alt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zh-CN" altLang="en-US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zh-CN" altLang="en-US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zh-CN" altLang="en-US" i="1">
                                <a:latin typeface="Cambria Math"/>
                              </a:rPr>
                              <m:t>𝑦</m:t>
                            </m:r>
                            <m:r>
                              <a:rPr lang="zh-CN" altLang="en-US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zh-CN" altLang="en-US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zh-CN" altLang="en-US" i="1">
                                <a:latin typeface="Cambria Math"/>
                              </a:rPr>
                              <m:t>𝑧</m:t>
                            </m:r>
                            <m:r>
                              <a:rPr lang="zh-CN" altLang="en-US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zh-CN" altLang="en-US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zh-CN" altLang="en-US">
                                <a:latin typeface="Cambria Math"/>
                              </a:rPr>
                              <m:t>)=0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789040"/>
                <a:ext cx="5197513" cy="93724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416148"/>
              </p:ext>
            </p:extLst>
          </p:nvPr>
        </p:nvGraphicFramePr>
        <p:xfrm>
          <a:off x="2773015" y="1844824"/>
          <a:ext cx="395922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4" name="Equation" r:id="rId4" imgW="3954742" imgH="982990" progId="Equation.3">
                  <p:embed/>
                </p:oleObj>
              </mc:Choice>
              <mc:Fallback>
                <p:oleObj name="Equation" r:id="rId4" imgW="3954742" imgH="98299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3015" y="1844824"/>
                        <a:ext cx="3959225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976125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  <p:bldP spid="8" grpId="0" build="p" autoUpdateAnimBg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257672" y="1124744"/>
            <a:ext cx="1154088" cy="5334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800" b="1" dirty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补</a:t>
            </a:r>
            <a:r>
              <a:rPr lang="zh-CN" altLang="en-US" sz="2800" b="1" dirty="0" smtClean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en-US" altLang="zh-CN" sz="2800" dirty="0" smtClean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en-US" sz="2800" dirty="0">
              <a:solidFill>
                <a:schemeClr val="bg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1403648" y="908720"/>
                <a:ext cx="6624736" cy="2143125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:r>
                  <a:rPr lang="en-US" altLang="zh-CN" sz="2800" b="1" dirty="0" smtClean="0">
                    <a:solidFill>
                      <a:schemeClr val="bg2"/>
                    </a:solidFill>
                  </a:rPr>
                  <a:t>      </a:t>
                </a:r>
                <a:r>
                  <a:rPr lang="zh-CN" altLang="zh-CN" sz="2800" b="1" dirty="0" smtClean="0">
                    <a:solidFill>
                      <a:schemeClr val="bg2"/>
                    </a:solidFill>
                  </a:rPr>
                  <a:t>已知直线</a:t>
                </a:r>
                <a:r>
                  <a:rPr lang="en-US" altLang="zh-CN" sz="2800" b="1" dirty="0" smtClean="0">
                    <a:solidFill>
                      <a:schemeClr val="bg2"/>
                    </a:solidFill>
                  </a:rPr>
                  <a:t>L</a:t>
                </a:r>
                <a:r>
                  <a:rPr lang="en-US" altLang="zh-CN" sz="2800" b="1" baseline="-25000" dirty="0" smtClean="0">
                    <a:solidFill>
                      <a:schemeClr val="bg2"/>
                    </a:solidFill>
                  </a:rPr>
                  <a:t>1</a:t>
                </a:r>
                <a14:m>
                  <m:oMath xmlns:m="http://schemas.openxmlformats.org/officeDocument/2006/math">
                    <m:r>
                      <a:rPr lang="zh-CN" altLang="en-US" sz="3200" b="1">
                        <a:solidFill>
                          <a:schemeClr val="bg2"/>
                        </a:solidFill>
                        <a:latin typeface="Cambria Math"/>
                      </a:rPr>
                      <m:t>:</m:t>
                    </m:r>
                    <m:f>
                      <m:fPr>
                        <m:ctrlPr>
                          <a:rPr lang="zh-CN" altLang="en-US" sz="3200" b="1" i="1">
                            <a:solidFill>
                              <a:schemeClr val="bg2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zh-CN" altLang="en-US" sz="3200" b="1" i="1">
                            <a:solidFill>
                              <a:schemeClr val="bg2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zh-CN" altLang="en-US" sz="3200" b="1">
                            <a:solidFill>
                              <a:schemeClr val="bg2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zh-CN" altLang="en-US" sz="3200" b="1" i="1">
                            <a:solidFill>
                              <a:schemeClr val="bg2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zh-CN" altLang="en-US" sz="3200" b="1" i="1">
                            <a:solidFill>
                              <a:schemeClr val="bg2"/>
                            </a:solidFill>
                            <a:latin typeface="Cambria Math"/>
                          </a:rPr>
                          <m:t>𝟏</m:t>
                        </m:r>
                      </m:den>
                    </m:f>
                    <m:r>
                      <a:rPr lang="zh-CN" altLang="en-US" sz="3200" b="1">
                        <a:solidFill>
                          <a:schemeClr val="bg2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zh-CN" altLang="en-US" sz="3200" b="1" i="1">
                            <a:solidFill>
                              <a:schemeClr val="bg2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zh-CN" altLang="en-US" sz="3200" b="1" i="1">
                            <a:solidFill>
                              <a:schemeClr val="bg2"/>
                            </a:solidFill>
                            <a:latin typeface="Cambria Math"/>
                          </a:rPr>
                          <m:t>𝒚</m:t>
                        </m:r>
                        <m:r>
                          <a:rPr lang="zh-CN" altLang="en-US" sz="3200" b="1">
                            <a:solidFill>
                              <a:schemeClr val="bg2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zh-CN" altLang="en-US" sz="3200" b="1" i="1">
                            <a:solidFill>
                              <a:schemeClr val="bg2"/>
                            </a:solidFill>
                            <a:latin typeface="Cambria Math"/>
                          </a:rPr>
                          <m:t>𝟐</m:t>
                        </m:r>
                      </m:num>
                      <m:den>
                        <m:r>
                          <a:rPr lang="zh-CN" altLang="en-US" sz="3200" b="1" i="1">
                            <a:solidFill>
                              <a:schemeClr val="bg2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  <m:r>
                      <a:rPr lang="zh-CN" altLang="en-US" sz="3200" b="1">
                        <a:solidFill>
                          <a:schemeClr val="bg2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zh-CN" altLang="en-US" sz="3200" b="1" i="1">
                            <a:solidFill>
                              <a:schemeClr val="bg2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zh-CN" altLang="en-US" sz="3200" b="1" i="1">
                            <a:solidFill>
                              <a:schemeClr val="bg2"/>
                            </a:solidFill>
                            <a:latin typeface="Cambria Math"/>
                          </a:rPr>
                          <m:t>𝒛</m:t>
                        </m:r>
                        <m:r>
                          <a:rPr lang="zh-CN" altLang="en-US" sz="3200" b="1">
                            <a:solidFill>
                              <a:schemeClr val="bg2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zh-CN" altLang="en-US" sz="3200" b="1" i="1">
                            <a:solidFill>
                              <a:schemeClr val="bg2"/>
                            </a:solidFill>
                            <a:latin typeface="Cambria Math"/>
                          </a:rPr>
                          <m:t>𝟑</m:t>
                        </m:r>
                      </m:num>
                      <m:den>
                        <m:r>
                          <a:rPr lang="zh-CN" altLang="en-US" sz="3200" b="1" i="1">
                            <a:solidFill>
                              <a:schemeClr val="bg2"/>
                            </a:solidFill>
                            <a:latin typeface="Cambria Math"/>
                          </a:rPr>
                          <m:t>𝟏</m:t>
                        </m:r>
                      </m:den>
                    </m:f>
                  </m:oMath>
                </a14:m>
                <a:r>
                  <a:rPr lang="zh-CN" altLang="zh-CN" sz="2800" b="1" dirty="0">
                    <a:solidFill>
                      <a:schemeClr val="bg2"/>
                    </a:solidFill>
                  </a:rPr>
                  <a:t>和</a:t>
                </a:r>
                <a:r>
                  <a:rPr lang="en-US" altLang="zh-CN" sz="2800" b="1" dirty="0" smtClean="0">
                    <a:solidFill>
                      <a:schemeClr val="bg2"/>
                    </a:solidFill>
                  </a:rPr>
                  <a:t>L</a:t>
                </a:r>
                <a:r>
                  <a:rPr lang="en-US" altLang="zh-CN" sz="2800" b="1" baseline="-25000" dirty="0" smtClean="0">
                    <a:solidFill>
                      <a:schemeClr val="bg2"/>
                    </a:solidFill>
                  </a:rPr>
                  <a:t>2</a:t>
                </a:r>
                <a:r>
                  <a:rPr lang="en-US" altLang="zh-CN" sz="2800" b="1" dirty="0" smtClean="0">
                    <a:solidFill>
                      <a:schemeClr val="bg2"/>
                    </a:solidFill>
                  </a:rPr>
                  <a:t>: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3200" b="1" i="1">
                            <a:solidFill>
                              <a:schemeClr val="bg2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zh-CN" altLang="en-US" sz="3200" b="1" i="1">
                            <a:solidFill>
                              <a:schemeClr val="bg2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zh-CN" altLang="en-US" sz="3200" b="1">
                            <a:solidFill>
                              <a:schemeClr val="bg2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zh-CN" altLang="en-US" sz="3200" b="1" i="1">
                            <a:solidFill>
                              <a:schemeClr val="bg2"/>
                            </a:solidFill>
                            <a:latin typeface="Cambria Math"/>
                          </a:rPr>
                          <m:t>𝟐</m:t>
                        </m:r>
                      </m:num>
                      <m:den>
                        <m:r>
                          <a:rPr lang="zh-CN" altLang="en-US" sz="3200" b="1" i="1">
                            <a:solidFill>
                              <a:schemeClr val="bg2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  <m:r>
                      <a:rPr lang="zh-CN" altLang="en-US" sz="3200" b="1">
                        <a:solidFill>
                          <a:schemeClr val="bg2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zh-CN" altLang="en-US" sz="3200" b="1" i="1">
                            <a:solidFill>
                              <a:schemeClr val="bg2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zh-CN" altLang="en-US" sz="3200" b="1" i="1">
                            <a:solidFill>
                              <a:schemeClr val="bg2"/>
                            </a:solidFill>
                            <a:latin typeface="Cambria Math"/>
                          </a:rPr>
                          <m:t>𝒚</m:t>
                        </m:r>
                        <m:r>
                          <a:rPr lang="zh-CN" altLang="en-US" sz="3200" b="1">
                            <a:solidFill>
                              <a:schemeClr val="bg2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zh-CN" altLang="en-US" sz="3200" b="1" i="1">
                            <a:solidFill>
                              <a:schemeClr val="bg2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zh-CN" altLang="en-US" sz="3200" b="1" i="1">
                            <a:solidFill>
                              <a:schemeClr val="bg2"/>
                            </a:solidFill>
                            <a:latin typeface="Cambria Math"/>
                          </a:rPr>
                          <m:t>𝟏</m:t>
                        </m:r>
                      </m:den>
                    </m:f>
                    <m:r>
                      <a:rPr lang="zh-CN" altLang="en-US" sz="3200" b="1">
                        <a:solidFill>
                          <a:schemeClr val="bg2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zh-CN" altLang="en-US" sz="3200" b="1" i="1">
                            <a:solidFill>
                              <a:schemeClr val="bg2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zh-CN" altLang="en-US" sz="3200" b="1" i="1">
                            <a:solidFill>
                              <a:schemeClr val="bg2"/>
                            </a:solidFill>
                            <a:latin typeface="Cambria Math"/>
                          </a:rPr>
                          <m:t>𝒛</m:t>
                        </m:r>
                      </m:num>
                      <m:den>
                        <m:r>
                          <a:rPr lang="zh-CN" altLang="en-US" sz="3200" b="1" i="1">
                            <a:solidFill>
                              <a:schemeClr val="bg2"/>
                            </a:solidFill>
                            <a:latin typeface="Cambria Math"/>
                          </a:rPr>
                          <m:t>𝟏</m:t>
                        </m:r>
                      </m:den>
                    </m:f>
                  </m:oMath>
                </a14:m>
                <a:r>
                  <a:rPr lang="zh-CN" altLang="zh-CN" sz="2800" b="1" dirty="0">
                    <a:solidFill>
                      <a:schemeClr val="bg2"/>
                    </a:solidFill>
                  </a:rPr>
                  <a:t>，求经过</a:t>
                </a:r>
                <a:r>
                  <a:rPr lang="en-US" altLang="zh-CN" sz="2800" b="1" dirty="0">
                    <a:solidFill>
                      <a:schemeClr val="bg2"/>
                    </a:solidFill>
                  </a:rPr>
                  <a:t>L</a:t>
                </a:r>
                <a:r>
                  <a:rPr lang="en-US" altLang="zh-CN" sz="2800" b="1" baseline="-25000" dirty="0">
                    <a:solidFill>
                      <a:schemeClr val="bg2"/>
                    </a:solidFill>
                  </a:rPr>
                  <a:t>1</a:t>
                </a:r>
                <a:r>
                  <a:rPr lang="zh-CN" altLang="zh-CN" sz="2800" b="1" dirty="0">
                    <a:solidFill>
                      <a:schemeClr val="bg2"/>
                    </a:solidFill>
                  </a:rPr>
                  <a:t>且平行于</a:t>
                </a:r>
                <a:r>
                  <a:rPr lang="en-US" altLang="zh-CN" sz="2800" b="1" dirty="0">
                    <a:solidFill>
                      <a:schemeClr val="bg2"/>
                    </a:solidFill>
                  </a:rPr>
                  <a:t>L</a:t>
                </a:r>
                <a:r>
                  <a:rPr lang="en-US" altLang="zh-CN" sz="2800" b="1" baseline="-25000" dirty="0">
                    <a:solidFill>
                      <a:schemeClr val="bg2"/>
                    </a:solidFill>
                  </a:rPr>
                  <a:t>2</a:t>
                </a:r>
                <a:r>
                  <a:rPr lang="zh-CN" altLang="zh-CN" sz="2800" b="1" dirty="0">
                    <a:solidFill>
                      <a:schemeClr val="bg2"/>
                    </a:solidFill>
                  </a:rPr>
                  <a:t>的平面方程。</a:t>
                </a:r>
                <a:endParaRPr lang="zh-CN" altLang="en-US" sz="2600" b="1" dirty="0">
                  <a:solidFill>
                    <a:schemeClr val="bg2"/>
                  </a:solidFill>
                  <a:latin typeface="Microsoft Yahei"/>
                  <a:ea typeface="Microsoft Yahei"/>
                  <a:sym typeface="Microsoft Yahei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1403648" y="908720"/>
                <a:ext cx="6624736" cy="2143125"/>
              </a:xfrm>
              <a:prstGeom prst="rect">
                <a:avLst/>
              </a:prstGeom>
              <a:blipFill rotWithShape="1">
                <a:blip r:embed="rId4"/>
                <a:stretch>
                  <a:fillRect l="-1840" b="-1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039721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43000"/>
            <a:ext cx="2895600" cy="5334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66CC"/>
                    </a:gs>
                    <a:gs pos="100000">
                      <a:srgbClr val="0033CC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3CC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sz="2800" b="1">
                <a:ea typeface="楷体_GB2312" pitchFamily="49" charset="-122"/>
              </a:rPr>
              <a:t>1. </a:t>
            </a:r>
            <a:r>
              <a:rPr lang="zh-CN" altLang="en-US" sz="2800" b="1">
                <a:ea typeface="楷体_GB2312" pitchFamily="49" charset="-122"/>
              </a:rPr>
              <a:t>空间直线方程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1066800" y="2057400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一般式</a:t>
            </a: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1066800" y="3290888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latin typeface="Times New Roman" pitchFamily="18" charset="0"/>
              </a:rPr>
              <a:t>对称式</a:t>
            </a:r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1066800" y="4586288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latin typeface="Times New Roman" pitchFamily="18" charset="0"/>
              </a:rPr>
              <a:t>参数式</a:t>
            </a:r>
          </a:p>
        </p:txBody>
      </p:sp>
      <p:graphicFrame>
        <p:nvGraphicFramePr>
          <p:cNvPr id="30728" name="Object 8"/>
          <p:cNvGraphicFramePr>
            <a:graphicFrameLocks noChangeAspect="1"/>
          </p:cNvGraphicFramePr>
          <p:nvPr/>
        </p:nvGraphicFramePr>
        <p:xfrm>
          <a:off x="2427288" y="1905000"/>
          <a:ext cx="395922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46" name="Equation" r:id="rId3" imgW="3962160" imgH="990360" progId="Equation.3">
                  <p:embed/>
                </p:oleObj>
              </mc:Choice>
              <mc:Fallback>
                <p:oleObj name="Equation" r:id="rId3" imgW="3962160" imgH="9903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7288" y="1905000"/>
                        <a:ext cx="3959225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9" name="Object 9"/>
          <p:cNvGraphicFramePr>
            <a:graphicFrameLocks noChangeAspect="1"/>
          </p:cNvGraphicFramePr>
          <p:nvPr/>
        </p:nvGraphicFramePr>
        <p:xfrm>
          <a:off x="2362200" y="4216400"/>
          <a:ext cx="21082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47" name="Equation" r:id="rId5" imgW="2108160" imgH="1346040" progId="Equation.3">
                  <p:embed/>
                </p:oleObj>
              </mc:Choice>
              <mc:Fallback>
                <p:oleObj name="Equation" r:id="rId5" imgW="2108160" imgH="13460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216400"/>
                        <a:ext cx="2108200" cy="134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0" name="Object 10"/>
          <p:cNvGraphicFramePr>
            <a:graphicFrameLocks noChangeAspect="1"/>
          </p:cNvGraphicFramePr>
          <p:nvPr/>
        </p:nvGraphicFramePr>
        <p:xfrm>
          <a:off x="2438400" y="3175000"/>
          <a:ext cx="37211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48" name="Equation" r:id="rId7" imgW="3720960" imgH="939600" progId="Equation.3">
                  <p:embed/>
                </p:oleObj>
              </mc:Choice>
              <mc:Fallback>
                <p:oleObj name="Equation" r:id="rId7" imgW="3720960" imgH="939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175000"/>
                        <a:ext cx="37211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1" name="Object 11"/>
          <p:cNvGraphicFramePr>
            <a:graphicFrameLocks noChangeAspect="1"/>
          </p:cNvGraphicFramePr>
          <p:nvPr/>
        </p:nvGraphicFramePr>
        <p:xfrm>
          <a:off x="2374900" y="5727700"/>
          <a:ext cx="2806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49" name="Equation" r:id="rId9" imgW="2806560" imgH="520560" progId="Equation.3">
                  <p:embed/>
                </p:oleObj>
              </mc:Choice>
              <mc:Fallback>
                <p:oleObj name="Equation" r:id="rId9" imgW="2806560" imgH="5205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4900" y="5727700"/>
                        <a:ext cx="2806700" cy="5207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708025" y="381000"/>
            <a:ext cx="2035175" cy="588963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>
                <a:latin typeface="Times New Roman" pitchFamily="18" charset="0"/>
              </a:rPr>
              <a:t> </a:t>
            </a:r>
            <a:r>
              <a:rPr lang="zh-CN" altLang="en-US" sz="3200" b="1" dirty="0"/>
              <a:t>内容小结</a:t>
            </a:r>
            <a:r>
              <a:rPr lang="zh-CN" altLang="en-US" sz="3200" b="1" dirty="0">
                <a:latin typeface="Times New Roman" pitchFamily="18" charset="0"/>
              </a:rPr>
              <a:t> </a:t>
            </a:r>
          </a:p>
        </p:txBody>
      </p:sp>
      <p:pic>
        <p:nvPicPr>
          <p:cNvPr id="30734" name="Picture 14" descr="F:\My Documents\数学资源库\机动.jpg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35" name="Text Box 15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solidFill>
                  <a:schemeClr val="tx1"/>
                </a:solidFill>
              </a:rPr>
              <a:t>机动   目录   上页   下页   返回   结束 </a:t>
            </a:r>
          </a:p>
        </p:txBody>
      </p:sp>
      <p:pic>
        <p:nvPicPr>
          <p:cNvPr id="30736" name="Picture 16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7" name="Picture 17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8" name="Picture 18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9" name="Picture 19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0" name="Picture 20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build="p" autoUpdateAnimBg="0"/>
      <p:bldP spid="30725" grpId="0" build="p" autoUpdateAnimBg="0"/>
      <p:bldP spid="30727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29" name="Rectangle 29"/>
          <p:cNvSpPr>
            <a:spLocks noChangeArrowheads="1"/>
          </p:cNvSpPr>
          <p:nvPr/>
        </p:nvSpPr>
        <p:spPr bwMode="auto">
          <a:xfrm>
            <a:off x="1371600" y="2438400"/>
            <a:ext cx="4419600" cy="1219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3733800" cy="762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一、空间直线方程</a:t>
            </a:r>
          </a:p>
        </p:txBody>
      </p:sp>
      <p:grpSp>
        <p:nvGrpSpPr>
          <p:cNvPr id="76803" name="Group 3"/>
          <p:cNvGrpSpPr>
            <a:grpSpLocks/>
          </p:cNvGrpSpPr>
          <p:nvPr/>
        </p:nvGrpSpPr>
        <p:grpSpPr bwMode="auto">
          <a:xfrm>
            <a:off x="4957763" y="3962400"/>
            <a:ext cx="3321050" cy="2286000"/>
            <a:chOff x="2976" y="2784"/>
            <a:chExt cx="2092" cy="1440"/>
          </a:xfrm>
        </p:grpSpPr>
        <p:sp>
          <p:nvSpPr>
            <p:cNvPr id="76804" name="Line 4"/>
            <p:cNvSpPr>
              <a:spLocks noChangeShapeType="1"/>
            </p:cNvSpPr>
            <p:nvPr/>
          </p:nvSpPr>
          <p:spPr bwMode="auto">
            <a:xfrm>
              <a:off x="3600" y="3792"/>
              <a:ext cx="13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05" name="Line 5"/>
            <p:cNvSpPr>
              <a:spLocks noChangeShapeType="1"/>
            </p:cNvSpPr>
            <p:nvPr/>
          </p:nvSpPr>
          <p:spPr bwMode="auto">
            <a:xfrm flipV="1">
              <a:off x="3600" y="2784"/>
              <a:ext cx="0" cy="10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06" name="Line 6"/>
            <p:cNvSpPr>
              <a:spLocks noChangeShapeType="1"/>
            </p:cNvSpPr>
            <p:nvPr/>
          </p:nvSpPr>
          <p:spPr bwMode="auto">
            <a:xfrm flipH="1">
              <a:off x="2976" y="3792"/>
              <a:ext cx="624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6807" name="Object 7"/>
            <p:cNvGraphicFramePr>
              <a:graphicFrameLocks noChangeAspect="1"/>
            </p:cNvGraphicFramePr>
            <p:nvPr/>
          </p:nvGraphicFramePr>
          <p:xfrm>
            <a:off x="3120" y="3992"/>
            <a:ext cx="20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82" name="公式" r:id="rId3" imgW="126720" imgH="139680" progId="Equation.3">
                    <p:embed/>
                  </p:oleObj>
                </mc:Choice>
                <mc:Fallback>
                  <p:oleObj name="公式" r:id="rId3" imgW="126720" imgH="13968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3992"/>
                          <a:ext cx="208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808" name="Object 8"/>
            <p:cNvGraphicFramePr>
              <a:graphicFrameLocks noChangeAspect="1"/>
            </p:cNvGraphicFramePr>
            <p:nvPr/>
          </p:nvGraphicFramePr>
          <p:xfrm>
            <a:off x="4836" y="3792"/>
            <a:ext cx="232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83" name="公式" r:id="rId5" imgW="139680" imgH="164880" progId="Equation.3">
                    <p:embed/>
                  </p:oleObj>
                </mc:Choice>
                <mc:Fallback>
                  <p:oleObj name="公式" r:id="rId5" imgW="139680" imgH="16488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6" y="3792"/>
                          <a:ext cx="232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809" name="Object 9"/>
            <p:cNvGraphicFramePr>
              <a:graphicFrameLocks noChangeAspect="1"/>
            </p:cNvGraphicFramePr>
            <p:nvPr/>
          </p:nvGraphicFramePr>
          <p:xfrm>
            <a:off x="3632" y="2795"/>
            <a:ext cx="208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84" name="公式" r:id="rId7" imgW="126720" imgH="126720" progId="Equation.3">
                    <p:embed/>
                  </p:oleObj>
                </mc:Choice>
                <mc:Fallback>
                  <p:oleObj name="公式" r:id="rId7" imgW="126720" imgH="12672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2" y="2795"/>
                          <a:ext cx="208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810" name="Object 10"/>
            <p:cNvGraphicFramePr>
              <a:graphicFrameLocks noChangeAspect="1"/>
            </p:cNvGraphicFramePr>
            <p:nvPr/>
          </p:nvGraphicFramePr>
          <p:xfrm>
            <a:off x="3536" y="3792"/>
            <a:ext cx="20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85" name="公式" r:id="rId9" imgW="126720" imgH="139680" progId="Equation.3">
                    <p:embed/>
                  </p:oleObj>
                </mc:Choice>
                <mc:Fallback>
                  <p:oleObj name="公式" r:id="rId9" imgW="126720" imgH="13968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6" y="3792"/>
                          <a:ext cx="208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6811" name="Object 11"/>
          <p:cNvGraphicFramePr>
            <a:graphicFrameLocks noChangeAspect="1"/>
          </p:cNvGraphicFramePr>
          <p:nvPr/>
        </p:nvGraphicFramePr>
        <p:xfrm>
          <a:off x="1733550" y="2552700"/>
          <a:ext cx="37719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86" name="Equation" r:id="rId11" imgW="3771720" imgH="495000" progId="Equation.3">
                  <p:embed/>
                </p:oleObj>
              </mc:Choice>
              <mc:Fallback>
                <p:oleObj name="Equation" r:id="rId11" imgW="3771720" imgH="4950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3550" y="2552700"/>
                        <a:ext cx="37719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3" name="Object 13"/>
          <p:cNvGraphicFramePr>
            <a:graphicFrameLocks noChangeAspect="1"/>
          </p:cNvGraphicFramePr>
          <p:nvPr/>
        </p:nvGraphicFramePr>
        <p:xfrm>
          <a:off x="1676400" y="3136900"/>
          <a:ext cx="379253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87" name="Equation" r:id="rId13" imgW="3797280" imgH="444240" progId="Equation.3">
                  <p:embed/>
                </p:oleObj>
              </mc:Choice>
              <mc:Fallback>
                <p:oleObj name="Equation" r:id="rId13" imgW="3797280" imgH="4442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136900"/>
                        <a:ext cx="3792538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6814" name="Group 14"/>
          <p:cNvGrpSpPr>
            <a:grpSpLocks/>
          </p:cNvGrpSpPr>
          <p:nvPr/>
        </p:nvGrpSpPr>
        <p:grpSpPr bwMode="auto">
          <a:xfrm>
            <a:off x="6642100" y="4000500"/>
            <a:ext cx="754063" cy="1871663"/>
            <a:chOff x="4037" y="1513"/>
            <a:chExt cx="475" cy="1134"/>
          </a:xfrm>
        </p:grpSpPr>
        <p:sp>
          <p:nvSpPr>
            <p:cNvPr id="76815" name="AutoShape 15"/>
            <p:cNvSpPr>
              <a:spLocks noChangeArrowheads="1"/>
            </p:cNvSpPr>
            <p:nvPr/>
          </p:nvSpPr>
          <p:spPr bwMode="auto">
            <a:xfrm rot="-3039119">
              <a:off x="3659" y="1891"/>
              <a:ext cx="1134" cy="377"/>
            </a:xfrm>
            <a:prstGeom prst="parallelogram">
              <a:avLst>
                <a:gd name="adj" fmla="val 26389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6816" name="Object 16"/>
            <p:cNvGraphicFramePr>
              <a:graphicFrameLocks noChangeAspect="1"/>
            </p:cNvGraphicFramePr>
            <p:nvPr/>
          </p:nvGraphicFramePr>
          <p:xfrm>
            <a:off x="4320" y="1680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88" name="公式" r:id="rId15" imgW="457200" imgH="457200" progId="Equation.3">
                    <p:embed/>
                  </p:oleObj>
                </mc:Choice>
                <mc:Fallback>
                  <p:oleObj name="公式" r:id="rId15" imgW="457200" imgH="4572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1680"/>
                          <a:ext cx="192" cy="192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6817" name="Group 17"/>
          <p:cNvGrpSpPr>
            <a:grpSpLocks/>
          </p:cNvGrpSpPr>
          <p:nvPr/>
        </p:nvGrpSpPr>
        <p:grpSpPr bwMode="auto">
          <a:xfrm>
            <a:off x="6446838" y="4583113"/>
            <a:ext cx="2239962" cy="1055687"/>
            <a:chOff x="3914" y="1841"/>
            <a:chExt cx="1411" cy="665"/>
          </a:xfrm>
        </p:grpSpPr>
        <p:sp>
          <p:nvSpPr>
            <p:cNvPr id="76818" name="AutoShape 18"/>
            <p:cNvSpPr>
              <a:spLocks noChangeArrowheads="1"/>
            </p:cNvSpPr>
            <p:nvPr/>
          </p:nvSpPr>
          <p:spPr bwMode="auto">
            <a:xfrm rot="-719080">
              <a:off x="3914" y="1841"/>
              <a:ext cx="1411" cy="665"/>
            </a:xfrm>
            <a:prstGeom prst="parallelogram">
              <a:avLst>
                <a:gd name="adj" fmla="val 124518"/>
              </a:avLst>
            </a:prstGeom>
            <a:solidFill>
              <a:srgbClr val="00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6819" name="Object 19"/>
            <p:cNvGraphicFramePr>
              <a:graphicFrameLocks noChangeAspect="1"/>
            </p:cNvGraphicFramePr>
            <p:nvPr/>
          </p:nvGraphicFramePr>
          <p:xfrm>
            <a:off x="4411" y="2304"/>
            <a:ext cx="197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89" name="公式" r:id="rId17" imgW="469800" imgH="457200" progId="Equation.3">
                    <p:embed/>
                  </p:oleObj>
                </mc:Choice>
                <mc:Fallback>
                  <p:oleObj name="公式" r:id="rId17" imgW="469800" imgH="4572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1" y="2304"/>
                          <a:ext cx="197" cy="192"/>
                        </a:xfrm>
                        <a:prstGeom prst="rect">
                          <a:avLst/>
                        </a:prstGeom>
                        <a:solidFill>
                          <a:srgbClr val="0066CC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6820" name="Group 20"/>
          <p:cNvGrpSpPr>
            <a:grpSpLocks/>
          </p:cNvGrpSpPr>
          <p:nvPr/>
        </p:nvGrpSpPr>
        <p:grpSpPr bwMode="auto">
          <a:xfrm>
            <a:off x="6570663" y="4038600"/>
            <a:ext cx="1428750" cy="1817688"/>
            <a:chOff x="3992" y="2832"/>
            <a:chExt cx="900" cy="1145"/>
          </a:xfrm>
        </p:grpSpPr>
        <p:sp>
          <p:nvSpPr>
            <p:cNvPr id="76821" name="Line 21"/>
            <p:cNvSpPr>
              <a:spLocks noChangeShapeType="1"/>
            </p:cNvSpPr>
            <p:nvPr/>
          </p:nvSpPr>
          <p:spPr bwMode="auto">
            <a:xfrm flipV="1">
              <a:off x="3992" y="3153"/>
              <a:ext cx="700" cy="82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6822" name="Object 22"/>
            <p:cNvGraphicFramePr>
              <a:graphicFrameLocks noChangeAspect="1"/>
            </p:cNvGraphicFramePr>
            <p:nvPr/>
          </p:nvGraphicFramePr>
          <p:xfrm>
            <a:off x="4656" y="2832"/>
            <a:ext cx="236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90" name="公式" r:id="rId19" imgW="139680" imgH="164880" progId="Equation.3">
                    <p:embed/>
                  </p:oleObj>
                </mc:Choice>
                <mc:Fallback>
                  <p:oleObj name="公式" r:id="rId19" imgW="139680" imgH="16488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2832"/>
                          <a:ext cx="236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6823" name="Text Box 23"/>
          <p:cNvSpPr txBox="1">
            <a:spLocks noChangeArrowheads="1"/>
          </p:cNvSpPr>
          <p:nvPr/>
        </p:nvSpPr>
        <p:spPr bwMode="auto">
          <a:xfrm>
            <a:off x="4876800" y="1828800"/>
            <a:ext cx="327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</a:rPr>
              <a:t>因此其一般式方程</a:t>
            </a:r>
          </a:p>
        </p:txBody>
      </p:sp>
      <p:sp>
        <p:nvSpPr>
          <p:cNvPr id="76825" name="Text Box 25"/>
          <p:cNvSpPr txBox="1">
            <a:spLocks noChangeArrowheads="1"/>
          </p:cNvSpPr>
          <p:nvPr/>
        </p:nvSpPr>
        <p:spPr bwMode="auto">
          <a:xfrm>
            <a:off x="685800" y="1219200"/>
            <a:ext cx="2517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/>
              <a:t>1</a:t>
            </a:r>
            <a:r>
              <a:rPr lang="en-US" altLang="zh-CN" b="1">
                <a:latin typeface="Times New Roman" pitchFamily="18" charset="0"/>
              </a:rPr>
              <a:t>. </a:t>
            </a:r>
            <a:r>
              <a:rPr lang="zh-CN" altLang="en-US" b="1"/>
              <a:t>一般式方程 </a:t>
            </a:r>
          </a:p>
        </p:txBody>
      </p:sp>
      <p:sp>
        <p:nvSpPr>
          <p:cNvPr id="76826" name="Text Box 26"/>
          <p:cNvSpPr txBox="1">
            <a:spLocks noChangeArrowheads="1"/>
          </p:cNvSpPr>
          <p:nvPr/>
        </p:nvSpPr>
        <p:spPr bwMode="auto">
          <a:xfrm>
            <a:off x="1009650" y="1819275"/>
            <a:ext cx="4095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直线可视为两平面交线，</a:t>
            </a:r>
          </a:p>
        </p:txBody>
      </p:sp>
      <p:sp>
        <p:nvSpPr>
          <p:cNvPr id="76827" name="AutoShape 27"/>
          <p:cNvSpPr>
            <a:spLocks/>
          </p:cNvSpPr>
          <p:nvPr/>
        </p:nvSpPr>
        <p:spPr bwMode="auto">
          <a:xfrm>
            <a:off x="1524000" y="25908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76830" name="Picture 30" descr="机动"/>
          <p:cNvPicPr>
            <a:picLocks noChangeAspect="1" noChangeArrowheads="1"/>
          </p:cNvPicPr>
          <p:nvPr/>
        </p:nvPicPr>
        <p:blipFill>
          <a:blip r:embed="rId21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831" name="Text Box 31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solidFill>
                  <a:schemeClr val="tx1"/>
                </a:solidFill>
              </a:rPr>
              <a:t>机动   目录   上页   下页   返回   结束 </a:t>
            </a:r>
          </a:p>
        </p:txBody>
      </p:sp>
      <p:pic>
        <p:nvPicPr>
          <p:cNvPr id="76832" name="Picture 32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833" name="Picture 33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834" name="Picture 34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835" name="Picture 35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836" name="Picture 36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6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6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6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6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6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6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6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6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6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29" grpId="0" animBg="1"/>
      <p:bldP spid="76823" grpId="0" autoUpdateAnimBg="0"/>
      <p:bldP spid="76825" grpId="0" autoUpdateAnimBg="0"/>
      <p:bldP spid="76826" grpId="0" autoUpdateAnimBg="0"/>
      <p:bldP spid="7682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2008188" y="1066800"/>
          <a:ext cx="40513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06" name="Equation" r:id="rId3" imgW="4051080" imgH="952200" progId="Equation.3">
                  <p:embed/>
                </p:oleObj>
              </mc:Choice>
              <mc:Fallback>
                <p:oleObj name="Equation" r:id="rId3" imgW="4051080" imgH="952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8188" y="1066800"/>
                        <a:ext cx="40513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1169988" y="1157288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latin typeface="Times New Roman" pitchFamily="18" charset="0"/>
              </a:rPr>
              <a:t>直线</a:t>
            </a:r>
          </a:p>
        </p:txBody>
      </p:sp>
      <p:graphicFrame>
        <p:nvGraphicFramePr>
          <p:cNvPr id="33796" name="Object 4"/>
          <p:cNvGraphicFramePr>
            <a:graphicFrameLocks noChangeAspect="1"/>
          </p:cNvGraphicFramePr>
          <p:nvPr/>
        </p:nvGraphicFramePr>
        <p:xfrm>
          <a:off x="5284788" y="3276600"/>
          <a:ext cx="34782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07" name="Equation" r:id="rId5" imgW="3479760" imgH="444240" progId="Equation.3">
                  <p:embed/>
                </p:oleObj>
              </mc:Choice>
              <mc:Fallback>
                <p:oleObj name="Equation" r:id="rId5" imgW="3479760" imgH="444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4788" y="3276600"/>
                        <a:ext cx="3478212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Object 5"/>
          <p:cNvGraphicFramePr>
            <a:graphicFrameLocks noChangeAspect="1"/>
          </p:cNvGraphicFramePr>
          <p:nvPr/>
        </p:nvGraphicFramePr>
        <p:xfrm>
          <a:off x="1981200" y="2019300"/>
          <a:ext cx="4240213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08" name="Equation" r:id="rId7" imgW="4241520" imgH="952200" progId="Equation.3">
                  <p:embed/>
                </p:oleObj>
              </mc:Choice>
              <mc:Fallback>
                <p:oleObj name="Equation" r:id="rId7" imgW="4241520" imgH="952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019300"/>
                        <a:ext cx="4240213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6"/>
          <p:cNvGraphicFramePr>
            <a:graphicFrameLocks noChangeAspect="1"/>
          </p:cNvGraphicFramePr>
          <p:nvPr/>
        </p:nvGraphicFramePr>
        <p:xfrm>
          <a:off x="5486400" y="3962400"/>
          <a:ext cx="2055813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09" name="Equation" r:id="rId9" imgW="2057400" imgH="952200" progId="Equation.3">
                  <p:embed/>
                </p:oleObj>
              </mc:Choice>
              <mc:Fallback>
                <p:oleObj name="Equation" r:id="rId9" imgW="2057400" imgH="952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962400"/>
                        <a:ext cx="2055813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0" name="Rectangle 8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2832100" cy="533400"/>
          </a:xfrm>
        </p:spPr>
        <p:txBody>
          <a:bodyPr/>
          <a:lstStyle/>
          <a:p>
            <a:r>
              <a:rPr lang="en-US" altLang="zh-CN" sz="2800" b="1" dirty="0">
                <a:ea typeface="楷体_GB2312" pitchFamily="49" charset="-122"/>
              </a:rPr>
              <a:t>2.  </a:t>
            </a:r>
            <a:r>
              <a:rPr lang="zh-CN" altLang="en-US" sz="2800" b="1" dirty="0">
                <a:ea typeface="楷体_GB2312" pitchFamily="49" charset="-122"/>
              </a:rPr>
              <a:t>线与线的关系</a:t>
            </a:r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1143000" y="2139950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</a:rPr>
              <a:t>直线</a:t>
            </a:r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609600" y="5195888"/>
            <a:ext cx="228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latin typeface="Times New Roman" pitchFamily="18" charset="0"/>
              </a:rPr>
              <a:t>夹角公式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:</a:t>
            </a:r>
          </a:p>
        </p:txBody>
      </p:sp>
      <p:sp>
        <p:nvSpPr>
          <p:cNvPr id="33810" name="AutoShape 18"/>
          <p:cNvSpPr>
            <a:spLocks noChangeArrowheads="1"/>
          </p:cNvSpPr>
          <p:nvPr/>
        </p:nvSpPr>
        <p:spPr bwMode="auto">
          <a:xfrm>
            <a:off x="4362450" y="3429000"/>
            <a:ext cx="792163" cy="152400"/>
          </a:xfrm>
          <a:prstGeom prst="leftRightArrow">
            <a:avLst>
              <a:gd name="adj1" fmla="val 50000"/>
              <a:gd name="adj2" fmla="val 10395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1" name="AutoShape 19"/>
          <p:cNvSpPr>
            <a:spLocks noChangeArrowheads="1"/>
          </p:cNvSpPr>
          <p:nvPr/>
        </p:nvSpPr>
        <p:spPr bwMode="auto">
          <a:xfrm>
            <a:off x="4495800" y="4371975"/>
            <a:ext cx="792163" cy="152400"/>
          </a:xfrm>
          <a:prstGeom prst="leftRightArrow">
            <a:avLst>
              <a:gd name="adj1" fmla="val 50000"/>
              <a:gd name="adj2" fmla="val 10395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3816" name="Group 24"/>
          <p:cNvGrpSpPr>
            <a:grpSpLocks/>
          </p:cNvGrpSpPr>
          <p:nvPr/>
        </p:nvGrpSpPr>
        <p:grpSpPr bwMode="auto">
          <a:xfrm>
            <a:off x="6373813" y="1371600"/>
            <a:ext cx="2389187" cy="444500"/>
            <a:chOff x="3921" y="864"/>
            <a:chExt cx="1505" cy="280"/>
          </a:xfrm>
        </p:grpSpPr>
        <p:graphicFrame>
          <p:nvGraphicFramePr>
            <p:cNvPr id="33813" name="Object 21"/>
            <p:cNvGraphicFramePr>
              <a:graphicFrameLocks noChangeAspect="1"/>
            </p:cNvGraphicFramePr>
            <p:nvPr/>
          </p:nvGraphicFramePr>
          <p:xfrm>
            <a:off x="3923" y="864"/>
            <a:ext cx="1503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110" name="Equation" r:id="rId11" imgW="2387520" imgH="444240" progId="Equation.3">
                    <p:embed/>
                  </p:oleObj>
                </mc:Choice>
                <mc:Fallback>
                  <p:oleObj name="Equation" r:id="rId11" imgW="2387520" imgH="44424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3" y="864"/>
                          <a:ext cx="1503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14" name="Line 22"/>
            <p:cNvSpPr>
              <a:spLocks noChangeShapeType="1"/>
            </p:cNvSpPr>
            <p:nvPr/>
          </p:nvSpPr>
          <p:spPr bwMode="auto">
            <a:xfrm>
              <a:off x="3921" y="881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33821" name="Group 29"/>
          <p:cNvGrpSpPr>
            <a:grpSpLocks/>
          </p:cNvGrpSpPr>
          <p:nvPr/>
        </p:nvGrpSpPr>
        <p:grpSpPr bwMode="auto">
          <a:xfrm>
            <a:off x="6324600" y="2222500"/>
            <a:ext cx="2590800" cy="444500"/>
            <a:chOff x="4080" y="1584"/>
            <a:chExt cx="1632" cy="280"/>
          </a:xfrm>
        </p:grpSpPr>
        <p:sp>
          <p:nvSpPr>
            <p:cNvPr id="33815" name="Line 23"/>
            <p:cNvSpPr>
              <a:spLocks noChangeShapeType="1"/>
            </p:cNvSpPr>
            <p:nvPr/>
          </p:nvSpPr>
          <p:spPr bwMode="auto">
            <a:xfrm>
              <a:off x="4080" y="1591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graphicFrame>
          <p:nvGraphicFramePr>
            <p:cNvPr id="33818" name="Object 26"/>
            <p:cNvGraphicFramePr>
              <a:graphicFrameLocks noChangeAspect="1"/>
            </p:cNvGraphicFramePr>
            <p:nvPr/>
          </p:nvGraphicFramePr>
          <p:xfrm>
            <a:off x="4089" y="1584"/>
            <a:ext cx="1623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111" name="Equation" r:id="rId13" imgW="2577960" imgH="444240" progId="Equation.3">
                    <p:embed/>
                  </p:oleObj>
                </mc:Choice>
                <mc:Fallback>
                  <p:oleObj name="Equation" r:id="rId13" imgW="2577960" imgH="44424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9" y="1584"/>
                          <a:ext cx="1623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834" name="Group 42"/>
          <p:cNvGrpSpPr>
            <a:grpSpLocks/>
          </p:cNvGrpSpPr>
          <p:nvPr/>
        </p:nvGrpSpPr>
        <p:grpSpPr bwMode="auto">
          <a:xfrm>
            <a:off x="2819400" y="3289300"/>
            <a:ext cx="1447800" cy="444500"/>
            <a:chOff x="1104" y="2099"/>
            <a:chExt cx="912" cy="280"/>
          </a:xfrm>
        </p:grpSpPr>
        <p:graphicFrame>
          <p:nvGraphicFramePr>
            <p:cNvPr id="33806" name="Object 14"/>
            <p:cNvGraphicFramePr>
              <a:graphicFrameLocks noChangeAspect="1"/>
            </p:cNvGraphicFramePr>
            <p:nvPr/>
          </p:nvGraphicFramePr>
          <p:xfrm>
            <a:off x="1144" y="2099"/>
            <a:ext cx="87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112" name="Equation" r:id="rId15" imgW="1384200" imgH="444240" progId="Equation.3">
                    <p:embed/>
                  </p:oleObj>
                </mc:Choice>
                <mc:Fallback>
                  <p:oleObj name="Equation" r:id="rId15" imgW="1384200" imgH="44424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4" y="2099"/>
                          <a:ext cx="872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32" name="Line 40"/>
            <p:cNvSpPr>
              <a:spLocks noChangeShapeType="1"/>
            </p:cNvSpPr>
            <p:nvPr/>
          </p:nvSpPr>
          <p:spPr bwMode="auto">
            <a:xfrm>
              <a:off x="1104" y="211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3833" name="Line 41"/>
            <p:cNvSpPr>
              <a:spLocks noChangeShapeType="1"/>
            </p:cNvSpPr>
            <p:nvPr/>
          </p:nvSpPr>
          <p:spPr bwMode="auto">
            <a:xfrm>
              <a:off x="1440" y="211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aphicFrame>
        <p:nvGraphicFramePr>
          <p:cNvPr id="33835" name="Object 43"/>
          <p:cNvGraphicFramePr>
            <a:graphicFrameLocks noChangeAspect="1"/>
          </p:cNvGraphicFramePr>
          <p:nvPr/>
        </p:nvGraphicFramePr>
        <p:xfrm>
          <a:off x="635000" y="3289300"/>
          <a:ext cx="1117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13" name="Equation" r:id="rId17" imgW="1117440" imgH="444240" progId="Equation.3">
                  <p:embed/>
                </p:oleObj>
              </mc:Choice>
              <mc:Fallback>
                <p:oleObj name="Equation" r:id="rId17" imgW="1117440" imgH="44424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" y="3289300"/>
                        <a:ext cx="1117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38" name="Object 46"/>
          <p:cNvGraphicFramePr>
            <a:graphicFrameLocks noChangeAspect="1"/>
          </p:cNvGraphicFramePr>
          <p:nvPr/>
        </p:nvGraphicFramePr>
        <p:xfrm>
          <a:off x="685800" y="4267200"/>
          <a:ext cx="1028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14" name="Equation" r:id="rId19" imgW="1028520" imgH="444240" progId="Equation.3">
                  <p:embed/>
                </p:oleObj>
              </mc:Choice>
              <mc:Fallback>
                <p:oleObj name="Equation" r:id="rId19" imgW="1028520" imgH="44424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267200"/>
                        <a:ext cx="1028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842" name="Group 50"/>
          <p:cNvGrpSpPr>
            <a:grpSpLocks/>
          </p:cNvGrpSpPr>
          <p:nvPr/>
        </p:nvGrpSpPr>
        <p:grpSpPr bwMode="auto">
          <a:xfrm>
            <a:off x="2819400" y="4252913"/>
            <a:ext cx="1517650" cy="458787"/>
            <a:chOff x="1256" y="2679"/>
            <a:chExt cx="956" cy="289"/>
          </a:xfrm>
        </p:grpSpPr>
        <p:sp>
          <p:nvSpPr>
            <p:cNvPr id="33837" name="Line 45"/>
            <p:cNvSpPr>
              <a:spLocks noChangeShapeType="1"/>
            </p:cNvSpPr>
            <p:nvPr/>
          </p:nvSpPr>
          <p:spPr bwMode="auto">
            <a:xfrm>
              <a:off x="2053" y="2679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graphicFrame>
          <p:nvGraphicFramePr>
            <p:cNvPr id="33839" name="Object 47"/>
            <p:cNvGraphicFramePr>
              <a:graphicFrameLocks noChangeAspect="1"/>
            </p:cNvGraphicFramePr>
            <p:nvPr/>
          </p:nvGraphicFramePr>
          <p:xfrm>
            <a:off x="1264" y="2688"/>
            <a:ext cx="93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115" name="Equation" r:id="rId21" imgW="1485720" imgH="444240" progId="Equation.3">
                    <p:embed/>
                  </p:oleObj>
                </mc:Choice>
                <mc:Fallback>
                  <p:oleObj name="Equation" r:id="rId21" imgW="1485720" imgH="444240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4" y="2688"/>
                          <a:ext cx="936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40" name="Line 48"/>
            <p:cNvSpPr>
              <a:spLocks noChangeShapeType="1"/>
            </p:cNvSpPr>
            <p:nvPr/>
          </p:nvSpPr>
          <p:spPr bwMode="auto">
            <a:xfrm>
              <a:off x="1256" y="2701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3841" name="Line 49"/>
            <p:cNvSpPr>
              <a:spLocks noChangeShapeType="1"/>
            </p:cNvSpPr>
            <p:nvPr/>
          </p:nvSpPr>
          <p:spPr bwMode="auto">
            <a:xfrm>
              <a:off x="1617" y="2701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33843" name="AutoShape 51"/>
          <p:cNvSpPr>
            <a:spLocks noChangeArrowheads="1"/>
          </p:cNvSpPr>
          <p:nvPr/>
        </p:nvSpPr>
        <p:spPr bwMode="auto">
          <a:xfrm>
            <a:off x="1905000" y="3429000"/>
            <a:ext cx="792163" cy="152400"/>
          </a:xfrm>
          <a:prstGeom prst="leftRightArrow">
            <a:avLst>
              <a:gd name="adj1" fmla="val 50000"/>
              <a:gd name="adj2" fmla="val 10395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44" name="AutoShape 52"/>
          <p:cNvSpPr>
            <a:spLocks noChangeArrowheads="1"/>
          </p:cNvSpPr>
          <p:nvPr/>
        </p:nvSpPr>
        <p:spPr bwMode="auto">
          <a:xfrm>
            <a:off x="1905000" y="4419600"/>
            <a:ext cx="792163" cy="152400"/>
          </a:xfrm>
          <a:prstGeom prst="leftRightArrow">
            <a:avLst>
              <a:gd name="adj1" fmla="val 50000"/>
              <a:gd name="adj2" fmla="val 10395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3858" name="Group 66"/>
          <p:cNvGrpSpPr>
            <a:grpSpLocks/>
          </p:cNvGrpSpPr>
          <p:nvPr/>
        </p:nvGrpSpPr>
        <p:grpSpPr bwMode="auto">
          <a:xfrm>
            <a:off x="2286000" y="5029200"/>
            <a:ext cx="2489200" cy="990600"/>
            <a:chOff x="1440" y="3168"/>
            <a:chExt cx="1568" cy="624"/>
          </a:xfrm>
        </p:grpSpPr>
        <p:graphicFrame>
          <p:nvGraphicFramePr>
            <p:cNvPr id="33846" name="Object 54"/>
            <p:cNvGraphicFramePr>
              <a:graphicFrameLocks noChangeAspect="1"/>
            </p:cNvGraphicFramePr>
            <p:nvPr/>
          </p:nvGraphicFramePr>
          <p:xfrm>
            <a:off x="1440" y="3168"/>
            <a:ext cx="1568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116" name="Equation" r:id="rId23" imgW="2489040" imgH="990360" progId="Equation.3">
                    <p:embed/>
                  </p:oleObj>
                </mc:Choice>
                <mc:Fallback>
                  <p:oleObj name="Equation" r:id="rId23" imgW="2489040" imgH="990360" progId="Equation.3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3168"/>
                          <a:ext cx="1568" cy="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47" name="Line 55"/>
            <p:cNvSpPr>
              <a:spLocks noChangeShapeType="1"/>
            </p:cNvSpPr>
            <p:nvPr/>
          </p:nvSpPr>
          <p:spPr bwMode="auto">
            <a:xfrm>
              <a:off x="2316" y="3194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3848" name="Line 56"/>
            <p:cNvSpPr>
              <a:spLocks noChangeShapeType="1"/>
            </p:cNvSpPr>
            <p:nvPr/>
          </p:nvSpPr>
          <p:spPr bwMode="auto">
            <a:xfrm>
              <a:off x="2640" y="3194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3849" name="Line 57"/>
            <p:cNvSpPr>
              <a:spLocks noChangeShapeType="1"/>
            </p:cNvSpPr>
            <p:nvPr/>
          </p:nvSpPr>
          <p:spPr bwMode="auto">
            <a:xfrm>
              <a:off x="2304" y="353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3850" name="Line 58"/>
            <p:cNvSpPr>
              <a:spLocks noChangeShapeType="1"/>
            </p:cNvSpPr>
            <p:nvPr/>
          </p:nvSpPr>
          <p:spPr bwMode="auto">
            <a:xfrm>
              <a:off x="2673" y="353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pic>
        <p:nvPicPr>
          <p:cNvPr id="33851" name="Picture 59" descr="F:\My Documents\数学资源库\机动.jpg"/>
          <p:cNvPicPr>
            <a:picLocks noChangeAspect="1" noChangeArrowheads="1"/>
          </p:cNvPicPr>
          <p:nvPr/>
        </p:nvPicPr>
        <p:blipFill>
          <a:blip r:embed="rId25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852" name="Text Box 60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solidFill>
                  <a:schemeClr val="tx1"/>
                </a:solidFill>
              </a:rPr>
              <a:t>机动   目录   上页   下页   返回   结束 </a:t>
            </a:r>
          </a:p>
        </p:txBody>
      </p:sp>
      <p:pic>
        <p:nvPicPr>
          <p:cNvPr id="33853" name="Picture 61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854" name="Picture 62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855" name="Picture 63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856" name="Picture 64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857" name="Picture 65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3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3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3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3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3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3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3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3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3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3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 autoUpdateAnimBg="0"/>
      <p:bldP spid="33801" grpId="0" autoUpdateAnimBg="0"/>
      <p:bldP spid="33805" grpId="0" autoUpdateAnimBg="0"/>
      <p:bldP spid="33810" grpId="0" animBg="1"/>
      <p:bldP spid="33811" grpId="0" animBg="1"/>
      <p:bldP spid="33843" grpId="0" animBg="1"/>
      <p:bldP spid="3384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Object 2"/>
          <p:cNvGraphicFramePr>
            <a:graphicFrameLocks noChangeAspect="1"/>
          </p:cNvGraphicFramePr>
          <p:nvPr/>
        </p:nvGraphicFramePr>
        <p:xfrm>
          <a:off x="2463800" y="1117600"/>
          <a:ext cx="3327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29" name="Equation" r:id="rId3" imgW="3327120" imgH="393480" progId="Equation.3">
                  <p:embed/>
                </p:oleObj>
              </mc:Choice>
              <mc:Fallback>
                <p:oleObj name="Equation" r:id="rId3" imgW="3327120" imgH="393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3800" y="1117600"/>
                        <a:ext cx="3327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5257800" y="2557463"/>
          <a:ext cx="1727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30" name="Equation" r:id="rId5" imgW="1726920" imgH="850680" progId="Equation.3">
                  <p:embed/>
                </p:oleObj>
              </mc:Choice>
              <mc:Fallback>
                <p:oleObj name="Equation" r:id="rId5" imgW="1726920" imgH="8506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557463"/>
                        <a:ext cx="17272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914400" y="990600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FF33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latin typeface="Times New Roman" pitchFamily="18" charset="0"/>
              </a:rPr>
              <a:t>平面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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:</a:t>
            </a: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685800" y="2757488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i="1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L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⊥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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609600" y="3581400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L //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</a:t>
            </a:r>
            <a:endParaRPr lang="en-US" altLang="zh-CN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609600" y="4586288"/>
            <a:ext cx="190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latin typeface="Times New Roman" pitchFamily="18" charset="0"/>
              </a:rPr>
              <a:t>夹角公式：</a:t>
            </a:r>
          </a:p>
        </p:txBody>
      </p:sp>
      <p:graphicFrame>
        <p:nvGraphicFramePr>
          <p:cNvPr id="34824" name="Object 8"/>
          <p:cNvGraphicFramePr>
            <a:graphicFrameLocks noChangeAspect="1"/>
          </p:cNvGraphicFramePr>
          <p:nvPr/>
        </p:nvGraphicFramePr>
        <p:xfrm>
          <a:off x="5105400" y="3706813"/>
          <a:ext cx="2844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31" name="Equation" r:id="rId7" imgW="2844720" imgH="393480" progId="Equation.3">
                  <p:embed/>
                </p:oleObj>
              </mc:Choice>
              <mc:Fallback>
                <p:oleObj name="Equation" r:id="rId7" imgW="2844720" imgH="393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706813"/>
                        <a:ext cx="2844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5" name="Object 9"/>
          <p:cNvGraphicFramePr>
            <a:graphicFrameLocks noChangeAspect="1"/>
          </p:cNvGraphicFramePr>
          <p:nvPr/>
        </p:nvGraphicFramePr>
        <p:xfrm>
          <a:off x="2895600" y="4699000"/>
          <a:ext cx="749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32" name="Equation" r:id="rId9" imgW="749160" imgH="406080" progId="Equation.3">
                  <p:embed/>
                </p:oleObj>
              </mc:Choice>
              <mc:Fallback>
                <p:oleObj name="Equation" r:id="rId9" imgW="749160" imgH="4060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699000"/>
                        <a:ext cx="749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6" name="Object 10"/>
          <p:cNvGraphicFramePr>
            <a:graphicFrameLocks noChangeAspect="1"/>
          </p:cNvGraphicFramePr>
          <p:nvPr/>
        </p:nvGraphicFramePr>
        <p:xfrm>
          <a:off x="2503488" y="1587500"/>
          <a:ext cx="3135312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33" name="Equation" r:id="rId11" imgW="3136680" imgH="927000" progId="Equation.3">
                  <p:embed/>
                </p:oleObj>
              </mc:Choice>
              <mc:Fallback>
                <p:oleObj name="Equation" r:id="rId11" imgW="3136680" imgH="9270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3488" y="1587500"/>
                        <a:ext cx="3135312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7" name="Rectangle 11"/>
          <p:cNvSpPr>
            <a:spLocks noGrp="1" noChangeArrowheads="1"/>
          </p:cNvSpPr>
          <p:nvPr>
            <p:ph type="title"/>
          </p:nvPr>
        </p:nvSpPr>
        <p:spPr>
          <a:xfrm>
            <a:off x="609600" y="363538"/>
            <a:ext cx="3429000" cy="62706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sz="2800" b="1">
                <a:ea typeface="楷体_GB2312" pitchFamily="49" charset="-122"/>
              </a:rPr>
              <a:t>3. </a:t>
            </a:r>
            <a:r>
              <a:rPr lang="zh-CN" altLang="en-US" sz="2800" b="1">
                <a:ea typeface="楷体_GB2312" pitchFamily="49" charset="-122"/>
              </a:rPr>
              <a:t>面与线间的关系</a:t>
            </a:r>
          </a:p>
        </p:txBody>
      </p:sp>
      <p:sp>
        <p:nvSpPr>
          <p:cNvPr id="34828" name="Text Box 12"/>
          <p:cNvSpPr txBox="1">
            <a:spLocks noChangeArrowheads="1"/>
          </p:cNvSpPr>
          <p:nvPr/>
        </p:nvSpPr>
        <p:spPr bwMode="auto">
          <a:xfrm>
            <a:off x="990600" y="1717675"/>
            <a:ext cx="144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Times New Roman" pitchFamily="18" charset="0"/>
              </a:rPr>
              <a:t>直线 </a:t>
            </a:r>
            <a:r>
              <a:rPr lang="en-US" altLang="zh-CN" i="1">
                <a:latin typeface="Times New Roman" pitchFamily="18" charset="0"/>
              </a:rPr>
              <a:t>L</a:t>
            </a:r>
            <a:r>
              <a:rPr lang="en-US" altLang="zh-CN">
                <a:latin typeface="Times New Roman" pitchFamily="18" charset="0"/>
              </a:rPr>
              <a:t> :</a:t>
            </a:r>
          </a:p>
        </p:txBody>
      </p:sp>
      <p:sp>
        <p:nvSpPr>
          <p:cNvPr id="34833" name="AutoShape 17"/>
          <p:cNvSpPr>
            <a:spLocks noChangeArrowheads="1"/>
          </p:cNvSpPr>
          <p:nvPr/>
        </p:nvSpPr>
        <p:spPr bwMode="auto">
          <a:xfrm>
            <a:off x="4038600" y="2938463"/>
            <a:ext cx="1066800" cy="152400"/>
          </a:xfrm>
          <a:prstGeom prst="leftRightArrow">
            <a:avLst>
              <a:gd name="adj1" fmla="val 50000"/>
              <a:gd name="adj2" fmla="val 14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4" name="AutoShape 18"/>
          <p:cNvSpPr>
            <a:spLocks noChangeArrowheads="1"/>
          </p:cNvSpPr>
          <p:nvPr/>
        </p:nvSpPr>
        <p:spPr bwMode="auto">
          <a:xfrm>
            <a:off x="3886200" y="3810000"/>
            <a:ext cx="1066800" cy="152400"/>
          </a:xfrm>
          <a:prstGeom prst="leftRightArrow">
            <a:avLst>
              <a:gd name="adj1" fmla="val 50000"/>
              <a:gd name="adj2" fmla="val 14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4841" name="Group 25"/>
          <p:cNvGrpSpPr>
            <a:grpSpLocks/>
          </p:cNvGrpSpPr>
          <p:nvPr/>
        </p:nvGrpSpPr>
        <p:grpSpPr bwMode="auto">
          <a:xfrm>
            <a:off x="5943600" y="1117600"/>
            <a:ext cx="1981200" cy="406400"/>
            <a:chOff x="3648" y="816"/>
            <a:chExt cx="1248" cy="256"/>
          </a:xfrm>
        </p:grpSpPr>
        <p:graphicFrame>
          <p:nvGraphicFramePr>
            <p:cNvPr id="34836" name="Object 20"/>
            <p:cNvGraphicFramePr>
              <a:graphicFrameLocks noChangeAspect="1"/>
            </p:cNvGraphicFramePr>
            <p:nvPr/>
          </p:nvGraphicFramePr>
          <p:xfrm>
            <a:off x="3648" y="816"/>
            <a:ext cx="124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134" name="Equation" r:id="rId13" imgW="1981080" imgH="406080" progId="Equation.3">
                    <p:embed/>
                  </p:oleObj>
                </mc:Choice>
                <mc:Fallback>
                  <p:oleObj name="Equation" r:id="rId13" imgW="1981080" imgH="40608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816"/>
                          <a:ext cx="124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37" name="Line 21"/>
            <p:cNvSpPr>
              <a:spLocks noChangeShapeType="1"/>
            </p:cNvSpPr>
            <p:nvPr/>
          </p:nvSpPr>
          <p:spPr bwMode="auto">
            <a:xfrm>
              <a:off x="3653" y="83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34838" name="Group 22"/>
          <p:cNvGrpSpPr>
            <a:grpSpLocks/>
          </p:cNvGrpSpPr>
          <p:nvPr/>
        </p:nvGrpSpPr>
        <p:grpSpPr bwMode="auto">
          <a:xfrm>
            <a:off x="5918200" y="1828800"/>
            <a:ext cx="1854200" cy="406400"/>
            <a:chOff x="2736" y="1808"/>
            <a:chExt cx="1168" cy="256"/>
          </a:xfrm>
        </p:grpSpPr>
        <p:graphicFrame>
          <p:nvGraphicFramePr>
            <p:cNvPr id="34839" name="Object 23"/>
            <p:cNvGraphicFramePr>
              <a:graphicFrameLocks noChangeAspect="1"/>
            </p:cNvGraphicFramePr>
            <p:nvPr/>
          </p:nvGraphicFramePr>
          <p:xfrm>
            <a:off x="2736" y="1808"/>
            <a:ext cx="116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135" name="Equation" r:id="rId15" imgW="1854000" imgH="406080" progId="Equation.3">
                    <p:embed/>
                  </p:oleObj>
                </mc:Choice>
                <mc:Fallback>
                  <p:oleObj name="Equation" r:id="rId15" imgW="1854000" imgH="40608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1808"/>
                          <a:ext cx="116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40" name="Line 24"/>
            <p:cNvSpPr>
              <a:spLocks noChangeShapeType="1"/>
            </p:cNvSpPr>
            <p:nvPr/>
          </p:nvSpPr>
          <p:spPr bwMode="auto">
            <a:xfrm>
              <a:off x="2736" y="1824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34853" name="Group 37"/>
          <p:cNvGrpSpPr>
            <a:grpSpLocks/>
          </p:cNvGrpSpPr>
          <p:nvPr/>
        </p:nvGrpSpPr>
        <p:grpSpPr bwMode="auto">
          <a:xfrm>
            <a:off x="2632075" y="2819400"/>
            <a:ext cx="1330325" cy="457200"/>
            <a:chOff x="1569" y="1731"/>
            <a:chExt cx="838" cy="288"/>
          </a:xfrm>
        </p:grpSpPr>
        <p:graphicFrame>
          <p:nvGraphicFramePr>
            <p:cNvPr id="34829" name="Object 13"/>
            <p:cNvGraphicFramePr>
              <a:graphicFrameLocks noChangeAspect="1"/>
            </p:cNvGraphicFramePr>
            <p:nvPr/>
          </p:nvGraphicFramePr>
          <p:xfrm>
            <a:off x="1600" y="1771"/>
            <a:ext cx="80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136" name="Equation" r:id="rId17" imgW="1269720" imgH="393480" progId="Equation.3">
                    <p:embed/>
                  </p:oleObj>
                </mc:Choice>
                <mc:Fallback>
                  <p:oleObj name="Equation" r:id="rId17" imgW="1269720" imgH="39348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0" y="1771"/>
                          <a:ext cx="800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47" name="Line 31"/>
            <p:cNvSpPr>
              <a:spLocks noChangeShapeType="1"/>
            </p:cNvSpPr>
            <p:nvPr/>
          </p:nvSpPr>
          <p:spPr bwMode="auto">
            <a:xfrm>
              <a:off x="1569" y="177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4848" name="Line 32"/>
            <p:cNvSpPr>
              <a:spLocks noChangeShapeType="1"/>
            </p:cNvSpPr>
            <p:nvPr/>
          </p:nvSpPr>
          <p:spPr bwMode="auto">
            <a:xfrm>
              <a:off x="1905" y="1776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4850" name="Line 34"/>
            <p:cNvSpPr>
              <a:spLocks noChangeShapeType="1"/>
            </p:cNvSpPr>
            <p:nvPr/>
          </p:nvSpPr>
          <p:spPr bwMode="auto">
            <a:xfrm>
              <a:off x="2248" y="1731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34854" name="Group 38"/>
          <p:cNvGrpSpPr>
            <a:grpSpLocks/>
          </p:cNvGrpSpPr>
          <p:nvPr/>
        </p:nvGrpSpPr>
        <p:grpSpPr bwMode="auto">
          <a:xfrm>
            <a:off x="2590800" y="3719513"/>
            <a:ext cx="1166813" cy="393700"/>
            <a:chOff x="1713" y="2448"/>
            <a:chExt cx="735" cy="248"/>
          </a:xfrm>
        </p:grpSpPr>
        <p:graphicFrame>
          <p:nvGraphicFramePr>
            <p:cNvPr id="34831" name="Object 15"/>
            <p:cNvGraphicFramePr>
              <a:graphicFrameLocks noChangeAspect="1"/>
            </p:cNvGraphicFramePr>
            <p:nvPr/>
          </p:nvGraphicFramePr>
          <p:xfrm>
            <a:off x="1720" y="2448"/>
            <a:ext cx="72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137" name="Equation" r:id="rId19" imgW="1155600" imgH="393480" progId="Equation.3">
                    <p:embed/>
                  </p:oleObj>
                </mc:Choice>
                <mc:Fallback>
                  <p:oleObj name="Equation" r:id="rId19" imgW="1155600" imgH="39348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0" y="2448"/>
                          <a:ext cx="728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51" name="Line 35"/>
            <p:cNvSpPr>
              <a:spLocks noChangeShapeType="1"/>
            </p:cNvSpPr>
            <p:nvPr/>
          </p:nvSpPr>
          <p:spPr bwMode="auto">
            <a:xfrm>
              <a:off x="1713" y="244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4852" name="Line 36"/>
            <p:cNvSpPr>
              <a:spLocks noChangeShapeType="1"/>
            </p:cNvSpPr>
            <p:nvPr/>
          </p:nvSpPr>
          <p:spPr bwMode="auto">
            <a:xfrm>
              <a:off x="1968" y="244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34856" name="AutoShape 40"/>
          <p:cNvSpPr>
            <a:spLocks noChangeArrowheads="1"/>
          </p:cNvSpPr>
          <p:nvPr/>
        </p:nvSpPr>
        <p:spPr bwMode="auto">
          <a:xfrm>
            <a:off x="1752600" y="2971800"/>
            <a:ext cx="792163" cy="152400"/>
          </a:xfrm>
          <a:prstGeom prst="leftRightArrow">
            <a:avLst>
              <a:gd name="adj1" fmla="val 50000"/>
              <a:gd name="adj2" fmla="val 10395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57" name="AutoShape 41"/>
          <p:cNvSpPr>
            <a:spLocks noChangeArrowheads="1"/>
          </p:cNvSpPr>
          <p:nvPr/>
        </p:nvSpPr>
        <p:spPr bwMode="auto">
          <a:xfrm>
            <a:off x="1676400" y="3795713"/>
            <a:ext cx="792163" cy="152400"/>
          </a:xfrm>
          <a:prstGeom prst="leftRightArrow">
            <a:avLst>
              <a:gd name="adj1" fmla="val 50000"/>
              <a:gd name="adj2" fmla="val 10395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4864" name="Group 48"/>
          <p:cNvGrpSpPr>
            <a:grpSpLocks/>
          </p:cNvGrpSpPr>
          <p:nvPr/>
        </p:nvGrpSpPr>
        <p:grpSpPr bwMode="auto">
          <a:xfrm>
            <a:off x="3733800" y="4419600"/>
            <a:ext cx="1333500" cy="990600"/>
            <a:chOff x="2400" y="3024"/>
            <a:chExt cx="840" cy="624"/>
          </a:xfrm>
        </p:grpSpPr>
        <p:graphicFrame>
          <p:nvGraphicFramePr>
            <p:cNvPr id="34859" name="Object 43"/>
            <p:cNvGraphicFramePr>
              <a:graphicFrameLocks noChangeAspect="1"/>
            </p:cNvGraphicFramePr>
            <p:nvPr/>
          </p:nvGraphicFramePr>
          <p:xfrm>
            <a:off x="2400" y="3024"/>
            <a:ext cx="840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138" name="Equation" r:id="rId21" imgW="1333440" imgH="990360" progId="Equation.3">
                    <p:embed/>
                  </p:oleObj>
                </mc:Choice>
                <mc:Fallback>
                  <p:oleObj name="Equation" r:id="rId21" imgW="1333440" imgH="990360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3024"/>
                          <a:ext cx="840" cy="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60" name="Line 44"/>
            <p:cNvSpPr>
              <a:spLocks noChangeShapeType="1"/>
            </p:cNvSpPr>
            <p:nvPr/>
          </p:nvSpPr>
          <p:spPr bwMode="auto">
            <a:xfrm>
              <a:off x="2692" y="3051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4861" name="Line 45"/>
            <p:cNvSpPr>
              <a:spLocks noChangeShapeType="1"/>
            </p:cNvSpPr>
            <p:nvPr/>
          </p:nvSpPr>
          <p:spPr bwMode="auto">
            <a:xfrm>
              <a:off x="2980" y="3051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4862" name="Line 46"/>
            <p:cNvSpPr>
              <a:spLocks noChangeShapeType="1"/>
            </p:cNvSpPr>
            <p:nvPr/>
          </p:nvSpPr>
          <p:spPr bwMode="auto">
            <a:xfrm>
              <a:off x="2677" y="3387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4863" name="Line 47"/>
            <p:cNvSpPr>
              <a:spLocks noChangeShapeType="1"/>
            </p:cNvSpPr>
            <p:nvPr/>
          </p:nvSpPr>
          <p:spPr bwMode="auto">
            <a:xfrm>
              <a:off x="2980" y="3387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34894" name="Group 78"/>
          <p:cNvGrpSpPr>
            <a:grpSpLocks/>
          </p:cNvGrpSpPr>
          <p:nvPr/>
        </p:nvGrpSpPr>
        <p:grpSpPr bwMode="auto">
          <a:xfrm>
            <a:off x="6096000" y="4267200"/>
            <a:ext cx="2590800" cy="1905000"/>
            <a:chOff x="3840" y="2688"/>
            <a:chExt cx="1632" cy="1200"/>
          </a:xfrm>
        </p:grpSpPr>
        <p:sp>
          <p:nvSpPr>
            <p:cNvPr id="34868" name="Line 52"/>
            <p:cNvSpPr>
              <a:spLocks noChangeShapeType="1"/>
            </p:cNvSpPr>
            <p:nvPr/>
          </p:nvSpPr>
          <p:spPr bwMode="auto">
            <a:xfrm flipH="1">
              <a:off x="4080" y="3455"/>
              <a:ext cx="345" cy="433"/>
            </a:xfrm>
            <a:prstGeom prst="line">
              <a:avLst/>
            </a:prstGeom>
            <a:noFill/>
            <a:ln w="28575">
              <a:solidFill>
                <a:srgbClr val="66FF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4893" name="Group 77"/>
            <p:cNvGrpSpPr>
              <a:grpSpLocks/>
            </p:cNvGrpSpPr>
            <p:nvPr/>
          </p:nvGrpSpPr>
          <p:grpSpPr bwMode="auto">
            <a:xfrm>
              <a:off x="3840" y="2688"/>
              <a:ext cx="1632" cy="1008"/>
              <a:chOff x="3840" y="2688"/>
              <a:chExt cx="1632" cy="1008"/>
            </a:xfrm>
          </p:grpSpPr>
          <p:graphicFrame>
            <p:nvGraphicFramePr>
              <p:cNvPr id="34866" name="Object 50"/>
              <p:cNvGraphicFramePr>
                <a:graphicFrameLocks noChangeAspect="1"/>
              </p:cNvGraphicFramePr>
              <p:nvPr/>
            </p:nvGraphicFramePr>
            <p:xfrm>
              <a:off x="4983" y="2736"/>
              <a:ext cx="160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8139" name="Equation" r:id="rId23" imgW="253800" imgH="304560" progId="Equation.3">
                      <p:embed/>
                    </p:oleObj>
                  </mc:Choice>
                  <mc:Fallback>
                    <p:oleObj name="Equation" r:id="rId23" imgW="253800" imgH="304560" progId="Equation.3">
                      <p:embed/>
                      <p:pic>
                        <p:nvPicPr>
                          <p:cNvPr id="0" name="Object 5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83" y="2736"/>
                            <a:ext cx="160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4869" name="AutoShape 53"/>
              <p:cNvSpPr>
                <a:spLocks noChangeArrowheads="1"/>
              </p:cNvSpPr>
              <p:nvPr/>
            </p:nvSpPr>
            <p:spPr bwMode="auto">
              <a:xfrm>
                <a:off x="3840" y="3168"/>
                <a:ext cx="1632" cy="528"/>
              </a:xfrm>
              <a:prstGeom prst="parallelogram">
                <a:avLst>
                  <a:gd name="adj" fmla="val 77273"/>
                </a:avLst>
              </a:prstGeom>
              <a:solidFill>
                <a:srgbClr val="0033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70" name="Line 54"/>
              <p:cNvSpPr>
                <a:spLocks noChangeShapeType="1"/>
              </p:cNvSpPr>
              <p:nvPr/>
            </p:nvSpPr>
            <p:spPr bwMode="auto">
              <a:xfrm flipH="1">
                <a:off x="4464" y="2688"/>
                <a:ext cx="576" cy="720"/>
              </a:xfrm>
              <a:prstGeom prst="line">
                <a:avLst/>
              </a:prstGeom>
              <a:noFill/>
              <a:ln w="28575">
                <a:solidFill>
                  <a:srgbClr val="66FF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4882" name="Object 66"/>
              <p:cNvGraphicFramePr>
                <a:graphicFrameLocks noChangeAspect="1"/>
              </p:cNvGraphicFramePr>
              <p:nvPr/>
            </p:nvGraphicFramePr>
            <p:xfrm>
              <a:off x="4877" y="3455"/>
              <a:ext cx="211" cy="19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8140" name="Equation" r:id="rId25" imgW="330120" imgH="304560" progId="Equation.3">
                      <p:embed/>
                    </p:oleObj>
                  </mc:Choice>
                  <mc:Fallback>
                    <p:oleObj name="Equation" r:id="rId25" imgW="330120" imgH="304560" progId="Equation.3">
                      <p:embed/>
                      <p:pic>
                        <p:nvPicPr>
                          <p:cNvPr id="0" name="Object 6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77" y="3455"/>
                            <a:ext cx="211" cy="19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4873" name="Arc 57"/>
              <p:cNvSpPr>
                <a:spLocks/>
              </p:cNvSpPr>
              <p:nvPr/>
            </p:nvSpPr>
            <p:spPr bwMode="auto">
              <a:xfrm rot="3385627">
                <a:off x="4483" y="3213"/>
                <a:ext cx="121" cy="288"/>
              </a:xfrm>
              <a:custGeom>
                <a:avLst/>
                <a:gdLst>
                  <a:gd name="G0" fmla="+- 2146 0 0"/>
                  <a:gd name="G1" fmla="+- 21600 0 0"/>
                  <a:gd name="G2" fmla="+- 21600 0 0"/>
                  <a:gd name="T0" fmla="*/ 0 w 15466"/>
                  <a:gd name="T1" fmla="*/ 107 h 21600"/>
                  <a:gd name="T2" fmla="*/ 15466 w 15466"/>
                  <a:gd name="T3" fmla="*/ 4596 h 21600"/>
                  <a:gd name="T4" fmla="*/ 2146 w 1546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466" h="21600" fill="none" extrusionOk="0">
                    <a:moveTo>
                      <a:pt x="-1" y="106"/>
                    </a:moveTo>
                    <a:cubicBezTo>
                      <a:pt x="713" y="35"/>
                      <a:pt x="1429" y="-1"/>
                      <a:pt x="2146" y="0"/>
                    </a:cubicBezTo>
                    <a:cubicBezTo>
                      <a:pt x="6974" y="0"/>
                      <a:pt x="11664" y="1618"/>
                      <a:pt x="15466" y="4595"/>
                    </a:cubicBezTo>
                  </a:path>
                  <a:path w="15466" h="21600" stroke="0" extrusionOk="0">
                    <a:moveTo>
                      <a:pt x="-1" y="106"/>
                    </a:moveTo>
                    <a:cubicBezTo>
                      <a:pt x="713" y="35"/>
                      <a:pt x="1429" y="-1"/>
                      <a:pt x="2146" y="0"/>
                    </a:cubicBezTo>
                    <a:cubicBezTo>
                      <a:pt x="6974" y="0"/>
                      <a:pt x="11664" y="1618"/>
                      <a:pt x="15466" y="4595"/>
                    </a:cubicBezTo>
                    <a:lnTo>
                      <a:pt x="2146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4875" name="Object 59"/>
              <p:cNvGraphicFramePr>
                <a:graphicFrameLocks noChangeAspect="1"/>
              </p:cNvGraphicFramePr>
              <p:nvPr/>
            </p:nvGraphicFramePr>
            <p:xfrm>
              <a:off x="4680" y="3112"/>
              <a:ext cx="168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8141" name="Equation" r:id="rId27" imgW="266400" imgH="317160" progId="Equation.3">
                      <p:embed/>
                    </p:oleObj>
                  </mc:Choice>
                  <mc:Fallback>
                    <p:oleObj name="Equation" r:id="rId27" imgW="266400" imgH="317160" progId="Equation.3">
                      <p:embed/>
                      <p:pic>
                        <p:nvPicPr>
                          <p:cNvPr id="0" name="Object 5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80" y="3112"/>
                            <a:ext cx="168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4872" name="Line 56"/>
              <p:cNvSpPr>
                <a:spLocks noChangeShapeType="1"/>
              </p:cNvSpPr>
              <p:nvPr/>
            </p:nvSpPr>
            <p:spPr bwMode="auto">
              <a:xfrm flipV="1">
                <a:off x="4128" y="3216"/>
                <a:ext cx="864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pic>
        <p:nvPicPr>
          <p:cNvPr id="34886" name="Picture 70" descr="F:\My Documents\数学资源库\机动.jpg"/>
          <p:cNvPicPr>
            <a:picLocks noChangeAspect="1" noChangeArrowheads="1"/>
          </p:cNvPicPr>
          <p:nvPr/>
        </p:nvPicPr>
        <p:blipFill>
          <a:blip r:embed="rId29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887" name="Text Box 71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solidFill>
                  <a:schemeClr val="tx1"/>
                </a:solidFill>
              </a:rPr>
              <a:t>机动   目录   上页   下页   返回   结束 </a:t>
            </a:r>
          </a:p>
        </p:txBody>
      </p:sp>
      <p:pic>
        <p:nvPicPr>
          <p:cNvPr id="34888" name="Picture 72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89" name="Picture 73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90" name="Picture 74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91" name="Picture 75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92" name="Picture 76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4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4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4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4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4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4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4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4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4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autoUpdateAnimBg="0"/>
      <p:bldP spid="34821" grpId="0" autoUpdateAnimBg="0"/>
      <p:bldP spid="34822" grpId="0" autoUpdateAnimBg="0"/>
      <p:bldP spid="34823" grpId="0" autoUpdateAnimBg="0"/>
      <p:bldP spid="34828" grpId="0" autoUpdateAnimBg="0"/>
      <p:bldP spid="34833" grpId="0" animBg="1"/>
      <p:bldP spid="34834" grpId="0" animBg="1"/>
      <p:bldP spid="34856" grpId="0" animBg="1"/>
      <p:bldP spid="3485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1447800" y="2667000"/>
            <a:ext cx="4114800" cy="1066800"/>
          </a:xfrm>
          <a:prstGeom prst="rect">
            <a:avLst/>
          </a:prstGeom>
          <a:solidFill>
            <a:srgbClr val="0033CC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1443" name="Group 3"/>
          <p:cNvGrpSpPr>
            <a:grpSpLocks/>
          </p:cNvGrpSpPr>
          <p:nvPr/>
        </p:nvGrpSpPr>
        <p:grpSpPr bwMode="auto">
          <a:xfrm>
            <a:off x="6934200" y="1447800"/>
            <a:ext cx="2133600" cy="2209800"/>
            <a:chOff x="4272" y="1200"/>
            <a:chExt cx="1344" cy="1392"/>
          </a:xfrm>
        </p:grpSpPr>
        <p:sp>
          <p:nvSpPr>
            <p:cNvPr id="61444" name="Line 4"/>
            <p:cNvSpPr>
              <a:spLocks noChangeShapeType="1"/>
            </p:cNvSpPr>
            <p:nvPr/>
          </p:nvSpPr>
          <p:spPr bwMode="auto">
            <a:xfrm flipH="1">
              <a:off x="4272" y="1200"/>
              <a:ext cx="720" cy="139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1445" name="Object 5"/>
            <p:cNvGraphicFramePr>
              <a:graphicFrameLocks noChangeAspect="1"/>
            </p:cNvGraphicFramePr>
            <p:nvPr/>
          </p:nvGraphicFramePr>
          <p:xfrm>
            <a:off x="4416" y="2256"/>
            <a:ext cx="120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51" name="公式" r:id="rId3" imgW="927000" imgH="228600" progId="Equation.3">
                    <p:embed/>
                  </p:oleObj>
                </mc:Choice>
                <mc:Fallback>
                  <p:oleObj name="公式" r:id="rId3" imgW="927000" imgH="2286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2256"/>
                          <a:ext cx="1200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446" name="Oval 6"/>
            <p:cNvSpPr>
              <a:spLocks noChangeArrowheads="1"/>
            </p:cNvSpPr>
            <p:nvPr/>
          </p:nvSpPr>
          <p:spPr bwMode="auto">
            <a:xfrm>
              <a:off x="4341" y="2400"/>
              <a:ext cx="34" cy="34"/>
            </a:xfrm>
            <a:prstGeom prst="ellipse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447" name="Rectangle 7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3124200" cy="533400"/>
          </a:xfrm>
        </p:spPr>
        <p:txBody>
          <a:bodyPr/>
          <a:lstStyle/>
          <a:p>
            <a:pPr algn="l"/>
            <a:r>
              <a:rPr lang="en-US" altLang="zh-CN" sz="2800" b="1">
                <a:ea typeface="楷体_GB2312" pitchFamily="49" charset="-122"/>
              </a:rPr>
              <a:t>2.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对称式方程</a:t>
            </a:r>
          </a:p>
        </p:txBody>
      </p:sp>
      <p:sp>
        <p:nvSpPr>
          <p:cNvPr id="61448" name="Text Box 8"/>
          <p:cNvSpPr txBox="1">
            <a:spLocks noChangeArrowheads="1"/>
          </p:cNvSpPr>
          <p:nvPr/>
        </p:nvSpPr>
        <p:spPr bwMode="auto">
          <a:xfrm>
            <a:off x="304800" y="290988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latin typeface="Times New Roman" pitchFamily="18" charset="0"/>
              </a:rPr>
              <a:t>故有</a:t>
            </a:r>
          </a:p>
        </p:txBody>
      </p:sp>
      <p:sp>
        <p:nvSpPr>
          <p:cNvPr id="61449" name="Text Box 9"/>
          <p:cNvSpPr txBox="1">
            <a:spLocks noChangeArrowheads="1"/>
          </p:cNvSpPr>
          <p:nvPr/>
        </p:nvSpPr>
        <p:spPr bwMode="auto">
          <a:xfrm>
            <a:off x="609600" y="4419600"/>
            <a:ext cx="7086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b="1">
                <a:latin typeface="Times New Roman" pitchFamily="18" charset="0"/>
              </a:rPr>
              <a:t>说明</a:t>
            </a:r>
            <a:r>
              <a:rPr lang="en-US" altLang="zh-CN" b="1">
                <a:latin typeface="Times New Roman" pitchFamily="18" charset="0"/>
              </a:rPr>
              <a:t>: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</a:rPr>
              <a:t>某些分母为零时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,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</a:rPr>
              <a:t>其分子也理解为零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.</a:t>
            </a:r>
          </a:p>
        </p:txBody>
      </p:sp>
      <p:graphicFrame>
        <p:nvGraphicFramePr>
          <p:cNvPr id="61453" name="Object 13"/>
          <p:cNvGraphicFramePr>
            <a:graphicFrameLocks noChangeAspect="1"/>
          </p:cNvGraphicFramePr>
          <p:nvPr/>
        </p:nvGraphicFramePr>
        <p:xfrm>
          <a:off x="1643063" y="2736850"/>
          <a:ext cx="10414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2" name="Equation" r:id="rId5" imgW="1041120" imgH="863280" progId="Equation.3">
                  <p:embed/>
                </p:oleObj>
              </mc:Choice>
              <mc:Fallback>
                <p:oleObj name="Equation" r:id="rId5" imgW="1041120" imgH="8632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2736850"/>
                        <a:ext cx="10414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006600">
                                    <a:gamma/>
                                    <a:shade val="46275"/>
                                    <a:invGamma/>
                                  </a:srgbClr>
                                </a:gs>
                                <a:gs pos="50000">
                                  <a:srgbClr val="006600"/>
                                </a:gs>
                                <a:gs pos="100000">
                                  <a:srgbClr val="006600">
                                    <a:gamma/>
                                    <a:shade val="46275"/>
                                    <a:invGamma/>
                                  </a:srgbClr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4" name="Object 14"/>
          <p:cNvGraphicFramePr>
            <a:graphicFrameLocks noChangeAspect="1"/>
          </p:cNvGraphicFramePr>
          <p:nvPr/>
        </p:nvGraphicFramePr>
        <p:xfrm>
          <a:off x="2590800" y="5486400"/>
          <a:ext cx="11811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3" name="Equation" r:id="rId7" imgW="1180800" imgH="914400" progId="Equation.3">
                  <p:embed/>
                </p:oleObj>
              </mc:Choice>
              <mc:Fallback>
                <p:oleObj name="Equation" r:id="rId7" imgW="1180800" imgH="9144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486400"/>
                        <a:ext cx="11811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6" name="Text Box 16"/>
          <p:cNvSpPr txBox="1">
            <a:spLocks noChangeArrowheads="1"/>
          </p:cNvSpPr>
          <p:nvPr/>
        </p:nvSpPr>
        <p:spPr bwMode="auto">
          <a:xfrm>
            <a:off x="2590800" y="1462088"/>
            <a:ext cx="327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设直线上的动点为 </a:t>
            </a:r>
          </a:p>
        </p:txBody>
      </p:sp>
      <p:sp>
        <p:nvSpPr>
          <p:cNvPr id="61457" name="Text Box 17"/>
          <p:cNvSpPr txBox="1">
            <a:spLocks noChangeArrowheads="1"/>
          </p:cNvSpPr>
          <p:nvPr/>
        </p:nvSpPr>
        <p:spPr bwMode="auto">
          <a:xfrm>
            <a:off x="609600" y="19812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则</a:t>
            </a:r>
          </a:p>
        </p:txBody>
      </p:sp>
      <p:grpSp>
        <p:nvGrpSpPr>
          <p:cNvPr id="61458" name="Group 18"/>
          <p:cNvGrpSpPr>
            <a:grpSpLocks/>
          </p:cNvGrpSpPr>
          <p:nvPr/>
        </p:nvGrpSpPr>
        <p:grpSpPr bwMode="auto">
          <a:xfrm>
            <a:off x="7489825" y="2362200"/>
            <a:ext cx="1411288" cy="414338"/>
            <a:chOff x="4622" y="1776"/>
            <a:chExt cx="889" cy="261"/>
          </a:xfrm>
        </p:grpSpPr>
        <p:graphicFrame>
          <p:nvGraphicFramePr>
            <p:cNvPr id="61459" name="Object 19"/>
            <p:cNvGraphicFramePr>
              <a:graphicFrameLocks noChangeAspect="1"/>
            </p:cNvGraphicFramePr>
            <p:nvPr/>
          </p:nvGraphicFramePr>
          <p:xfrm>
            <a:off x="4656" y="1776"/>
            <a:ext cx="855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54" name="公式" r:id="rId9" imgW="660240" imgH="203040" progId="Equation.3">
                    <p:embed/>
                  </p:oleObj>
                </mc:Choice>
                <mc:Fallback>
                  <p:oleObj name="公式" r:id="rId9" imgW="660240" imgH="20304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1776"/>
                          <a:ext cx="855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460" name="Oval 20"/>
            <p:cNvSpPr>
              <a:spLocks noChangeArrowheads="1"/>
            </p:cNvSpPr>
            <p:nvPr/>
          </p:nvSpPr>
          <p:spPr bwMode="auto">
            <a:xfrm>
              <a:off x="4622" y="1872"/>
              <a:ext cx="34" cy="3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61461" name="Object 21"/>
          <p:cNvGraphicFramePr>
            <a:graphicFrameLocks noChangeAspect="1"/>
          </p:cNvGraphicFramePr>
          <p:nvPr/>
        </p:nvGraphicFramePr>
        <p:xfrm>
          <a:off x="2722563" y="2751138"/>
          <a:ext cx="12700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5" name="Equation" r:id="rId11" imgW="1269720" imgH="863280" progId="Equation.3">
                  <p:embed/>
                </p:oleObj>
              </mc:Choice>
              <mc:Fallback>
                <p:oleObj name="Equation" r:id="rId11" imgW="1269720" imgH="86328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2563" y="2751138"/>
                        <a:ext cx="12700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006600">
                                    <a:gamma/>
                                    <a:shade val="46275"/>
                                    <a:invGamma/>
                                  </a:srgbClr>
                                </a:gs>
                                <a:gs pos="50000">
                                  <a:srgbClr val="006600"/>
                                </a:gs>
                                <a:gs pos="100000">
                                  <a:srgbClr val="006600">
                                    <a:gamma/>
                                    <a:shade val="46275"/>
                                    <a:invGamma/>
                                  </a:srgbClr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2" name="Object 22"/>
          <p:cNvGraphicFramePr>
            <a:graphicFrameLocks noChangeAspect="1"/>
          </p:cNvGraphicFramePr>
          <p:nvPr/>
        </p:nvGraphicFramePr>
        <p:xfrm>
          <a:off x="4102100" y="2743200"/>
          <a:ext cx="13081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6" name="Equation" r:id="rId13" imgW="1307880" imgH="939600" progId="Equation.3">
                  <p:embed/>
                </p:oleObj>
              </mc:Choice>
              <mc:Fallback>
                <p:oleObj name="Equation" r:id="rId13" imgW="1307880" imgH="9396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2100" y="2743200"/>
                        <a:ext cx="13081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006600">
                                    <a:gamma/>
                                    <a:shade val="46275"/>
                                    <a:invGamma/>
                                  </a:srgbClr>
                                </a:gs>
                                <a:gs pos="50000">
                                  <a:srgbClr val="006600"/>
                                </a:gs>
                                <a:gs pos="100000">
                                  <a:srgbClr val="006600">
                                    <a:gamma/>
                                    <a:shade val="46275"/>
                                    <a:invGamma/>
                                  </a:srgbClr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63" name="Text Box 23"/>
          <p:cNvSpPr txBox="1">
            <a:spLocks noChangeArrowheads="1"/>
          </p:cNvSpPr>
          <p:nvPr/>
        </p:nvSpPr>
        <p:spPr bwMode="auto">
          <a:xfrm>
            <a:off x="304800" y="3824288"/>
            <a:ext cx="7848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latin typeface="Times New Roman" pitchFamily="18" charset="0"/>
              </a:rPr>
              <a:t>此式称为直线的</a:t>
            </a:r>
            <a:r>
              <a:rPr lang="zh-CN" altLang="en-US" b="1">
                <a:latin typeface="Times New Roman" pitchFamily="18" charset="0"/>
              </a:rPr>
              <a:t>对称式方程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(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</a:rPr>
              <a:t>也称为</a:t>
            </a:r>
            <a:r>
              <a:rPr lang="zh-CN" altLang="en-US" b="1">
                <a:latin typeface="Times New Roman" pitchFamily="18" charset="0"/>
              </a:rPr>
              <a:t>点向式方程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61464" name="Text Box 24"/>
          <p:cNvSpPr txBox="1">
            <a:spLocks noChangeArrowheads="1"/>
          </p:cNvSpPr>
          <p:nvPr/>
        </p:nvSpPr>
        <p:spPr bwMode="auto">
          <a:xfrm>
            <a:off x="5029200" y="4953000"/>
            <a:ext cx="22860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</a:rPr>
              <a:t>直线方程为</a:t>
            </a:r>
          </a:p>
        </p:txBody>
      </p:sp>
      <p:grpSp>
        <p:nvGrpSpPr>
          <p:cNvPr id="61468" name="Group 28"/>
          <p:cNvGrpSpPr>
            <a:grpSpLocks/>
          </p:cNvGrpSpPr>
          <p:nvPr/>
        </p:nvGrpSpPr>
        <p:grpSpPr bwMode="auto">
          <a:xfrm>
            <a:off x="7772400" y="1524000"/>
            <a:ext cx="595313" cy="660400"/>
            <a:chOff x="4800" y="960"/>
            <a:chExt cx="375" cy="416"/>
          </a:xfrm>
        </p:grpSpPr>
        <p:sp>
          <p:nvSpPr>
            <p:cNvPr id="61469" name="Line 29"/>
            <p:cNvSpPr>
              <a:spLocks noChangeShapeType="1"/>
            </p:cNvSpPr>
            <p:nvPr/>
          </p:nvSpPr>
          <p:spPr bwMode="auto">
            <a:xfrm flipV="1">
              <a:off x="4800" y="1008"/>
              <a:ext cx="144" cy="288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1470" name="Object 30"/>
            <p:cNvGraphicFramePr>
              <a:graphicFrameLocks noChangeAspect="1"/>
            </p:cNvGraphicFramePr>
            <p:nvPr/>
          </p:nvGraphicFramePr>
          <p:xfrm>
            <a:off x="4944" y="960"/>
            <a:ext cx="231" cy="4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57" name="公式" r:id="rId15" imgW="139680" imgH="253800" progId="Equation.3">
                    <p:embed/>
                  </p:oleObj>
                </mc:Choice>
                <mc:Fallback>
                  <p:oleObj name="公式" r:id="rId15" imgW="139680" imgH="25380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960"/>
                          <a:ext cx="231" cy="4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472" name="Text Box 32"/>
          <p:cNvSpPr txBox="1">
            <a:spLocks noChangeArrowheads="1"/>
          </p:cNvSpPr>
          <p:nvPr/>
        </p:nvSpPr>
        <p:spPr bwMode="auto">
          <a:xfrm>
            <a:off x="609600" y="928688"/>
            <a:ext cx="297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已知直线上一点</a:t>
            </a:r>
          </a:p>
        </p:txBody>
      </p:sp>
      <p:graphicFrame>
        <p:nvGraphicFramePr>
          <p:cNvPr id="61473" name="Object 33"/>
          <p:cNvGraphicFramePr>
            <a:graphicFrameLocks noChangeAspect="1"/>
          </p:cNvGraphicFramePr>
          <p:nvPr/>
        </p:nvGraphicFramePr>
        <p:xfrm>
          <a:off x="3265488" y="1003300"/>
          <a:ext cx="21447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8" name="Equation" r:id="rId17" imgW="2145960" imgH="444240" progId="Equation.3">
                  <p:embed/>
                </p:oleObj>
              </mc:Choice>
              <mc:Fallback>
                <p:oleObj name="Equation" r:id="rId17" imgW="2145960" imgH="44424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5488" y="1003300"/>
                        <a:ext cx="2144712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4" name="Object 34"/>
          <p:cNvGraphicFramePr>
            <a:graphicFrameLocks noChangeAspect="1"/>
          </p:cNvGraphicFramePr>
          <p:nvPr/>
        </p:nvGraphicFramePr>
        <p:xfrm>
          <a:off x="5575300" y="1574800"/>
          <a:ext cx="1511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9" name="Equation" r:id="rId19" imgW="1511280" imgH="406080" progId="Equation.3">
                  <p:embed/>
                </p:oleObj>
              </mc:Choice>
              <mc:Fallback>
                <p:oleObj name="Equation" r:id="rId19" imgW="1511280" imgH="40608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5300" y="1574800"/>
                        <a:ext cx="1511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76" name="Text Box 36"/>
          <p:cNvSpPr txBox="1">
            <a:spLocks noChangeArrowheads="1"/>
          </p:cNvSpPr>
          <p:nvPr/>
        </p:nvSpPr>
        <p:spPr bwMode="auto">
          <a:xfrm>
            <a:off x="685800" y="4953000"/>
            <a:ext cx="15240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latin typeface="Times New Roman" pitchFamily="18" charset="0"/>
              </a:rPr>
              <a:t>例如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,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</a:rPr>
              <a:t>当</a:t>
            </a:r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61477" name="Object 37"/>
          <p:cNvGraphicFramePr>
            <a:graphicFrameLocks noChangeAspect="1"/>
          </p:cNvGraphicFramePr>
          <p:nvPr/>
        </p:nvGraphicFramePr>
        <p:xfrm>
          <a:off x="2057400" y="4965700"/>
          <a:ext cx="2895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0" name="Equation" r:id="rId21" imgW="2895480" imgH="444240" progId="Equation.3">
                  <p:embed/>
                </p:oleObj>
              </mc:Choice>
              <mc:Fallback>
                <p:oleObj name="Equation" r:id="rId21" imgW="2895480" imgH="44424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965700"/>
                        <a:ext cx="2895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78" name="Text Box 38"/>
          <p:cNvSpPr txBox="1">
            <a:spLocks noChangeArrowheads="1"/>
          </p:cNvSpPr>
          <p:nvPr/>
        </p:nvSpPr>
        <p:spPr bwMode="auto">
          <a:xfrm>
            <a:off x="5334000" y="958850"/>
            <a:ext cx="2851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和它的方向向量 </a:t>
            </a:r>
            <a:endParaRPr lang="zh-CN" altLang="en-US" sz="3200"/>
          </a:p>
        </p:txBody>
      </p:sp>
      <p:grpSp>
        <p:nvGrpSpPr>
          <p:cNvPr id="61480" name="Group 40"/>
          <p:cNvGrpSpPr>
            <a:grpSpLocks/>
          </p:cNvGrpSpPr>
          <p:nvPr/>
        </p:nvGrpSpPr>
        <p:grpSpPr bwMode="auto">
          <a:xfrm>
            <a:off x="514350" y="1563688"/>
            <a:ext cx="2055813" cy="406400"/>
            <a:chOff x="324" y="985"/>
            <a:chExt cx="1295" cy="256"/>
          </a:xfrm>
        </p:grpSpPr>
        <p:graphicFrame>
          <p:nvGraphicFramePr>
            <p:cNvPr id="61455" name="Object 15"/>
            <p:cNvGraphicFramePr>
              <a:graphicFrameLocks noChangeAspect="1"/>
            </p:cNvGraphicFramePr>
            <p:nvPr/>
          </p:nvGraphicFramePr>
          <p:xfrm>
            <a:off x="324" y="985"/>
            <a:ext cx="1295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61" name="Equation" r:id="rId23" imgW="2057400" imgH="406080" progId="Equation.3">
                    <p:embed/>
                  </p:oleObj>
                </mc:Choice>
                <mc:Fallback>
                  <p:oleObj name="Equation" r:id="rId23" imgW="2057400" imgH="40608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" y="985"/>
                          <a:ext cx="1295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479" name="Line 39"/>
            <p:cNvSpPr>
              <a:spLocks noChangeShapeType="1"/>
            </p:cNvSpPr>
            <p:nvPr/>
          </p:nvSpPr>
          <p:spPr bwMode="auto">
            <a:xfrm>
              <a:off x="326" y="997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61483" name="Group 43"/>
          <p:cNvGrpSpPr>
            <a:grpSpLocks/>
          </p:cNvGrpSpPr>
          <p:nvPr/>
        </p:nvGrpSpPr>
        <p:grpSpPr bwMode="auto">
          <a:xfrm>
            <a:off x="2540000" y="2057400"/>
            <a:ext cx="1498600" cy="457200"/>
            <a:chOff x="1600" y="1296"/>
            <a:chExt cx="944" cy="288"/>
          </a:xfrm>
        </p:grpSpPr>
        <p:graphicFrame>
          <p:nvGraphicFramePr>
            <p:cNvPr id="61451" name="Object 11"/>
            <p:cNvGraphicFramePr>
              <a:graphicFrameLocks noChangeAspect="1"/>
            </p:cNvGraphicFramePr>
            <p:nvPr/>
          </p:nvGraphicFramePr>
          <p:xfrm>
            <a:off x="1600" y="1304"/>
            <a:ext cx="89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62" name="Equation" r:id="rId25" imgW="1422360" imgH="444240" progId="Equation.3">
                    <p:embed/>
                  </p:oleObj>
                </mc:Choice>
                <mc:Fallback>
                  <p:oleObj name="Equation" r:id="rId25" imgW="1422360" imgH="44424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0" y="1304"/>
                          <a:ext cx="896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481" name="Line 41"/>
            <p:cNvSpPr>
              <a:spLocks noChangeShapeType="1"/>
            </p:cNvSpPr>
            <p:nvPr/>
          </p:nvSpPr>
          <p:spPr bwMode="auto">
            <a:xfrm>
              <a:off x="1632" y="129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1482" name="Line 42"/>
            <p:cNvSpPr>
              <a:spLocks noChangeShapeType="1"/>
            </p:cNvSpPr>
            <p:nvPr/>
          </p:nvSpPr>
          <p:spPr bwMode="auto">
            <a:xfrm>
              <a:off x="2400" y="131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pic>
        <p:nvPicPr>
          <p:cNvPr id="61484" name="Picture 44" descr="F:\My Documents\数学资源库\机动.jpg"/>
          <p:cNvPicPr>
            <a:picLocks noChangeAspect="1" noChangeArrowheads="1"/>
          </p:cNvPicPr>
          <p:nvPr/>
        </p:nvPicPr>
        <p:blipFill>
          <a:blip r:embed="rId27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85" name="Text Box 45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solidFill>
                  <a:schemeClr val="tx1"/>
                </a:solidFill>
              </a:rPr>
              <a:t>机动   目录   上页   下页   返回   结束 </a:t>
            </a:r>
          </a:p>
        </p:txBody>
      </p:sp>
      <p:pic>
        <p:nvPicPr>
          <p:cNvPr id="61486" name="Picture 46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7" name="Picture 47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8" name="Picture 48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9" name="Picture 49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0" name="Picture 50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1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14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1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1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1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1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1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1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1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1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1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1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1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1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61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61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 animBg="1"/>
      <p:bldP spid="61448" grpId="0" autoUpdateAnimBg="0"/>
      <p:bldP spid="61449" grpId="0" autoUpdateAnimBg="0"/>
      <p:bldP spid="61456" grpId="0" autoUpdateAnimBg="0"/>
      <p:bldP spid="61457" grpId="0" autoUpdateAnimBg="0"/>
      <p:bldP spid="61463" grpId="0" autoUpdateAnimBg="0"/>
      <p:bldP spid="61464" grpId="0" autoUpdateAnimBg="0"/>
      <p:bldP spid="61472" grpId="0" build="p" autoUpdateAnimBg="0"/>
      <p:bldP spid="61476" grpId="0" build="p" autoUpdateAnimBg="0"/>
      <p:bldP spid="61478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1905000" y="2743200"/>
            <a:ext cx="2590800" cy="1828800"/>
          </a:xfrm>
          <a:prstGeom prst="rect">
            <a:avLst/>
          </a:prstGeom>
          <a:solidFill>
            <a:srgbClr val="0033CC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2895600" cy="609600"/>
          </a:xfrm>
        </p:spPr>
        <p:txBody>
          <a:bodyPr/>
          <a:lstStyle/>
          <a:p>
            <a:r>
              <a:rPr lang="en-US" altLang="zh-CN" sz="2800" b="1">
                <a:ea typeface="楷体_GB2312" pitchFamily="49" charset="-122"/>
              </a:rPr>
              <a:t>3.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参数式方程</a:t>
            </a:r>
            <a:endParaRPr lang="zh-CN" altLang="en-US" sz="28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685800" y="1292225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latin typeface="Times New Roman" pitchFamily="18" charset="0"/>
              </a:rPr>
              <a:t>设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609600" y="2209800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latin typeface="Times New Roman" pitchFamily="18" charset="0"/>
              </a:rPr>
              <a:t>得参数式方程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1362075" y="1117600"/>
          <a:ext cx="420052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8" name="Equation" r:id="rId3" imgW="4203360" imgH="939600" progId="Equation.3">
                  <p:embed/>
                </p:oleObj>
              </mc:Choice>
              <mc:Fallback>
                <p:oleObj name="Equation" r:id="rId3" imgW="4203360" imgH="939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2075" y="1117600"/>
                        <a:ext cx="4200525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7"/>
          <p:cNvGraphicFramePr>
            <a:graphicFrameLocks noChangeAspect="1"/>
          </p:cNvGraphicFramePr>
          <p:nvPr/>
        </p:nvGraphicFramePr>
        <p:xfrm>
          <a:off x="2486025" y="2895600"/>
          <a:ext cx="1714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9" name="Equation" r:id="rId5" imgW="1714320" imgH="444240" progId="Equation.3">
                  <p:embed/>
                </p:oleObj>
              </mc:Choice>
              <mc:Fallback>
                <p:oleObj name="Equation" r:id="rId5" imgW="1714320" imgH="4442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6025" y="2895600"/>
                        <a:ext cx="1714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006600">
                                    <a:gamma/>
                                    <a:shade val="46275"/>
                                    <a:invGamma/>
                                  </a:srgbClr>
                                </a:gs>
                                <a:gs pos="50000">
                                  <a:srgbClr val="006600"/>
                                </a:gs>
                                <a:gs pos="100000">
                                  <a:srgbClr val="006600">
                                    <a:gamma/>
                                    <a:shade val="46275"/>
                                    <a:invGamma/>
                                  </a:srgbClr>
                                </a:gs>
                              </a:gsLst>
                              <a:lin ang="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Object 8"/>
          <p:cNvGraphicFramePr>
            <a:graphicFrameLocks noChangeAspect="1"/>
          </p:cNvGraphicFramePr>
          <p:nvPr/>
        </p:nvGraphicFramePr>
        <p:xfrm>
          <a:off x="2451100" y="3429000"/>
          <a:ext cx="1689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0" name="Equation" r:id="rId7" imgW="1688760" imgH="444240" progId="Equation.3">
                  <p:embed/>
                </p:oleObj>
              </mc:Choice>
              <mc:Fallback>
                <p:oleObj name="Equation" r:id="rId7" imgW="1688760" imgH="4442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3429000"/>
                        <a:ext cx="1689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006600">
                                    <a:gamma/>
                                    <a:shade val="46275"/>
                                    <a:invGamma/>
                                  </a:srgbClr>
                                </a:gs>
                                <a:gs pos="50000">
                                  <a:srgbClr val="006600"/>
                                </a:gs>
                                <a:gs pos="100000">
                                  <a:srgbClr val="006600">
                                    <a:gamma/>
                                    <a:shade val="46275"/>
                                    <a:invGamma/>
                                  </a:srgbClr>
                                </a:gs>
                              </a:gsLst>
                              <a:lin ang="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7" name="Object 9"/>
          <p:cNvGraphicFramePr>
            <a:graphicFrameLocks noChangeAspect="1"/>
          </p:cNvGraphicFramePr>
          <p:nvPr/>
        </p:nvGraphicFramePr>
        <p:xfrm>
          <a:off x="2501900" y="4003675"/>
          <a:ext cx="1663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1" name="Equation" r:id="rId9" imgW="1663560" imgH="444240" progId="Equation.3">
                  <p:embed/>
                </p:oleObj>
              </mc:Choice>
              <mc:Fallback>
                <p:oleObj name="Equation" r:id="rId9" imgW="1663560" imgH="4442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900" y="4003675"/>
                        <a:ext cx="1663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006600">
                                    <a:gamma/>
                                    <a:shade val="46275"/>
                                    <a:invGamma/>
                                  </a:srgbClr>
                                </a:gs>
                                <a:gs pos="50000">
                                  <a:srgbClr val="006600"/>
                                </a:gs>
                                <a:gs pos="100000">
                                  <a:srgbClr val="006600">
                                    <a:gamma/>
                                    <a:shade val="46275"/>
                                    <a:invGamma/>
                                  </a:srgbClr>
                                </a:gs>
                              </a:gsLst>
                              <a:lin ang="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9" name="AutoShape 11"/>
          <p:cNvSpPr>
            <a:spLocks/>
          </p:cNvSpPr>
          <p:nvPr/>
        </p:nvSpPr>
        <p:spPr bwMode="auto">
          <a:xfrm>
            <a:off x="2120900" y="2971800"/>
            <a:ext cx="241300" cy="14478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2541" name="Picture 13" descr="F:\My Documents\数学资源库\机动.jpg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42" name="Text Box 14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solidFill>
                  <a:schemeClr val="tx1"/>
                </a:solidFill>
              </a:rPr>
              <a:t>机动   目录   上页   下页   返回   结束 </a:t>
            </a:r>
          </a:p>
        </p:txBody>
      </p:sp>
      <p:pic>
        <p:nvPicPr>
          <p:cNvPr id="22543" name="Picture 15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44" name="Picture 16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45" name="Picture 17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46" name="Picture 18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47" name="Picture 19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0" grpId="0" animBg="1"/>
      <p:bldP spid="22531" grpId="0" autoUpdateAnimBg="0"/>
      <p:bldP spid="22532" grpId="0" autoUpdateAnimBg="0"/>
      <p:bldP spid="2253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346075"/>
            <a:ext cx="6172200" cy="685800"/>
          </a:xfrm>
        </p:spPr>
        <p:txBody>
          <a:bodyPr/>
          <a:lstStyle/>
          <a:p>
            <a:pPr algn="l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用对称式及参数式表示直线</a:t>
            </a:r>
            <a:endParaRPr lang="zh-CN" altLang="en-US" sz="28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609600" y="1905000"/>
            <a:ext cx="434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/>
              <a:t>解</a:t>
            </a:r>
            <a:r>
              <a:rPr lang="en-US" altLang="zh-CN" b="1"/>
              <a:t>:</a:t>
            </a:r>
            <a:r>
              <a:rPr lang="zh-CN" altLang="en-US"/>
              <a:t>先在直线上找一点</a:t>
            </a:r>
            <a:r>
              <a:rPr lang="en-US" altLang="zh-CN"/>
              <a:t>.</a:t>
            </a:r>
          </a:p>
        </p:txBody>
      </p:sp>
      <p:graphicFrame>
        <p:nvGraphicFramePr>
          <p:cNvPr id="23559" name="Object 7"/>
          <p:cNvGraphicFramePr>
            <a:graphicFrameLocks noChangeAspect="1"/>
          </p:cNvGraphicFramePr>
          <p:nvPr/>
        </p:nvGraphicFramePr>
        <p:xfrm>
          <a:off x="2286000" y="1003300"/>
          <a:ext cx="2894013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5" name="Equation" r:id="rId3" imgW="2895480" imgH="901440" progId="Equation.3">
                  <p:embed/>
                </p:oleObj>
              </mc:Choice>
              <mc:Fallback>
                <p:oleObj name="Equation" r:id="rId3" imgW="2895480" imgH="9014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003300"/>
                        <a:ext cx="2894013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8"/>
          <p:cNvGraphicFramePr>
            <a:graphicFrameLocks noChangeAspect="1"/>
          </p:cNvGraphicFramePr>
          <p:nvPr/>
        </p:nvGraphicFramePr>
        <p:xfrm>
          <a:off x="3886200" y="2476500"/>
          <a:ext cx="1535113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6" name="Equation" r:id="rId5" imgW="1536480" imgH="876240" progId="Equation.3">
                  <p:embed/>
                </p:oleObj>
              </mc:Choice>
              <mc:Fallback>
                <p:oleObj name="Equation" r:id="rId5" imgW="1536480" imgH="8762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476500"/>
                        <a:ext cx="1535113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609600" y="4051300"/>
            <a:ext cx="358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再求直线的方向向量</a:t>
            </a:r>
          </a:p>
        </p:txBody>
      </p:sp>
      <p:graphicFrame>
        <p:nvGraphicFramePr>
          <p:cNvPr id="23564" name="Object 12"/>
          <p:cNvGraphicFramePr>
            <a:graphicFrameLocks noChangeAspect="1"/>
          </p:cNvGraphicFramePr>
          <p:nvPr/>
        </p:nvGraphicFramePr>
        <p:xfrm>
          <a:off x="6096000" y="2730500"/>
          <a:ext cx="2006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7" name="Equation" r:id="rId7" imgW="2006280" imgH="393480" progId="Equation.3">
                  <p:embed/>
                </p:oleObj>
              </mc:Choice>
              <mc:Fallback>
                <p:oleObj name="Equation" r:id="rId7" imgW="2006280" imgH="3934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730500"/>
                        <a:ext cx="2006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9" name="Text Box 27"/>
          <p:cNvSpPr txBox="1">
            <a:spLocks noChangeArrowheads="1"/>
          </p:cNvSpPr>
          <p:nvPr/>
        </p:nvSpPr>
        <p:spPr bwMode="auto">
          <a:xfrm>
            <a:off x="652463" y="2667000"/>
            <a:ext cx="3159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latin typeface="Times New Roman" pitchFamily="18" charset="0"/>
              </a:rPr>
              <a:t>令 </a:t>
            </a:r>
            <a:r>
              <a:rPr lang="en-US" altLang="zh-CN" i="1">
                <a:solidFill>
                  <a:schemeClr val="tx1"/>
                </a:solidFill>
                <a:latin typeface="Times New Roman" pitchFamily="18" charset="0"/>
              </a:rPr>
              <a:t>x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= 1, 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</a:rPr>
              <a:t>解方程组</a:t>
            </a:r>
          </a:p>
        </p:txBody>
      </p:sp>
      <p:sp>
        <p:nvSpPr>
          <p:cNvPr id="23580" name="Text Box 28"/>
          <p:cNvSpPr txBox="1">
            <a:spLocks noChangeArrowheads="1"/>
          </p:cNvSpPr>
          <p:nvPr/>
        </p:nvSpPr>
        <p:spPr bwMode="auto">
          <a:xfrm>
            <a:off x="5410200" y="2590800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</a:rPr>
              <a:t>,</a:t>
            </a:r>
            <a:r>
              <a:rPr lang="zh-CN" altLang="en-US">
                <a:solidFill>
                  <a:schemeClr val="tx1"/>
                </a:solidFill>
              </a:rPr>
              <a:t>得</a:t>
            </a:r>
          </a:p>
        </p:txBody>
      </p:sp>
      <p:sp>
        <p:nvSpPr>
          <p:cNvPr id="23581" name="Text Box 29"/>
          <p:cNvSpPr txBox="1">
            <a:spLocks noChangeArrowheads="1"/>
          </p:cNvSpPr>
          <p:nvPr/>
        </p:nvSpPr>
        <p:spPr bwMode="auto">
          <a:xfrm>
            <a:off x="609600" y="4572000"/>
            <a:ext cx="525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</a:rPr>
              <a:t>交已知直线的两平面的法向量为</a:t>
            </a:r>
          </a:p>
        </p:txBody>
      </p:sp>
      <p:sp>
        <p:nvSpPr>
          <p:cNvPr id="23563" name="Text Box 11"/>
          <p:cNvSpPr txBox="1">
            <a:spLocks noChangeArrowheads="1"/>
          </p:cNvSpPr>
          <p:nvPr/>
        </p:nvSpPr>
        <p:spPr bwMode="auto">
          <a:xfrm>
            <a:off x="2087563" y="3505200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latin typeface="Times New Roman" pitchFamily="18" charset="0"/>
              </a:rPr>
              <a:t>是直线上一点 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.</a:t>
            </a:r>
            <a:endParaRPr lang="en-US" altLang="zh-CN">
              <a:solidFill>
                <a:schemeClr val="tx1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graphicFrame>
        <p:nvGraphicFramePr>
          <p:cNvPr id="23592" name="Object 40"/>
          <p:cNvGraphicFramePr>
            <a:graphicFrameLocks noChangeAspect="1"/>
          </p:cNvGraphicFramePr>
          <p:nvPr/>
        </p:nvGraphicFramePr>
        <p:xfrm>
          <a:off x="304800" y="3567113"/>
          <a:ext cx="18589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8" name="Equation" r:id="rId9" imgW="1854000" imgH="431640" progId="Equation.3">
                  <p:embed/>
                </p:oleObj>
              </mc:Choice>
              <mc:Fallback>
                <p:oleObj name="Equation" r:id="rId9" imgW="1854000" imgH="43164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567113"/>
                        <a:ext cx="185896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94" name="AutoShape 42"/>
          <p:cNvSpPr>
            <a:spLocks/>
          </p:cNvSpPr>
          <p:nvPr/>
        </p:nvSpPr>
        <p:spPr bwMode="auto">
          <a:xfrm>
            <a:off x="3657600" y="2514600"/>
            <a:ext cx="152400" cy="838200"/>
          </a:xfrm>
          <a:prstGeom prst="leftBrace">
            <a:avLst>
              <a:gd name="adj1" fmla="val 45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3611" name="Group 59"/>
          <p:cNvGrpSpPr>
            <a:grpSpLocks/>
          </p:cNvGrpSpPr>
          <p:nvPr/>
        </p:nvGrpSpPr>
        <p:grpSpPr bwMode="auto">
          <a:xfrm>
            <a:off x="3962400" y="4191000"/>
            <a:ext cx="333375" cy="381000"/>
            <a:chOff x="2496" y="1968"/>
            <a:chExt cx="210" cy="240"/>
          </a:xfrm>
        </p:grpSpPr>
        <p:graphicFrame>
          <p:nvGraphicFramePr>
            <p:cNvPr id="23582" name="Object 30"/>
            <p:cNvGraphicFramePr>
              <a:graphicFrameLocks noChangeAspect="1"/>
            </p:cNvGraphicFramePr>
            <p:nvPr/>
          </p:nvGraphicFramePr>
          <p:xfrm>
            <a:off x="2496" y="2007"/>
            <a:ext cx="210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69" name="Equation" r:id="rId11" imgW="330120" imgH="317160" progId="Equation.3">
                    <p:embed/>
                  </p:oleObj>
                </mc:Choice>
                <mc:Fallback>
                  <p:oleObj name="Equation" r:id="rId11" imgW="330120" imgH="31716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2007"/>
                          <a:ext cx="210" cy="2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95" name="Line 43"/>
            <p:cNvSpPr>
              <a:spLocks noChangeShapeType="1"/>
            </p:cNvSpPr>
            <p:nvPr/>
          </p:nvSpPr>
          <p:spPr bwMode="auto">
            <a:xfrm>
              <a:off x="2496" y="1968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23609" name="Group 57"/>
          <p:cNvGrpSpPr>
            <a:grpSpLocks/>
          </p:cNvGrpSpPr>
          <p:nvPr/>
        </p:nvGrpSpPr>
        <p:grpSpPr bwMode="auto">
          <a:xfrm>
            <a:off x="1752600" y="5181600"/>
            <a:ext cx="1852613" cy="444500"/>
            <a:chOff x="993" y="2675"/>
            <a:chExt cx="1167" cy="280"/>
          </a:xfrm>
        </p:grpSpPr>
        <p:graphicFrame>
          <p:nvGraphicFramePr>
            <p:cNvPr id="23565" name="Object 13"/>
            <p:cNvGraphicFramePr>
              <a:graphicFrameLocks noChangeAspect="1"/>
            </p:cNvGraphicFramePr>
            <p:nvPr/>
          </p:nvGraphicFramePr>
          <p:xfrm>
            <a:off x="1001" y="2675"/>
            <a:ext cx="1159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70" name="Equation" r:id="rId13" imgW="1841400" imgH="444240" progId="Equation.3">
                    <p:embed/>
                  </p:oleObj>
                </mc:Choice>
                <mc:Fallback>
                  <p:oleObj name="Equation" r:id="rId13" imgW="1841400" imgH="44424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1" y="2675"/>
                          <a:ext cx="1159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96" name="Line 44"/>
            <p:cNvSpPr>
              <a:spLocks noChangeShapeType="1"/>
            </p:cNvSpPr>
            <p:nvPr/>
          </p:nvSpPr>
          <p:spPr bwMode="auto">
            <a:xfrm>
              <a:off x="993" y="268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23610" name="Group 58"/>
          <p:cNvGrpSpPr>
            <a:grpSpLocks/>
          </p:cNvGrpSpPr>
          <p:nvPr/>
        </p:nvGrpSpPr>
        <p:grpSpPr bwMode="auto">
          <a:xfrm>
            <a:off x="4205288" y="5216525"/>
            <a:ext cx="2119312" cy="444500"/>
            <a:chOff x="2418" y="2670"/>
            <a:chExt cx="1335" cy="280"/>
          </a:xfrm>
        </p:grpSpPr>
        <p:graphicFrame>
          <p:nvGraphicFramePr>
            <p:cNvPr id="23586" name="Object 34"/>
            <p:cNvGraphicFramePr>
              <a:graphicFrameLocks noChangeAspect="1"/>
            </p:cNvGraphicFramePr>
            <p:nvPr/>
          </p:nvGraphicFramePr>
          <p:xfrm>
            <a:off x="2418" y="2670"/>
            <a:ext cx="1335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71" name="Equation" r:id="rId15" imgW="2120760" imgH="444240" progId="Equation.3">
                    <p:embed/>
                  </p:oleObj>
                </mc:Choice>
                <mc:Fallback>
                  <p:oleObj name="Equation" r:id="rId15" imgW="2120760" imgH="44424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8" y="2670"/>
                          <a:ext cx="1335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97" name="Line 45"/>
            <p:cNvSpPr>
              <a:spLocks noChangeShapeType="1"/>
            </p:cNvSpPr>
            <p:nvPr/>
          </p:nvSpPr>
          <p:spPr bwMode="auto">
            <a:xfrm>
              <a:off x="2433" y="268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23607" name="Group 55"/>
          <p:cNvGrpSpPr>
            <a:grpSpLocks/>
          </p:cNvGrpSpPr>
          <p:nvPr/>
        </p:nvGrpSpPr>
        <p:grpSpPr bwMode="auto">
          <a:xfrm>
            <a:off x="685800" y="5867400"/>
            <a:ext cx="2565400" cy="444500"/>
            <a:chOff x="784" y="3298"/>
            <a:chExt cx="1616" cy="280"/>
          </a:xfrm>
        </p:grpSpPr>
        <p:graphicFrame>
          <p:nvGraphicFramePr>
            <p:cNvPr id="23568" name="Object 16"/>
            <p:cNvGraphicFramePr>
              <a:graphicFrameLocks noChangeAspect="1"/>
            </p:cNvGraphicFramePr>
            <p:nvPr/>
          </p:nvGraphicFramePr>
          <p:xfrm>
            <a:off x="784" y="3298"/>
            <a:ext cx="161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72" name="Equation" r:id="rId17" imgW="2565360" imgH="444240" progId="Equation.3">
                    <p:embed/>
                  </p:oleObj>
                </mc:Choice>
                <mc:Fallback>
                  <p:oleObj name="Equation" r:id="rId17" imgW="2565360" imgH="44424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4" y="3298"/>
                          <a:ext cx="1616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98" name="Line 46"/>
            <p:cNvSpPr>
              <a:spLocks noChangeShapeType="1"/>
            </p:cNvSpPr>
            <p:nvPr/>
          </p:nvSpPr>
          <p:spPr bwMode="auto">
            <a:xfrm>
              <a:off x="1133" y="331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3599" name="Line 47"/>
            <p:cNvSpPr>
              <a:spLocks noChangeShapeType="1"/>
            </p:cNvSpPr>
            <p:nvPr/>
          </p:nvSpPr>
          <p:spPr bwMode="auto">
            <a:xfrm>
              <a:off x="1498" y="331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3600" name="Line 48"/>
            <p:cNvSpPr>
              <a:spLocks noChangeShapeType="1"/>
            </p:cNvSpPr>
            <p:nvPr/>
          </p:nvSpPr>
          <p:spPr bwMode="auto">
            <a:xfrm>
              <a:off x="1824" y="331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3601" name="Line 49"/>
            <p:cNvSpPr>
              <a:spLocks noChangeShapeType="1"/>
            </p:cNvSpPr>
            <p:nvPr/>
          </p:nvSpPr>
          <p:spPr bwMode="auto">
            <a:xfrm>
              <a:off x="2193" y="331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23608" name="Group 56"/>
          <p:cNvGrpSpPr>
            <a:grpSpLocks/>
          </p:cNvGrpSpPr>
          <p:nvPr/>
        </p:nvGrpSpPr>
        <p:grpSpPr bwMode="auto">
          <a:xfrm>
            <a:off x="3810000" y="5854700"/>
            <a:ext cx="2055813" cy="444500"/>
            <a:chOff x="2881" y="3400"/>
            <a:chExt cx="1295" cy="280"/>
          </a:xfrm>
        </p:grpSpPr>
        <p:graphicFrame>
          <p:nvGraphicFramePr>
            <p:cNvPr id="23570" name="Object 18"/>
            <p:cNvGraphicFramePr>
              <a:graphicFrameLocks noChangeAspect="1"/>
            </p:cNvGraphicFramePr>
            <p:nvPr/>
          </p:nvGraphicFramePr>
          <p:xfrm>
            <a:off x="2881" y="3400"/>
            <a:ext cx="1295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73" name="Equation" r:id="rId19" imgW="2057400" imgH="444240" progId="Equation.3">
                    <p:embed/>
                  </p:oleObj>
                </mc:Choice>
                <mc:Fallback>
                  <p:oleObj name="Equation" r:id="rId19" imgW="2057400" imgH="44424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1" y="3400"/>
                          <a:ext cx="1295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602" name="Line 50"/>
            <p:cNvSpPr>
              <a:spLocks noChangeShapeType="1"/>
            </p:cNvSpPr>
            <p:nvPr/>
          </p:nvSpPr>
          <p:spPr bwMode="auto">
            <a:xfrm>
              <a:off x="3216" y="340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3603" name="Line 51"/>
            <p:cNvSpPr>
              <a:spLocks noChangeShapeType="1"/>
            </p:cNvSpPr>
            <p:nvPr/>
          </p:nvSpPr>
          <p:spPr bwMode="auto">
            <a:xfrm>
              <a:off x="3552" y="340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3604" name="Line 52"/>
            <p:cNvSpPr>
              <a:spLocks noChangeShapeType="1"/>
            </p:cNvSpPr>
            <p:nvPr/>
          </p:nvSpPr>
          <p:spPr bwMode="auto">
            <a:xfrm>
              <a:off x="3936" y="340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pic>
        <p:nvPicPr>
          <p:cNvPr id="23613" name="Picture 61" descr="F:\My Documents\数学资源库\机动.jpg"/>
          <p:cNvPicPr>
            <a:picLocks noChangeAspect="1" noChangeArrowheads="1"/>
          </p:cNvPicPr>
          <p:nvPr/>
        </p:nvPicPr>
        <p:blipFill>
          <a:blip r:embed="rId21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614" name="Text Box 62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solidFill>
                  <a:schemeClr val="tx1"/>
                </a:solidFill>
              </a:rPr>
              <a:t>机动   目录   上页   下页   返回   结束 </a:t>
            </a:r>
          </a:p>
        </p:txBody>
      </p:sp>
      <p:pic>
        <p:nvPicPr>
          <p:cNvPr id="23615" name="Picture 63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616" name="Picture 64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617" name="Picture 65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618" name="Picture 66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619" name="Picture 67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3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3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3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3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3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3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autoUpdateAnimBg="0"/>
      <p:bldP spid="23561" grpId="0" autoUpdateAnimBg="0"/>
      <p:bldP spid="23579" grpId="0" autoUpdateAnimBg="0"/>
      <p:bldP spid="23580" grpId="0" autoUpdateAnimBg="0"/>
      <p:bldP spid="23581" grpId="0" autoUpdateAnimBg="0"/>
      <p:bldP spid="23563" grpId="0" autoUpdateAnimBg="0"/>
      <p:bldP spid="2359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Text Box 1029"/>
          <p:cNvSpPr txBox="1">
            <a:spLocks noChangeArrowheads="1"/>
          </p:cNvSpPr>
          <p:nvPr/>
        </p:nvSpPr>
        <p:spPr bwMode="auto">
          <a:xfrm>
            <a:off x="649288" y="2324100"/>
            <a:ext cx="47609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latin typeface="Times New Roman" pitchFamily="18" charset="0"/>
              </a:rPr>
              <a:t>故所给直线的对称式方程为</a:t>
            </a:r>
          </a:p>
        </p:txBody>
      </p:sp>
      <p:sp>
        <p:nvSpPr>
          <p:cNvPr id="40966" name="Text Box 1030"/>
          <p:cNvSpPr txBox="1">
            <a:spLocks noChangeArrowheads="1"/>
          </p:cNvSpPr>
          <p:nvPr/>
        </p:nvSpPr>
        <p:spPr bwMode="auto">
          <a:xfrm>
            <a:off x="571500" y="3467100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latin typeface="Times New Roman" pitchFamily="18" charset="0"/>
              </a:rPr>
              <a:t>参数式方程为</a:t>
            </a:r>
          </a:p>
        </p:txBody>
      </p:sp>
      <p:graphicFrame>
        <p:nvGraphicFramePr>
          <p:cNvPr id="40982" name="Object 1046"/>
          <p:cNvGraphicFramePr>
            <a:graphicFrameLocks noChangeAspect="1"/>
          </p:cNvGraphicFramePr>
          <p:nvPr/>
        </p:nvGraphicFramePr>
        <p:xfrm>
          <a:off x="3009900" y="3111500"/>
          <a:ext cx="18669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9" name="Equation" r:id="rId3" imgW="1866600" imgH="1346040" progId="Equation.3">
                  <p:embed/>
                </p:oleObj>
              </mc:Choice>
              <mc:Fallback>
                <p:oleObj name="Equation" r:id="rId3" imgW="1866600" imgH="1346040" progId="Equation.3">
                  <p:embed/>
                  <p:pic>
                    <p:nvPicPr>
                      <p:cNvPr id="0" name="Object 10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3111500"/>
                        <a:ext cx="1866900" cy="134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3" name="Object 1047"/>
          <p:cNvGraphicFramePr>
            <a:graphicFrameLocks noChangeAspect="1"/>
          </p:cNvGraphicFramePr>
          <p:nvPr/>
        </p:nvGraphicFramePr>
        <p:xfrm>
          <a:off x="8026400" y="2463800"/>
          <a:ext cx="4318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0" name="Equation" r:id="rId5" imgW="431640" imgH="279360" progId="Equation.3">
                  <p:embed/>
                </p:oleObj>
              </mc:Choice>
              <mc:Fallback>
                <p:oleObj name="Equation" r:id="rId5" imgW="431640" imgH="279360" progId="Equation.3">
                  <p:embed/>
                  <p:pic>
                    <p:nvPicPr>
                      <p:cNvPr id="0" name="Object 10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6400" y="2463800"/>
                        <a:ext cx="431800" cy="279400"/>
                      </a:xfrm>
                      <a:prstGeom prst="rect">
                        <a:avLst/>
                      </a:prstGeom>
                      <a:solidFill>
                        <a:srgbClr val="008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84" name="Rectangle 1048"/>
          <p:cNvSpPr>
            <a:spLocks noChangeArrowheads="1"/>
          </p:cNvSpPr>
          <p:nvPr/>
        </p:nvSpPr>
        <p:spPr bwMode="auto">
          <a:xfrm>
            <a:off x="8001000" y="2362200"/>
            <a:ext cx="685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0987" name="Object 1051"/>
          <p:cNvGraphicFramePr>
            <a:graphicFrameLocks noChangeAspect="1"/>
          </p:cNvGraphicFramePr>
          <p:nvPr/>
        </p:nvGraphicFramePr>
        <p:xfrm>
          <a:off x="5145088" y="2171700"/>
          <a:ext cx="698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1" name="Equation" r:id="rId7" imgW="698400" imgH="850680" progId="Equation.3">
                  <p:embed/>
                </p:oleObj>
              </mc:Choice>
              <mc:Fallback>
                <p:oleObj name="Equation" r:id="rId7" imgW="698400" imgH="850680" progId="Equation.3">
                  <p:embed/>
                  <p:pic>
                    <p:nvPicPr>
                      <p:cNvPr id="0" name="Object 1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5088" y="2171700"/>
                        <a:ext cx="6985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8" name="Object 1052"/>
          <p:cNvGraphicFramePr>
            <a:graphicFrameLocks noChangeAspect="1"/>
          </p:cNvGraphicFramePr>
          <p:nvPr/>
        </p:nvGraphicFramePr>
        <p:xfrm>
          <a:off x="5945188" y="2171700"/>
          <a:ext cx="736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2" name="Equation" r:id="rId9" imgW="736560" imgH="850680" progId="Equation.3">
                  <p:embed/>
                </p:oleObj>
              </mc:Choice>
              <mc:Fallback>
                <p:oleObj name="Equation" r:id="rId9" imgW="736560" imgH="850680" progId="Equation.3">
                  <p:embed/>
                  <p:pic>
                    <p:nvPicPr>
                      <p:cNvPr id="0" name="Object 1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5188" y="2171700"/>
                        <a:ext cx="736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9" name="Object 1053"/>
          <p:cNvGraphicFramePr>
            <a:graphicFrameLocks noChangeAspect="1"/>
          </p:cNvGraphicFramePr>
          <p:nvPr/>
        </p:nvGraphicFramePr>
        <p:xfrm>
          <a:off x="6718300" y="2174875"/>
          <a:ext cx="1054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3" name="Equation" r:id="rId11" imgW="1054080" imgH="850680" progId="Equation.3">
                  <p:embed/>
                </p:oleObj>
              </mc:Choice>
              <mc:Fallback>
                <p:oleObj name="Equation" r:id="rId11" imgW="1054080" imgH="850680" progId="Equation.3">
                  <p:embed/>
                  <p:pic>
                    <p:nvPicPr>
                      <p:cNvPr id="0" name="Object 10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8300" y="2174875"/>
                        <a:ext cx="1054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0" name="Text Box 1054"/>
          <p:cNvSpPr txBox="1">
            <a:spLocks noChangeArrowheads="1"/>
          </p:cNvSpPr>
          <p:nvPr/>
        </p:nvSpPr>
        <p:spPr bwMode="auto">
          <a:xfrm>
            <a:off x="609600" y="4686300"/>
            <a:ext cx="1981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/>
              <a:t>解题思路</a:t>
            </a:r>
            <a:r>
              <a:rPr lang="en-US" altLang="zh-CN" b="1">
                <a:latin typeface="Times New Roman" pitchFamily="18" charset="0"/>
              </a:rPr>
              <a:t>:</a:t>
            </a:r>
          </a:p>
        </p:txBody>
      </p:sp>
      <p:sp>
        <p:nvSpPr>
          <p:cNvPr id="40991" name="Text Box 1055"/>
          <p:cNvSpPr txBox="1">
            <a:spLocks noChangeArrowheads="1"/>
          </p:cNvSpPr>
          <p:nvPr/>
        </p:nvSpPr>
        <p:spPr bwMode="auto">
          <a:xfrm>
            <a:off x="2286000" y="4686300"/>
            <a:ext cx="320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</a:rPr>
              <a:t>先找直线上一点</a:t>
            </a:r>
            <a:r>
              <a:rPr lang="en-US" altLang="zh-CN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40992" name="Text Box 1056"/>
          <p:cNvSpPr txBox="1">
            <a:spLocks noChangeArrowheads="1"/>
          </p:cNvSpPr>
          <p:nvPr/>
        </p:nvSpPr>
        <p:spPr bwMode="auto">
          <a:xfrm>
            <a:off x="2286000" y="5500688"/>
            <a:ext cx="4038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</a:rPr>
              <a:t>再找直线的方向向量</a:t>
            </a:r>
            <a:r>
              <a:rPr lang="en-US" altLang="zh-CN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0995" name="Line 1059"/>
          <p:cNvSpPr>
            <a:spLocks noChangeShapeType="1"/>
          </p:cNvSpPr>
          <p:nvPr/>
        </p:nvSpPr>
        <p:spPr bwMode="auto">
          <a:xfrm flipV="1">
            <a:off x="0" y="3162300"/>
            <a:ext cx="533400" cy="762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0996" name="Line 1060"/>
          <p:cNvSpPr>
            <a:spLocks noChangeShapeType="1"/>
          </p:cNvSpPr>
          <p:nvPr/>
        </p:nvSpPr>
        <p:spPr bwMode="auto">
          <a:xfrm>
            <a:off x="0" y="2857500"/>
            <a:ext cx="8915400" cy="762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graphicFrame>
        <p:nvGraphicFramePr>
          <p:cNvPr id="41000" name="Object 1064"/>
          <p:cNvGraphicFramePr>
            <a:graphicFrameLocks noChangeAspect="1"/>
          </p:cNvGraphicFramePr>
          <p:nvPr/>
        </p:nvGraphicFramePr>
        <p:xfrm>
          <a:off x="5092700" y="1155700"/>
          <a:ext cx="1917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4" name="Equation" r:id="rId13" imgW="1917360" imgH="406080" progId="Equation.3">
                  <p:embed/>
                </p:oleObj>
              </mc:Choice>
              <mc:Fallback>
                <p:oleObj name="Equation" r:id="rId13" imgW="1917360" imgH="406080" progId="Equation.3">
                  <p:embed/>
                  <p:pic>
                    <p:nvPicPr>
                      <p:cNvPr id="0" name="Object 10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2700" y="1155700"/>
                        <a:ext cx="1917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007" name="Group 1071"/>
          <p:cNvGrpSpPr>
            <a:grpSpLocks/>
          </p:cNvGrpSpPr>
          <p:nvPr/>
        </p:nvGrpSpPr>
        <p:grpSpPr bwMode="auto">
          <a:xfrm>
            <a:off x="1522413" y="1104900"/>
            <a:ext cx="1485900" cy="444500"/>
            <a:chOff x="959" y="624"/>
            <a:chExt cx="936" cy="280"/>
          </a:xfrm>
        </p:grpSpPr>
        <p:graphicFrame>
          <p:nvGraphicFramePr>
            <p:cNvPr id="41003" name="Object 1067"/>
            <p:cNvGraphicFramePr>
              <a:graphicFrameLocks noChangeAspect="1"/>
            </p:cNvGraphicFramePr>
            <p:nvPr/>
          </p:nvGraphicFramePr>
          <p:xfrm>
            <a:off x="960" y="624"/>
            <a:ext cx="935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65" name="Equation" r:id="rId15" imgW="1485720" imgH="444240" progId="Equation.3">
                    <p:embed/>
                  </p:oleObj>
                </mc:Choice>
                <mc:Fallback>
                  <p:oleObj name="Equation" r:id="rId15" imgW="1485720" imgH="444240" progId="Equation.3">
                    <p:embed/>
                    <p:pic>
                      <p:nvPicPr>
                        <p:cNvPr id="0" name="Object 10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624"/>
                          <a:ext cx="935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04" name="Line 1068"/>
            <p:cNvSpPr>
              <a:spLocks noChangeShapeType="1"/>
            </p:cNvSpPr>
            <p:nvPr/>
          </p:nvSpPr>
          <p:spPr bwMode="auto">
            <a:xfrm>
              <a:off x="959" y="63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005" name="Line 1069"/>
            <p:cNvSpPr>
              <a:spLocks noChangeShapeType="1"/>
            </p:cNvSpPr>
            <p:nvPr/>
          </p:nvSpPr>
          <p:spPr bwMode="auto">
            <a:xfrm>
              <a:off x="1295" y="63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006" name="Line 1070"/>
            <p:cNvSpPr>
              <a:spLocks noChangeShapeType="1"/>
            </p:cNvSpPr>
            <p:nvPr/>
          </p:nvSpPr>
          <p:spPr bwMode="auto">
            <a:xfrm>
              <a:off x="1679" y="63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41011" name="Group 1075"/>
          <p:cNvGrpSpPr>
            <a:grpSpLocks/>
          </p:cNvGrpSpPr>
          <p:nvPr/>
        </p:nvGrpSpPr>
        <p:grpSpPr bwMode="auto">
          <a:xfrm>
            <a:off x="3054350" y="571500"/>
            <a:ext cx="1905000" cy="1524000"/>
            <a:chOff x="1924" y="288"/>
            <a:chExt cx="1200" cy="960"/>
          </a:xfrm>
        </p:grpSpPr>
        <p:graphicFrame>
          <p:nvGraphicFramePr>
            <p:cNvPr id="41001" name="Object 1065"/>
            <p:cNvGraphicFramePr>
              <a:graphicFrameLocks noChangeAspect="1"/>
            </p:cNvGraphicFramePr>
            <p:nvPr/>
          </p:nvGraphicFramePr>
          <p:xfrm>
            <a:off x="1924" y="288"/>
            <a:ext cx="1200" cy="9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66" name="Equation" r:id="rId17" imgW="1904760" imgH="1523880" progId="Equation.3">
                    <p:embed/>
                  </p:oleObj>
                </mc:Choice>
                <mc:Fallback>
                  <p:oleObj name="Equation" r:id="rId17" imgW="1904760" imgH="1523880" progId="Equation.3">
                    <p:embed/>
                    <p:pic>
                      <p:nvPicPr>
                        <p:cNvPr id="0" name="Object 10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4" y="288"/>
                          <a:ext cx="1200" cy="9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08" name="Line 1072"/>
            <p:cNvSpPr>
              <a:spLocks noChangeShapeType="1"/>
            </p:cNvSpPr>
            <p:nvPr/>
          </p:nvSpPr>
          <p:spPr bwMode="auto">
            <a:xfrm>
              <a:off x="2230" y="28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009" name="Line 1073"/>
            <p:cNvSpPr>
              <a:spLocks noChangeShapeType="1"/>
            </p:cNvSpPr>
            <p:nvPr/>
          </p:nvSpPr>
          <p:spPr bwMode="auto">
            <a:xfrm>
              <a:off x="2544" y="28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010" name="Line 1074"/>
            <p:cNvSpPr>
              <a:spLocks noChangeShapeType="1"/>
            </p:cNvSpPr>
            <p:nvPr/>
          </p:nvSpPr>
          <p:spPr bwMode="auto">
            <a:xfrm>
              <a:off x="2856" y="28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pic>
        <p:nvPicPr>
          <p:cNvPr id="41012" name="Picture 1076" descr="F:\My Documents\数学资源库\机动.jpg"/>
          <p:cNvPicPr>
            <a:picLocks noChangeAspect="1" noChangeArrowheads="1"/>
          </p:cNvPicPr>
          <p:nvPr/>
        </p:nvPicPr>
        <p:blipFill>
          <a:blip r:embed="rId19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13" name="Text Box 1077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solidFill>
                  <a:schemeClr val="tx1"/>
                </a:solidFill>
              </a:rPr>
              <a:t>机动   目录   上页   下页   返回   结束 </a:t>
            </a:r>
          </a:p>
        </p:txBody>
      </p:sp>
      <p:pic>
        <p:nvPicPr>
          <p:cNvPr id="41014" name="Picture 1078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5" name="Picture 1079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6" name="Picture 1080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7" name="Picture 1081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8" name="Picture 1082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0" fill="hold"/>
                                        <p:tgtEl>
                                          <p:spTgt spid="409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0" fill="hold"/>
                                        <p:tgtEl>
                                          <p:spTgt spid="409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0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0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0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0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0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 build="p" autoUpdateAnimBg="0"/>
      <p:bldP spid="40966" grpId="0" build="p" autoUpdateAnimBg="0"/>
      <p:bldP spid="40984" grpId="0" animBg="1"/>
      <p:bldP spid="40990" grpId="0" autoUpdateAnimBg="0"/>
      <p:bldP spid="40991" grpId="0" autoUpdateAnimBg="0"/>
      <p:bldP spid="4099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914400" y="1196752"/>
                <a:ext cx="7762056" cy="2160240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600" dirty="0" smtClean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1.</a:t>
                </a:r>
                <a:r>
                  <a:rPr lang="zh-CN" altLang="zh-CN" sz="2800" dirty="0">
                    <a:solidFill>
                      <a:schemeClr val="bg2"/>
                    </a:solidFill>
                  </a:rPr>
                  <a:t>求满足条件的直线方程</a:t>
                </a:r>
                <a:r>
                  <a:rPr lang="zh-CN" altLang="zh-CN" sz="2800" dirty="0" smtClean="0">
                    <a:solidFill>
                      <a:schemeClr val="bg2"/>
                    </a:solidFill>
                  </a:rPr>
                  <a:t>：</a:t>
                </a:r>
                <a:endParaRPr lang="en-US" altLang="zh-CN" sz="2800" dirty="0" smtClean="0">
                  <a:solidFill>
                    <a:schemeClr val="bg2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zh-CN" sz="2800" dirty="0" smtClean="0">
                    <a:solidFill>
                      <a:schemeClr val="bg2"/>
                    </a:solidFill>
                  </a:rPr>
                  <a:t>过</a:t>
                </a:r>
                <a:r>
                  <a:rPr lang="zh-CN" altLang="zh-CN" sz="2800" dirty="0">
                    <a:solidFill>
                      <a:schemeClr val="bg2"/>
                    </a:solidFill>
                  </a:rPr>
                  <a:t>点</a:t>
                </a:r>
                <a:r>
                  <a:rPr lang="en-US" altLang="zh-CN" sz="2800" dirty="0">
                    <a:solidFill>
                      <a:schemeClr val="bg2"/>
                    </a:solidFill>
                  </a:rPr>
                  <a:t>(5,2,-3)</a:t>
                </a:r>
                <a:r>
                  <a:rPr lang="zh-CN" altLang="zh-CN" sz="2800" dirty="0">
                    <a:solidFill>
                      <a:schemeClr val="bg2"/>
                    </a:solidFill>
                  </a:rPr>
                  <a:t>且垂直于</a:t>
                </a:r>
                <a:r>
                  <a:rPr lang="zh-CN" altLang="zh-CN" sz="2800" dirty="0" smtClean="0">
                    <a:solidFill>
                      <a:schemeClr val="bg2"/>
                    </a:solidFill>
                  </a:rPr>
                  <a:t>平面</a:t>
                </a:r>
                <a14:m>
                  <m:oMath xmlns:m="http://schemas.openxmlformats.org/officeDocument/2006/math">
                    <m:r>
                      <a:rPr lang="zh-CN" altLang="en-US" sz="2800">
                        <a:solidFill>
                          <a:schemeClr val="bg2"/>
                        </a:solidFill>
                        <a:latin typeface="Cambria Math"/>
                      </a:rPr>
                      <m:t>2</m:t>
                    </m:r>
                    <m:r>
                      <a:rPr lang="zh-CN" altLang="en-US" sz="2800" i="1">
                        <a:solidFill>
                          <a:schemeClr val="bg2"/>
                        </a:solidFill>
                        <a:latin typeface="Cambria Math"/>
                      </a:rPr>
                      <m:t>𝑥</m:t>
                    </m:r>
                    <m:r>
                      <a:rPr lang="zh-CN" altLang="en-US" sz="2800">
                        <a:solidFill>
                          <a:schemeClr val="bg2"/>
                        </a:solidFill>
                        <a:latin typeface="Cambria Math"/>
                      </a:rPr>
                      <m:t>−3</m:t>
                    </m:r>
                    <m:r>
                      <a:rPr lang="zh-CN" altLang="en-US" sz="2800" i="1">
                        <a:solidFill>
                          <a:schemeClr val="bg2"/>
                        </a:solidFill>
                        <a:latin typeface="Cambria Math"/>
                      </a:rPr>
                      <m:t>𝑦</m:t>
                    </m:r>
                    <m:r>
                      <a:rPr lang="zh-CN" altLang="en-US" sz="2800">
                        <a:solidFill>
                          <a:schemeClr val="bg2"/>
                        </a:solidFill>
                        <a:latin typeface="Cambria Math"/>
                      </a:rPr>
                      <m:t>+</m:t>
                    </m:r>
                    <m:r>
                      <a:rPr lang="zh-CN" altLang="en-US" sz="2800" i="1">
                        <a:solidFill>
                          <a:schemeClr val="bg2"/>
                        </a:solidFill>
                        <a:latin typeface="Cambria Math"/>
                      </a:rPr>
                      <m:t>𝑧</m:t>
                    </m:r>
                    <m:r>
                      <a:rPr lang="zh-CN" altLang="en-US" sz="2800">
                        <a:solidFill>
                          <a:schemeClr val="bg2"/>
                        </a:solidFill>
                        <a:latin typeface="Cambria Math"/>
                      </a:rPr>
                      <m:t>=1</m:t>
                    </m:r>
                  </m:oMath>
                </a14:m>
                <a:r>
                  <a:rPr lang="zh-CN" altLang="zh-CN" sz="2800" dirty="0" smtClean="0">
                    <a:solidFill>
                      <a:schemeClr val="bg2"/>
                    </a:solidFill>
                  </a:rPr>
                  <a:t>。</a:t>
                </a:r>
                <a:endParaRPr lang="zh-CN" altLang="zh-CN" sz="2800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2"/>
                </p:custDataLst>
              </p:nvPr>
            </p:nvSpPr>
            <p:spPr>
              <a:xfrm>
                <a:off x="914400" y="1196752"/>
                <a:ext cx="7762056" cy="2160240"/>
              </a:xfrm>
              <a:prstGeom prst="rect">
                <a:avLst/>
              </a:prstGeom>
              <a:blipFill rotWithShape="1">
                <a:blip r:embed="rId23"/>
                <a:stretch>
                  <a:fillRect l="-1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圆角矩形 5"/>
          <p:cNvSpPr/>
          <p:nvPr>
            <p:custDataLst>
              <p:tags r:id="rId3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作答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矩形 11"/>
          <p:cNvSpPr/>
          <p:nvPr>
            <p:custDataLst>
              <p:tags r:id="rId4"/>
            </p:custDataLst>
          </p:nvPr>
        </p:nvSpPr>
        <p:spPr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正常使用主观题需</a:t>
            </a:r>
            <a:r>
              <a:rPr lang="en-US" altLang="zh-CN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2.0</a:t>
            </a:r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以上版本雨课堂</a:t>
            </a:r>
            <a:endParaRPr lang="zh-CN" altLang="en-US" sz="1200">
              <a:solidFill>
                <a:srgbClr val="F84F41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2" name="矩形 1"/>
          <p:cNvSpPr/>
          <p:nvPr>
            <p:custDataLst>
              <p:tags r:id="rId5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6" name="TextBox 15"/>
          <p:cNvSpPr txBox="1"/>
          <p:nvPr>
            <p:custDataLst>
              <p:tags r:id="rId6"/>
            </p:custDataLst>
          </p:nvPr>
        </p:nvSpPr>
        <p:spPr>
          <a:xfrm>
            <a:off x="9613900" y="63268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可为此题添加文本、图片、公式等解析，且需将内容全部放在本区域内。正常使用需</a:t>
            </a:r>
            <a:r>
              <a:rPr lang="en-US" altLang="zh-CN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3.0</a:t>
            </a:r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以上版本</a:t>
            </a:r>
            <a:endParaRPr lang="zh-CN" altLang="en-US" sz="1200">
              <a:solidFill>
                <a:srgbClr val="F84F41"/>
              </a:solidFill>
              <a:latin typeface="Microsoft Yahei"/>
              <a:ea typeface="Microsoft Yahei"/>
              <a:sym typeface="Microsoft Yahe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9779000" y="1270000"/>
                <a:ext cx="3332480" cy="984629"/>
              </a:xfrm>
              <a:prstGeom prst="rect">
                <a:avLst/>
              </a:prstGeom>
              <a:noFill/>
            </p:spPr>
            <p:txBody>
              <a:bodyPr vert="horz" rtlCol="0" anchor="t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000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zh-CN" altLang="en-US" sz="2000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zh-CN" altLang="en-US" sz="200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−5</m:t>
                          </m:r>
                        </m:num>
                        <m:den>
                          <m:r>
                            <a:rPr lang="zh-CN" altLang="en-US" sz="200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zh-CN" altLang="en-US" sz="2000">
                          <a:solidFill>
                            <a:schemeClr val="bg2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en-US" sz="2000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zh-CN" altLang="en-US" sz="2000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zh-CN" altLang="en-US" sz="200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−2</m:t>
                          </m:r>
                        </m:num>
                        <m:den>
                          <m:r>
                            <a:rPr lang="zh-CN" altLang="en-US" sz="200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−3</m:t>
                          </m:r>
                        </m:den>
                      </m:f>
                      <m:r>
                        <a:rPr lang="zh-CN" altLang="en-US" sz="2000">
                          <a:solidFill>
                            <a:schemeClr val="bg2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en-US" sz="2000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zh-CN" altLang="en-US" sz="2000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𝑧</m:t>
                          </m:r>
                          <m:r>
                            <a:rPr lang="zh-CN" altLang="en-US" sz="200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+3</m:t>
                          </m:r>
                        </m:num>
                        <m:den>
                          <m:r>
                            <a:rPr lang="zh-CN" altLang="en-US" sz="200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altLang="zh-CN" sz="2000" dirty="0" smtClean="0">
                  <a:solidFill>
                    <a:schemeClr val="bg2"/>
                  </a:solidFill>
                  <a:latin typeface="Microsoft Yahei"/>
                  <a:ea typeface="Microsoft Yahei"/>
                  <a:sym typeface="Microsoft Yahei"/>
                </a:endParaRPr>
              </a:p>
              <a:p>
                <a:endParaRPr lang="zh-CN" altLang="en-US" sz="2000" dirty="0">
                  <a:solidFill>
                    <a:schemeClr val="bg2"/>
                  </a:solidFill>
                  <a:latin typeface="Microsoft Yahei"/>
                  <a:ea typeface="Microsoft Yahei"/>
                  <a:sym typeface="Microsoft Yahei"/>
                </a:endParaRP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7"/>
                </p:custDataLst>
              </p:nvPr>
            </p:nvSpPr>
            <p:spPr>
              <a:xfrm>
                <a:off x="9779000" y="1270000"/>
                <a:ext cx="3332480" cy="984629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组合 14"/>
          <p:cNvGrpSpPr/>
          <p:nvPr>
            <p:custDataLst>
              <p:tags r:id="rId8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3" name="RemarkBack"/>
            <p:cNvSpPr/>
            <p:nvPr>
              <p:custDataLst>
                <p:tags r:id="rId18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RemarkBlock"/>
            <p:cNvSpPr/>
            <p:nvPr>
              <p:custDataLst>
                <p:tags r:id="rId19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RemarkTitleText"/>
            <p:cNvSpPr txBox="1"/>
            <p:nvPr>
              <p:custDataLst>
                <p:tags r:id="rId20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sp>
        <p:nvSpPr>
          <p:cNvPr id="18" name="RemarkBack"/>
          <p:cNvSpPr/>
          <p:nvPr>
            <p:custDataLst>
              <p:tags r:id="rId9"/>
            </p:custDataLst>
          </p:nvPr>
        </p:nvSpPr>
        <p:spPr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RemarkBlock"/>
          <p:cNvSpPr/>
          <p:nvPr>
            <p:custDataLst>
              <p:tags r:id="rId10"/>
            </p:custDataLst>
          </p:nvPr>
        </p:nvSpPr>
        <p:spPr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RemarkTitleText"/>
          <p:cNvSpPr txBox="1"/>
          <p:nvPr>
            <p:custDataLst>
              <p:tags r:id="rId11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答案解析</a:t>
            </a:r>
            <a:endParaRPr lang="zh-CN" altLang="en-US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11" name="组合 10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7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0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2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2629400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914400" y="635000"/>
                <a:ext cx="7315200" cy="2143125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:r>
                  <a:rPr lang="en-US" altLang="zh-CN" sz="2800" dirty="0" smtClean="0">
                    <a:solidFill>
                      <a:schemeClr val="bg2"/>
                    </a:solidFill>
                  </a:rPr>
                  <a:t>2. </a:t>
                </a:r>
                <a:r>
                  <a:rPr lang="zh-CN" altLang="zh-CN" sz="2800" dirty="0" smtClean="0">
                    <a:solidFill>
                      <a:schemeClr val="bg2"/>
                    </a:solidFill>
                  </a:rPr>
                  <a:t>试求直线</a:t>
                </a:r>
                <a:r>
                  <a:rPr lang="en-US" altLang="zh-CN" dirty="0">
                    <a:solidFill>
                      <a:schemeClr val="bg2"/>
                    </a:solidFill>
                  </a:rPr>
                  <a:t>L</a:t>
                </a:r>
                <a:r>
                  <a:rPr lang="zh-CN" altLang="en-US" dirty="0" smtClean="0">
                    <a:solidFill>
                      <a:schemeClr val="bg2"/>
                    </a:solidFill>
                  </a:rPr>
                  <a:t>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3600" i="1" smtClean="0">
                            <a:solidFill>
                              <a:schemeClr val="bg2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zh-CN" altLang="en-US" sz="3600" i="1">
                            <a:solidFill>
                              <a:schemeClr val="bg2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zh-CN" altLang="en-US" sz="3600">
                            <a:solidFill>
                              <a:schemeClr val="bg2"/>
                            </a:solidFill>
                            <a:latin typeface="Cambria Math"/>
                          </a:rPr>
                          <m:t>−3</m:t>
                        </m:r>
                      </m:num>
                      <m:den>
                        <m:r>
                          <a:rPr lang="zh-CN" altLang="en-US" sz="3600">
                            <a:solidFill>
                              <a:schemeClr val="bg2"/>
                            </a:solidFill>
                            <a:latin typeface="Cambria Math"/>
                          </a:rPr>
                          <m:t>−4</m:t>
                        </m:r>
                      </m:den>
                    </m:f>
                    <m:r>
                      <a:rPr lang="zh-CN" altLang="en-US" sz="3600">
                        <a:solidFill>
                          <a:schemeClr val="bg2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zh-CN" altLang="en-US" sz="3600" i="1">
                            <a:solidFill>
                              <a:schemeClr val="bg2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zh-CN" altLang="en-US" sz="3600" i="1">
                            <a:solidFill>
                              <a:schemeClr val="bg2"/>
                            </a:solidFill>
                            <a:latin typeface="Cambria Math"/>
                          </a:rPr>
                          <m:t>𝑦</m:t>
                        </m:r>
                        <m:r>
                          <a:rPr lang="zh-CN" altLang="en-US" sz="3600">
                            <a:solidFill>
                              <a:schemeClr val="bg2"/>
                            </a:solidFill>
                            <a:latin typeface="Cambria Math"/>
                          </a:rPr>
                          <m:t>+2</m:t>
                        </m:r>
                      </m:num>
                      <m:den>
                        <m:r>
                          <a:rPr lang="zh-CN" altLang="en-US" sz="3600">
                            <a:solidFill>
                              <a:schemeClr val="bg2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zh-CN" altLang="en-US" sz="3600">
                        <a:solidFill>
                          <a:schemeClr val="bg2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zh-CN" altLang="en-US" sz="3600" i="1">
                            <a:solidFill>
                              <a:schemeClr val="bg2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zh-CN" altLang="en-US" sz="3600" i="1">
                            <a:solidFill>
                              <a:schemeClr val="bg2"/>
                            </a:solidFill>
                            <a:latin typeface="Cambria Math"/>
                          </a:rPr>
                          <m:t>𝑧</m:t>
                        </m:r>
                        <m:r>
                          <a:rPr lang="zh-CN" altLang="en-US" sz="3600">
                            <a:solidFill>
                              <a:schemeClr val="bg2"/>
                            </a:solidFill>
                            <a:latin typeface="Cambria Math"/>
                          </a:rPr>
                          <m:t>−1</m:t>
                        </m:r>
                      </m:num>
                      <m:den>
                        <m:r>
                          <a:rPr lang="zh-CN" altLang="en-US" sz="3600">
                            <a:solidFill>
                              <a:schemeClr val="bg2"/>
                            </a:solidFill>
                            <a:latin typeface="Cambria Math"/>
                          </a:rPr>
                          <m:t>1</m:t>
                        </m:r>
                      </m:den>
                    </m:f>
                  </m:oMath>
                </a14:m>
                <a:r>
                  <a:rPr lang="zh-CN" altLang="zh-CN" sz="2800" dirty="0" smtClean="0">
                    <a:solidFill>
                      <a:schemeClr val="bg2"/>
                    </a:solidFill>
                  </a:rPr>
                  <a:t>的</a:t>
                </a:r>
                <a:r>
                  <a:rPr lang="zh-CN" altLang="en-US" sz="2800" dirty="0" smtClean="0">
                    <a:solidFill>
                      <a:schemeClr val="bg2"/>
                    </a:solidFill>
                  </a:rPr>
                  <a:t>一般</a:t>
                </a:r>
                <a:r>
                  <a:rPr lang="zh-CN" altLang="zh-CN" sz="2800" dirty="0" smtClean="0">
                    <a:solidFill>
                      <a:schemeClr val="bg2"/>
                    </a:solidFill>
                  </a:rPr>
                  <a:t>方程</a:t>
                </a:r>
                <a:r>
                  <a:rPr lang="zh-CN" altLang="zh-CN" sz="2800" dirty="0">
                    <a:solidFill>
                      <a:schemeClr val="bg2"/>
                    </a:solidFill>
                  </a:rPr>
                  <a:t>和参数方程。</a:t>
                </a:r>
                <a:endParaRPr lang="zh-CN" altLang="en-US" sz="2600" dirty="0">
                  <a:solidFill>
                    <a:schemeClr val="bg2"/>
                  </a:solidFill>
                  <a:latin typeface="Microsoft Yahei"/>
                  <a:ea typeface="Microsoft Yahei"/>
                  <a:sym typeface="Microsoft Yahei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3"/>
                </p:custDataLst>
              </p:nvPr>
            </p:nvSpPr>
            <p:spPr>
              <a:xfrm>
                <a:off x="914400" y="635000"/>
                <a:ext cx="7315200" cy="2143125"/>
              </a:xfrm>
              <a:prstGeom prst="rect">
                <a:avLst/>
              </a:prstGeom>
              <a:blipFill rotWithShape="1">
                <a:blip r:embed="rId24"/>
                <a:stretch>
                  <a:fillRect l="-1667" r="-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作答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正常使用主观题需</a:t>
            </a:r>
            <a:r>
              <a:rPr lang="en-US" altLang="zh-CN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2.0</a:t>
            </a:r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以上版本雨课堂</a:t>
            </a:r>
            <a:endParaRPr lang="zh-CN" altLang="en-US" sz="1200">
              <a:solidFill>
                <a:srgbClr val="F84F41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6" name="TextBox 15" hidden="1"/>
          <p:cNvSpPr txBox="1"/>
          <p:nvPr>
            <p:custDataLst>
              <p:tags r:id="rId5"/>
            </p:custDataLst>
          </p:nvPr>
        </p:nvSpPr>
        <p:spPr>
          <a:xfrm>
            <a:off x="9613900" y="63268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可为此题添加文本、图片、公式等解析，且需将内容全部放在本区域内。正常使用需</a:t>
            </a:r>
            <a:r>
              <a:rPr lang="en-US" altLang="zh-CN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3.0</a:t>
            </a:r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以上版本</a:t>
            </a:r>
            <a:endParaRPr lang="zh-CN" altLang="en-US" sz="1200">
              <a:solidFill>
                <a:srgbClr val="F84F41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15" name="组合 14" hidden="1"/>
          <p:cNvGrpSpPr/>
          <p:nvPr>
            <p:custDataLst>
              <p:tags r:id="rId6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12" name="RemarkBack" hidden="1"/>
            <p:cNvSpPr/>
            <p:nvPr>
              <p:custDataLst>
                <p:tags r:id="rId19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RemarkBlock" hidden="1"/>
            <p:cNvSpPr/>
            <p:nvPr>
              <p:custDataLst>
                <p:tags r:id="rId20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RemarkTitleText" hidden="1"/>
            <p:cNvSpPr txBox="1"/>
            <p:nvPr>
              <p:custDataLst>
                <p:tags r:id="rId21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sp>
        <p:nvSpPr>
          <p:cNvPr id="18" name="RemarkBack" hidden="1"/>
          <p:cNvSpPr/>
          <p:nvPr>
            <p:custDataLst>
              <p:tags r:id="rId7"/>
            </p:custDataLst>
          </p:nvPr>
        </p:nvSpPr>
        <p:spPr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RemarkBlock" hidden="1"/>
          <p:cNvSpPr/>
          <p:nvPr>
            <p:custDataLst>
              <p:tags r:id="rId8"/>
            </p:custDataLst>
          </p:nvPr>
        </p:nvSpPr>
        <p:spPr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RemarkTitleText" hidden="1"/>
          <p:cNvSpPr txBox="1"/>
          <p:nvPr>
            <p:custDataLst>
              <p:tags r:id="rId9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答案解析</a:t>
            </a:r>
            <a:endParaRPr lang="zh-CN" altLang="en-US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22" name="TextBox 21" hidden="1"/>
          <p:cNvSpPr txBox="1"/>
          <p:nvPr>
            <p:custDataLst>
              <p:tags r:id="rId10"/>
            </p:custDataLst>
          </p:nvPr>
        </p:nvSpPr>
        <p:spPr>
          <a:xfrm>
            <a:off x="9779000" y="1270000"/>
            <a:ext cx="3332480" cy="707886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r>
              <a:rPr lang="zh-CN" altLang="en-US" sz="200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𝑥−</a:t>
            </a:r>
            <a:r>
              <a:rPr lang="en-US" altLang="zh-CN" sz="200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7 3 = </a:t>
            </a:r>
            <a:r>
              <a:rPr lang="zh-CN" altLang="en-US" sz="200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𝑦</a:t>
            </a:r>
            <a:r>
              <a:rPr lang="en-US" altLang="zh-CN" sz="200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+3 −1 = </a:t>
            </a:r>
            <a:r>
              <a:rPr lang="zh-CN" altLang="en-US" sz="200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𝑧 −</a:t>
            </a:r>
            <a:r>
              <a:rPr lang="en-US" altLang="zh-CN" sz="200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1 </a:t>
            </a:r>
          </a:p>
          <a:p>
            <a:r>
              <a:rPr lang="en-US" altLang="zh-CN" sz="200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 </a:t>
            </a:r>
            <a:r>
              <a:rPr lang="zh-CN" altLang="en-US" sz="200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𝑥</a:t>
            </a:r>
            <a:r>
              <a:rPr lang="en-US" altLang="zh-CN" sz="200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=7+3</a:t>
            </a:r>
            <a:r>
              <a:rPr lang="zh-CN" altLang="en-US" sz="200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𝑡 𝑦</a:t>
            </a:r>
            <a:r>
              <a:rPr lang="en-US" altLang="zh-CN" sz="200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=−3−</a:t>
            </a:r>
            <a:r>
              <a:rPr lang="zh-CN" altLang="en-US" sz="200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𝑡 𝑧</a:t>
            </a:r>
            <a:r>
              <a:rPr lang="en-US" altLang="zh-CN" sz="200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=−</a:t>
            </a:r>
            <a:r>
              <a:rPr lang="zh-CN" altLang="en-US" sz="200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𝑡  </a:t>
            </a:r>
            <a:endParaRPr lang="zh-CN" altLang="en-US" sz="200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23" name="矩形 22" hidden="1"/>
          <p:cNvSpPr/>
          <p:nvPr>
            <p:custDataLst>
              <p:tags r:id="rId11"/>
            </p:custDataLst>
          </p:nvPr>
        </p:nvSpPr>
        <p:spPr bwMode="auto"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9B9B9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4" name="TextBox 23"/>
          <p:cNvSpPr txBox="1"/>
          <p:nvPr>
            <p:custDataLst>
              <p:tags r:id="rId12"/>
            </p:custDataLst>
          </p:nvPr>
        </p:nvSpPr>
        <p:spPr>
          <a:xfrm>
            <a:off x="9613900" y="698855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可为此题添加文本、图片、公式等解析，且需将内容全部放在本区域内。正常使用需</a:t>
            </a:r>
            <a:r>
              <a:rPr lang="en-US" altLang="zh-CN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3.0</a:t>
            </a:r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以上版本</a:t>
            </a:r>
            <a:endParaRPr lang="zh-CN" altLang="en-US" sz="1200">
              <a:solidFill>
                <a:srgbClr val="F84F41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9" name="组合 8"/>
          <p:cNvGrpSpPr/>
          <p:nvPr>
            <p:custDataLst>
              <p:tags r:id="rId13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5" name="TitleBackground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16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17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18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2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4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9897034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48" name="Group 72"/>
          <p:cNvGrpSpPr>
            <a:grpSpLocks/>
          </p:cNvGrpSpPr>
          <p:nvPr/>
        </p:nvGrpSpPr>
        <p:grpSpPr bwMode="auto">
          <a:xfrm>
            <a:off x="6148388" y="2133600"/>
            <a:ext cx="2767012" cy="2443163"/>
            <a:chOff x="3873" y="1344"/>
            <a:chExt cx="1743" cy="1539"/>
          </a:xfrm>
        </p:grpSpPr>
        <p:sp>
          <p:nvSpPr>
            <p:cNvPr id="24604" name="Line 28"/>
            <p:cNvSpPr>
              <a:spLocks noChangeShapeType="1"/>
            </p:cNvSpPr>
            <p:nvPr/>
          </p:nvSpPr>
          <p:spPr bwMode="auto">
            <a:xfrm rot="3215520">
              <a:off x="4108" y="1445"/>
              <a:ext cx="873" cy="1344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4606" name="Object 30"/>
            <p:cNvGraphicFramePr>
              <a:graphicFrameLocks noChangeAspect="1"/>
            </p:cNvGraphicFramePr>
            <p:nvPr/>
          </p:nvGraphicFramePr>
          <p:xfrm>
            <a:off x="5318" y="1814"/>
            <a:ext cx="29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09" name="公式" r:id="rId3" imgW="190440" imgH="215640" progId="Equation.3">
                    <p:embed/>
                  </p:oleObj>
                </mc:Choice>
                <mc:Fallback>
                  <p:oleObj name="公式" r:id="rId3" imgW="190440" imgH="215640" progId="Equation.3">
                    <p:embed/>
                    <p:pic>
                      <p:nvPicPr>
                        <p:cNvPr id="0" name="Object 30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18" y="1814"/>
                          <a:ext cx="298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07" name="Object 31"/>
            <p:cNvGraphicFramePr>
              <a:graphicFrameLocks noChangeAspect="1"/>
            </p:cNvGraphicFramePr>
            <p:nvPr/>
          </p:nvGraphicFramePr>
          <p:xfrm>
            <a:off x="4847" y="1344"/>
            <a:ext cx="25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10" name="公式" r:id="rId5" imgW="164880" imgH="215640" progId="Equation.3">
                    <p:embed/>
                  </p:oleObj>
                </mc:Choice>
                <mc:Fallback>
                  <p:oleObj name="公式" r:id="rId5" imgW="164880" imgH="215640" progId="Equation.3">
                    <p:embed/>
                    <p:pic>
                      <p:nvPicPr>
                        <p:cNvPr id="0" name="Object 31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7" y="1344"/>
                          <a:ext cx="257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03" name="Line 27"/>
            <p:cNvSpPr>
              <a:spLocks noChangeShapeType="1"/>
            </p:cNvSpPr>
            <p:nvPr/>
          </p:nvSpPr>
          <p:spPr bwMode="auto">
            <a:xfrm rot="1964077" flipH="1">
              <a:off x="4224" y="1674"/>
              <a:ext cx="740" cy="1209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1" name="Arc 35"/>
            <p:cNvSpPr>
              <a:spLocks/>
            </p:cNvSpPr>
            <p:nvPr/>
          </p:nvSpPr>
          <p:spPr bwMode="auto">
            <a:xfrm rot="-3102590">
              <a:off x="4524" y="2178"/>
              <a:ext cx="67" cy="103"/>
            </a:xfrm>
            <a:custGeom>
              <a:avLst/>
              <a:gdLst>
                <a:gd name="G0" fmla="+- 0 0 0"/>
                <a:gd name="G1" fmla="+- 11892 0 0"/>
                <a:gd name="G2" fmla="+- 21600 0 0"/>
                <a:gd name="T0" fmla="*/ 18031 w 21600"/>
                <a:gd name="T1" fmla="*/ 0 h 33492"/>
                <a:gd name="T2" fmla="*/ 0 w 21600"/>
                <a:gd name="T3" fmla="*/ 33492 h 33492"/>
                <a:gd name="T4" fmla="*/ 0 w 21600"/>
                <a:gd name="T5" fmla="*/ 11892 h 33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3492" fill="none" extrusionOk="0">
                  <a:moveTo>
                    <a:pt x="18031" y="-1"/>
                  </a:moveTo>
                  <a:cubicBezTo>
                    <a:pt x="20359" y="3529"/>
                    <a:pt x="21600" y="7664"/>
                    <a:pt x="21600" y="11892"/>
                  </a:cubicBezTo>
                  <a:cubicBezTo>
                    <a:pt x="21600" y="23821"/>
                    <a:pt x="11929" y="33491"/>
                    <a:pt x="0" y="33492"/>
                  </a:cubicBezTo>
                </a:path>
                <a:path w="21600" h="33492" stroke="0" extrusionOk="0">
                  <a:moveTo>
                    <a:pt x="18031" y="-1"/>
                  </a:moveTo>
                  <a:cubicBezTo>
                    <a:pt x="20359" y="3529"/>
                    <a:pt x="21600" y="7664"/>
                    <a:pt x="21600" y="11892"/>
                  </a:cubicBezTo>
                  <a:cubicBezTo>
                    <a:pt x="21600" y="23821"/>
                    <a:pt x="11929" y="33491"/>
                    <a:pt x="0" y="33492"/>
                  </a:cubicBezTo>
                  <a:lnTo>
                    <a:pt x="0" y="11892"/>
                  </a:lnTo>
                  <a:close/>
                </a:path>
              </a:pathLst>
            </a:cu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4612" name="Object 36"/>
            <p:cNvGraphicFramePr>
              <a:graphicFrameLocks noChangeAspect="1"/>
            </p:cNvGraphicFramePr>
            <p:nvPr/>
          </p:nvGraphicFramePr>
          <p:xfrm>
            <a:off x="4593" y="2064"/>
            <a:ext cx="159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11" name="Equation" r:id="rId7" imgW="266400" imgH="317160" progId="Equation.3">
                    <p:embed/>
                  </p:oleObj>
                </mc:Choice>
                <mc:Fallback>
                  <p:oleObj name="Equation" r:id="rId7" imgW="266400" imgH="31716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3" y="2064"/>
                          <a:ext cx="159" cy="1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4800600" cy="762000"/>
          </a:xfrm>
        </p:spPr>
        <p:txBody>
          <a:bodyPr/>
          <a:lstStyle/>
          <a:p>
            <a:pPr algn="l"/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二、线面间的位置关系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2895600" cy="533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800" b="1">
                <a:solidFill>
                  <a:schemeClr val="tx2"/>
                </a:solidFill>
                <a:ea typeface="楷体_GB2312" pitchFamily="49" charset="-122"/>
              </a:rPr>
              <a:t>1. </a:t>
            </a:r>
            <a:r>
              <a:rPr lang="zh-CN" altLang="en-US" sz="2800" b="1">
                <a:solidFill>
                  <a:schemeClr val="tx2"/>
                </a:solidFill>
                <a:ea typeface="楷体_GB2312" pitchFamily="49" charset="-122"/>
              </a:rPr>
              <a:t>两直线的夹角</a:t>
            </a:r>
            <a:r>
              <a:rPr lang="zh-CN" altLang="en-US" sz="2800">
                <a:ea typeface="楷体_GB2312" pitchFamily="49" charset="-122"/>
              </a:rPr>
              <a:t>  </a:t>
            </a:r>
            <a:endParaRPr lang="zh-CN" altLang="en-US" sz="2800">
              <a:solidFill>
                <a:schemeClr val="accent2"/>
              </a:solidFill>
              <a:ea typeface="仿宋_GB2312" pitchFamily="49" charset="-122"/>
            </a:endParaRP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304800" y="3270250"/>
            <a:ext cx="3733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</a:rPr>
              <a:t>则两直线夹角</a:t>
            </a:r>
            <a:r>
              <a:rPr lang="zh-CN" altLang="en-US" i="1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zh-CN" altLang="en-US" i="1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 </a:t>
            </a:r>
            <a:r>
              <a:rPr lang="zh-CN" altLang="en-US">
                <a:solidFill>
                  <a:schemeClr val="tx1"/>
                </a:solidFill>
                <a:sym typeface="Symbol" pitchFamily="18" charset="2"/>
              </a:rPr>
              <a:t>满足</a:t>
            </a:r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24583" name="Object 7"/>
          <p:cNvGraphicFramePr>
            <a:graphicFrameLocks noChangeAspect="1"/>
          </p:cNvGraphicFramePr>
          <p:nvPr/>
        </p:nvGraphicFramePr>
        <p:xfrm>
          <a:off x="1752600" y="2101850"/>
          <a:ext cx="1093788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2" name="公式" r:id="rId9" imgW="419040" imgH="215640" progId="Equation.3">
                  <p:embed/>
                </p:oleObj>
              </mc:Choice>
              <mc:Fallback>
                <p:oleObj name="公式" r:id="rId9" imgW="419040" imgH="215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101850"/>
                        <a:ext cx="1093788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609600" y="2057400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</a:rPr>
              <a:t>设直线</a:t>
            </a:r>
          </a:p>
        </p:txBody>
      </p:sp>
      <p:graphicFrame>
        <p:nvGraphicFramePr>
          <p:cNvPr id="24587" name="Object 11"/>
          <p:cNvGraphicFramePr>
            <a:graphicFrameLocks noChangeAspect="1"/>
          </p:cNvGraphicFramePr>
          <p:nvPr/>
        </p:nvGraphicFramePr>
        <p:xfrm>
          <a:off x="2176463" y="5181600"/>
          <a:ext cx="5519737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3" name="Equation" r:id="rId11" imgW="5524200" imgH="927000" progId="Equation.3">
                  <p:embed/>
                </p:oleObj>
              </mc:Choice>
              <mc:Fallback>
                <p:oleObj name="Equation" r:id="rId11" imgW="5524200" imgH="9270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6463" y="5181600"/>
                        <a:ext cx="5519737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13" name="Text Box 37"/>
          <p:cNvSpPr txBox="1">
            <a:spLocks noChangeArrowheads="1"/>
          </p:cNvSpPr>
          <p:nvPr/>
        </p:nvSpPr>
        <p:spPr bwMode="auto">
          <a:xfrm>
            <a:off x="609600" y="1524000"/>
            <a:ext cx="830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两直线的夹角指其方向向量间的夹角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zh-CN" altLang="en-US">
                <a:solidFill>
                  <a:schemeClr val="tx1"/>
                </a:solidFill>
              </a:rPr>
              <a:t>通常取</a:t>
            </a:r>
            <a:r>
              <a:rPr lang="zh-CN" altLang="en-US"/>
              <a:t>锐角</a:t>
            </a:r>
            <a:r>
              <a:rPr lang="en-US" altLang="zh-CN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4617" name="Text Box 41"/>
          <p:cNvSpPr txBox="1">
            <a:spLocks noChangeArrowheads="1"/>
          </p:cNvSpPr>
          <p:nvPr/>
        </p:nvSpPr>
        <p:spPr bwMode="auto">
          <a:xfrm>
            <a:off x="2743200" y="2074863"/>
            <a:ext cx="3505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</a:rPr>
              <a:t>的方向向量分别为</a:t>
            </a:r>
          </a:p>
        </p:txBody>
      </p:sp>
      <p:graphicFrame>
        <p:nvGraphicFramePr>
          <p:cNvPr id="24619" name="Object 43"/>
          <p:cNvGraphicFramePr>
            <a:graphicFrameLocks noChangeAspect="1"/>
          </p:cNvGraphicFramePr>
          <p:nvPr/>
        </p:nvGraphicFramePr>
        <p:xfrm>
          <a:off x="3328988" y="5105400"/>
          <a:ext cx="307181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4" name="Equation" r:id="rId13" imgW="3073320" imgH="469800" progId="Equation.3">
                  <p:embed/>
                </p:oleObj>
              </mc:Choice>
              <mc:Fallback>
                <p:oleObj name="Equation" r:id="rId13" imgW="3073320" imgH="46980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8988" y="5105400"/>
                        <a:ext cx="3071812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20" name="Object 44"/>
          <p:cNvGraphicFramePr>
            <a:graphicFrameLocks noChangeAspect="1"/>
          </p:cNvGraphicFramePr>
          <p:nvPr/>
        </p:nvGraphicFramePr>
        <p:xfrm>
          <a:off x="2438400" y="5675313"/>
          <a:ext cx="250031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5" name="Equation" r:id="rId15" imgW="2501640" imgH="583920" progId="Equation.3">
                  <p:embed/>
                </p:oleObj>
              </mc:Choice>
              <mc:Fallback>
                <p:oleObj name="Equation" r:id="rId15" imgW="2501640" imgH="58392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675313"/>
                        <a:ext cx="2500313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21" name="Object 45"/>
          <p:cNvGraphicFramePr>
            <a:graphicFrameLocks noChangeAspect="1"/>
          </p:cNvGraphicFramePr>
          <p:nvPr/>
        </p:nvGraphicFramePr>
        <p:xfrm>
          <a:off x="4991100" y="5675313"/>
          <a:ext cx="265271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6" name="Equation" r:id="rId17" imgW="2654280" imgH="583920" progId="Equation.3">
                  <p:embed/>
                </p:oleObj>
              </mc:Choice>
              <mc:Fallback>
                <p:oleObj name="Equation" r:id="rId17" imgW="2654280" imgH="58392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1100" y="5675313"/>
                        <a:ext cx="2652713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634" name="Group 58"/>
          <p:cNvGrpSpPr>
            <a:grpSpLocks/>
          </p:cNvGrpSpPr>
          <p:nvPr/>
        </p:nvGrpSpPr>
        <p:grpSpPr bwMode="auto">
          <a:xfrm>
            <a:off x="1082675" y="2743200"/>
            <a:ext cx="5241925" cy="444500"/>
            <a:chOff x="564" y="1745"/>
            <a:chExt cx="3302" cy="280"/>
          </a:xfrm>
        </p:grpSpPr>
        <p:graphicFrame>
          <p:nvGraphicFramePr>
            <p:cNvPr id="24585" name="Object 9"/>
            <p:cNvGraphicFramePr>
              <a:graphicFrameLocks noChangeAspect="1"/>
            </p:cNvGraphicFramePr>
            <p:nvPr/>
          </p:nvGraphicFramePr>
          <p:xfrm>
            <a:off x="564" y="1745"/>
            <a:ext cx="330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17" name="Equation" r:id="rId19" imgW="5244840" imgH="444240" progId="Equation.3">
                    <p:embed/>
                  </p:oleObj>
                </mc:Choice>
                <mc:Fallback>
                  <p:oleObj name="Equation" r:id="rId19" imgW="5244840" imgH="44424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4" y="1745"/>
                          <a:ext cx="3302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25" name="Line 49"/>
            <p:cNvSpPr>
              <a:spLocks noChangeShapeType="1"/>
            </p:cNvSpPr>
            <p:nvPr/>
          </p:nvSpPr>
          <p:spPr bwMode="auto">
            <a:xfrm>
              <a:off x="576" y="177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4626" name="Line 50"/>
            <p:cNvSpPr>
              <a:spLocks noChangeShapeType="1"/>
            </p:cNvSpPr>
            <p:nvPr/>
          </p:nvSpPr>
          <p:spPr bwMode="auto">
            <a:xfrm>
              <a:off x="2244" y="177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24647" name="Group 71"/>
          <p:cNvGrpSpPr>
            <a:grpSpLocks/>
          </p:cNvGrpSpPr>
          <p:nvPr/>
        </p:nvGrpSpPr>
        <p:grpSpPr bwMode="auto">
          <a:xfrm>
            <a:off x="1295400" y="3962400"/>
            <a:ext cx="2489200" cy="990600"/>
            <a:chOff x="816" y="2496"/>
            <a:chExt cx="1568" cy="624"/>
          </a:xfrm>
        </p:grpSpPr>
        <p:graphicFrame>
          <p:nvGraphicFramePr>
            <p:cNvPr id="24586" name="Object 10"/>
            <p:cNvGraphicFramePr>
              <a:graphicFrameLocks noChangeAspect="1"/>
            </p:cNvGraphicFramePr>
            <p:nvPr/>
          </p:nvGraphicFramePr>
          <p:xfrm>
            <a:off x="816" y="2496"/>
            <a:ext cx="1568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18" name="Equation" r:id="rId21" imgW="2489040" imgH="990360" progId="Equation.3">
                    <p:embed/>
                  </p:oleObj>
                </mc:Choice>
                <mc:Fallback>
                  <p:oleObj name="Equation" r:id="rId21" imgW="2489040" imgH="99036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2496"/>
                          <a:ext cx="1568" cy="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27" name="Line 51"/>
            <p:cNvSpPr>
              <a:spLocks noChangeShapeType="1"/>
            </p:cNvSpPr>
            <p:nvPr/>
          </p:nvSpPr>
          <p:spPr bwMode="auto">
            <a:xfrm>
              <a:off x="1680" y="252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4628" name="Line 52"/>
            <p:cNvSpPr>
              <a:spLocks noChangeShapeType="1"/>
            </p:cNvSpPr>
            <p:nvPr/>
          </p:nvSpPr>
          <p:spPr bwMode="auto">
            <a:xfrm>
              <a:off x="2016" y="2522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4629" name="Line 53"/>
            <p:cNvSpPr>
              <a:spLocks noChangeShapeType="1"/>
            </p:cNvSpPr>
            <p:nvPr/>
          </p:nvSpPr>
          <p:spPr bwMode="auto">
            <a:xfrm>
              <a:off x="1680" y="285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4630" name="Line 54"/>
            <p:cNvSpPr>
              <a:spLocks noChangeShapeType="1"/>
            </p:cNvSpPr>
            <p:nvPr/>
          </p:nvSpPr>
          <p:spPr bwMode="auto">
            <a:xfrm>
              <a:off x="2049" y="285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24638" name="Group 62"/>
          <p:cNvGrpSpPr>
            <a:grpSpLocks/>
          </p:cNvGrpSpPr>
          <p:nvPr/>
        </p:nvGrpSpPr>
        <p:grpSpPr bwMode="auto">
          <a:xfrm>
            <a:off x="7010400" y="2667000"/>
            <a:ext cx="471488" cy="533400"/>
            <a:chOff x="4416" y="1680"/>
            <a:chExt cx="297" cy="336"/>
          </a:xfrm>
        </p:grpSpPr>
        <p:sp>
          <p:nvSpPr>
            <p:cNvPr id="24610" name="Line 34"/>
            <p:cNvSpPr>
              <a:spLocks noChangeShapeType="1"/>
            </p:cNvSpPr>
            <p:nvPr/>
          </p:nvSpPr>
          <p:spPr bwMode="auto">
            <a:xfrm flipV="1">
              <a:off x="4579" y="1680"/>
              <a:ext cx="134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4636" name="Group 60"/>
            <p:cNvGrpSpPr>
              <a:grpSpLocks/>
            </p:cNvGrpSpPr>
            <p:nvPr/>
          </p:nvGrpSpPr>
          <p:grpSpPr bwMode="auto">
            <a:xfrm>
              <a:off x="4416" y="1688"/>
              <a:ext cx="192" cy="280"/>
              <a:chOff x="4368" y="1559"/>
              <a:chExt cx="192" cy="280"/>
            </a:xfrm>
          </p:grpSpPr>
          <p:graphicFrame>
            <p:nvGraphicFramePr>
              <p:cNvPr id="24608" name="Object 32"/>
              <p:cNvGraphicFramePr>
                <a:graphicFrameLocks noChangeAspect="1"/>
              </p:cNvGraphicFramePr>
              <p:nvPr/>
            </p:nvGraphicFramePr>
            <p:xfrm>
              <a:off x="4384" y="1559"/>
              <a:ext cx="176" cy="2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719" name="Equation" r:id="rId23" imgW="279360" imgH="444240" progId="Equation.3">
                      <p:embed/>
                    </p:oleObj>
                  </mc:Choice>
                  <mc:Fallback>
                    <p:oleObj name="Equation" r:id="rId23" imgW="279360" imgH="444240" progId="Equation.3">
                      <p:embed/>
                      <p:pic>
                        <p:nvPicPr>
                          <p:cNvPr id="0" name="Object 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84" y="1559"/>
                            <a:ext cx="176" cy="2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633" name="Line 57"/>
              <p:cNvSpPr>
                <a:spLocks noChangeShapeType="1"/>
              </p:cNvSpPr>
              <p:nvPr/>
            </p:nvSpPr>
            <p:spPr bwMode="auto">
              <a:xfrm>
                <a:off x="4368" y="1584"/>
                <a:ext cx="15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4639" name="Group 63"/>
          <p:cNvGrpSpPr>
            <a:grpSpLocks/>
          </p:cNvGrpSpPr>
          <p:nvPr/>
        </p:nvGrpSpPr>
        <p:grpSpPr bwMode="auto">
          <a:xfrm>
            <a:off x="7596188" y="3200400"/>
            <a:ext cx="557212" cy="673100"/>
            <a:chOff x="4785" y="2016"/>
            <a:chExt cx="351" cy="424"/>
          </a:xfrm>
        </p:grpSpPr>
        <p:sp>
          <p:nvSpPr>
            <p:cNvPr id="24605" name="Line 29"/>
            <p:cNvSpPr>
              <a:spLocks noChangeShapeType="1"/>
            </p:cNvSpPr>
            <p:nvPr/>
          </p:nvSpPr>
          <p:spPr bwMode="auto">
            <a:xfrm flipV="1">
              <a:off x="4785" y="2016"/>
              <a:ext cx="351" cy="1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4637" name="Group 61"/>
            <p:cNvGrpSpPr>
              <a:grpSpLocks/>
            </p:cNvGrpSpPr>
            <p:nvPr/>
          </p:nvGrpSpPr>
          <p:grpSpPr bwMode="auto">
            <a:xfrm>
              <a:off x="4927" y="2160"/>
              <a:ext cx="209" cy="280"/>
              <a:chOff x="4800" y="2232"/>
              <a:chExt cx="209" cy="280"/>
            </a:xfrm>
          </p:grpSpPr>
          <p:graphicFrame>
            <p:nvGraphicFramePr>
              <p:cNvPr id="24609" name="Object 33"/>
              <p:cNvGraphicFramePr>
                <a:graphicFrameLocks noChangeAspect="1"/>
              </p:cNvGraphicFramePr>
              <p:nvPr/>
            </p:nvGraphicFramePr>
            <p:xfrm>
              <a:off x="4809" y="2232"/>
              <a:ext cx="200" cy="2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720" name="Equation" r:id="rId25" imgW="317160" imgH="444240" progId="Equation.3">
                      <p:embed/>
                    </p:oleObj>
                  </mc:Choice>
                  <mc:Fallback>
                    <p:oleObj name="Equation" r:id="rId25" imgW="317160" imgH="444240" progId="Equation.3">
                      <p:embed/>
                      <p:pic>
                        <p:nvPicPr>
                          <p:cNvPr id="0" name="Object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09" y="2232"/>
                            <a:ext cx="200" cy="2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635" name="Line 59"/>
              <p:cNvSpPr>
                <a:spLocks noChangeShapeType="1"/>
              </p:cNvSpPr>
              <p:nvPr/>
            </p:nvSpPr>
            <p:spPr bwMode="auto">
              <a:xfrm>
                <a:off x="4800" y="2256"/>
                <a:ext cx="15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</p:grpSp>
      <p:pic>
        <p:nvPicPr>
          <p:cNvPr id="24640" name="Picture 64" descr="F:\My Documents\数学资源库\机动.jpg"/>
          <p:cNvPicPr>
            <a:picLocks noChangeAspect="1" noChangeArrowheads="1"/>
          </p:cNvPicPr>
          <p:nvPr/>
        </p:nvPicPr>
        <p:blipFill>
          <a:blip r:embed="rId27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641" name="Text Box 65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1000">
                <a:solidFill>
                  <a:schemeClr val="tx1"/>
                </a:solidFill>
              </a:rPr>
              <a:t>机动   目录   上页   下页   返回   结束 </a:t>
            </a:r>
          </a:p>
        </p:txBody>
      </p:sp>
      <p:pic>
        <p:nvPicPr>
          <p:cNvPr id="24642" name="Picture 66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643" name="Picture 67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644" name="Picture 68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645" name="Picture 69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646" name="Picture 70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4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4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4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4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4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4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 autoUpdateAnimBg="0"/>
      <p:bldP spid="24580" grpId="0" autoUpdateAnimBg="0"/>
      <p:bldP spid="24584" grpId="0" autoUpdateAnimBg="0"/>
      <p:bldP spid="24613" grpId="0" autoUpdateAnimBg="0"/>
      <p:bldP spid="24617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HASREMARK" val="True"/>
  <p:tag name="PROBLEMSCORE" val="2.0"/>
  <p:tag name="PROBLEMREMARK" val=" 𝑥−5 2 = 𝑦−2 −3 = 𝑧+3 1 &#10;"/>
  <p:tag name="PROBLEMVOICEALLOWED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2.0"/>
  <p:tag name="PROBLEMREMARK" val=" 𝑥−7 3 = 𝑦+3 −1 = 𝑧 −1 &#10;  𝑥=7+3𝑡 𝑦=−3−𝑡 𝑧=−𝑡  "/>
  <p:tag name="PROBLEMHASREMARK" val="False"/>
  <p:tag name="PROBLEMVOICEALLOWED" val="Fals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2.0"/>
  <p:tag name="PROBLEMREMARK" val=" 𝜋 3 "/>
  <p:tag name="PROBLEMHASREMARK" val="False"/>
  <p:tag name="PROBLEMVOICEALLOWED" val="Fals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1.0"/>
  <p:tag name="PROBLEMBLANK" val="[{&quot;Num&quot;:1,&quot;Score&quot;:1.0,&quot;Answers&quot;:[&quot;(7/11,-1/11,4/11)&quot;,&quot;（7/11，-1/11，4/11）&quot;],&quot;CaseSensitive&quot;:false,&quot;FuzzyMatch&quot;:false}]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heme/theme1.xml><?xml version="1.0" encoding="utf-8"?>
<a:theme xmlns:a="http://schemas.openxmlformats.org/drawingml/2006/main" name="空演示文稿">
  <a:themeElements>
    <a:clrScheme name="">
      <a:dk1>
        <a:srgbClr val="000000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00FF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空演示文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lnDef>
  </a:objectDefaults>
  <a:extraClrSchemeLst>
    <a:extraClrScheme>
      <a:clrScheme name="空演示文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演示文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Office\Templates\空演示文稿.pot</Template>
  <TotalTime>3471</TotalTime>
  <Words>1136</Words>
  <Application>Microsoft Office PowerPoint</Application>
  <PresentationFormat>全屏显示(4:3)</PresentationFormat>
  <Paragraphs>150</Paragraphs>
  <Slides>21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21</vt:i4>
      </vt:variant>
    </vt:vector>
  </HeadingPairs>
  <TitlesOfParts>
    <vt:vector size="25" baseType="lpstr">
      <vt:lpstr>空演示文稿</vt:lpstr>
      <vt:lpstr>BMP 图象</vt:lpstr>
      <vt:lpstr>公式</vt:lpstr>
      <vt:lpstr>Equation</vt:lpstr>
      <vt:lpstr>第六节</vt:lpstr>
      <vt:lpstr>一、空间直线方程</vt:lpstr>
      <vt:lpstr>2. 对称式方程</vt:lpstr>
      <vt:lpstr>3. 参数式方程</vt:lpstr>
      <vt:lpstr>例1.用对称式及参数式表示直线</vt:lpstr>
      <vt:lpstr>PowerPoint 演示文稿</vt:lpstr>
      <vt:lpstr>PowerPoint 演示文稿</vt:lpstr>
      <vt:lpstr>PowerPoint 演示文稿</vt:lpstr>
      <vt:lpstr>二、线面间的位置关系</vt:lpstr>
      <vt:lpstr>PowerPoint 演示文稿</vt:lpstr>
      <vt:lpstr>例2. 求以下两直线的夹角</vt:lpstr>
      <vt:lpstr>2. 直线与平面的夹角</vt:lpstr>
      <vt:lpstr>例3. 求过点(1,－2 , 4) 且与平面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 空间直线方程</vt:lpstr>
      <vt:lpstr>2.  线与线的关系</vt:lpstr>
      <vt:lpstr>3. 面与线间的关系</vt:lpstr>
    </vt:vector>
  </TitlesOfParts>
  <Company>cumt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第七节 平面及其方程</dc:title>
  <dc:creator>yingluo</dc:creator>
  <cp:lastModifiedBy>houjy</cp:lastModifiedBy>
  <cp:revision>120</cp:revision>
  <dcterms:created xsi:type="dcterms:W3CDTF">2000-02-01T02:33:52Z</dcterms:created>
  <dcterms:modified xsi:type="dcterms:W3CDTF">2020-02-25T04:01:46Z</dcterms:modified>
</cp:coreProperties>
</file>