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8" r:id="rId2"/>
    <p:sldId id="261" r:id="rId3"/>
    <p:sldId id="256" r:id="rId4"/>
    <p:sldId id="285" r:id="rId5"/>
    <p:sldId id="288" r:id="rId6"/>
    <p:sldId id="262" r:id="rId7"/>
    <p:sldId id="263" r:id="rId8"/>
    <p:sldId id="264" r:id="rId9"/>
    <p:sldId id="286" r:id="rId10"/>
    <p:sldId id="265" r:id="rId11"/>
    <p:sldId id="267" r:id="rId12"/>
    <p:sldId id="287" r:id="rId13"/>
    <p:sldId id="266" r:id="rId14"/>
    <p:sldId id="29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8CFF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-1190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10" Type="http://schemas.openxmlformats.org/officeDocument/2006/relationships/image" Target="../media/image87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53.wmf"/><Relationship Id="rId18" Type="http://schemas.openxmlformats.org/officeDocument/2006/relationships/image" Target="../media/image5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12" Type="http://schemas.openxmlformats.org/officeDocument/2006/relationships/image" Target="../media/image52.wmf"/><Relationship Id="rId17" Type="http://schemas.openxmlformats.org/officeDocument/2006/relationships/image" Target="../media/image57.wmf"/><Relationship Id="rId2" Type="http://schemas.openxmlformats.org/officeDocument/2006/relationships/image" Target="../media/image42.wmf"/><Relationship Id="rId16" Type="http://schemas.openxmlformats.org/officeDocument/2006/relationships/image" Target="../media/image56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5" Type="http://schemas.openxmlformats.org/officeDocument/2006/relationships/image" Target="../media/image55.wmf"/><Relationship Id="rId10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Relationship Id="rId14" Type="http://schemas.openxmlformats.org/officeDocument/2006/relationships/image" Target="../media/image5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E845C-DF8A-4331-BB8F-9EE65D64AFC5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47E44-2352-4FE7-8F45-712302038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99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88.wmf"/><Relationship Id="rId4" Type="http://schemas.openxmlformats.org/officeDocument/2006/relationships/oleObject" Target="../embeddings/oleObject81.bin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1">
            <a:extLst>
              <a:ext uri="{FF2B5EF4-FFF2-40B4-BE49-F238E27FC236}">
                <a16:creationId xmlns:a16="http://schemas.microsoft.com/office/drawing/2014/main" xmlns="" id="{BA701EB5-93E1-47F7-90DC-29FC73E225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E7E521E-AFCD-4B6A-AB34-E3EFBC4DD2B8}" type="slidenum">
              <a:rPr lang="en-US" altLang="zh-CN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xmlns="" id="{C310E4A1-4BAB-48FF-BF69-AF03904A96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xmlns="" id="{3B1E42D2-7B27-497E-816C-3C22E9D332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31">
            <a:extLst>
              <a:ext uri="{FF2B5EF4-FFF2-40B4-BE49-F238E27FC236}">
                <a16:creationId xmlns:a16="http://schemas.microsoft.com/office/drawing/2014/main" xmlns="" id="{E610BDE2-5C83-4087-A204-2D7BC118E5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1687518-E61D-447D-9710-7256528D0047}" type="slidenum">
              <a:rPr lang="en-US" altLang="zh-CN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xmlns="" id="{733B03DC-A7E9-435A-805B-81F1283B1F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xmlns="" id="{1ACEF2FD-2F0B-41B7-A272-81A73CF0B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31">
            <a:extLst>
              <a:ext uri="{FF2B5EF4-FFF2-40B4-BE49-F238E27FC236}">
                <a16:creationId xmlns:a16="http://schemas.microsoft.com/office/drawing/2014/main" xmlns="" id="{02EE2490-CCDE-441A-A4F3-4D929B56FB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0E58681-FB9D-4383-A4DB-9F7D132A2980}" type="slidenum">
              <a:rPr lang="en-US" altLang="zh-CN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xmlns="" id="{702D6115-792B-4C6A-9B3C-EE663E0325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xmlns="" id="{FC429650-A928-4943-B983-95A12A428D9D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1371600" y="4495800"/>
          <a:ext cx="3133725" cy="242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公式" r:id="rId4" imgW="2806700" imgH="2171700" progId="Equation.3">
                  <p:embed/>
                </p:oleObj>
              </mc:Choice>
              <mc:Fallback>
                <p:oleObj name="公式" r:id="rId4" imgW="2806700" imgH="2171700" progId="Equation.3">
                  <p:embed/>
                  <p:pic>
                    <p:nvPicPr>
                      <p:cNvPr id="22532" name="Object 4">
                        <a:extLst>
                          <a:ext uri="{FF2B5EF4-FFF2-40B4-BE49-F238E27FC236}">
                            <a16:creationId xmlns:a16="http://schemas.microsoft.com/office/drawing/2014/main" xmlns="" id="{FC429650-A928-4943-B983-95A12A428D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3133725" cy="242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63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14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B8C85486-B38B-4477-8571-6C74C7064D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61AB6A5-06BF-44F0-BDC5-65A92148C7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017492D-90D9-49DC-92A6-5E7C27DCCA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A40F4-DFEF-4A16-AEC1-BA6636A711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660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9AD9D305-98A5-4781-91B5-A5B6565F9A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E316BE83-BD9A-4972-8E10-A03708AFEB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92D2E766-819D-486F-BB0B-719D24E32A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DA849-E4B6-4B76-B362-711AE17622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7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790D748D-C7A2-433E-8DC9-BB17149205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8ABE9505-ADA5-4AE6-A7E6-E28F93010B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C2E724CA-77B2-475B-87A1-6ED676ABF1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9E17B-4203-4B39-9973-F360868863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03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Relationship Id="rId14" Type="http://schemas.openxmlformats.org/officeDocument/2006/relationships/image" Target="../media/image8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7">
            <a:extLst>
              <a:ext uri="{FF2B5EF4-FFF2-40B4-BE49-F238E27FC236}">
                <a16:creationId xmlns:a16="http://schemas.microsoft.com/office/drawing/2014/main" xmlns="" id="{4DE71B26-9D1E-4BB4-A1DC-4B69479732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243143" y="6488793"/>
            <a:ext cx="212109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2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目录  上页  下页 返回  结束 </a:t>
            </a:r>
          </a:p>
        </p:txBody>
      </p:sp>
      <p:pic>
        <p:nvPicPr>
          <p:cNvPr id="13" name="Picture 18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xmlns="" id="{2292F2BA-682B-4EB9-B722-738C161597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959" y="6206710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9">
            <a:hlinkClick r:id="" action="ppaction://noaction"/>
            <a:extLst>
              <a:ext uri="{FF2B5EF4-FFF2-40B4-BE49-F238E27FC236}">
                <a16:creationId xmlns:a16="http://schemas.microsoft.com/office/drawing/2014/main" xmlns="" id="{7EECF054-EB94-4B65-ACE0-60EFF5D8BE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112" y="6206710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xmlns="" id="{2381E46C-26D5-4DE9-B378-8B1FEBEB20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199" y="6206710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1">
            <a:hlinkClick r:id="" action="ppaction://hlinkshowjump?jump=endshow"/>
            <a:extLst>
              <a:ext uri="{FF2B5EF4-FFF2-40B4-BE49-F238E27FC236}">
                <a16:creationId xmlns:a16="http://schemas.microsoft.com/office/drawing/2014/main" xmlns="" id="{8E98594A-9F5B-42C1-BD1B-A09CB412F2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462" y="6206710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2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6218CFA7-98CC-442D-BEBE-A1553868C7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287" y="6206710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Box 12">
            <a:extLst>
              <a:ext uri="{FF2B5EF4-FFF2-40B4-BE49-F238E27FC236}">
                <a16:creationId xmlns:a16="http://schemas.microsoft.com/office/drawing/2014/main" xmlns="" id="{5B6FA10E-8995-4127-8090-C83C1414A2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94391" y="6161892"/>
            <a:ext cx="7496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E6917046-7821-4E21-9A87-844A5557DF67}" type="slidenum">
              <a:rPr lang="en-US" altLang="zh-CN" sz="2000" b="1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pPr algn="ctr" eaLnBrk="1" hangingPunct="1">
                <a:spcBef>
                  <a:spcPct val="50000"/>
                </a:spcBef>
              </a:pPr>
              <a:t>‹#›</a:t>
            </a:fld>
            <a:endParaRPr lang="en-US" altLang="zh-CN" sz="2000" b="1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0E11FA82-59DB-42BF-A213-9D3102E5DAAC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523655" y="214730"/>
            <a:ext cx="8413209" cy="583437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D832296E-78AF-4C00-8E68-2106B6670AA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" y="7374"/>
            <a:ext cx="800099" cy="709209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4AA3AD5F-892E-41E2-B308-4765B984DB95}"/>
              </a:ext>
            </a:extLst>
          </p:cNvPr>
          <p:cNvSpPr txBox="1"/>
          <p:nvPr userDrawn="1"/>
        </p:nvSpPr>
        <p:spPr>
          <a:xfrm>
            <a:off x="2225869" y="0"/>
            <a:ext cx="2808312" cy="460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傅立叶级数</a:t>
            </a:r>
            <a:endParaRPr lang="zh-CN" altLang="en-US" sz="1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4C843FFB-DF1C-4965-8B97-93ED98BA61B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095" y="6190205"/>
            <a:ext cx="1080120" cy="66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9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slide" Target="slide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48.wmf"/><Relationship Id="rId26" Type="http://schemas.openxmlformats.org/officeDocument/2006/relationships/image" Target="../media/image52.wmf"/><Relationship Id="rId39" Type="http://schemas.openxmlformats.org/officeDocument/2006/relationships/image" Target="../media/image58.wmf"/><Relationship Id="rId3" Type="http://schemas.openxmlformats.org/officeDocument/2006/relationships/oleObject" Target="../embeddings/oleObject32.bin"/><Relationship Id="rId21" Type="http://schemas.openxmlformats.org/officeDocument/2006/relationships/oleObject" Target="../embeddings/oleObject41.bin"/><Relationship Id="rId34" Type="http://schemas.openxmlformats.org/officeDocument/2006/relationships/oleObject" Target="../embeddings/oleObject48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39.bin"/><Relationship Id="rId25" Type="http://schemas.openxmlformats.org/officeDocument/2006/relationships/oleObject" Target="../embeddings/oleObject43.bin"/><Relationship Id="rId33" Type="http://schemas.openxmlformats.org/officeDocument/2006/relationships/image" Target="../media/image55.wmf"/><Relationship Id="rId38" Type="http://schemas.openxmlformats.org/officeDocument/2006/relationships/oleObject" Target="../embeddings/oleObject50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29" Type="http://schemas.openxmlformats.org/officeDocument/2006/relationships/oleObject" Target="../embeddings/oleObject45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36.bin"/><Relationship Id="rId24" Type="http://schemas.openxmlformats.org/officeDocument/2006/relationships/image" Target="../media/image51.wmf"/><Relationship Id="rId32" Type="http://schemas.openxmlformats.org/officeDocument/2006/relationships/oleObject" Target="../embeddings/oleObject47.bin"/><Relationship Id="rId37" Type="http://schemas.openxmlformats.org/officeDocument/2006/relationships/image" Target="../media/image57.wmf"/><Relationship Id="rId40" Type="http://schemas.openxmlformats.org/officeDocument/2006/relationships/oleObject" Target="../embeddings/oleObject51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23" Type="http://schemas.openxmlformats.org/officeDocument/2006/relationships/oleObject" Target="../embeddings/oleObject42.bin"/><Relationship Id="rId28" Type="http://schemas.openxmlformats.org/officeDocument/2006/relationships/image" Target="../media/image53.wmf"/><Relationship Id="rId36" Type="http://schemas.openxmlformats.org/officeDocument/2006/relationships/oleObject" Target="../embeddings/oleObject49.bin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40.bin"/><Relationship Id="rId31" Type="http://schemas.openxmlformats.org/officeDocument/2006/relationships/image" Target="../media/image5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6.wmf"/><Relationship Id="rId22" Type="http://schemas.openxmlformats.org/officeDocument/2006/relationships/image" Target="../media/image50.wmf"/><Relationship Id="rId27" Type="http://schemas.openxmlformats.org/officeDocument/2006/relationships/oleObject" Target="../embeddings/oleObject44.bin"/><Relationship Id="rId30" Type="http://schemas.openxmlformats.org/officeDocument/2006/relationships/oleObject" Target="../embeddings/oleObject46.bin"/><Relationship Id="rId35" Type="http://schemas.openxmlformats.org/officeDocument/2006/relationships/image" Target="../media/image5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70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77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7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82.wmf"/><Relationship Id="rId18" Type="http://schemas.openxmlformats.org/officeDocument/2006/relationships/oleObject" Target="../embeddings/oleObject78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86.wmf"/><Relationship Id="rId7" Type="http://schemas.openxmlformats.org/officeDocument/2006/relationships/image" Target="../media/image79.wmf"/><Relationship Id="rId12" Type="http://schemas.openxmlformats.org/officeDocument/2006/relationships/oleObject" Target="../embeddings/oleObject75.bin"/><Relationship Id="rId17" Type="http://schemas.openxmlformats.org/officeDocument/2006/relationships/image" Target="../media/image84.wmf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77.bin"/><Relationship Id="rId20" Type="http://schemas.openxmlformats.org/officeDocument/2006/relationships/oleObject" Target="../embeddings/oleObject79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81.wmf"/><Relationship Id="rId5" Type="http://schemas.openxmlformats.org/officeDocument/2006/relationships/image" Target="../media/image78.wmf"/><Relationship Id="rId15" Type="http://schemas.openxmlformats.org/officeDocument/2006/relationships/image" Target="../media/image83.wmf"/><Relationship Id="rId23" Type="http://schemas.openxmlformats.org/officeDocument/2006/relationships/image" Target="../media/image87.wmf"/><Relationship Id="rId10" Type="http://schemas.openxmlformats.org/officeDocument/2006/relationships/oleObject" Target="../embeddings/oleObject74.bin"/><Relationship Id="rId19" Type="http://schemas.openxmlformats.org/officeDocument/2006/relationships/image" Target="../media/image85.wmf"/><Relationship Id="rId4" Type="http://schemas.openxmlformats.org/officeDocument/2006/relationships/oleObject" Target="../embeddings/oleObject71.bin"/><Relationship Id="rId9" Type="http://schemas.openxmlformats.org/officeDocument/2006/relationships/image" Target="../media/image80.wmf"/><Relationship Id="rId14" Type="http://schemas.openxmlformats.org/officeDocument/2006/relationships/oleObject" Target="../embeddings/oleObject76.bin"/><Relationship Id="rId22" Type="http://schemas.openxmlformats.org/officeDocument/2006/relationships/oleObject" Target="../embeddings/oleObject8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0.xml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slide" Target="slide1.xml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3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40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31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39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86ECA861-C0B7-4132-9EC6-2913E6DF6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1BD70EB1-13F8-40AA-BEE1-0A3600068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4876800" cy="8382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第十二章   无穷级数</a:t>
            </a:r>
            <a:endParaRPr lang="zh-CN" altLang="en-US" dirty="0"/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xmlns="" id="{9EF4B1EC-8E2D-4E31-A739-2E354A04F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213725" cy="514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一  重点与难点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  </a:t>
            </a:r>
            <a:r>
              <a:rPr lang="en-US" altLang="zh-CN" sz="2400">
                <a:latin typeface="宋体" panose="02010600030101010101" pitchFamily="2" charset="-122"/>
              </a:rPr>
              <a:t>1.</a:t>
            </a:r>
            <a:r>
              <a:rPr lang="zh-CN" altLang="en-US" sz="2400">
                <a:latin typeface="宋体" panose="02010600030101010101" pitchFamily="2" charset="-122"/>
              </a:rPr>
              <a:t>无穷级数及其收敛、发散的概念；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    无穷级数的基本性质及收敛的必要条件；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    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</a:rPr>
              <a:t>正项级数</a:t>
            </a:r>
            <a:r>
              <a:rPr lang="zh-CN" altLang="en-US" sz="2400">
                <a:latin typeface="宋体" panose="02010600030101010101" pitchFamily="2" charset="-122"/>
              </a:rPr>
              <a:t>的比较审敛法及几何级数和 </a:t>
            </a:r>
            <a:r>
              <a:rPr lang="en-US" altLang="zh-CN" sz="2400" i="1">
                <a:latin typeface="宋体" panose="02010600030101010101" pitchFamily="2" charset="-122"/>
              </a:rPr>
              <a:t>p-</a:t>
            </a:r>
            <a:r>
              <a:rPr lang="zh-CN" altLang="en-US" sz="2400">
                <a:latin typeface="宋体" panose="02010600030101010101" pitchFamily="2" charset="-122"/>
              </a:rPr>
              <a:t>级数的收敛性；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    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</a:rPr>
              <a:t>正项级数</a:t>
            </a:r>
            <a:r>
              <a:rPr lang="zh-CN" altLang="en-US" sz="2400">
                <a:latin typeface="宋体" panose="02010600030101010101" pitchFamily="2" charset="-122"/>
              </a:rPr>
              <a:t>的比值审敛法和根值审敛法；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    交错级数的莱布尼茨定理，级数绝对收敛和条件收敛的概念和判别方法。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    </a:t>
            </a:r>
            <a:r>
              <a:rPr lang="en-US" altLang="zh-CN" sz="2400"/>
              <a:t>(1)</a:t>
            </a:r>
            <a:r>
              <a:rPr lang="en-US" altLang="zh-CN" sz="2400" baseline="30000">
                <a:latin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</a:rPr>
              <a:t>填空</a:t>
            </a:r>
            <a:r>
              <a:rPr lang="en-US" altLang="zh-CN" sz="2400">
                <a:latin typeface="宋体" panose="02010600030101010101" pitchFamily="2" charset="-122"/>
              </a:rPr>
              <a:t>(</a:t>
            </a:r>
            <a:r>
              <a:rPr lang="en-US" altLang="zh-CN" sz="2400"/>
              <a:t>10</a:t>
            </a:r>
            <a:r>
              <a:rPr lang="zh-CN" altLang="en-US" sz="2400">
                <a:latin typeface="宋体" panose="02010600030101010101" pitchFamily="2" charset="-122"/>
              </a:rPr>
              <a:t>个</a:t>
            </a:r>
            <a:r>
              <a:rPr lang="en-US" altLang="zh-CN" sz="2400">
                <a:latin typeface="宋体" panose="02010600030101010101" pitchFamily="2" charset="-122"/>
              </a:rPr>
              <a:t>)             (</a:t>
            </a:r>
            <a:r>
              <a:rPr lang="en-US" altLang="zh-CN" sz="2400"/>
              <a:t>2)</a:t>
            </a:r>
            <a:r>
              <a:rPr lang="en-US" altLang="zh-CN" sz="2400" baseline="30000"/>
              <a:t>  </a:t>
            </a:r>
            <a:r>
              <a:rPr lang="zh-CN" altLang="en-US" sz="2400"/>
              <a:t>判断是非</a:t>
            </a:r>
            <a:r>
              <a:rPr lang="en-US" altLang="zh-CN" sz="2400"/>
              <a:t>(14</a:t>
            </a:r>
            <a:r>
              <a:rPr lang="zh-CN" altLang="en-US" sz="2400"/>
              <a:t>个</a:t>
            </a:r>
            <a:r>
              <a:rPr lang="en-US" altLang="zh-CN" sz="2400"/>
              <a:t>)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宋体" panose="02010600030101010101" pitchFamily="2" charset="-122"/>
              </a:rPr>
              <a:t>  </a:t>
            </a:r>
            <a:r>
              <a:rPr lang="en-US" altLang="zh-CN" sz="2400"/>
              <a:t>2</a:t>
            </a:r>
            <a:r>
              <a:rPr lang="en-US" altLang="zh-CN" sz="2400">
                <a:latin typeface="宋体" panose="02010600030101010101" pitchFamily="2" charset="-122"/>
              </a:rPr>
              <a:t>.</a:t>
            </a:r>
            <a:r>
              <a:rPr lang="zh-CN" altLang="en-US" sz="2400">
                <a:latin typeface="宋体" panose="02010600030101010101" pitchFamily="2" charset="-122"/>
              </a:rPr>
              <a:t>理解函数项级数的收敛域与和函数的概念；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    熟练掌握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</a:rPr>
              <a:t>确定幂级数收敛域</a:t>
            </a:r>
            <a:r>
              <a:rPr lang="zh-CN" altLang="en-US" sz="2400">
                <a:latin typeface="宋体" panose="02010600030101010101" pitchFamily="2" charset="-122"/>
              </a:rPr>
              <a:t>的方法；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    会求简单的幂级数的和函数；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  </a:t>
            </a:r>
            <a:r>
              <a:rPr lang="en-US" altLang="zh-CN" sz="2400"/>
              <a:t>3</a:t>
            </a:r>
            <a:r>
              <a:rPr lang="en-US" altLang="zh-CN" sz="2400">
                <a:latin typeface="宋体" panose="02010600030101010101" pitchFamily="2" charset="-122"/>
              </a:rPr>
              <a:t>.</a:t>
            </a:r>
            <a:r>
              <a:rPr lang="zh-CN" altLang="en-US" sz="2400">
                <a:latin typeface="宋体" panose="02010600030101010101" pitchFamily="2" charset="-122"/>
              </a:rPr>
              <a:t>函数可展为幂级数的充要条件</a:t>
            </a:r>
            <a:r>
              <a:rPr lang="zh-CN" altLang="en-US" sz="2400">
                <a:sym typeface="Symbol" panose="05050102010706020507" pitchFamily="18" charset="2"/>
              </a:rPr>
              <a:t>；</a:t>
            </a:r>
            <a:r>
              <a:rPr lang="zh-CN" altLang="en-US" sz="2400">
                <a:latin typeface="宋体" panose="02010600030101010101" pitchFamily="2" charset="-122"/>
              </a:rPr>
              <a:t>     </a:t>
            </a:r>
          </a:p>
        </p:txBody>
      </p:sp>
      <p:sp>
        <p:nvSpPr>
          <p:cNvPr id="4101" name="AutoShape 2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D52F65F6-0306-4164-A504-DF9F50B76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5029200"/>
            <a:ext cx="304800" cy="3048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102" name="AutoShape 21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97A23DD0-DF7F-45B4-BD12-520BFA46E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114800"/>
            <a:ext cx="304800" cy="3048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103" name="AutoShape 22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xmlns="" id="{7AAE71F2-48BF-467F-B67B-E29BAEBB9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114800"/>
            <a:ext cx="304800" cy="3048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104" name="AutoShape 24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xmlns="" id="{B459A590-C746-403D-A39D-92D86CFA4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791200"/>
            <a:ext cx="304800" cy="3048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5" name="Object 7">
            <a:extLst>
              <a:ext uri="{FF2B5EF4-FFF2-40B4-BE49-F238E27FC236}">
                <a16:creationId xmlns:a16="http://schemas.microsoft.com/office/drawing/2014/main" xmlns="" id="{CFF12AEE-4C91-4635-A7EF-99BACFF56D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45363" y="3119438"/>
          <a:ext cx="15287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2" name="公式" r:id="rId3" imgW="850531" imgH="203112" progId="Equation.3">
                  <p:embed/>
                </p:oleObj>
              </mc:Choice>
              <mc:Fallback>
                <p:oleObj name="公式" r:id="rId3" imgW="850531" imgH="203112" progId="Equation.3">
                  <p:embed/>
                  <p:pic>
                    <p:nvPicPr>
                      <p:cNvPr id="17415" name="Object 7">
                        <a:extLst>
                          <a:ext uri="{FF2B5EF4-FFF2-40B4-BE49-F238E27FC236}">
                            <a16:creationId xmlns:a16="http://schemas.microsoft.com/office/drawing/2014/main" xmlns="" id="{CFF12AEE-4C91-4635-A7EF-99BACFF56D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5363" y="3119438"/>
                        <a:ext cx="1528762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>
            <a:extLst>
              <a:ext uri="{FF2B5EF4-FFF2-40B4-BE49-F238E27FC236}">
                <a16:creationId xmlns:a16="http://schemas.microsoft.com/office/drawing/2014/main" xmlns="" id="{43A2E14D-8214-4CDE-9E11-9226BE5A5D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42225" y="3973513"/>
          <a:ext cx="12319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3" name="公式" r:id="rId5" imgW="685800" imgH="203200" progId="Equation.3">
                  <p:embed/>
                </p:oleObj>
              </mc:Choice>
              <mc:Fallback>
                <p:oleObj name="公式" r:id="rId5" imgW="685800" imgH="203200" progId="Equation.3">
                  <p:embed/>
                  <p:pic>
                    <p:nvPicPr>
                      <p:cNvPr id="17416" name="Object 8">
                        <a:extLst>
                          <a:ext uri="{FF2B5EF4-FFF2-40B4-BE49-F238E27FC236}">
                            <a16:creationId xmlns:a16="http://schemas.microsoft.com/office/drawing/2014/main" xmlns="" id="{43A2E14D-8214-4CDE-9E11-9226BE5A5D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2225" y="3973513"/>
                        <a:ext cx="123190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>
            <a:extLst>
              <a:ext uri="{FF2B5EF4-FFF2-40B4-BE49-F238E27FC236}">
                <a16:creationId xmlns:a16="http://schemas.microsoft.com/office/drawing/2014/main" xmlns="" id="{E52A33A6-8CC4-4369-995F-E6F6B3E587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5621338"/>
          <a:ext cx="12541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4" name="公式" r:id="rId7" imgW="698197" imgH="203112" progId="Equation.3">
                  <p:embed/>
                </p:oleObj>
              </mc:Choice>
              <mc:Fallback>
                <p:oleObj name="公式" r:id="rId7" imgW="698197" imgH="203112" progId="Equation.3">
                  <p:embed/>
                  <p:pic>
                    <p:nvPicPr>
                      <p:cNvPr id="17417" name="Object 9">
                        <a:extLst>
                          <a:ext uri="{FF2B5EF4-FFF2-40B4-BE49-F238E27FC236}">
                            <a16:creationId xmlns:a16="http://schemas.microsoft.com/office/drawing/2014/main" xmlns="" id="{E52A33A6-8CC4-4369-995F-E6F6B3E587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621338"/>
                        <a:ext cx="125412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>
            <a:extLst>
              <a:ext uri="{FF2B5EF4-FFF2-40B4-BE49-F238E27FC236}">
                <a16:creationId xmlns:a16="http://schemas.microsoft.com/office/drawing/2014/main" xmlns="" id="{1A07ECC6-F997-4A8C-A9DF-5996A52027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001838"/>
          <a:ext cx="223678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5" name="公式" r:id="rId9" imgW="1244600" imgH="444500" progId="Equation.3">
                  <p:embed/>
                </p:oleObj>
              </mc:Choice>
              <mc:Fallback>
                <p:oleObj name="公式" r:id="rId9" imgW="1244600" imgH="444500" progId="Equation.3">
                  <p:embed/>
                  <p:pic>
                    <p:nvPicPr>
                      <p:cNvPr id="17419" name="Object 11">
                        <a:extLst>
                          <a:ext uri="{FF2B5EF4-FFF2-40B4-BE49-F238E27FC236}">
                            <a16:creationId xmlns:a16="http://schemas.microsoft.com/office/drawing/2014/main" xmlns="" id="{1A07ECC6-F997-4A8C-A9DF-5996A52027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01838"/>
                        <a:ext cx="2236788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>
            <a:extLst>
              <a:ext uri="{FF2B5EF4-FFF2-40B4-BE49-F238E27FC236}">
                <a16:creationId xmlns:a16="http://schemas.microsoft.com/office/drawing/2014/main" xmlns="" id="{C473F7FA-E3BB-4A5F-83B5-1FC2499498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022475"/>
          <a:ext cx="42560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6" name="公式" r:id="rId11" imgW="2501900" imgH="444500" progId="Equation.3">
                  <p:embed/>
                </p:oleObj>
              </mc:Choice>
              <mc:Fallback>
                <p:oleObj name="公式" r:id="rId11" imgW="2501900" imgH="444500" progId="Equation.3">
                  <p:embed/>
                  <p:pic>
                    <p:nvPicPr>
                      <p:cNvPr id="17420" name="Object 12">
                        <a:extLst>
                          <a:ext uri="{FF2B5EF4-FFF2-40B4-BE49-F238E27FC236}">
                            <a16:creationId xmlns:a16="http://schemas.microsoft.com/office/drawing/2014/main" xmlns="" id="{C473F7FA-E3BB-4A5F-83B5-1FC2499498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022475"/>
                        <a:ext cx="4256088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>
            <a:extLst>
              <a:ext uri="{FF2B5EF4-FFF2-40B4-BE49-F238E27FC236}">
                <a16:creationId xmlns:a16="http://schemas.microsoft.com/office/drawing/2014/main" xmlns="" id="{7E86DFAB-75D0-4CFF-81BD-7FAB0C18E6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3650" y="2903538"/>
          <a:ext cx="16891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7" name="公式" r:id="rId13" imgW="939392" imgH="444307" progId="Equation.3">
                  <p:embed/>
                </p:oleObj>
              </mc:Choice>
              <mc:Fallback>
                <p:oleObj name="公式" r:id="rId13" imgW="939392" imgH="444307" progId="Equation.3">
                  <p:embed/>
                  <p:pic>
                    <p:nvPicPr>
                      <p:cNvPr id="17421" name="Object 13">
                        <a:extLst>
                          <a:ext uri="{FF2B5EF4-FFF2-40B4-BE49-F238E27FC236}">
                            <a16:creationId xmlns:a16="http://schemas.microsoft.com/office/drawing/2014/main" xmlns="" id="{7E86DFAB-75D0-4CFF-81BD-7FAB0C18E6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2903538"/>
                        <a:ext cx="16891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>
            <a:extLst>
              <a:ext uri="{FF2B5EF4-FFF2-40B4-BE49-F238E27FC236}">
                <a16:creationId xmlns:a16="http://schemas.microsoft.com/office/drawing/2014/main" xmlns="" id="{692F3223-5995-4CD7-90E8-71A90388B7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7838" y="2938463"/>
          <a:ext cx="3894137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8" name="公式" r:id="rId15" imgW="2374900" imgH="444500" progId="Equation.3">
                  <p:embed/>
                </p:oleObj>
              </mc:Choice>
              <mc:Fallback>
                <p:oleObj name="公式" r:id="rId15" imgW="2374900" imgH="444500" progId="Equation.3">
                  <p:embed/>
                  <p:pic>
                    <p:nvPicPr>
                      <p:cNvPr id="17422" name="Object 14">
                        <a:extLst>
                          <a:ext uri="{FF2B5EF4-FFF2-40B4-BE49-F238E27FC236}">
                            <a16:creationId xmlns:a16="http://schemas.microsoft.com/office/drawing/2014/main" xmlns="" id="{692F3223-5995-4CD7-90E8-71A90388B7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2938463"/>
                        <a:ext cx="3894137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5">
            <a:extLst>
              <a:ext uri="{FF2B5EF4-FFF2-40B4-BE49-F238E27FC236}">
                <a16:creationId xmlns:a16="http://schemas.microsoft.com/office/drawing/2014/main" xmlns="" id="{71AE8508-4936-4C9C-854C-88A96600C3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759200"/>
          <a:ext cx="162083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9" name="公式" r:id="rId17" imgW="901309" imgH="444307" progId="Equation.3">
                  <p:embed/>
                </p:oleObj>
              </mc:Choice>
              <mc:Fallback>
                <p:oleObj name="公式" r:id="rId17" imgW="901309" imgH="444307" progId="Equation.3">
                  <p:embed/>
                  <p:pic>
                    <p:nvPicPr>
                      <p:cNvPr id="17423" name="Object 15">
                        <a:extLst>
                          <a:ext uri="{FF2B5EF4-FFF2-40B4-BE49-F238E27FC236}">
                            <a16:creationId xmlns:a16="http://schemas.microsoft.com/office/drawing/2014/main" xmlns="" id="{71AE8508-4936-4C9C-854C-88A96600C3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759200"/>
                        <a:ext cx="1620838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16">
            <a:extLst>
              <a:ext uri="{FF2B5EF4-FFF2-40B4-BE49-F238E27FC236}">
                <a16:creationId xmlns:a16="http://schemas.microsoft.com/office/drawing/2014/main" xmlns="" id="{4923856A-7B54-4FB2-9097-DB404E7196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795713"/>
          <a:ext cx="407035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0" name="公式" r:id="rId19" imgW="2374900" imgH="419100" progId="Equation.3">
                  <p:embed/>
                </p:oleObj>
              </mc:Choice>
              <mc:Fallback>
                <p:oleObj name="公式" r:id="rId19" imgW="2374900" imgH="419100" progId="Equation.3">
                  <p:embed/>
                  <p:pic>
                    <p:nvPicPr>
                      <p:cNvPr id="17424" name="Object 16">
                        <a:extLst>
                          <a:ext uri="{FF2B5EF4-FFF2-40B4-BE49-F238E27FC236}">
                            <a16:creationId xmlns:a16="http://schemas.microsoft.com/office/drawing/2014/main" xmlns="" id="{4923856A-7B54-4FB2-9097-DB404E7196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795713"/>
                        <a:ext cx="4070350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18">
            <a:extLst>
              <a:ext uri="{FF2B5EF4-FFF2-40B4-BE49-F238E27FC236}">
                <a16:creationId xmlns:a16="http://schemas.microsoft.com/office/drawing/2014/main" xmlns="" id="{65BBDEC9-8CEC-46BC-932C-6A971DDF2F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4664075"/>
          <a:ext cx="425767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1" name="公式" r:id="rId21" imgW="2438400" imgH="431800" progId="Equation.3">
                  <p:embed/>
                </p:oleObj>
              </mc:Choice>
              <mc:Fallback>
                <p:oleObj name="公式" r:id="rId21" imgW="2438400" imgH="431800" progId="Equation.3">
                  <p:embed/>
                  <p:pic>
                    <p:nvPicPr>
                      <p:cNvPr id="17426" name="Object 18">
                        <a:extLst>
                          <a:ext uri="{FF2B5EF4-FFF2-40B4-BE49-F238E27FC236}">
                            <a16:creationId xmlns:a16="http://schemas.microsoft.com/office/drawing/2014/main" xmlns="" id="{65BBDEC9-8CEC-46BC-932C-6A971DDF2F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4664075"/>
                        <a:ext cx="425767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19">
            <a:extLst>
              <a:ext uri="{FF2B5EF4-FFF2-40B4-BE49-F238E27FC236}">
                <a16:creationId xmlns:a16="http://schemas.microsoft.com/office/drawing/2014/main" xmlns="" id="{E5677A8E-0300-4F8B-985E-3B036DF868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2625" y="5468938"/>
          <a:ext cx="6630988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2" name="公式" r:id="rId23" imgW="3797300" imgH="406400" progId="Equation.3">
                  <p:embed/>
                </p:oleObj>
              </mc:Choice>
              <mc:Fallback>
                <p:oleObj name="公式" r:id="rId23" imgW="3797300" imgH="406400" progId="Equation.3">
                  <p:embed/>
                  <p:pic>
                    <p:nvPicPr>
                      <p:cNvPr id="17427" name="Object 19">
                        <a:extLst>
                          <a:ext uri="{FF2B5EF4-FFF2-40B4-BE49-F238E27FC236}">
                            <a16:creationId xmlns:a16="http://schemas.microsoft.com/office/drawing/2014/main" xmlns="" id="{E5677A8E-0300-4F8B-985E-3B036DF868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5468938"/>
                        <a:ext cx="6630988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8" name="Text Box 20">
            <a:extLst>
              <a:ext uri="{FF2B5EF4-FFF2-40B4-BE49-F238E27FC236}">
                <a16:creationId xmlns:a16="http://schemas.microsoft.com/office/drawing/2014/main" xmlns="" id="{33FFD853-F00D-46CE-A2BA-819A30406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3528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800" b="0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17429" name="Object 21">
            <a:extLst>
              <a:ext uri="{FF2B5EF4-FFF2-40B4-BE49-F238E27FC236}">
                <a16:creationId xmlns:a16="http://schemas.microsoft.com/office/drawing/2014/main" xmlns="" id="{9C32BEC2-750E-41F6-B6A4-B6F42A3DC2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143000"/>
          <a:ext cx="77311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3" name="公式" r:id="rId25" imgW="431613" imgH="444307" progId="Equation.3">
                  <p:embed/>
                </p:oleObj>
              </mc:Choice>
              <mc:Fallback>
                <p:oleObj name="公式" r:id="rId25" imgW="431613" imgH="444307" progId="Equation.3">
                  <p:embed/>
                  <p:pic>
                    <p:nvPicPr>
                      <p:cNvPr id="17429" name="Object 21">
                        <a:extLst>
                          <a:ext uri="{FF2B5EF4-FFF2-40B4-BE49-F238E27FC236}">
                            <a16:creationId xmlns:a16="http://schemas.microsoft.com/office/drawing/2014/main" xmlns="" id="{9C32BEC2-750E-41F6-B6A4-B6F42A3DC2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143000"/>
                        <a:ext cx="773113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0" name="Object 22">
            <a:extLst>
              <a:ext uri="{FF2B5EF4-FFF2-40B4-BE49-F238E27FC236}">
                <a16:creationId xmlns:a16="http://schemas.microsoft.com/office/drawing/2014/main" xmlns="" id="{3F01B419-0383-4407-A183-2411C34965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154113"/>
          <a:ext cx="32766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4" name="公式" r:id="rId27" imgW="1778000" imgH="419100" progId="Equation.3">
                  <p:embed/>
                </p:oleObj>
              </mc:Choice>
              <mc:Fallback>
                <p:oleObj name="公式" r:id="rId27" imgW="1778000" imgH="419100" progId="Equation.3">
                  <p:embed/>
                  <p:pic>
                    <p:nvPicPr>
                      <p:cNvPr id="17430" name="Object 22">
                        <a:extLst>
                          <a:ext uri="{FF2B5EF4-FFF2-40B4-BE49-F238E27FC236}">
                            <a16:creationId xmlns:a16="http://schemas.microsoft.com/office/drawing/2014/main" xmlns="" id="{3F01B419-0383-4407-A183-2411C34965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154113"/>
                        <a:ext cx="32766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1" name="Object 23">
            <a:extLst>
              <a:ext uri="{FF2B5EF4-FFF2-40B4-BE49-F238E27FC236}">
                <a16:creationId xmlns:a16="http://schemas.microsoft.com/office/drawing/2014/main" xmlns="" id="{62917EA1-DB06-4FCE-9996-F857314350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45363" y="1358900"/>
          <a:ext cx="152876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5" name="公式" r:id="rId29" imgW="850531" imgH="203112" progId="Equation.3">
                  <p:embed/>
                </p:oleObj>
              </mc:Choice>
              <mc:Fallback>
                <p:oleObj name="公式" r:id="rId29" imgW="850531" imgH="203112" progId="Equation.3">
                  <p:embed/>
                  <p:pic>
                    <p:nvPicPr>
                      <p:cNvPr id="17431" name="Object 23">
                        <a:extLst>
                          <a:ext uri="{FF2B5EF4-FFF2-40B4-BE49-F238E27FC236}">
                            <a16:creationId xmlns:a16="http://schemas.microsoft.com/office/drawing/2014/main" xmlns="" id="{62917EA1-DB06-4FCE-9996-F857314350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5363" y="1358900"/>
                        <a:ext cx="1528762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9" name="Object 41">
            <a:extLst>
              <a:ext uri="{FF2B5EF4-FFF2-40B4-BE49-F238E27FC236}">
                <a16:creationId xmlns:a16="http://schemas.microsoft.com/office/drawing/2014/main" xmlns="" id="{AD37DB02-2A48-49CC-8DF1-60F3834B7E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513" y="1371600"/>
          <a:ext cx="67468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6" name="公式" r:id="rId30" imgW="330057" imgH="203112" progId="Equation.3">
                  <p:embed/>
                </p:oleObj>
              </mc:Choice>
              <mc:Fallback>
                <p:oleObj name="公式" r:id="rId30" imgW="330057" imgH="203112" progId="Equation.3">
                  <p:embed/>
                  <p:pic>
                    <p:nvPicPr>
                      <p:cNvPr id="17449" name="Object 41">
                        <a:extLst>
                          <a:ext uri="{FF2B5EF4-FFF2-40B4-BE49-F238E27FC236}">
                            <a16:creationId xmlns:a16="http://schemas.microsoft.com/office/drawing/2014/main" xmlns="" id="{AD37DB02-2A48-49CC-8DF1-60F3834B7E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1371600"/>
                        <a:ext cx="674687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50" name="Object 42">
            <a:extLst>
              <a:ext uri="{FF2B5EF4-FFF2-40B4-BE49-F238E27FC236}">
                <a16:creationId xmlns:a16="http://schemas.microsoft.com/office/drawing/2014/main" xmlns="" id="{2ABB82AE-3107-4645-AE19-542DAC36EF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513" y="2222500"/>
          <a:ext cx="9048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7" name="公式" r:id="rId32" imgW="444114" imgH="177646" progId="Equation.3">
                  <p:embed/>
                </p:oleObj>
              </mc:Choice>
              <mc:Fallback>
                <p:oleObj name="公式" r:id="rId32" imgW="444114" imgH="177646" progId="Equation.3">
                  <p:embed/>
                  <p:pic>
                    <p:nvPicPr>
                      <p:cNvPr id="17450" name="Object 42">
                        <a:extLst>
                          <a:ext uri="{FF2B5EF4-FFF2-40B4-BE49-F238E27FC236}">
                            <a16:creationId xmlns:a16="http://schemas.microsoft.com/office/drawing/2014/main" xmlns="" id="{2ABB82AE-3107-4645-AE19-542DAC36EF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2222500"/>
                        <a:ext cx="904875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51" name="Object 43">
            <a:extLst>
              <a:ext uri="{FF2B5EF4-FFF2-40B4-BE49-F238E27FC236}">
                <a16:creationId xmlns:a16="http://schemas.microsoft.com/office/drawing/2014/main" xmlns="" id="{7A6942C4-46AC-4616-AA1B-0FB2D9A5F5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513" y="3160713"/>
          <a:ext cx="93503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8" name="公式" r:id="rId34" imgW="457200" imgH="139700" progId="Equation.3">
                  <p:embed/>
                </p:oleObj>
              </mc:Choice>
              <mc:Fallback>
                <p:oleObj name="公式" r:id="rId34" imgW="457200" imgH="139700" progId="Equation.3">
                  <p:embed/>
                  <p:pic>
                    <p:nvPicPr>
                      <p:cNvPr id="17451" name="Object 43">
                        <a:extLst>
                          <a:ext uri="{FF2B5EF4-FFF2-40B4-BE49-F238E27FC236}">
                            <a16:creationId xmlns:a16="http://schemas.microsoft.com/office/drawing/2014/main" xmlns="" id="{7A6942C4-46AC-4616-AA1B-0FB2D9A5F5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3160713"/>
                        <a:ext cx="935037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52" name="Object 44">
            <a:extLst>
              <a:ext uri="{FF2B5EF4-FFF2-40B4-BE49-F238E27FC236}">
                <a16:creationId xmlns:a16="http://schemas.microsoft.com/office/drawing/2014/main" xmlns="" id="{7FEDDC28-3DB2-4D7B-A7AA-19145DFACB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513" y="3952875"/>
          <a:ext cx="14763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9" name="公式" r:id="rId36" imgW="723586" imgH="203112" progId="Equation.3">
                  <p:embed/>
                </p:oleObj>
              </mc:Choice>
              <mc:Fallback>
                <p:oleObj name="公式" r:id="rId36" imgW="723586" imgH="203112" progId="Equation.3">
                  <p:embed/>
                  <p:pic>
                    <p:nvPicPr>
                      <p:cNvPr id="17452" name="Object 44">
                        <a:extLst>
                          <a:ext uri="{FF2B5EF4-FFF2-40B4-BE49-F238E27FC236}">
                            <a16:creationId xmlns:a16="http://schemas.microsoft.com/office/drawing/2014/main" xmlns="" id="{7FEDDC28-3DB2-4D7B-A7AA-19145DFACB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3952875"/>
                        <a:ext cx="14763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53" name="Object 45">
            <a:extLst>
              <a:ext uri="{FF2B5EF4-FFF2-40B4-BE49-F238E27FC236}">
                <a16:creationId xmlns:a16="http://schemas.microsoft.com/office/drawing/2014/main" xmlns="" id="{1D672AC3-F6B8-4398-BC3B-B676A96FB3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513" y="4810125"/>
          <a:ext cx="14001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0" name="公式" r:id="rId38" imgW="685800" imgH="228600" progId="Equation.3">
                  <p:embed/>
                </p:oleObj>
              </mc:Choice>
              <mc:Fallback>
                <p:oleObj name="公式" r:id="rId38" imgW="685800" imgH="228600" progId="Equation.3">
                  <p:embed/>
                  <p:pic>
                    <p:nvPicPr>
                      <p:cNvPr id="17453" name="Object 45">
                        <a:extLst>
                          <a:ext uri="{FF2B5EF4-FFF2-40B4-BE49-F238E27FC236}">
                            <a16:creationId xmlns:a16="http://schemas.microsoft.com/office/drawing/2014/main" xmlns="" id="{1D672AC3-F6B8-4398-BC3B-B676A96FB3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4810125"/>
                        <a:ext cx="140017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54" name="Object 46">
            <a:extLst>
              <a:ext uri="{FF2B5EF4-FFF2-40B4-BE49-F238E27FC236}">
                <a16:creationId xmlns:a16="http://schemas.microsoft.com/office/drawing/2014/main" xmlns="" id="{6A922C57-4A46-472D-9A83-96EB5534B3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39038" y="2209800"/>
          <a:ext cx="152876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1" name="公式" r:id="rId40" imgW="850531" imgH="203112" progId="Equation.3">
                  <p:embed/>
                </p:oleObj>
              </mc:Choice>
              <mc:Fallback>
                <p:oleObj name="公式" r:id="rId40" imgW="850531" imgH="203112" progId="Equation.3">
                  <p:embed/>
                  <p:pic>
                    <p:nvPicPr>
                      <p:cNvPr id="17454" name="Object 46">
                        <a:extLst>
                          <a:ext uri="{FF2B5EF4-FFF2-40B4-BE49-F238E27FC236}">
                            <a16:creationId xmlns:a16="http://schemas.microsoft.com/office/drawing/2014/main" xmlns="" id="{6A922C57-4A46-472D-9A83-96EB5534B3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9038" y="2209800"/>
                        <a:ext cx="1528762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5" name="Text Box 47">
            <a:extLst>
              <a:ext uri="{FF2B5EF4-FFF2-40B4-BE49-F238E27FC236}">
                <a16:creationId xmlns:a16="http://schemas.microsoft.com/office/drawing/2014/main" xmlns="" id="{2240F74E-F704-4E53-94CF-DD6F96B01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5052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8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456" name="Text Box 48">
            <a:extLst>
              <a:ext uri="{FF2B5EF4-FFF2-40B4-BE49-F238E27FC236}">
                <a16:creationId xmlns:a16="http://schemas.microsoft.com/office/drawing/2014/main" xmlns="" id="{11886F2F-D2E7-4153-B455-D84F573E2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6576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8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457" name="Text Box 49">
            <a:extLst>
              <a:ext uri="{FF2B5EF4-FFF2-40B4-BE49-F238E27FC236}">
                <a16:creationId xmlns:a16="http://schemas.microsoft.com/office/drawing/2014/main" xmlns="" id="{C309A784-5F14-4C5B-A29E-A106E9CA1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8100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8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458" name="Text Box 50">
            <a:extLst>
              <a:ext uri="{FF2B5EF4-FFF2-40B4-BE49-F238E27FC236}">
                <a16:creationId xmlns:a16="http://schemas.microsoft.com/office/drawing/2014/main" xmlns="" id="{0F620659-D687-43AA-B5D7-2D685480F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39624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800" b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8" grpId="0" autoUpdateAnimBg="0"/>
      <p:bldP spid="17455" grpId="0" autoUpdateAnimBg="0"/>
      <p:bldP spid="17456" grpId="0" autoUpdateAnimBg="0"/>
      <p:bldP spid="17457" grpId="0" autoUpdateAnimBg="0"/>
      <p:bldP spid="1745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85" name="Group 29">
            <a:extLst>
              <a:ext uri="{FF2B5EF4-FFF2-40B4-BE49-F238E27FC236}">
                <a16:creationId xmlns:a16="http://schemas.microsoft.com/office/drawing/2014/main" xmlns="" id="{40D50B09-E0C1-455F-B683-D4DC12D51A15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977900"/>
            <a:ext cx="7380288" cy="5118100"/>
            <a:chOff x="432" y="616"/>
            <a:chExt cx="4649" cy="3224"/>
          </a:xfrm>
        </p:grpSpPr>
        <p:graphicFrame>
          <p:nvGraphicFramePr>
            <p:cNvPr id="16399" name="Object 27">
              <a:extLst>
                <a:ext uri="{FF2B5EF4-FFF2-40B4-BE49-F238E27FC236}">
                  <a16:creationId xmlns:a16="http://schemas.microsoft.com/office/drawing/2014/main" xmlns="" id="{DF318CCE-DF91-4601-826C-827295929E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" y="2010"/>
            <a:ext cx="4635" cy="18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1" name="公式" r:id="rId3" imgW="3987800" imgH="1612900" progId="Equation.3">
                    <p:embed/>
                  </p:oleObj>
                </mc:Choice>
                <mc:Fallback>
                  <p:oleObj name="公式" r:id="rId3" imgW="3987800" imgH="1612900" progId="Equation.3">
                    <p:embed/>
                    <p:pic>
                      <p:nvPicPr>
                        <p:cNvPr id="16399" name="Object 27">
                          <a:extLst>
                            <a:ext uri="{FF2B5EF4-FFF2-40B4-BE49-F238E27FC236}">
                              <a16:creationId xmlns:a16="http://schemas.microsoft.com/office/drawing/2014/main" xmlns="" id="{DF318CCE-DF91-4601-826C-827295929E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" y="2010"/>
                          <a:ext cx="4635" cy="18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0" name="Object 4">
              <a:extLst>
                <a:ext uri="{FF2B5EF4-FFF2-40B4-BE49-F238E27FC236}">
                  <a16:creationId xmlns:a16="http://schemas.microsoft.com/office/drawing/2014/main" xmlns="" id="{DC589C97-BC14-4B76-9362-5E00FB3AAF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616"/>
            <a:ext cx="4605" cy="1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2" name="公式" r:id="rId5" imgW="3962400" imgH="1155700" progId="Equation.3">
                    <p:embed/>
                  </p:oleObj>
                </mc:Choice>
                <mc:Fallback>
                  <p:oleObj name="公式" r:id="rId5" imgW="3962400" imgH="1155700" progId="Equation.3">
                    <p:embed/>
                    <p:pic>
                      <p:nvPicPr>
                        <p:cNvPr id="16400" name="Object 4">
                          <a:extLst>
                            <a:ext uri="{FF2B5EF4-FFF2-40B4-BE49-F238E27FC236}">
                              <a16:creationId xmlns:a16="http://schemas.microsoft.com/office/drawing/2014/main" xmlns="" id="{DC589C97-BC14-4B76-9362-5E00FB3AAF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616"/>
                          <a:ext cx="4605" cy="1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61" name="Text Box 5">
            <a:extLst>
              <a:ext uri="{FF2B5EF4-FFF2-40B4-BE49-F238E27FC236}">
                <a16:creationId xmlns:a16="http://schemas.microsoft.com/office/drawing/2014/main" xmlns="" id="{B054379E-199E-4296-99D4-C71D680EA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914400"/>
            <a:ext cx="2401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1" dirty="0"/>
              <a:t>f </a:t>
            </a:r>
            <a:r>
              <a:rPr lang="en-US" altLang="zh-CN" sz="2000" dirty="0"/>
              <a:t>(</a:t>
            </a:r>
            <a:r>
              <a:rPr lang="en-US" altLang="zh-CN" sz="2000" i="1" dirty="0"/>
              <a:t>x</a:t>
            </a:r>
            <a:r>
              <a:rPr lang="en-US" altLang="zh-CN" sz="2000" dirty="0"/>
              <a:t>):</a:t>
            </a:r>
            <a:r>
              <a:rPr lang="en-US" altLang="zh-CN" sz="2000" dirty="0">
                <a:solidFill>
                  <a:srgbClr val="FF0000"/>
                </a:solidFill>
              </a:rPr>
              <a:t> 1</a:t>
            </a:r>
            <a:r>
              <a:rPr lang="en-US" altLang="zh-CN" sz="2000" baseline="30000" dirty="0">
                <a:solidFill>
                  <a:srgbClr val="FF0000"/>
                </a:solidFill>
              </a:rPr>
              <a:t>o</a:t>
            </a:r>
            <a:r>
              <a:rPr lang="en-US" altLang="zh-CN" sz="2000" dirty="0">
                <a:solidFill>
                  <a:srgbClr val="FF0000"/>
                </a:solidFill>
              </a:rPr>
              <a:t>. </a:t>
            </a:r>
            <a:r>
              <a:rPr lang="zh-CN" altLang="en-US" sz="2000" dirty="0">
                <a:solidFill>
                  <a:srgbClr val="FF0000"/>
                </a:solidFill>
              </a:rPr>
              <a:t>连续或只有</a:t>
            </a:r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xmlns="" id="{E52CA291-7DF9-4713-9AE5-4B0AC2609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447800"/>
            <a:ext cx="2730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</a:rPr>
              <a:t>有限个第一类间断点；</a:t>
            </a:r>
          </a:p>
        </p:txBody>
      </p:sp>
      <p:sp>
        <p:nvSpPr>
          <p:cNvPr id="19464" name="Text Box 8">
            <a:extLst>
              <a:ext uri="{FF2B5EF4-FFF2-40B4-BE49-F238E27FC236}">
                <a16:creationId xmlns:a16="http://schemas.microsoft.com/office/drawing/2014/main" xmlns="" id="{FAE90E36-21A0-4963-8F5E-17BA1B06B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447800"/>
            <a:ext cx="307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2</a:t>
            </a:r>
            <a:r>
              <a:rPr lang="en-US" altLang="zh-CN" sz="2000" baseline="30000">
                <a:solidFill>
                  <a:srgbClr val="FF0000"/>
                </a:solidFill>
              </a:rPr>
              <a:t>o</a:t>
            </a:r>
            <a:r>
              <a:rPr lang="en-US" altLang="zh-CN" sz="2000">
                <a:solidFill>
                  <a:srgbClr val="FF0000"/>
                </a:solidFill>
              </a:rPr>
              <a:t>. </a:t>
            </a:r>
            <a:r>
              <a:rPr lang="zh-CN" altLang="en-US" sz="2000">
                <a:solidFill>
                  <a:srgbClr val="FF0000"/>
                </a:solidFill>
              </a:rPr>
              <a:t>至多有有限个极值点。</a:t>
            </a:r>
          </a:p>
        </p:txBody>
      </p:sp>
      <p:sp>
        <p:nvSpPr>
          <p:cNvPr id="19465" name="Text Box 9">
            <a:extLst>
              <a:ext uri="{FF2B5EF4-FFF2-40B4-BE49-F238E27FC236}">
                <a16:creationId xmlns:a16="http://schemas.microsoft.com/office/drawing/2014/main" xmlns="" id="{18EDC0B3-E797-4812-9A49-ADB284547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充 分</a:t>
            </a:r>
          </a:p>
        </p:txBody>
      </p:sp>
      <p:graphicFrame>
        <p:nvGraphicFramePr>
          <p:cNvPr id="19466" name="Object 10">
            <a:extLst>
              <a:ext uri="{FF2B5EF4-FFF2-40B4-BE49-F238E27FC236}">
                <a16:creationId xmlns:a16="http://schemas.microsoft.com/office/drawing/2014/main" xmlns="" id="{08C216B6-F385-4935-A1F8-18ADD5129C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598863"/>
          <a:ext cx="34290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3" name="公式" r:id="rId7" imgW="1917700" imgH="431800" progId="Equation.3">
                  <p:embed/>
                </p:oleObj>
              </mc:Choice>
              <mc:Fallback>
                <p:oleObj name="公式" r:id="rId7" imgW="1917700" imgH="431800" progId="Equation.3">
                  <p:embed/>
                  <p:pic>
                    <p:nvPicPr>
                      <p:cNvPr id="19466" name="Object 10">
                        <a:extLst>
                          <a:ext uri="{FF2B5EF4-FFF2-40B4-BE49-F238E27FC236}">
                            <a16:creationId xmlns:a16="http://schemas.microsoft.com/office/drawing/2014/main" xmlns="" id="{08C216B6-F385-4935-A1F8-18ADD5129C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98863"/>
                        <a:ext cx="34290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Text Box 11">
            <a:extLst>
              <a:ext uri="{FF2B5EF4-FFF2-40B4-BE49-F238E27FC236}">
                <a16:creationId xmlns:a16="http://schemas.microsoft.com/office/drawing/2014/main" xmlns="" id="{A31AA2A3-5B8D-4754-8E66-925CC491C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3528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800" b="0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19468" name="Object 12">
            <a:extLst>
              <a:ext uri="{FF2B5EF4-FFF2-40B4-BE49-F238E27FC236}">
                <a16:creationId xmlns:a16="http://schemas.microsoft.com/office/drawing/2014/main" xmlns="" id="{D5A56476-0B5D-4749-8998-077545DA0E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5488" y="4486275"/>
          <a:ext cx="39084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4" name="公式" r:id="rId9" imgW="2234230" imgH="406224" progId="Equation.3">
                  <p:embed/>
                </p:oleObj>
              </mc:Choice>
              <mc:Fallback>
                <p:oleObj name="公式" r:id="rId9" imgW="2234230" imgH="406224" progId="Equation.3">
                  <p:embed/>
                  <p:pic>
                    <p:nvPicPr>
                      <p:cNvPr id="19468" name="Object 12">
                        <a:extLst>
                          <a:ext uri="{FF2B5EF4-FFF2-40B4-BE49-F238E27FC236}">
                            <a16:creationId xmlns:a16="http://schemas.microsoft.com/office/drawing/2014/main" xmlns="" id="{D5A56476-0B5D-4749-8998-077545DA0E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488" y="4486275"/>
                        <a:ext cx="3908425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3">
            <a:extLst>
              <a:ext uri="{FF2B5EF4-FFF2-40B4-BE49-F238E27FC236}">
                <a16:creationId xmlns:a16="http://schemas.microsoft.com/office/drawing/2014/main" xmlns="" id="{053E9DF5-7AC6-4C76-B86D-9B7901A3B3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6438" y="5362575"/>
          <a:ext cx="3586162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5" name="公式" r:id="rId11" imgW="2082800" imgH="406400" progId="Equation.3">
                  <p:embed/>
                </p:oleObj>
              </mc:Choice>
              <mc:Fallback>
                <p:oleObj name="公式" r:id="rId11" imgW="2082800" imgH="406400" progId="Equation.3">
                  <p:embed/>
                  <p:pic>
                    <p:nvPicPr>
                      <p:cNvPr id="19469" name="Object 13">
                        <a:extLst>
                          <a:ext uri="{FF2B5EF4-FFF2-40B4-BE49-F238E27FC236}">
                            <a16:creationId xmlns:a16="http://schemas.microsoft.com/office/drawing/2014/main" xmlns="" id="{053E9DF5-7AC6-4C76-B86D-9B7901A3B3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5362575"/>
                        <a:ext cx="3586162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Text Box 14">
            <a:extLst>
              <a:ext uri="{FF2B5EF4-FFF2-40B4-BE49-F238E27FC236}">
                <a16:creationId xmlns:a16="http://schemas.microsoft.com/office/drawing/2014/main" xmlns="" id="{4D36BF9F-91EC-4881-AA0A-86F39D9FF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5052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8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471" name="Text Box 15">
            <a:extLst>
              <a:ext uri="{FF2B5EF4-FFF2-40B4-BE49-F238E27FC236}">
                <a16:creationId xmlns:a16="http://schemas.microsoft.com/office/drawing/2014/main" xmlns="" id="{E7D4F86A-1867-47C5-ABFE-A2C4FE428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6576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800" b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  <p:bldP spid="19463" grpId="0" autoUpdateAnimBg="0"/>
      <p:bldP spid="19464" grpId="0" autoUpdateAnimBg="0"/>
      <p:bldP spid="19465" grpId="0" autoUpdateAnimBg="0"/>
      <p:bldP spid="19467" grpId="0" autoUpdateAnimBg="0"/>
      <p:bldP spid="19470" grpId="0" autoUpdateAnimBg="0"/>
      <p:bldP spid="1947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32" name="Group 28">
            <a:extLst>
              <a:ext uri="{FF2B5EF4-FFF2-40B4-BE49-F238E27FC236}">
                <a16:creationId xmlns:a16="http://schemas.microsoft.com/office/drawing/2014/main" xmlns="" id="{A917B1ED-1FB5-4AB9-A720-61C4226828D1}"/>
              </a:ext>
            </a:extLst>
          </p:cNvPr>
          <p:cNvGrpSpPr>
            <a:grpSpLocks/>
          </p:cNvGrpSpPr>
          <p:nvPr/>
        </p:nvGrpSpPr>
        <p:grpSpPr bwMode="auto">
          <a:xfrm>
            <a:off x="736600" y="979488"/>
            <a:ext cx="7693025" cy="5116512"/>
            <a:chOff x="464" y="617"/>
            <a:chExt cx="4846" cy="3223"/>
          </a:xfrm>
        </p:grpSpPr>
        <p:graphicFrame>
          <p:nvGraphicFramePr>
            <p:cNvPr id="17423" name="Object 3">
              <a:extLst>
                <a:ext uri="{FF2B5EF4-FFF2-40B4-BE49-F238E27FC236}">
                  <a16:creationId xmlns:a16="http://schemas.microsoft.com/office/drawing/2014/main" xmlns="" id="{089FA4C9-A4D1-4FE8-BBA2-EACF7A8FC8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4" y="617"/>
            <a:ext cx="4641" cy="2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3" name="公式" r:id="rId3" imgW="3644900" imgH="1765300" progId="Equation.3">
                    <p:embed/>
                  </p:oleObj>
                </mc:Choice>
                <mc:Fallback>
                  <p:oleObj name="公式" r:id="rId3" imgW="3644900" imgH="1765300" progId="Equation.3">
                    <p:embed/>
                    <p:pic>
                      <p:nvPicPr>
                        <p:cNvPr id="17423" name="Object 3">
                          <a:extLst>
                            <a:ext uri="{FF2B5EF4-FFF2-40B4-BE49-F238E27FC236}">
                              <a16:creationId xmlns:a16="http://schemas.microsoft.com/office/drawing/2014/main" xmlns="" id="{089FA4C9-A4D1-4FE8-BBA2-EACF7A8FC8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" y="617"/>
                          <a:ext cx="4641" cy="2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4" name="Object 21">
              <a:extLst>
                <a:ext uri="{FF2B5EF4-FFF2-40B4-BE49-F238E27FC236}">
                  <a16:creationId xmlns:a16="http://schemas.microsoft.com/office/drawing/2014/main" xmlns="" id="{3DF8CAF3-64D8-4CFC-B98B-3243D1FE84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" y="2975"/>
            <a:ext cx="4837" cy="8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4" name="公式" r:id="rId5" imgW="4025900" imgH="736600" progId="Equation.3">
                    <p:embed/>
                  </p:oleObj>
                </mc:Choice>
                <mc:Fallback>
                  <p:oleObj name="公式" r:id="rId5" imgW="4025900" imgH="736600" progId="Equation.3">
                    <p:embed/>
                    <p:pic>
                      <p:nvPicPr>
                        <p:cNvPr id="17424" name="Object 21">
                          <a:extLst>
                            <a:ext uri="{FF2B5EF4-FFF2-40B4-BE49-F238E27FC236}">
                              <a16:creationId xmlns:a16="http://schemas.microsoft.com/office/drawing/2014/main" xmlns="" id="{3DF8CAF3-64D8-4CFC-B98B-3243D1FE842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" y="2975"/>
                          <a:ext cx="4837" cy="8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118" name="Object 14">
            <a:extLst>
              <a:ext uri="{FF2B5EF4-FFF2-40B4-BE49-F238E27FC236}">
                <a16:creationId xmlns:a16="http://schemas.microsoft.com/office/drawing/2014/main" xmlns="" id="{E0CC2366-9857-43FB-B921-FCAFC89364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1600200"/>
          <a:ext cx="41576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5" name="公式" r:id="rId7" imgW="2197100" imgH="431800" progId="Equation.3">
                  <p:embed/>
                </p:oleObj>
              </mc:Choice>
              <mc:Fallback>
                <p:oleObj name="公式" r:id="rId7" imgW="2197100" imgH="431800" progId="Equation.3">
                  <p:embed/>
                  <p:pic>
                    <p:nvPicPr>
                      <p:cNvPr id="47118" name="Object 14">
                        <a:extLst>
                          <a:ext uri="{FF2B5EF4-FFF2-40B4-BE49-F238E27FC236}">
                            <a16:creationId xmlns:a16="http://schemas.microsoft.com/office/drawing/2014/main" xmlns="" id="{E0CC2366-9857-43FB-B921-FCAFC89364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600200"/>
                        <a:ext cx="415766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9" name="Object 15">
            <a:extLst>
              <a:ext uri="{FF2B5EF4-FFF2-40B4-BE49-F238E27FC236}">
                <a16:creationId xmlns:a16="http://schemas.microsoft.com/office/drawing/2014/main" xmlns="" id="{EB543402-CF4E-4609-A075-0DD233D42C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2667000"/>
          <a:ext cx="42481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6" name="公式" r:id="rId9" imgW="2476500" imgH="406400" progId="Equation.3">
                  <p:embed/>
                </p:oleObj>
              </mc:Choice>
              <mc:Fallback>
                <p:oleObj name="公式" r:id="rId9" imgW="2476500" imgH="406400" progId="Equation.3">
                  <p:embed/>
                  <p:pic>
                    <p:nvPicPr>
                      <p:cNvPr id="47119" name="Object 15">
                        <a:extLst>
                          <a:ext uri="{FF2B5EF4-FFF2-40B4-BE49-F238E27FC236}">
                            <a16:creationId xmlns:a16="http://schemas.microsoft.com/office/drawing/2014/main" xmlns="" id="{EB543402-CF4E-4609-A075-0DD233D42C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667000"/>
                        <a:ext cx="424815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0" name="Object 16">
            <a:extLst>
              <a:ext uri="{FF2B5EF4-FFF2-40B4-BE49-F238E27FC236}">
                <a16:creationId xmlns:a16="http://schemas.microsoft.com/office/drawing/2014/main" xmlns="" id="{60E806D1-5ECE-4489-B1AB-569F377639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3450" y="3675063"/>
          <a:ext cx="41275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7" name="公式" r:id="rId11" imgW="2311400" imgH="406400" progId="Equation.3">
                  <p:embed/>
                </p:oleObj>
              </mc:Choice>
              <mc:Fallback>
                <p:oleObj name="公式" r:id="rId11" imgW="2311400" imgH="406400" progId="Equation.3">
                  <p:embed/>
                  <p:pic>
                    <p:nvPicPr>
                      <p:cNvPr id="47120" name="Object 16">
                        <a:extLst>
                          <a:ext uri="{FF2B5EF4-FFF2-40B4-BE49-F238E27FC236}">
                            <a16:creationId xmlns:a16="http://schemas.microsoft.com/office/drawing/2014/main" xmlns="" id="{60E806D1-5ECE-4489-B1AB-569F377639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3675063"/>
                        <a:ext cx="412750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1" name="Text Box 17">
            <a:extLst>
              <a:ext uri="{FF2B5EF4-FFF2-40B4-BE49-F238E27FC236}">
                <a16:creationId xmlns:a16="http://schemas.microsoft.com/office/drawing/2014/main" xmlns="" id="{957E94B2-1D2F-4A3B-AAAC-C22520B3E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8100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8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7122" name="Text Box 18">
            <a:extLst>
              <a:ext uri="{FF2B5EF4-FFF2-40B4-BE49-F238E27FC236}">
                <a16:creationId xmlns:a16="http://schemas.microsoft.com/office/drawing/2014/main" xmlns="" id="{2AC39324-D792-40D2-9B4E-5AA885FA0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9624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8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7123" name="Text Box 19">
            <a:extLst>
              <a:ext uri="{FF2B5EF4-FFF2-40B4-BE49-F238E27FC236}">
                <a16:creationId xmlns:a16="http://schemas.microsoft.com/office/drawing/2014/main" xmlns="" id="{DCCE36A3-7D7D-4D45-A6A7-9FF95D012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1148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800" b="0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47126" name="Object 22">
            <a:extLst>
              <a:ext uri="{FF2B5EF4-FFF2-40B4-BE49-F238E27FC236}">
                <a16:creationId xmlns:a16="http://schemas.microsoft.com/office/drawing/2014/main" xmlns="" id="{FE420122-9147-4AFB-8BC5-BE0271178D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5181600"/>
          <a:ext cx="1371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8" name="公式" r:id="rId13" imgW="774364" imgH="431613" progId="Equation.3">
                  <p:embed/>
                </p:oleObj>
              </mc:Choice>
              <mc:Fallback>
                <p:oleObj name="公式" r:id="rId13" imgW="774364" imgH="431613" progId="Equation.3">
                  <p:embed/>
                  <p:pic>
                    <p:nvPicPr>
                      <p:cNvPr id="47126" name="Object 22">
                        <a:extLst>
                          <a:ext uri="{FF2B5EF4-FFF2-40B4-BE49-F238E27FC236}">
                            <a16:creationId xmlns:a16="http://schemas.microsoft.com/office/drawing/2014/main" xmlns="" id="{FE420122-9147-4AFB-8BC5-BE0271178D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181600"/>
                        <a:ext cx="1371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7" name="Object 23">
            <a:extLst>
              <a:ext uri="{FF2B5EF4-FFF2-40B4-BE49-F238E27FC236}">
                <a16:creationId xmlns:a16="http://schemas.microsoft.com/office/drawing/2014/main" xmlns="" id="{4251FDF3-21ED-48FA-8F20-9843C2F38C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5975" y="5246688"/>
          <a:ext cx="362585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9" name="公式" r:id="rId15" imgW="2094591" imgH="406224" progId="Equation.3">
                  <p:embed/>
                </p:oleObj>
              </mc:Choice>
              <mc:Fallback>
                <p:oleObj name="公式" r:id="rId15" imgW="2094591" imgH="406224" progId="Equation.3">
                  <p:embed/>
                  <p:pic>
                    <p:nvPicPr>
                      <p:cNvPr id="47127" name="Object 23">
                        <a:extLst>
                          <a:ext uri="{FF2B5EF4-FFF2-40B4-BE49-F238E27FC236}">
                            <a16:creationId xmlns:a16="http://schemas.microsoft.com/office/drawing/2014/main" xmlns="" id="{4251FDF3-21ED-48FA-8F20-9843C2F38C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975" y="5246688"/>
                        <a:ext cx="3625850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9" name="Text Box 25">
            <a:extLst>
              <a:ext uri="{FF2B5EF4-FFF2-40B4-BE49-F238E27FC236}">
                <a16:creationId xmlns:a16="http://schemas.microsoft.com/office/drawing/2014/main" xmlns="" id="{B9E5D4F1-B74D-41DC-A7B8-DF040008D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2672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8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7130" name="Text Box 26">
            <a:extLst>
              <a:ext uri="{FF2B5EF4-FFF2-40B4-BE49-F238E27FC236}">
                <a16:creationId xmlns:a16="http://schemas.microsoft.com/office/drawing/2014/main" xmlns="" id="{968348AB-8231-4231-A56A-7A52A33BA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4196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800" b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1" grpId="0" autoUpdateAnimBg="0"/>
      <p:bldP spid="47122" grpId="0" autoUpdateAnimBg="0"/>
      <p:bldP spid="47123" grpId="0" autoUpdateAnimBg="0"/>
      <p:bldP spid="47129" grpId="0" autoUpdateAnimBg="0"/>
      <p:bldP spid="4713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6" name="Object 4">
            <a:extLst>
              <a:ext uri="{FF2B5EF4-FFF2-40B4-BE49-F238E27FC236}">
                <a16:creationId xmlns:a16="http://schemas.microsoft.com/office/drawing/2014/main" xmlns="" id="{5EE9C014-747A-4E57-825F-125101BEB0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588" y="711200"/>
          <a:ext cx="8124825" cy="513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7" name="公式" r:id="rId3" imgW="4318000" imgH="2794000" progId="Equation.3">
                  <p:embed/>
                </p:oleObj>
              </mc:Choice>
              <mc:Fallback>
                <p:oleObj name="公式" r:id="rId3" imgW="4318000" imgH="2794000" progId="Equation.3">
                  <p:embed/>
                  <p:pic>
                    <p:nvPicPr>
                      <p:cNvPr id="18436" name="Object 4">
                        <a:extLst>
                          <a:ext uri="{FF2B5EF4-FFF2-40B4-BE49-F238E27FC236}">
                            <a16:creationId xmlns:a16="http://schemas.microsoft.com/office/drawing/2014/main" xmlns="" id="{5EE9C014-747A-4E57-825F-125101BEB0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711200"/>
                        <a:ext cx="8124825" cy="513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>
            <a:extLst>
              <a:ext uri="{FF2B5EF4-FFF2-40B4-BE49-F238E27FC236}">
                <a16:creationId xmlns:a16="http://schemas.microsoft.com/office/drawing/2014/main" xmlns="" id="{9933193F-210A-45D4-B65C-45ABEE78ED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247775"/>
          <a:ext cx="19050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8" name="公式" r:id="rId5" imgW="1117600" imgH="431800" progId="Equation.3">
                  <p:embed/>
                </p:oleObj>
              </mc:Choice>
              <mc:Fallback>
                <p:oleObj name="公式" r:id="rId5" imgW="1117600" imgH="431800" progId="Equation.3">
                  <p:embed/>
                  <p:pic>
                    <p:nvPicPr>
                      <p:cNvPr id="18439" name="Object 7">
                        <a:extLst>
                          <a:ext uri="{FF2B5EF4-FFF2-40B4-BE49-F238E27FC236}">
                            <a16:creationId xmlns:a16="http://schemas.microsoft.com/office/drawing/2014/main" xmlns="" id="{9933193F-210A-45D4-B65C-45ABEE78ED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47775"/>
                        <a:ext cx="19050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>
            <a:extLst>
              <a:ext uri="{FF2B5EF4-FFF2-40B4-BE49-F238E27FC236}">
                <a16:creationId xmlns:a16="http://schemas.microsoft.com/office/drawing/2014/main" xmlns="" id="{A2D2E42C-04A1-4490-8745-D645552495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84738" y="1362075"/>
          <a:ext cx="35083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9" name="公式" r:id="rId7" imgW="2247900" imgH="406400" progId="Equation.3">
                  <p:embed/>
                </p:oleObj>
              </mc:Choice>
              <mc:Fallback>
                <p:oleObj name="公式" r:id="rId7" imgW="2247900" imgH="406400" progId="Equation.3">
                  <p:embed/>
                  <p:pic>
                    <p:nvPicPr>
                      <p:cNvPr id="18440" name="Object 8">
                        <a:extLst>
                          <a:ext uri="{FF2B5EF4-FFF2-40B4-BE49-F238E27FC236}">
                            <a16:creationId xmlns:a16="http://schemas.microsoft.com/office/drawing/2014/main" xmlns="" id="{A2D2E42C-04A1-4490-8745-D645552495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738" y="1362075"/>
                        <a:ext cx="35083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>
            <a:extLst>
              <a:ext uri="{FF2B5EF4-FFF2-40B4-BE49-F238E27FC236}">
                <a16:creationId xmlns:a16="http://schemas.microsoft.com/office/drawing/2014/main" xmlns="" id="{67C8D4C7-4569-49A9-8B9A-EE640E6F67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0963" y="3195638"/>
          <a:ext cx="1489075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0" name="公式" r:id="rId9" imgW="914400" imgH="431800" progId="Equation.3">
                  <p:embed/>
                </p:oleObj>
              </mc:Choice>
              <mc:Fallback>
                <p:oleObj name="公式" r:id="rId9" imgW="914400" imgH="431800" progId="Equation.3">
                  <p:embed/>
                  <p:pic>
                    <p:nvPicPr>
                      <p:cNvPr id="18441" name="Object 9">
                        <a:extLst>
                          <a:ext uri="{FF2B5EF4-FFF2-40B4-BE49-F238E27FC236}">
                            <a16:creationId xmlns:a16="http://schemas.microsoft.com/office/drawing/2014/main" xmlns="" id="{67C8D4C7-4569-49A9-8B9A-EE640E6F67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3195638"/>
                        <a:ext cx="1489075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>
            <a:extLst>
              <a:ext uri="{FF2B5EF4-FFF2-40B4-BE49-F238E27FC236}">
                <a16:creationId xmlns:a16="http://schemas.microsoft.com/office/drawing/2014/main" xmlns="" id="{239A18ED-7CF2-487F-ABE2-BBBD4FFE98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7113" y="3190875"/>
          <a:ext cx="35369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1" name="公式" r:id="rId11" imgW="2209800" imgH="406400" progId="Equation.3">
                  <p:embed/>
                </p:oleObj>
              </mc:Choice>
              <mc:Fallback>
                <p:oleObj name="公式" r:id="rId11" imgW="2209800" imgH="406400" progId="Equation.3">
                  <p:embed/>
                  <p:pic>
                    <p:nvPicPr>
                      <p:cNvPr id="18442" name="Object 10">
                        <a:extLst>
                          <a:ext uri="{FF2B5EF4-FFF2-40B4-BE49-F238E27FC236}">
                            <a16:creationId xmlns:a16="http://schemas.microsoft.com/office/drawing/2014/main" xmlns="" id="{239A18ED-7CF2-487F-ABE2-BBBD4FFE98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113" y="3190875"/>
                        <a:ext cx="35369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1">
            <a:extLst>
              <a:ext uri="{FF2B5EF4-FFF2-40B4-BE49-F238E27FC236}">
                <a16:creationId xmlns:a16="http://schemas.microsoft.com/office/drawing/2014/main" xmlns="" id="{D5956BAF-7615-49C1-A3D8-DCBEBA07B8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2838" y="5024438"/>
          <a:ext cx="2043112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2" name="公式" r:id="rId13" imgW="1269449" imgH="431613" progId="Equation.3">
                  <p:embed/>
                </p:oleObj>
              </mc:Choice>
              <mc:Fallback>
                <p:oleObj name="公式" r:id="rId13" imgW="1269449" imgH="431613" progId="Equation.3">
                  <p:embed/>
                  <p:pic>
                    <p:nvPicPr>
                      <p:cNvPr id="18443" name="Object 11">
                        <a:extLst>
                          <a:ext uri="{FF2B5EF4-FFF2-40B4-BE49-F238E27FC236}">
                            <a16:creationId xmlns:a16="http://schemas.microsoft.com/office/drawing/2014/main" xmlns="" id="{D5956BAF-7615-49C1-A3D8-DCBEBA07B8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838" y="5024438"/>
                        <a:ext cx="2043112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>
            <a:extLst>
              <a:ext uri="{FF2B5EF4-FFF2-40B4-BE49-F238E27FC236}">
                <a16:creationId xmlns:a16="http://schemas.microsoft.com/office/drawing/2014/main" xmlns="" id="{B1FC7654-3574-4383-800A-AF9423715B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7588" y="5081588"/>
          <a:ext cx="3697287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3" name="公式" r:id="rId15" imgW="2336800" imgH="406400" progId="Equation.3">
                  <p:embed/>
                </p:oleObj>
              </mc:Choice>
              <mc:Fallback>
                <p:oleObj name="公式" r:id="rId15" imgW="2336800" imgH="406400" progId="Equation.3">
                  <p:embed/>
                  <p:pic>
                    <p:nvPicPr>
                      <p:cNvPr id="18444" name="Object 12">
                        <a:extLst>
                          <a:ext uri="{FF2B5EF4-FFF2-40B4-BE49-F238E27FC236}">
                            <a16:creationId xmlns:a16="http://schemas.microsoft.com/office/drawing/2014/main" xmlns="" id="{B1FC7654-3574-4383-800A-AF9423715B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7588" y="5081588"/>
                        <a:ext cx="3697287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Text Box 16">
            <a:extLst>
              <a:ext uri="{FF2B5EF4-FFF2-40B4-BE49-F238E27FC236}">
                <a16:creationId xmlns:a16="http://schemas.microsoft.com/office/drawing/2014/main" xmlns="" id="{698741B0-04FA-4CEF-8ED8-154E56176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8100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8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449" name="Text Box 17">
            <a:extLst>
              <a:ext uri="{FF2B5EF4-FFF2-40B4-BE49-F238E27FC236}">
                <a16:creationId xmlns:a16="http://schemas.microsoft.com/office/drawing/2014/main" xmlns="" id="{83822F06-2FB7-4960-A0C2-3C4917283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9624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8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450" name="Text Box 18">
            <a:extLst>
              <a:ext uri="{FF2B5EF4-FFF2-40B4-BE49-F238E27FC236}">
                <a16:creationId xmlns:a16="http://schemas.microsoft.com/office/drawing/2014/main" xmlns="" id="{1CAF070E-8C5A-499B-9782-41C5E0051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1148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8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451" name="Text Box 19">
            <a:extLst>
              <a:ext uri="{FF2B5EF4-FFF2-40B4-BE49-F238E27FC236}">
                <a16:creationId xmlns:a16="http://schemas.microsoft.com/office/drawing/2014/main" xmlns="" id="{589203FC-DEA9-485B-8528-7902DA9D0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2672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8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452" name="Text Box 20">
            <a:extLst>
              <a:ext uri="{FF2B5EF4-FFF2-40B4-BE49-F238E27FC236}">
                <a16:creationId xmlns:a16="http://schemas.microsoft.com/office/drawing/2014/main" xmlns="" id="{8628DBE2-C5F8-4A94-9E72-A8AD927E7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4196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8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453" name="Text Box 21">
            <a:extLst>
              <a:ext uri="{FF2B5EF4-FFF2-40B4-BE49-F238E27FC236}">
                <a16:creationId xmlns:a16="http://schemas.microsoft.com/office/drawing/2014/main" xmlns="" id="{F879FB9C-2941-4101-BA2E-9ACA09B64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800" b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8" grpId="0" autoUpdateAnimBg="0"/>
      <p:bldP spid="18449" grpId="0" autoUpdateAnimBg="0"/>
      <p:bldP spid="18450" grpId="0" autoUpdateAnimBg="0"/>
      <p:bldP spid="18451" grpId="0" autoUpdateAnimBg="0"/>
      <p:bldP spid="18452" grpId="0" autoUpdateAnimBg="0"/>
      <p:bldP spid="1845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56" name="Group 32">
            <a:extLst>
              <a:ext uri="{FF2B5EF4-FFF2-40B4-BE49-F238E27FC236}">
                <a16:creationId xmlns:a16="http://schemas.microsoft.com/office/drawing/2014/main" xmlns="" id="{0B708A1B-AC05-45CC-8F83-13A688BB6D59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57200"/>
            <a:ext cx="8570913" cy="5784850"/>
            <a:chOff x="192" y="288"/>
            <a:chExt cx="5399" cy="3644"/>
          </a:xfrm>
        </p:grpSpPr>
        <p:sp>
          <p:nvSpPr>
            <p:cNvPr id="21522" name="Text Box 3">
              <a:extLst>
                <a:ext uri="{FF2B5EF4-FFF2-40B4-BE49-F238E27FC236}">
                  <a16:creationId xmlns:a16="http://schemas.microsoft.com/office/drawing/2014/main" xmlns="" id="{53F2A3C6-DE5A-4408-AB90-E134C6F13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" y="288"/>
              <a:ext cx="3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/>
                <a:t>(</a:t>
              </a:r>
              <a:r>
                <a:rPr lang="en-US" altLang="zh-CN" sz="2400" dirty="0"/>
                <a:t>9</a:t>
              </a:r>
              <a:r>
                <a:rPr lang="en-US" altLang="zh-CN" sz="2400" dirty="0" smtClean="0"/>
                <a:t>)</a:t>
              </a:r>
              <a:endParaRPr lang="en-US" altLang="zh-CN" sz="2400" dirty="0"/>
            </a:p>
          </p:txBody>
        </p:sp>
        <p:graphicFrame>
          <p:nvGraphicFramePr>
            <p:cNvPr id="21523" name="Object 5">
              <a:extLst>
                <a:ext uri="{FF2B5EF4-FFF2-40B4-BE49-F238E27FC236}">
                  <a16:creationId xmlns:a16="http://schemas.microsoft.com/office/drawing/2014/main" xmlns="" id="{AFA4574C-3629-479F-B209-6D4B067913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9" y="288"/>
            <a:ext cx="463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2" name="公式" r:id="rId4" imgW="3822700" imgH="228600" progId="Equation.3">
                    <p:embed/>
                  </p:oleObj>
                </mc:Choice>
                <mc:Fallback>
                  <p:oleObj name="公式" r:id="rId4" imgW="3822700" imgH="228600" progId="Equation.3">
                    <p:embed/>
                    <p:pic>
                      <p:nvPicPr>
                        <p:cNvPr id="21523" name="Object 5">
                          <a:extLst>
                            <a:ext uri="{FF2B5EF4-FFF2-40B4-BE49-F238E27FC236}">
                              <a16:creationId xmlns:a16="http://schemas.microsoft.com/office/drawing/2014/main" xmlns="" id="{AFA4574C-3629-479F-B209-6D4B0679130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" y="288"/>
                          <a:ext cx="4639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4" name="Object 6">
              <a:extLst>
                <a:ext uri="{FF2B5EF4-FFF2-40B4-BE49-F238E27FC236}">
                  <a16:creationId xmlns:a16="http://schemas.microsoft.com/office/drawing/2014/main" xmlns="" id="{37B25DBB-33A8-4617-BE7A-7BE83CD5AD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2" y="672"/>
            <a:ext cx="1781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3" name="公式" r:id="rId6" imgW="1497950" imgH="406224" progId="Equation.3">
                    <p:embed/>
                  </p:oleObj>
                </mc:Choice>
                <mc:Fallback>
                  <p:oleObj name="公式" r:id="rId6" imgW="1497950" imgH="406224" progId="Equation.3">
                    <p:embed/>
                    <p:pic>
                      <p:nvPicPr>
                        <p:cNvPr id="21524" name="Object 6">
                          <a:extLst>
                            <a:ext uri="{FF2B5EF4-FFF2-40B4-BE49-F238E27FC236}">
                              <a16:creationId xmlns:a16="http://schemas.microsoft.com/office/drawing/2014/main" xmlns="" id="{37B25DBB-33A8-4617-BE7A-7BE83CD5AD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" y="672"/>
                          <a:ext cx="1781" cy="4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5" name="Text Box 9">
              <a:extLst>
                <a:ext uri="{FF2B5EF4-FFF2-40B4-BE49-F238E27FC236}">
                  <a16:creationId xmlns:a16="http://schemas.microsoft.com/office/drawing/2014/main" xmlns="" id="{0ED4A743-10BD-493E-BC72-F9C857208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248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(</a:t>
              </a:r>
              <a:r>
                <a:rPr lang="en-US" altLang="zh-CN" sz="2400" dirty="0" smtClean="0"/>
                <a:t>10)</a:t>
              </a:r>
              <a:endParaRPr lang="en-US" altLang="zh-CN" sz="2400" dirty="0"/>
            </a:p>
          </p:txBody>
        </p:sp>
        <p:graphicFrame>
          <p:nvGraphicFramePr>
            <p:cNvPr id="21526" name="Object 10">
              <a:extLst>
                <a:ext uri="{FF2B5EF4-FFF2-40B4-BE49-F238E27FC236}">
                  <a16:creationId xmlns:a16="http://schemas.microsoft.com/office/drawing/2014/main" xmlns="" id="{1C5AB41B-8279-4E2C-A24B-B5D80EDF84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1" y="1249"/>
            <a:ext cx="4846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4" name="公式" r:id="rId8" imgW="4038600" imgH="571500" progId="Equation.3">
                    <p:embed/>
                  </p:oleObj>
                </mc:Choice>
                <mc:Fallback>
                  <p:oleObj name="公式" r:id="rId8" imgW="4038600" imgH="571500" progId="Equation.3">
                    <p:embed/>
                    <p:pic>
                      <p:nvPicPr>
                        <p:cNvPr id="21526" name="Object 10">
                          <a:extLst>
                            <a:ext uri="{FF2B5EF4-FFF2-40B4-BE49-F238E27FC236}">
                              <a16:creationId xmlns:a16="http://schemas.microsoft.com/office/drawing/2014/main" xmlns="" id="{1C5AB41B-8279-4E2C-A24B-B5D80EDF84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" y="1249"/>
                          <a:ext cx="4846" cy="6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7" name="Object 11">
              <a:extLst>
                <a:ext uri="{FF2B5EF4-FFF2-40B4-BE49-F238E27FC236}">
                  <a16:creationId xmlns:a16="http://schemas.microsoft.com/office/drawing/2014/main" xmlns="" id="{57C9709F-C158-40F0-9A35-FFF478129C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59" y="789"/>
            <a:ext cx="169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5" name="公式" r:id="rId10" imgW="1422400" imgH="203200" progId="Equation.3">
                    <p:embed/>
                  </p:oleObj>
                </mc:Choice>
                <mc:Fallback>
                  <p:oleObj name="公式" r:id="rId10" imgW="1422400" imgH="203200" progId="Equation.3">
                    <p:embed/>
                    <p:pic>
                      <p:nvPicPr>
                        <p:cNvPr id="21527" name="Object 11">
                          <a:extLst>
                            <a:ext uri="{FF2B5EF4-FFF2-40B4-BE49-F238E27FC236}">
                              <a16:creationId xmlns:a16="http://schemas.microsoft.com/office/drawing/2014/main" xmlns="" id="{57C9709F-C158-40F0-9A35-FFF478129C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9" y="789"/>
                          <a:ext cx="1690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8" name="Object 14">
              <a:extLst>
                <a:ext uri="{FF2B5EF4-FFF2-40B4-BE49-F238E27FC236}">
                  <a16:creationId xmlns:a16="http://schemas.microsoft.com/office/drawing/2014/main" xmlns="" id="{C79DBF7E-AFEE-43F9-837E-0ADF8F2E46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9" y="2113"/>
            <a:ext cx="4748" cy="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6" name="公式" r:id="rId12" imgW="3886200" imgH="558800" progId="Equation.3">
                    <p:embed/>
                  </p:oleObj>
                </mc:Choice>
                <mc:Fallback>
                  <p:oleObj name="公式" r:id="rId12" imgW="3886200" imgH="558800" progId="Equation.3">
                    <p:embed/>
                    <p:pic>
                      <p:nvPicPr>
                        <p:cNvPr id="21528" name="Object 14">
                          <a:extLst>
                            <a:ext uri="{FF2B5EF4-FFF2-40B4-BE49-F238E27FC236}">
                              <a16:creationId xmlns:a16="http://schemas.microsoft.com/office/drawing/2014/main" xmlns="" id="{C79DBF7E-AFEE-43F9-837E-0ADF8F2E46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" y="2113"/>
                          <a:ext cx="4748" cy="6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9" name="Text Box 15">
              <a:extLst>
                <a:ext uri="{FF2B5EF4-FFF2-40B4-BE49-F238E27FC236}">
                  <a16:creationId xmlns:a16="http://schemas.microsoft.com/office/drawing/2014/main" xmlns="" id="{C72EBFB4-F3ED-4BB2-B688-C8BAC126D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064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(</a:t>
              </a:r>
              <a:r>
                <a:rPr lang="en-US" altLang="zh-CN" sz="2400" dirty="0" smtClean="0"/>
                <a:t>11)</a:t>
              </a:r>
              <a:endParaRPr lang="en-US" altLang="zh-CN" sz="2400" dirty="0"/>
            </a:p>
          </p:txBody>
        </p:sp>
        <p:sp>
          <p:nvSpPr>
            <p:cNvPr id="21530" name="Text Box 20">
              <a:extLst>
                <a:ext uri="{FF2B5EF4-FFF2-40B4-BE49-F238E27FC236}">
                  <a16:creationId xmlns:a16="http://schemas.microsoft.com/office/drawing/2014/main" xmlns="" id="{7E7324F1-B465-439E-BBCD-113DD173F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928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(</a:t>
              </a:r>
              <a:r>
                <a:rPr lang="en-US" altLang="zh-CN" sz="2400" dirty="0" smtClean="0"/>
                <a:t>12)</a:t>
              </a:r>
              <a:endParaRPr lang="en-US" altLang="zh-CN" sz="2400" dirty="0"/>
            </a:p>
          </p:txBody>
        </p:sp>
        <p:graphicFrame>
          <p:nvGraphicFramePr>
            <p:cNvPr id="21531" name="Object 21">
              <a:extLst>
                <a:ext uri="{FF2B5EF4-FFF2-40B4-BE49-F238E27FC236}">
                  <a16:creationId xmlns:a16="http://schemas.microsoft.com/office/drawing/2014/main" xmlns="" id="{51B9F08C-0CEC-4CD0-98D3-2AAE82DE6B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0" y="2803"/>
            <a:ext cx="5011" cy="1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7" name="公式" r:id="rId14" imgW="4127500" imgH="977900" progId="Equation.3">
                    <p:embed/>
                  </p:oleObj>
                </mc:Choice>
                <mc:Fallback>
                  <p:oleObj name="公式" r:id="rId14" imgW="4127500" imgH="977900" progId="Equation.3">
                    <p:embed/>
                    <p:pic>
                      <p:nvPicPr>
                        <p:cNvPr id="21531" name="Object 21">
                          <a:extLst>
                            <a:ext uri="{FF2B5EF4-FFF2-40B4-BE49-F238E27FC236}">
                              <a16:creationId xmlns:a16="http://schemas.microsoft.com/office/drawing/2014/main" xmlns="" id="{51B9F08C-0CEC-4CD0-98D3-2AAE82DE6B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0" y="2803"/>
                          <a:ext cx="5011" cy="1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231" name="Object 7">
            <a:extLst>
              <a:ext uri="{FF2B5EF4-FFF2-40B4-BE49-F238E27FC236}">
                <a16:creationId xmlns:a16="http://schemas.microsoft.com/office/drawing/2014/main" xmlns="" id="{0B778471-AA78-476F-8210-293FB6D466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2738" y="838200"/>
          <a:ext cx="4016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8" name="Equation" r:id="rId16" imgW="215806" imgH="418918" progId="Equation.DSMT4">
                  <p:embed/>
                </p:oleObj>
              </mc:Choice>
              <mc:Fallback>
                <p:oleObj name="Equation" r:id="rId16" imgW="215806" imgH="418918" progId="Equation.DSMT4">
                  <p:embed/>
                  <p:pic>
                    <p:nvPicPr>
                      <p:cNvPr id="52231" name="Object 7">
                        <a:extLst>
                          <a:ext uri="{FF2B5EF4-FFF2-40B4-BE49-F238E27FC236}">
                            <a16:creationId xmlns:a16="http://schemas.microsoft.com/office/drawing/2014/main" xmlns="" id="{0B778471-AA78-476F-8210-293FB6D466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838200"/>
                        <a:ext cx="40163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6" name="Text Box 12">
            <a:extLst>
              <a:ext uri="{FF2B5EF4-FFF2-40B4-BE49-F238E27FC236}">
                <a16:creationId xmlns:a16="http://schemas.microsoft.com/office/drawing/2014/main" xmlns="" id="{76EA6DD6-B7A6-4226-AFCF-A1E1C8637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0795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2237" name="Text Box 13">
            <a:extLst>
              <a:ext uri="{FF2B5EF4-FFF2-40B4-BE49-F238E27FC236}">
                <a16:creationId xmlns:a16="http://schemas.microsoft.com/office/drawing/2014/main" xmlns="" id="{A0B2AEFF-0E60-41E7-AD10-EDC51924B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527300"/>
            <a:ext cx="1181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[–</a:t>
            </a:r>
            <a:r>
              <a:rPr lang="en-US" altLang="zh-CN" sz="2400">
                <a:solidFill>
                  <a:srgbClr val="FF0000"/>
                </a:solidFill>
                <a:sym typeface="Symbol" panose="05050102010706020507" pitchFamily="18" charset="2"/>
              </a:rPr>
              <a:t></a:t>
            </a:r>
            <a:r>
              <a:rPr lang="en-US" altLang="zh-CN" sz="2400" i="1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>
                <a:solidFill>
                  <a:srgbClr val="FF0000"/>
                </a:solidFill>
                <a:sym typeface="Symbol" panose="05050102010706020507" pitchFamily="18" charset="2"/>
              </a:rPr>
              <a:t>, </a:t>
            </a:r>
            <a:r>
              <a:rPr lang="en-US" altLang="zh-CN" sz="2400" i="1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>
                <a:solidFill>
                  <a:srgbClr val="FF0000"/>
                </a:solidFill>
                <a:sym typeface="Symbol" panose="05050102010706020507" pitchFamily="18" charset="2"/>
              </a:rPr>
              <a:t>]</a:t>
            </a:r>
          </a:p>
        </p:txBody>
      </p:sp>
      <p:graphicFrame>
        <p:nvGraphicFramePr>
          <p:cNvPr id="52242" name="Object 18">
            <a:extLst>
              <a:ext uri="{FF2B5EF4-FFF2-40B4-BE49-F238E27FC236}">
                <a16:creationId xmlns:a16="http://schemas.microsoft.com/office/drawing/2014/main" xmlns="" id="{1E103B30-03F2-448E-8338-90CAF63845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898900"/>
          <a:ext cx="12954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9" name="公式" r:id="rId18" imgW="596641" imgH="203112" progId="Equation.3">
                  <p:embed/>
                </p:oleObj>
              </mc:Choice>
              <mc:Fallback>
                <p:oleObj name="公式" r:id="rId18" imgW="596641" imgH="203112" progId="Equation.3">
                  <p:embed/>
                  <p:pic>
                    <p:nvPicPr>
                      <p:cNvPr id="52242" name="Object 18">
                        <a:extLst>
                          <a:ext uri="{FF2B5EF4-FFF2-40B4-BE49-F238E27FC236}">
                            <a16:creationId xmlns:a16="http://schemas.microsoft.com/office/drawing/2014/main" xmlns="" id="{1E103B30-03F2-448E-8338-90CAF63845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98900"/>
                        <a:ext cx="12954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8" name="Object 24">
            <a:extLst>
              <a:ext uri="{FF2B5EF4-FFF2-40B4-BE49-F238E27FC236}">
                <a16:creationId xmlns:a16="http://schemas.microsoft.com/office/drawing/2014/main" xmlns="" id="{FB18ACAF-CC8C-4C65-9BBC-AE589D508E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5334000"/>
          <a:ext cx="2825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0" name="公式" r:id="rId20" imgW="152268" imgH="406048" progId="Equation.3">
                  <p:embed/>
                </p:oleObj>
              </mc:Choice>
              <mc:Fallback>
                <p:oleObj name="公式" r:id="rId20" imgW="152268" imgH="406048" progId="Equation.3">
                  <p:embed/>
                  <p:pic>
                    <p:nvPicPr>
                      <p:cNvPr id="52248" name="Object 24">
                        <a:extLst>
                          <a:ext uri="{FF2B5EF4-FFF2-40B4-BE49-F238E27FC236}">
                            <a16:creationId xmlns:a16="http://schemas.microsoft.com/office/drawing/2014/main" xmlns="" id="{FB18ACAF-CC8C-4C65-9BBC-AE589D508E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334000"/>
                        <a:ext cx="28257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9" name="Text Box 25">
            <a:extLst>
              <a:ext uri="{FF2B5EF4-FFF2-40B4-BE49-F238E27FC236}">
                <a16:creationId xmlns:a16="http://schemas.microsoft.com/office/drawing/2014/main" xmlns="" id="{5A4D9D31-4A9C-4AEF-8F48-CF493896A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56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1</a:t>
            </a:r>
          </a:p>
        </p:txBody>
      </p:sp>
      <p:sp>
        <p:nvSpPr>
          <p:cNvPr id="52251" name="Text Box 27">
            <a:extLst>
              <a:ext uri="{FF2B5EF4-FFF2-40B4-BE49-F238E27FC236}">
                <a16:creationId xmlns:a16="http://schemas.microsoft.com/office/drawing/2014/main" xmlns="" id="{50D2D707-369D-453C-AA4E-5342E8E18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648200"/>
            <a:ext cx="695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</a:rPr>
              <a:t>正</a:t>
            </a:r>
            <a:r>
              <a:rPr lang="en-US" altLang="zh-CN" sz="2400" b="1" dirty="0">
                <a:solidFill>
                  <a:srgbClr val="0000FF"/>
                </a:solidFill>
              </a:rPr>
              <a:t>)</a:t>
            </a:r>
          </a:p>
        </p:txBody>
      </p:sp>
      <p:graphicFrame>
        <p:nvGraphicFramePr>
          <p:cNvPr id="52252" name="Object 28">
            <a:extLst>
              <a:ext uri="{FF2B5EF4-FFF2-40B4-BE49-F238E27FC236}">
                <a16:creationId xmlns:a16="http://schemas.microsoft.com/office/drawing/2014/main" xmlns="" id="{1453E77C-7B3C-4E1D-9008-6957DA3EA8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6800" y="5334000"/>
          <a:ext cx="69056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1" name="公式" r:id="rId22" imgW="368140" imgH="406224" progId="Equation.3">
                  <p:embed/>
                </p:oleObj>
              </mc:Choice>
              <mc:Fallback>
                <p:oleObj name="公式" r:id="rId22" imgW="368140" imgH="406224" progId="Equation.3">
                  <p:embed/>
                  <p:pic>
                    <p:nvPicPr>
                      <p:cNvPr id="52252" name="Object 28">
                        <a:extLst>
                          <a:ext uri="{FF2B5EF4-FFF2-40B4-BE49-F238E27FC236}">
                            <a16:creationId xmlns:a16="http://schemas.microsoft.com/office/drawing/2014/main" xmlns="" id="{1453E77C-7B3C-4E1D-9008-6957DA3EA8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5334000"/>
                        <a:ext cx="690563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53" name="Text Box 29">
            <a:extLst>
              <a:ext uri="{FF2B5EF4-FFF2-40B4-BE49-F238E27FC236}">
                <a16:creationId xmlns:a16="http://schemas.microsoft.com/office/drawing/2014/main" xmlns="" id="{45C8A7AC-3468-4947-A363-BF393BB7B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5626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(0)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2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6" grpId="0" autoUpdateAnimBg="0"/>
      <p:bldP spid="52237" grpId="0" autoUpdateAnimBg="0"/>
      <p:bldP spid="52249" grpId="0" autoUpdateAnimBg="0"/>
      <p:bldP spid="52251" grpId="0" autoUpdateAnimBg="0"/>
      <p:bldP spid="5225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9E7024C5-F808-4ECA-86D4-7D4EF52AD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147" name="Text Box 4">
            <a:extLst>
              <a:ext uri="{FF2B5EF4-FFF2-40B4-BE49-F238E27FC236}">
                <a16:creationId xmlns:a16="http://schemas.microsoft.com/office/drawing/2014/main" xmlns="" id="{4C4153B0-5820-4B82-BFB5-C8ED10843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99040"/>
            <a:ext cx="7772400" cy="338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</a:t>
            </a:r>
            <a:r>
              <a:rPr lang="zh-CN" altLang="en-US" sz="2400" dirty="0">
                <a:latin typeface="宋体" panose="02010600030101010101" pitchFamily="2" charset="-122"/>
              </a:rPr>
              <a:t>掌握</a:t>
            </a:r>
            <a:r>
              <a:rPr lang="en-US" altLang="zh-CN" sz="2400" dirty="0" err="1"/>
              <a:t>e</a:t>
            </a:r>
            <a:r>
              <a:rPr lang="en-US" altLang="zh-CN" sz="2400" i="1" baseline="30000" dirty="0" err="1"/>
              <a:t>x</a:t>
            </a:r>
            <a:r>
              <a:rPr lang="en-US" altLang="zh-CN" sz="2400" dirty="0" err="1">
                <a:latin typeface="宋体" panose="02010600030101010101" pitchFamily="2" charset="-122"/>
              </a:rPr>
              <a:t>,</a:t>
            </a:r>
            <a:r>
              <a:rPr lang="en-US" altLang="zh-CN" sz="2400" dirty="0" err="1"/>
              <a:t>sin</a:t>
            </a:r>
            <a:r>
              <a:rPr lang="en-US" altLang="zh-CN" sz="2400" i="1" dirty="0" err="1"/>
              <a:t>x</a:t>
            </a:r>
            <a:r>
              <a:rPr lang="en-US" altLang="zh-CN" sz="2400" i="1" dirty="0"/>
              <a:t> , </a:t>
            </a:r>
            <a:r>
              <a:rPr lang="en-US" altLang="zh-CN" sz="2400" dirty="0" err="1"/>
              <a:t>cos</a:t>
            </a:r>
            <a:r>
              <a:rPr lang="en-US" altLang="zh-CN" sz="2400" i="1" dirty="0" err="1"/>
              <a:t>x</a:t>
            </a:r>
            <a:r>
              <a:rPr lang="en-US" altLang="zh-CN" sz="2400" i="1" dirty="0"/>
              <a:t> , </a:t>
            </a:r>
            <a:r>
              <a:rPr lang="en-US" altLang="zh-CN" sz="2400" dirty="0"/>
              <a:t>ln(1</a:t>
            </a:r>
            <a:r>
              <a:rPr lang="en-US" altLang="zh-CN" sz="2400" i="1" dirty="0"/>
              <a:t>+x</a:t>
            </a:r>
            <a:r>
              <a:rPr lang="en-US" altLang="zh-CN" sz="2400" dirty="0"/>
              <a:t>) , (1+</a:t>
            </a:r>
            <a:r>
              <a:rPr lang="en-US" altLang="zh-CN" sz="2400" i="1" dirty="0"/>
              <a:t>x</a:t>
            </a:r>
            <a:r>
              <a:rPr lang="en-US" altLang="zh-CN" sz="2400" dirty="0"/>
              <a:t>)</a:t>
            </a:r>
            <a:r>
              <a:rPr lang="en-US" altLang="zh-CN" sz="2400" i="1" baseline="30000" dirty="0">
                <a:sym typeface="Symbol" panose="05050102010706020507" pitchFamily="18" charset="2"/>
              </a:rPr>
              <a:t> </a:t>
            </a:r>
            <a:r>
              <a:rPr lang="en-US" altLang="zh-CN" sz="2400" i="1" dirty="0"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的麦克劳林展开式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  会用间接法把函数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展开成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幂级数。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/>
              <a:t>5</a:t>
            </a:r>
            <a:r>
              <a:rPr lang="en-US" altLang="zh-CN" sz="2400" dirty="0">
                <a:latin typeface="宋体" panose="02010600030101010101" pitchFamily="2" charset="-122"/>
              </a:rPr>
              <a:t>. </a:t>
            </a:r>
            <a:r>
              <a:rPr lang="zh-CN" altLang="en-US" sz="2400" dirty="0">
                <a:latin typeface="宋体" panose="02010600030101010101" pitchFamily="2" charset="-122"/>
              </a:rPr>
              <a:t>掌握傅立叶级数的收敛定理，熟练地把周期为 </a:t>
            </a:r>
            <a:r>
              <a:rPr lang="en-US" altLang="zh-CN" sz="2400" dirty="0"/>
              <a:t>2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endParaRPr lang="en-US" altLang="zh-CN" sz="2400" i="1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（或</a:t>
            </a:r>
            <a:r>
              <a:rPr lang="en-US" altLang="zh-CN" sz="2400" dirty="0"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sym typeface="Symbol" panose="05050102010706020507" pitchFamily="18" charset="2"/>
              </a:rPr>
              <a:t>l 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latin typeface="宋体" panose="02010600030101010101" pitchFamily="2" charset="-122"/>
              </a:rPr>
              <a:t>函数</a:t>
            </a:r>
            <a:r>
              <a:rPr lang="zh-CN" altLang="en-US" sz="2400" dirty="0">
                <a:sym typeface="Symbol" panose="05050102010706020507" pitchFamily="18" charset="2"/>
              </a:rPr>
              <a:t>展开成</a:t>
            </a:r>
            <a:r>
              <a:rPr lang="zh-CN" altLang="en-US" sz="2400" dirty="0">
                <a:latin typeface="宋体" panose="02010600030101010101" pitchFamily="2" charset="-122"/>
              </a:rPr>
              <a:t>傅立叶级数；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掌握函数延拓思想，会把</a:t>
            </a:r>
            <a:r>
              <a:rPr lang="en-US" altLang="zh-CN" sz="2400" dirty="0">
                <a:latin typeface="宋体" panose="02010600030101010101" pitchFamily="2" charset="-122"/>
              </a:rPr>
              <a:t>[0,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2400" dirty="0">
                <a:latin typeface="宋体" panose="02010600030101010101" pitchFamily="2" charset="-122"/>
              </a:rPr>
              <a:t>](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或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[0,</a:t>
            </a:r>
            <a:r>
              <a:rPr lang="en-US" altLang="zh-CN" sz="2400" i="1" dirty="0">
                <a:sym typeface="Symbol" panose="05050102010706020507" pitchFamily="18" charset="2"/>
              </a:rPr>
              <a:t>l </a:t>
            </a:r>
            <a:r>
              <a:rPr lang="en-US" altLang="zh-CN" sz="2400" dirty="0">
                <a:sym typeface="Symbol" panose="05050102010706020507" pitchFamily="18" charset="2"/>
              </a:rPr>
              <a:t>] </a:t>
            </a:r>
            <a:r>
              <a:rPr lang="en-US" altLang="zh-CN" sz="2400" dirty="0">
                <a:latin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</a:rPr>
              <a:t>上的函数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展开成正弦</a:t>
            </a:r>
            <a:r>
              <a:rPr lang="zh-CN" altLang="en-US" sz="2400" dirty="0">
                <a:latin typeface="宋体" panose="02010600030101010101" pitchFamily="2" charset="-122"/>
              </a:rPr>
              <a:t>级数和余</a:t>
            </a:r>
            <a:r>
              <a:rPr lang="zh-CN" altLang="en-US" sz="2400" dirty="0">
                <a:sym typeface="Symbol" panose="05050102010706020507" pitchFamily="18" charset="2"/>
              </a:rPr>
              <a:t>弦</a:t>
            </a:r>
            <a:r>
              <a:rPr lang="zh-CN" altLang="en-US" sz="2400" dirty="0">
                <a:latin typeface="宋体" panose="02010600030101010101" pitchFamily="2" charset="-122"/>
              </a:rPr>
              <a:t>级数；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会用傅立叶级数求某些简单的数项级数的和。</a:t>
            </a:r>
          </a:p>
        </p:txBody>
      </p:sp>
      <p:sp>
        <p:nvSpPr>
          <p:cNvPr id="6149" name="Rectangle 22">
            <a:extLst>
              <a:ext uri="{FF2B5EF4-FFF2-40B4-BE49-F238E27FC236}">
                <a16:creationId xmlns:a16="http://schemas.microsoft.com/office/drawing/2014/main" xmlns="" id="{7A6CC034-D5FE-4D33-813B-7FCD74CFEB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1257" y="1200705"/>
            <a:ext cx="457200" cy="381000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</a:rPr>
              <a:t>4.</a:t>
            </a:r>
          </a:p>
        </p:txBody>
      </p:sp>
      <p:sp>
        <p:nvSpPr>
          <p:cNvPr id="6152" name="AutoShape 2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00E13345-3C51-4708-949D-38DCA99EB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579" y="2737281"/>
            <a:ext cx="304800" cy="3048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153" name="AutoShape 29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E503CE32-036F-448F-9AAE-AFB3DAC61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2451" y="1738544"/>
            <a:ext cx="304800" cy="3048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4" name="Object 6">
            <a:extLst>
              <a:ext uri="{FF2B5EF4-FFF2-40B4-BE49-F238E27FC236}">
                <a16:creationId xmlns:a16="http://schemas.microsoft.com/office/drawing/2014/main" xmlns="" id="{BD8846E1-59E1-4D9D-83CC-9E2DD0A350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67998"/>
              </p:ext>
            </p:extLst>
          </p:nvPr>
        </p:nvGraphicFramePr>
        <p:xfrm>
          <a:off x="478236" y="1029331"/>
          <a:ext cx="8267700" cy="507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公式" r:id="rId3" imgW="4051300" imgH="2552700" progId="Equation.3">
                  <p:embed/>
                </p:oleObj>
              </mc:Choice>
              <mc:Fallback>
                <p:oleObj name="公式" r:id="rId3" imgW="4051300" imgH="2552700" progId="Equation.3">
                  <p:embed/>
                  <p:pic>
                    <p:nvPicPr>
                      <p:cNvPr id="2054" name="Object 6">
                        <a:extLst>
                          <a:ext uri="{FF2B5EF4-FFF2-40B4-BE49-F238E27FC236}">
                            <a16:creationId xmlns:a16="http://schemas.microsoft.com/office/drawing/2014/main" xmlns="" id="{BD8846E1-59E1-4D9D-83CC-9E2DD0A350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236" y="1029331"/>
                        <a:ext cx="8267700" cy="507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9">
            <a:extLst>
              <a:ext uri="{FF2B5EF4-FFF2-40B4-BE49-F238E27FC236}">
                <a16:creationId xmlns:a16="http://schemas.microsoft.com/office/drawing/2014/main" xmlns="" id="{FC4CD252-B2F6-4936-9756-B095C9E57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2992" y="2914656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充 要</a:t>
            </a:r>
          </a:p>
        </p:txBody>
      </p:sp>
      <p:sp>
        <p:nvSpPr>
          <p:cNvPr id="2058" name="Text Box 10">
            <a:extLst>
              <a:ext uri="{FF2B5EF4-FFF2-40B4-BE49-F238E27FC236}">
                <a16:creationId xmlns:a16="http://schemas.microsoft.com/office/drawing/2014/main" xmlns="" id="{EB4AFD48-5234-47B6-B64E-E6D624757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9552" y="4695832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几何</a:t>
            </a:r>
          </a:p>
        </p:txBody>
      </p:sp>
      <p:sp>
        <p:nvSpPr>
          <p:cNvPr id="2059" name="Text Box 11">
            <a:extLst>
              <a:ext uri="{FF2B5EF4-FFF2-40B4-BE49-F238E27FC236}">
                <a16:creationId xmlns:a16="http://schemas.microsoft.com/office/drawing/2014/main" xmlns="" id="{71100550-7BCE-4C8A-924A-4B6F78DAA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567368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 |</a:t>
            </a:r>
            <a:r>
              <a:rPr lang="en-US" altLang="zh-CN" sz="2400" i="1">
                <a:solidFill>
                  <a:srgbClr val="FF0000"/>
                </a:solidFill>
              </a:rPr>
              <a:t>r</a:t>
            </a:r>
            <a:r>
              <a:rPr lang="en-US" altLang="zh-CN" sz="2400">
                <a:solidFill>
                  <a:srgbClr val="FF0000"/>
                </a:solidFill>
              </a:rPr>
              <a:t>| &lt; 1</a:t>
            </a:r>
          </a:p>
        </p:txBody>
      </p:sp>
      <p:sp>
        <p:nvSpPr>
          <p:cNvPr id="2061" name="Text Box 13">
            <a:extLst>
              <a:ext uri="{FF2B5EF4-FFF2-40B4-BE49-F238E27FC236}">
                <a16:creationId xmlns:a16="http://schemas.microsoft.com/office/drawing/2014/main" xmlns="" id="{F4C2DA2E-679A-46F3-B75C-7961C089B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567368"/>
            <a:ext cx="909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 |</a:t>
            </a:r>
            <a:r>
              <a:rPr lang="en-US" altLang="zh-CN" sz="2400" i="1">
                <a:solidFill>
                  <a:srgbClr val="FF0000"/>
                </a:solidFill>
              </a:rPr>
              <a:t>r</a:t>
            </a:r>
            <a:r>
              <a:rPr lang="en-US" altLang="zh-CN" sz="2400">
                <a:solidFill>
                  <a:srgbClr val="FF0000"/>
                </a:solidFill>
              </a:rPr>
              <a:t>| </a:t>
            </a:r>
            <a:r>
              <a:rPr lang="en-US" altLang="zh-CN" sz="2400">
                <a:solidFill>
                  <a:srgbClr val="FF0000"/>
                </a:solidFill>
                <a:sym typeface="Symbol" panose="05050102010706020507" pitchFamily="18" charset="2"/>
              </a:rPr>
              <a:t>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77" name="Text Box 29">
            <a:extLst>
              <a:ext uri="{FF2B5EF4-FFF2-40B4-BE49-F238E27FC236}">
                <a16:creationId xmlns:a16="http://schemas.microsoft.com/office/drawing/2014/main" xmlns="" id="{AF28E652-746C-45BC-AEA4-527A03918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8031" y="1230297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它的前</a:t>
            </a:r>
            <a:r>
              <a:rPr lang="en-US" altLang="zh-CN" sz="2400" i="1" dirty="0">
                <a:solidFill>
                  <a:srgbClr val="FF0000"/>
                </a:solidFill>
              </a:rPr>
              <a:t>n</a:t>
            </a:r>
            <a:r>
              <a:rPr lang="zh-CN" altLang="en-US" sz="2400" dirty="0">
                <a:solidFill>
                  <a:srgbClr val="FF0000"/>
                </a:solidFill>
              </a:rPr>
              <a:t>项和序列</a:t>
            </a:r>
            <a:r>
              <a:rPr lang="en-US" altLang="zh-CN" sz="2400" dirty="0">
                <a:solidFill>
                  <a:srgbClr val="FF0000"/>
                </a:solidFill>
              </a:rPr>
              <a:t>{</a:t>
            </a:r>
            <a:r>
              <a:rPr lang="en-US" altLang="zh-CN" sz="2400" i="1" dirty="0">
                <a:solidFill>
                  <a:srgbClr val="FF0000"/>
                </a:solidFill>
              </a:rPr>
              <a:t>S</a:t>
            </a:r>
            <a:r>
              <a:rPr lang="en-US" altLang="zh-CN" sz="2400" i="1" baseline="-25000" dirty="0">
                <a:solidFill>
                  <a:srgbClr val="FF0000"/>
                </a:solidFill>
              </a:rPr>
              <a:t>n</a:t>
            </a:r>
            <a:r>
              <a:rPr lang="en-US" altLang="zh-CN" sz="24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2085" name="Text Box 37">
            <a:extLst>
              <a:ext uri="{FF2B5EF4-FFF2-40B4-BE49-F238E27FC236}">
                <a16:creationId xmlns:a16="http://schemas.microsoft.com/office/drawing/2014/main" xmlns="" id="{83D6530A-BB9E-45B7-BB5F-393F66596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67368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级数</a:t>
            </a:r>
          </a:p>
        </p:txBody>
      </p:sp>
      <p:sp>
        <p:nvSpPr>
          <p:cNvPr id="2086" name="Text Box 38">
            <a:extLst>
              <a:ext uri="{FF2B5EF4-FFF2-40B4-BE49-F238E27FC236}">
                <a16:creationId xmlns:a16="http://schemas.microsoft.com/office/drawing/2014/main" xmlns="" id="{D1019D6A-A700-4FF8-80A2-4CDA00184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014544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的敛散性</a:t>
            </a:r>
          </a:p>
        </p:txBody>
      </p:sp>
      <p:graphicFrame>
        <p:nvGraphicFramePr>
          <p:cNvPr id="2087" name="Object 39">
            <a:extLst>
              <a:ext uri="{FF2B5EF4-FFF2-40B4-BE49-F238E27FC236}">
                <a16:creationId xmlns:a16="http://schemas.microsoft.com/office/drawing/2014/main" xmlns="" id="{2D997626-8897-47EC-B3E3-809351BE69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415934"/>
              </p:ext>
            </p:extLst>
          </p:nvPr>
        </p:nvGraphicFramePr>
        <p:xfrm>
          <a:off x="7219952" y="2028832"/>
          <a:ext cx="12573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公式" r:id="rId5" imgW="685800" imgH="279400" progId="Equation.3">
                  <p:embed/>
                </p:oleObj>
              </mc:Choice>
              <mc:Fallback>
                <p:oleObj name="公式" r:id="rId5" imgW="685800" imgH="279400" progId="Equation.3">
                  <p:embed/>
                  <p:pic>
                    <p:nvPicPr>
                      <p:cNvPr id="2087" name="Object 39">
                        <a:extLst>
                          <a:ext uri="{FF2B5EF4-FFF2-40B4-BE49-F238E27FC236}">
                            <a16:creationId xmlns:a16="http://schemas.microsoft.com/office/drawing/2014/main" xmlns="" id="{2D997626-8897-47EC-B3E3-809351BE69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9952" y="2028832"/>
                        <a:ext cx="12573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8" name="Text Box 40">
            <a:extLst>
              <a:ext uri="{FF2B5EF4-FFF2-40B4-BE49-F238E27FC236}">
                <a16:creationId xmlns:a16="http://schemas.microsoft.com/office/drawing/2014/main" xmlns="" id="{ADA15E3F-B60B-405C-A2F5-44B3C289F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425" y="400685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089" name="Text Box 41">
            <a:extLst>
              <a:ext uri="{FF2B5EF4-FFF2-40B4-BE49-F238E27FC236}">
                <a16:creationId xmlns:a16="http://schemas.microsoft.com/office/drawing/2014/main" xmlns="" id="{F900A386-3288-4042-BA8B-89B9F5BEC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416" y="3786192"/>
            <a:ext cx="641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+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8207" name="Text Box 46">
            <a:extLst>
              <a:ext uri="{FF2B5EF4-FFF2-40B4-BE49-F238E27FC236}">
                <a16:creationId xmlns:a16="http://schemas.microsoft.com/office/drawing/2014/main" xmlns="" id="{42AF8D3D-BB80-471A-AFC4-DA0272889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777" y="446843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1.</a:t>
            </a:r>
            <a:r>
              <a:rPr lang="zh-CN" altLang="en-US" sz="2400" dirty="0">
                <a:latin typeface="宋体" panose="02010600030101010101" pitchFamily="2" charset="-122"/>
              </a:rPr>
              <a:t>几个基本概念和理论</a:t>
            </a:r>
            <a:r>
              <a:rPr lang="en-US" altLang="zh-CN" sz="2400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2095" name="Text Box 47">
            <a:extLst>
              <a:ext uri="{FF2B5EF4-FFF2-40B4-BE49-F238E27FC236}">
                <a16:creationId xmlns:a16="http://schemas.microsoft.com/office/drawing/2014/main" xmlns="" id="{C9E63578-C088-49D5-8DA7-596F5D91E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710" y="473476"/>
            <a:ext cx="1231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(1) </a:t>
            </a:r>
            <a:r>
              <a:rPr lang="zh-CN" altLang="en-US" sz="2400" u="sng">
                <a:solidFill>
                  <a:schemeClr val="accent2"/>
                </a:solidFill>
              </a:rPr>
              <a:t>填空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7" grpId="0" autoUpdateAnimBg="0"/>
      <p:bldP spid="2058" grpId="0" autoUpdateAnimBg="0"/>
      <p:bldP spid="2059" grpId="0" autoUpdateAnimBg="0"/>
      <p:bldP spid="2061" grpId="0" autoUpdateAnimBg="0"/>
      <p:bldP spid="2077" grpId="0" autoUpdateAnimBg="0"/>
      <p:bldP spid="2085" grpId="0" autoUpdateAnimBg="0"/>
      <p:bldP spid="2086" grpId="0" autoUpdateAnimBg="0"/>
      <p:bldP spid="2088" grpId="0" autoUpdateAnimBg="0"/>
      <p:bldP spid="2089" grpId="0" autoUpdateAnimBg="0"/>
      <p:bldP spid="209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2" name="Object 4">
            <a:extLst>
              <a:ext uri="{FF2B5EF4-FFF2-40B4-BE49-F238E27FC236}">
                <a16:creationId xmlns:a16="http://schemas.microsoft.com/office/drawing/2014/main" xmlns="" id="{ECEF414C-81DD-494D-B7C4-3536E567A9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430656"/>
              </p:ext>
            </p:extLst>
          </p:nvPr>
        </p:nvGraphicFramePr>
        <p:xfrm>
          <a:off x="566090" y="837429"/>
          <a:ext cx="8105775" cy="522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公式" r:id="rId3" imgW="4305300" imgH="2819400" progId="Equation.3">
                  <p:embed/>
                </p:oleObj>
              </mc:Choice>
              <mc:Fallback>
                <p:oleObj name="公式" r:id="rId3" imgW="4305300" imgH="2819400" progId="Equation.3">
                  <p:embed/>
                  <p:pic>
                    <p:nvPicPr>
                      <p:cNvPr id="43012" name="Object 4">
                        <a:extLst>
                          <a:ext uri="{FF2B5EF4-FFF2-40B4-BE49-F238E27FC236}">
                            <a16:creationId xmlns:a16="http://schemas.microsoft.com/office/drawing/2014/main" xmlns="" id="{ECEF414C-81DD-494D-B7C4-3536E567A9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090" y="837429"/>
                        <a:ext cx="8105775" cy="522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7" name="Text Box 9">
            <a:extLst>
              <a:ext uri="{FF2B5EF4-FFF2-40B4-BE49-F238E27FC236}">
                <a16:creationId xmlns:a16="http://schemas.microsoft.com/office/drawing/2014/main" xmlns="" id="{C47818E8-32D2-4D0C-B514-88FE6857C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952504"/>
            <a:ext cx="1371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 dirty="0" smtClean="0">
                <a:solidFill>
                  <a:srgbClr val="FF0000"/>
                </a:solidFill>
              </a:rPr>
              <a:t>P—</a:t>
            </a:r>
            <a:r>
              <a:rPr lang="zh-CN" altLang="en-US" sz="2400" dirty="0" smtClean="0">
                <a:solidFill>
                  <a:srgbClr val="FF0000"/>
                </a:solidFill>
              </a:rPr>
              <a:t>级数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3018" name="Text Box 10">
            <a:extLst>
              <a:ext uri="{FF2B5EF4-FFF2-40B4-BE49-F238E27FC236}">
                <a16:creationId xmlns:a16="http://schemas.microsoft.com/office/drawing/2014/main" xmlns="" id="{2A9741F8-6FC5-436A-B535-372E70110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2" y="1857376"/>
            <a:ext cx="84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FF0000"/>
                </a:solidFill>
              </a:rPr>
              <a:t>P &gt; 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3019" name="Text Box 11">
            <a:extLst>
              <a:ext uri="{FF2B5EF4-FFF2-40B4-BE49-F238E27FC236}">
                <a16:creationId xmlns:a16="http://schemas.microsoft.com/office/drawing/2014/main" xmlns="" id="{66E42234-C73C-4ECE-B214-126EA9138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8136" y="1885952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FF0000"/>
                </a:solidFill>
              </a:rPr>
              <a:t>P </a:t>
            </a:r>
            <a:r>
              <a:rPr lang="en-US" altLang="zh-CN" sz="2400">
                <a:solidFill>
                  <a:srgbClr val="FF0000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400">
                <a:solidFill>
                  <a:srgbClr val="FF0000"/>
                </a:solidFill>
              </a:rPr>
              <a:t> 1</a:t>
            </a:r>
          </a:p>
        </p:txBody>
      </p:sp>
      <p:sp>
        <p:nvSpPr>
          <p:cNvPr id="43020" name="Text Box 12">
            <a:extLst>
              <a:ext uri="{FF2B5EF4-FFF2-40B4-BE49-F238E27FC236}">
                <a16:creationId xmlns:a16="http://schemas.microsoft.com/office/drawing/2014/main" xmlns="" id="{EEE2CED2-77A1-4603-8D67-1BD5E892B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2575" y="2557464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比较法</a:t>
            </a:r>
          </a:p>
        </p:txBody>
      </p:sp>
      <p:sp>
        <p:nvSpPr>
          <p:cNvPr id="43021" name="Text Box 13">
            <a:extLst>
              <a:ext uri="{FF2B5EF4-FFF2-40B4-BE49-F238E27FC236}">
                <a16:creationId xmlns:a16="http://schemas.microsoft.com/office/drawing/2014/main" xmlns="" id="{C35680B7-43C0-4CDE-A6BC-5E837455A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557464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比值法</a:t>
            </a:r>
          </a:p>
        </p:txBody>
      </p:sp>
      <p:sp>
        <p:nvSpPr>
          <p:cNvPr id="43022" name="Text Box 14">
            <a:extLst>
              <a:ext uri="{FF2B5EF4-FFF2-40B4-BE49-F238E27FC236}">
                <a16:creationId xmlns:a16="http://schemas.microsoft.com/office/drawing/2014/main" xmlns="" id="{78B476E3-C63E-40D2-B8E2-C859F886F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57552"/>
            <a:ext cx="109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根值法</a:t>
            </a:r>
          </a:p>
        </p:txBody>
      </p:sp>
      <p:sp>
        <p:nvSpPr>
          <p:cNvPr id="43023" name="Text Box 15">
            <a:extLst>
              <a:ext uri="{FF2B5EF4-FFF2-40B4-BE49-F238E27FC236}">
                <a16:creationId xmlns:a16="http://schemas.microsoft.com/office/drawing/2014/main" xmlns="" id="{9127CDFD-AAAE-4934-AB41-59842D809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271840"/>
            <a:ext cx="110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积分法</a:t>
            </a:r>
          </a:p>
        </p:txBody>
      </p:sp>
      <p:sp>
        <p:nvSpPr>
          <p:cNvPr id="43024" name="Text Box 16">
            <a:extLst>
              <a:ext uri="{FF2B5EF4-FFF2-40B4-BE49-F238E27FC236}">
                <a16:creationId xmlns:a16="http://schemas.microsoft.com/office/drawing/2014/main" xmlns="" id="{5CE73D04-6781-452E-9264-6B343FDE4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986216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交错级数</a:t>
            </a:r>
          </a:p>
        </p:txBody>
      </p:sp>
      <p:graphicFrame>
        <p:nvGraphicFramePr>
          <p:cNvPr id="43025" name="Object 17">
            <a:extLst>
              <a:ext uri="{FF2B5EF4-FFF2-40B4-BE49-F238E27FC236}">
                <a16:creationId xmlns:a16="http://schemas.microsoft.com/office/drawing/2014/main" xmlns="" id="{A3F17BCB-919D-40ED-9273-08F519A0F2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053818"/>
              </p:ext>
            </p:extLst>
          </p:nvPr>
        </p:nvGraphicFramePr>
        <p:xfrm>
          <a:off x="3214688" y="4795840"/>
          <a:ext cx="227488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Equation" r:id="rId5" imgW="1333500" imgH="228600" progId="Equation.3">
                  <p:embed/>
                </p:oleObj>
              </mc:Choice>
              <mc:Fallback>
                <p:oleObj name="Equation" r:id="rId5" imgW="1333500" imgH="228600" progId="Equation.3">
                  <p:embed/>
                  <p:pic>
                    <p:nvPicPr>
                      <p:cNvPr id="43025" name="Object 17">
                        <a:extLst>
                          <a:ext uri="{FF2B5EF4-FFF2-40B4-BE49-F238E27FC236}">
                            <a16:creationId xmlns:a16="http://schemas.microsoft.com/office/drawing/2014/main" xmlns="" id="{A3F17BCB-919D-40ED-9273-08F519A0F2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4795840"/>
                        <a:ext cx="227488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6" name="Text Box 18">
            <a:extLst>
              <a:ext uri="{FF2B5EF4-FFF2-40B4-BE49-F238E27FC236}">
                <a16:creationId xmlns:a16="http://schemas.microsoft.com/office/drawing/2014/main" xmlns="" id="{31BCF386-6AB9-463A-8B9B-129637291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5" y="6332538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800" b="0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43027" name="Object 19">
            <a:extLst>
              <a:ext uri="{FF2B5EF4-FFF2-40B4-BE49-F238E27FC236}">
                <a16:creationId xmlns:a16="http://schemas.microsoft.com/office/drawing/2014/main" xmlns="" id="{DE1F2A31-B719-4EAC-B875-CA36268077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919085"/>
              </p:ext>
            </p:extLst>
          </p:nvPr>
        </p:nvGraphicFramePr>
        <p:xfrm>
          <a:off x="6357938" y="4705352"/>
          <a:ext cx="12192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公式" r:id="rId7" imgW="685800" imgH="279400" progId="Equation.3">
                  <p:embed/>
                </p:oleObj>
              </mc:Choice>
              <mc:Fallback>
                <p:oleObj name="公式" r:id="rId7" imgW="685800" imgH="279400" progId="Equation.3">
                  <p:embed/>
                  <p:pic>
                    <p:nvPicPr>
                      <p:cNvPr id="43027" name="Object 19">
                        <a:extLst>
                          <a:ext uri="{FF2B5EF4-FFF2-40B4-BE49-F238E27FC236}">
                            <a16:creationId xmlns:a16="http://schemas.microsoft.com/office/drawing/2014/main" xmlns="" id="{DE1F2A31-B719-4EAC-B875-CA36268077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38" y="4705352"/>
                        <a:ext cx="12192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8" name="Text Box 20">
            <a:extLst>
              <a:ext uri="{FF2B5EF4-FFF2-40B4-BE49-F238E27FC236}">
                <a16:creationId xmlns:a16="http://schemas.microsoft.com/office/drawing/2014/main" xmlns="" id="{228039F1-D81E-4A99-A9B2-B67AE4C67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5" y="6484938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8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3029" name="Text Box 21">
            <a:extLst>
              <a:ext uri="{FF2B5EF4-FFF2-40B4-BE49-F238E27FC236}">
                <a16:creationId xmlns:a16="http://schemas.microsoft.com/office/drawing/2014/main" xmlns="" id="{AE250AFC-0A7A-46F9-A821-1D843D93B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113" y="5510216"/>
            <a:ext cx="700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400">
                <a:solidFill>
                  <a:srgbClr val="FF0000"/>
                </a:solidFill>
              </a:rPr>
              <a:t> </a:t>
            </a:r>
            <a:r>
              <a:rPr lang="en-US" altLang="zh-CN" sz="2400" i="1">
                <a:solidFill>
                  <a:srgbClr val="FF0000"/>
                </a:solidFill>
              </a:rPr>
              <a:t>u</a:t>
            </a:r>
            <a:r>
              <a:rPr lang="en-US" altLang="zh-CN" sz="2400" baseline="-25000">
                <a:solidFill>
                  <a:srgbClr val="FF0000"/>
                </a:solidFill>
              </a:rPr>
              <a:t>1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43030" name="Text Box 22">
            <a:extLst>
              <a:ext uri="{FF2B5EF4-FFF2-40B4-BE49-F238E27FC236}">
                <a16:creationId xmlns:a16="http://schemas.microsoft.com/office/drawing/2014/main" xmlns="" id="{1654972D-6C9F-4D13-8A21-B285E1888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495928"/>
            <a:ext cx="928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400">
                <a:solidFill>
                  <a:srgbClr val="FF0000"/>
                </a:solidFill>
              </a:rPr>
              <a:t> </a:t>
            </a:r>
            <a:r>
              <a:rPr lang="en-US" altLang="zh-CN" sz="2400" i="1">
                <a:solidFill>
                  <a:srgbClr val="FF0000"/>
                </a:solidFill>
              </a:rPr>
              <a:t>u</a:t>
            </a:r>
            <a:r>
              <a:rPr lang="en-US" altLang="zh-CN" sz="2400" i="1" baseline="-25000">
                <a:solidFill>
                  <a:srgbClr val="FF0000"/>
                </a:solidFill>
              </a:rPr>
              <a:t>n</a:t>
            </a:r>
            <a:r>
              <a:rPr lang="en-US" altLang="zh-CN" sz="2400" baseline="-25000">
                <a:solidFill>
                  <a:srgbClr val="FF0000"/>
                </a:solidFill>
              </a:rPr>
              <a:t>+1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7" grpId="0" autoUpdateAnimBg="0"/>
      <p:bldP spid="43018" grpId="0" autoUpdateAnimBg="0"/>
      <p:bldP spid="43019" grpId="0" autoUpdateAnimBg="0"/>
      <p:bldP spid="43020" grpId="0" autoUpdateAnimBg="0"/>
      <p:bldP spid="43021" grpId="0" autoUpdateAnimBg="0"/>
      <p:bldP spid="43022" grpId="0" autoUpdateAnimBg="0"/>
      <p:bldP spid="43023" grpId="0" autoUpdateAnimBg="0"/>
      <p:bldP spid="43024" grpId="0" autoUpdateAnimBg="0"/>
      <p:bldP spid="43026" grpId="0" autoUpdateAnimBg="0"/>
      <p:bldP spid="43028" grpId="0" autoUpdateAnimBg="0"/>
      <p:bldP spid="43029" grpId="0" autoUpdateAnimBg="0"/>
      <p:bldP spid="4303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CA5A33E8-9344-4103-A4DF-2F17C0B91DF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457200"/>
            <a:ext cx="152400" cy="304800"/>
          </a:xfrm>
        </p:spPr>
        <p:txBody>
          <a:bodyPr/>
          <a:lstStyle/>
          <a:p>
            <a:pPr algn="l" eaLnBrk="1" hangingPunct="1"/>
            <a:r>
              <a:rPr lang="en-US" altLang="zh-CN" sz="800" b="1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49157" name="Object 5">
            <a:extLst>
              <a:ext uri="{FF2B5EF4-FFF2-40B4-BE49-F238E27FC236}">
                <a16:creationId xmlns:a16="http://schemas.microsoft.com/office/drawing/2014/main" xmlns="" id="{877CB59F-459D-475A-9302-97DA3E7B8C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675" y="627063"/>
          <a:ext cx="7524750" cy="562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公式" r:id="rId3" imgW="4279900" imgH="3251200" progId="Equation.3">
                  <p:embed/>
                </p:oleObj>
              </mc:Choice>
              <mc:Fallback>
                <p:oleObj name="公式" r:id="rId3" imgW="4279900" imgH="3251200" progId="Equation.3">
                  <p:embed/>
                  <p:pic>
                    <p:nvPicPr>
                      <p:cNvPr id="49157" name="Object 5">
                        <a:extLst>
                          <a:ext uri="{FF2B5EF4-FFF2-40B4-BE49-F238E27FC236}">
                            <a16:creationId xmlns:a16="http://schemas.microsoft.com/office/drawing/2014/main" xmlns="" id="{877CB59F-459D-475A-9302-97DA3E7B8C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627063"/>
                        <a:ext cx="7524750" cy="562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>
            <a:extLst>
              <a:ext uri="{FF2B5EF4-FFF2-40B4-BE49-F238E27FC236}">
                <a16:creationId xmlns:a16="http://schemas.microsoft.com/office/drawing/2014/main" xmlns="" id="{0987E949-EF22-4BAB-864A-1E407F205B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9763" y="457200"/>
          <a:ext cx="1690687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公式" r:id="rId5" imgW="1054100" imgH="431800" progId="Equation.3">
                  <p:embed/>
                </p:oleObj>
              </mc:Choice>
              <mc:Fallback>
                <p:oleObj name="公式" r:id="rId5" imgW="1054100" imgH="431800" progId="Equation.3">
                  <p:embed/>
                  <p:pic>
                    <p:nvPicPr>
                      <p:cNvPr id="49158" name="Object 6">
                        <a:extLst>
                          <a:ext uri="{FF2B5EF4-FFF2-40B4-BE49-F238E27FC236}">
                            <a16:creationId xmlns:a16="http://schemas.microsoft.com/office/drawing/2014/main" xmlns="" id="{0987E949-EF22-4BAB-864A-1E407F205B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763" y="457200"/>
                        <a:ext cx="1690687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>
            <a:extLst>
              <a:ext uri="{FF2B5EF4-FFF2-40B4-BE49-F238E27FC236}">
                <a16:creationId xmlns:a16="http://schemas.microsoft.com/office/drawing/2014/main" xmlns="" id="{80CDB591-A3F9-4BAD-9B1D-7FE2BE4CA8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2913" y="1219200"/>
          <a:ext cx="1751012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公式" r:id="rId7" imgW="1091726" imgH="431613" progId="Equation.3">
                  <p:embed/>
                </p:oleObj>
              </mc:Choice>
              <mc:Fallback>
                <p:oleObj name="公式" r:id="rId7" imgW="1091726" imgH="431613" progId="Equation.3">
                  <p:embed/>
                  <p:pic>
                    <p:nvPicPr>
                      <p:cNvPr id="49159" name="Object 7">
                        <a:extLst>
                          <a:ext uri="{FF2B5EF4-FFF2-40B4-BE49-F238E27FC236}">
                            <a16:creationId xmlns:a16="http://schemas.microsoft.com/office/drawing/2014/main" xmlns="" id="{80CDB591-A3F9-4BAD-9B1D-7FE2BE4CA8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913" y="1219200"/>
                        <a:ext cx="1751012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>
            <a:extLst>
              <a:ext uri="{FF2B5EF4-FFF2-40B4-BE49-F238E27FC236}">
                <a16:creationId xmlns:a16="http://schemas.microsoft.com/office/drawing/2014/main" xmlns="" id="{1EBCBC0E-F9E3-4EE4-A2D4-9624E7800E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0" y="1219200"/>
          <a:ext cx="146685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公式" r:id="rId9" imgW="914400" imgH="431800" progId="Equation.3">
                  <p:embed/>
                </p:oleObj>
              </mc:Choice>
              <mc:Fallback>
                <p:oleObj name="公式" r:id="rId9" imgW="914400" imgH="431800" progId="Equation.3">
                  <p:embed/>
                  <p:pic>
                    <p:nvPicPr>
                      <p:cNvPr id="49160" name="Object 8">
                        <a:extLst>
                          <a:ext uri="{FF2B5EF4-FFF2-40B4-BE49-F238E27FC236}">
                            <a16:creationId xmlns:a16="http://schemas.microsoft.com/office/drawing/2014/main" xmlns="" id="{1EBCBC0E-F9E3-4EE4-A2D4-9624E7800E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1219200"/>
                        <a:ext cx="146685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Text Box 9">
            <a:extLst>
              <a:ext uri="{FF2B5EF4-FFF2-40B4-BE49-F238E27FC236}">
                <a16:creationId xmlns:a16="http://schemas.microsoft.com/office/drawing/2014/main" xmlns="" id="{55102A0D-B9A3-4F43-AAB8-AECAE7DB2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5" y="3124200"/>
            <a:ext cx="1187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</a:rPr>
              <a:t>必定发散</a:t>
            </a:r>
          </a:p>
        </p:txBody>
      </p:sp>
      <p:sp>
        <p:nvSpPr>
          <p:cNvPr id="49162" name="Text Box 10">
            <a:extLst>
              <a:ext uri="{FF2B5EF4-FFF2-40B4-BE49-F238E27FC236}">
                <a16:creationId xmlns:a16="http://schemas.microsoft.com/office/drawing/2014/main" xmlns="" id="{F3A3E104-4589-41C1-A391-36BA281D7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825" y="3810000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</a:rPr>
              <a:t>仍然收敛</a:t>
            </a:r>
          </a:p>
        </p:txBody>
      </p:sp>
      <p:sp>
        <p:nvSpPr>
          <p:cNvPr id="49163" name="Text Box 11">
            <a:extLst>
              <a:ext uri="{FF2B5EF4-FFF2-40B4-BE49-F238E27FC236}">
                <a16:creationId xmlns:a16="http://schemas.microsoft.com/office/drawing/2014/main" xmlns="" id="{3FD0F1A0-4600-46A5-A891-C836994B2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3" y="42513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</a:rPr>
              <a:t>不变</a:t>
            </a:r>
          </a:p>
        </p:txBody>
      </p:sp>
      <p:graphicFrame>
        <p:nvGraphicFramePr>
          <p:cNvPr id="49164" name="Object 12">
            <a:extLst>
              <a:ext uri="{FF2B5EF4-FFF2-40B4-BE49-F238E27FC236}">
                <a16:creationId xmlns:a16="http://schemas.microsoft.com/office/drawing/2014/main" xmlns="" id="{5FC1D872-39CE-4326-AFE3-AED9BF477F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395913"/>
          <a:ext cx="61722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公式" r:id="rId11" imgW="3695700" imgH="228600" progId="Equation.3">
                  <p:embed/>
                </p:oleObj>
              </mc:Choice>
              <mc:Fallback>
                <p:oleObj name="公式" r:id="rId11" imgW="3695700" imgH="228600" progId="Equation.3">
                  <p:embed/>
                  <p:pic>
                    <p:nvPicPr>
                      <p:cNvPr id="49164" name="Object 12">
                        <a:extLst>
                          <a:ext uri="{FF2B5EF4-FFF2-40B4-BE49-F238E27FC236}">
                            <a16:creationId xmlns:a16="http://schemas.microsoft.com/office/drawing/2014/main" xmlns="" id="{5FC1D872-39CE-4326-AFE3-AED9BF477F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395913"/>
                        <a:ext cx="617220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5" name="Object 13">
            <a:extLst>
              <a:ext uri="{FF2B5EF4-FFF2-40B4-BE49-F238E27FC236}">
                <a16:creationId xmlns:a16="http://schemas.microsoft.com/office/drawing/2014/main" xmlns="" id="{F9927C59-DDD2-4321-B0A7-89C6D5DACF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5932488"/>
          <a:ext cx="53340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公式" r:id="rId13" imgW="317225" imgH="139579" progId="Equation.3">
                  <p:embed/>
                </p:oleObj>
              </mc:Choice>
              <mc:Fallback>
                <p:oleObj name="公式" r:id="rId13" imgW="317225" imgH="139579" progId="Equation.3">
                  <p:embed/>
                  <p:pic>
                    <p:nvPicPr>
                      <p:cNvPr id="49165" name="Object 13">
                        <a:extLst>
                          <a:ext uri="{FF2B5EF4-FFF2-40B4-BE49-F238E27FC236}">
                            <a16:creationId xmlns:a16="http://schemas.microsoft.com/office/drawing/2014/main" xmlns="" id="{F9927C59-DDD2-4321-B0A7-89C6D5DACF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932488"/>
                        <a:ext cx="533400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7" name="Text Box 15">
            <a:extLst>
              <a:ext uri="{FF2B5EF4-FFF2-40B4-BE49-F238E27FC236}">
                <a16:creationId xmlns:a16="http://schemas.microsoft.com/office/drawing/2014/main" xmlns="" id="{0758CFB7-7CDA-463B-A82A-D54310AEA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0025" y="339725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9168" name="Text Box 16">
            <a:extLst>
              <a:ext uri="{FF2B5EF4-FFF2-40B4-BE49-F238E27FC236}">
                <a16:creationId xmlns:a16="http://schemas.microsoft.com/office/drawing/2014/main" xmlns="" id="{471D422B-7E17-402B-9A4E-EF9EBDAE0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2425" y="354965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9169" name="Text Box 17">
            <a:extLst>
              <a:ext uri="{FF2B5EF4-FFF2-40B4-BE49-F238E27FC236}">
                <a16:creationId xmlns:a16="http://schemas.microsoft.com/office/drawing/2014/main" xmlns="" id="{36E1A4E6-4423-4A13-A041-5195EB8DC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4825" y="370205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9171" name="Text Box 19">
            <a:extLst>
              <a:ext uri="{FF2B5EF4-FFF2-40B4-BE49-F238E27FC236}">
                <a16:creationId xmlns:a16="http://schemas.microsoft.com/office/drawing/2014/main" xmlns="" id="{475C0289-8EFF-4B3C-B5C6-3C75C7F5B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25" y="400685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256" name="AutoShape 22">
            <a:hlinkClick r:id="rId15" action="ppaction://hlinksldjump" highlightClick="1"/>
            <a:extLst>
              <a:ext uri="{FF2B5EF4-FFF2-40B4-BE49-F238E27FC236}">
                <a16:creationId xmlns:a16="http://schemas.microsoft.com/office/drawing/2014/main" xmlns="" id="{FD831604-BD79-4FA4-9B53-A50987CF0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8700" y="6362700"/>
            <a:ext cx="300038" cy="319088"/>
          </a:xfrm>
          <a:prstGeom prst="actionButtonHome">
            <a:avLst/>
          </a:prstGeom>
          <a:solidFill>
            <a:schemeClr val="accent2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9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9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9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9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9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9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9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1" grpId="0" autoUpdateAnimBg="0"/>
      <p:bldP spid="49162" grpId="0" autoUpdateAnimBg="0"/>
      <p:bldP spid="49163" grpId="0" autoUpdateAnimBg="0"/>
      <p:bldP spid="49167" grpId="0" autoUpdateAnimBg="0"/>
      <p:bldP spid="49168" grpId="0" autoUpdateAnimBg="0"/>
      <p:bldP spid="49169" grpId="0" autoUpdateAnimBg="0"/>
      <p:bldP spid="4917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9" name="Object 13">
            <a:extLst>
              <a:ext uri="{FF2B5EF4-FFF2-40B4-BE49-F238E27FC236}">
                <a16:creationId xmlns:a16="http://schemas.microsoft.com/office/drawing/2014/main" xmlns="" id="{1938419E-5CAA-4144-B177-CDCC143611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762000"/>
          <a:ext cx="7315200" cy="560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公式" r:id="rId3" imgW="3898900" imgH="2984500" progId="Equation.3">
                  <p:embed/>
                </p:oleObj>
              </mc:Choice>
              <mc:Fallback>
                <p:oleObj name="公式" r:id="rId3" imgW="3898900" imgH="2984500" progId="Equation.3">
                  <p:embed/>
                  <p:pic>
                    <p:nvPicPr>
                      <p:cNvPr id="14349" name="Object 13">
                        <a:extLst>
                          <a:ext uri="{FF2B5EF4-FFF2-40B4-BE49-F238E27FC236}">
                            <a16:creationId xmlns:a16="http://schemas.microsoft.com/office/drawing/2014/main" xmlns="" id="{1938419E-5CAA-4144-B177-CDCC143611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762000"/>
                        <a:ext cx="7315200" cy="560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E9979C0E-4866-487E-B5DA-3A467B889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5975" y="2416175"/>
            <a:ext cx="758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3300"/>
                </a:solidFill>
              </a:rPr>
              <a:t>√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xmlns="" id="{E9E04D36-A014-41D7-81C1-B69FE68A2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016375"/>
            <a:ext cx="987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3300"/>
                </a:solidFill>
              </a:rPr>
              <a:t>√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xmlns="" id="{2DE3D8A8-76F2-4F89-B92A-CF82B4702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3588" y="1654175"/>
            <a:ext cx="8874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×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xmlns="" id="{042C6B37-80F3-4098-821C-50B951523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254375"/>
            <a:ext cx="600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×</a:t>
            </a:r>
          </a:p>
        </p:txBody>
      </p:sp>
      <p:sp>
        <p:nvSpPr>
          <p:cNvPr id="11272" name="Text Box 12">
            <a:extLst>
              <a:ext uri="{FF2B5EF4-FFF2-40B4-BE49-F238E27FC236}">
                <a16:creationId xmlns:a16="http://schemas.microsoft.com/office/drawing/2014/main" xmlns="" id="{1A25DDBD-4051-433E-B207-D226CA4AE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52413"/>
            <a:ext cx="4437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lang="zh-CN" altLang="en-US" sz="2000">
                <a:latin typeface="宋体" panose="02010600030101010101" pitchFamily="2" charset="-122"/>
              </a:rPr>
              <a:t>是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zh-CN" altLang="en-US" sz="2000">
                <a:solidFill>
                  <a:srgbClr val="FF33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√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r>
              <a:rPr lang="zh-CN" altLang="en-US" sz="2000">
                <a:latin typeface="宋体" panose="02010600030101010101" pitchFamily="2" charset="-122"/>
              </a:rPr>
              <a:t>非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en-US" altLang="zh-CN" sz="2400">
                <a:solidFill>
                  <a:schemeClr val="accent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×</a:t>
            </a:r>
            <a:r>
              <a:rPr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, </a:t>
            </a:r>
            <a:r>
              <a:rPr lang="zh-CN" altLang="en-US" sz="2000">
                <a:latin typeface="宋体" panose="02010600030101010101" pitchFamily="2" charset="-122"/>
              </a:rPr>
              <a:t>后者请举反例</a:t>
            </a:r>
            <a:r>
              <a:rPr lang="en-US" altLang="zh-CN" sz="2000">
                <a:latin typeface="宋体" panose="02010600030101010101" pitchFamily="2" charset="-122"/>
              </a:rPr>
              <a:t>.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）</a:t>
            </a:r>
          </a:p>
        </p:txBody>
      </p:sp>
      <p:sp>
        <p:nvSpPr>
          <p:cNvPr id="14351" name="Rectangle 15">
            <a:extLst>
              <a:ext uri="{FF2B5EF4-FFF2-40B4-BE49-F238E27FC236}">
                <a16:creationId xmlns:a16="http://schemas.microsoft.com/office/drawing/2014/main" xmlns="" id="{5076B31E-1295-4706-B34F-7628C2469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815975"/>
            <a:ext cx="758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3300"/>
                </a:solidFill>
              </a:rPr>
              <a:t>√</a:t>
            </a:r>
          </a:p>
        </p:txBody>
      </p:sp>
      <p:sp>
        <p:nvSpPr>
          <p:cNvPr id="14352" name="Rectangle 16">
            <a:extLst>
              <a:ext uri="{FF2B5EF4-FFF2-40B4-BE49-F238E27FC236}">
                <a16:creationId xmlns:a16="http://schemas.microsoft.com/office/drawing/2014/main" xmlns="" id="{C6214A36-CF2A-4C31-811E-847AEBF0E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775" y="4778375"/>
            <a:ext cx="987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3300"/>
                </a:solidFill>
              </a:rPr>
              <a:t>√</a:t>
            </a:r>
          </a:p>
        </p:txBody>
      </p:sp>
      <p:sp>
        <p:nvSpPr>
          <p:cNvPr id="14354" name="Text Box 18">
            <a:extLst>
              <a:ext uri="{FF2B5EF4-FFF2-40B4-BE49-F238E27FC236}">
                <a16:creationId xmlns:a16="http://schemas.microsoft.com/office/drawing/2014/main" xmlns="" id="{1FC120D5-5B6D-4E0D-86C2-B02CB0E2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150" y="5616575"/>
            <a:ext cx="593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×</a:t>
            </a:r>
          </a:p>
        </p:txBody>
      </p:sp>
      <p:graphicFrame>
        <p:nvGraphicFramePr>
          <p:cNvPr id="14355" name="Object 19">
            <a:extLst>
              <a:ext uri="{FF2B5EF4-FFF2-40B4-BE49-F238E27FC236}">
                <a16:creationId xmlns:a16="http://schemas.microsoft.com/office/drawing/2014/main" xmlns="" id="{787BB7FC-0B58-421F-BAFF-D58628B3AC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5867400"/>
          <a:ext cx="154146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公式" r:id="rId5" imgW="914400" imgH="431800" progId="Equation.3">
                  <p:embed/>
                </p:oleObj>
              </mc:Choice>
              <mc:Fallback>
                <p:oleObj name="公式" r:id="rId5" imgW="914400" imgH="431800" progId="Equation.3">
                  <p:embed/>
                  <p:pic>
                    <p:nvPicPr>
                      <p:cNvPr id="14355" name="Object 19">
                        <a:extLst>
                          <a:ext uri="{FF2B5EF4-FFF2-40B4-BE49-F238E27FC236}">
                            <a16:creationId xmlns:a16="http://schemas.microsoft.com/office/drawing/2014/main" xmlns="" id="{787BB7FC-0B58-421F-BAFF-D58628B3AC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867400"/>
                        <a:ext cx="154146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6" name="Text Box 20">
            <a:extLst>
              <a:ext uri="{FF2B5EF4-FFF2-40B4-BE49-F238E27FC236}">
                <a16:creationId xmlns:a16="http://schemas.microsoft.com/office/drawing/2014/main" xmlns="" id="{52BA84CA-6B27-4394-880C-8F4F885F3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25" y="492125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357" name="Text Box 21">
            <a:extLst>
              <a:ext uri="{FF2B5EF4-FFF2-40B4-BE49-F238E27FC236}">
                <a16:creationId xmlns:a16="http://schemas.microsoft.com/office/drawing/2014/main" xmlns="" id="{09F4F61B-0AE7-46F0-B622-84723B9DA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019800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</a:rPr>
              <a:t>例：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utoUpdateAnimBg="0"/>
      <p:bldP spid="14340" grpId="0" autoUpdateAnimBg="0"/>
      <p:bldP spid="14341" grpId="0" autoUpdateAnimBg="0"/>
      <p:bldP spid="14342" grpId="0" autoUpdateAnimBg="0"/>
      <p:bldP spid="14351" grpId="0" autoUpdateAnimBg="0"/>
      <p:bldP spid="14352" grpId="0" autoUpdateAnimBg="0"/>
      <p:bldP spid="14354" grpId="0" autoUpdateAnimBg="0"/>
      <p:bldP spid="14356" grpId="0" autoUpdateAnimBg="0"/>
      <p:bldP spid="1435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72" name="Object 12">
            <a:extLst>
              <a:ext uri="{FF2B5EF4-FFF2-40B4-BE49-F238E27FC236}">
                <a16:creationId xmlns:a16="http://schemas.microsoft.com/office/drawing/2014/main" xmlns="" id="{E39336AD-6E22-4EE4-8D18-77D290B2D7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100" y="381000"/>
          <a:ext cx="7899400" cy="604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公式" r:id="rId3" imgW="3949700" imgH="3022600" progId="Equation.3">
                  <p:embed/>
                </p:oleObj>
              </mc:Choice>
              <mc:Fallback>
                <p:oleObj name="公式" r:id="rId3" imgW="3949700" imgH="3022600" progId="Equation.3">
                  <p:embed/>
                  <p:pic>
                    <p:nvPicPr>
                      <p:cNvPr id="15372" name="Object 12">
                        <a:extLst>
                          <a:ext uri="{FF2B5EF4-FFF2-40B4-BE49-F238E27FC236}">
                            <a16:creationId xmlns:a16="http://schemas.microsoft.com/office/drawing/2014/main" xmlns="" id="{E39336AD-6E22-4EE4-8D18-77D290B2D7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381000"/>
                        <a:ext cx="7899400" cy="604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FF58FA0B-0B19-44C4-88A7-F48882225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349375"/>
            <a:ext cx="758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3300"/>
                </a:solidFill>
              </a:rPr>
              <a:t>√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xmlns="" id="{9827DC16-8ED6-45E0-926B-F07438223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3101975"/>
            <a:ext cx="600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×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xmlns="" id="{D1D0769E-3B1D-43F2-A685-D9E874F71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488" y="2187575"/>
            <a:ext cx="773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×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xmlns="" id="{5299C7A1-B952-4E0F-B377-BC8401384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511175"/>
            <a:ext cx="712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×</a:t>
            </a:r>
          </a:p>
        </p:txBody>
      </p:sp>
      <p:sp>
        <p:nvSpPr>
          <p:cNvPr id="15373" name="Rectangle 13">
            <a:extLst>
              <a:ext uri="{FF2B5EF4-FFF2-40B4-BE49-F238E27FC236}">
                <a16:creationId xmlns:a16="http://schemas.microsoft.com/office/drawing/2014/main" xmlns="" id="{42766230-8E92-4BC0-A3D2-5570BB6A0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3940175"/>
            <a:ext cx="600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×</a:t>
            </a:r>
          </a:p>
        </p:txBody>
      </p:sp>
      <p:sp>
        <p:nvSpPr>
          <p:cNvPr id="15375" name="Rectangle 15">
            <a:extLst>
              <a:ext uri="{FF2B5EF4-FFF2-40B4-BE49-F238E27FC236}">
                <a16:creationId xmlns:a16="http://schemas.microsoft.com/office/drawing/2014/main" xmlns="" id="{9F83EFA1-5A09-42F2-8249-07FCFB942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488" y="4778375"/>
            <a:ext cx="758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3300"/>
                </a:solidFill>
              </a:rPr>
              <a:t>√</a:t>
            </a:r>
          </a:p>
        </p:txBody>
      </p:sp>
      <p:sp>
        <p:nvSpPr>
          <p:cNvPr id="15376" name="Rectangle 16">
            <a:extLst>
              <a:ext uri="{FF2B5EF4-FFF2-40B4-BE49-F238E27FC236}">
                <a16:creationId xmlns:a16="http://schemas.microsoft.com/office/drawing/2014/main" xmlns="" id="{C6E165A5-D533-4C7E-8224-62AC3D05B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488" y="5616575"/>
            <a:ext cx="773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×</a:t>
            </a:r>
          </a:p>
        </p:txBody>
      </p:sp>
      <p:sp>
        <p:nvSpPr>
          <p:cNvPr id="15377" name="Text Box 17">
            <a:extLst>
              <a:ext uri="{FF2B5EF4-FFF2-40B4-BE49-F238E27FC236}">
                <a16:creationId xmlns:a16="http://schemas.microsoft.com/office/drawing/2014/main" xmlns="" id="{EE863DD2-7AEC-42FB-B655-7B22A2D6F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194425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</a:rPr>
              <a:t>例：</a:t>
            </a:r>
          </a:p>
        </p:txBody>
      </p:sp>
      <p:graphicFrame>
        <p:nvGraphicFramePr>
          <p:cNvPr id="15378" name="Object 18">
            <a:extLst>
              <a:ext uri="{FF2B5EF4-FFF2-40B4-BE49-F238E27FC236}">
                <a16:creationId xmlns:a16="http://schemas.microsoft.com/office/drawing/2014/main" xmlns="" id="{FCB14B69-3120-460A-8E7D-216B5337BD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8775" y="6080125"/>
          <a:ext cx="4953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公式" r:id="rId5" imgW="342751" imgH="431613" progId="Equation.3">
                  <p:embed/>
                </p:oleObj>
              </mc:Choice>
              <mc:Fallback>
                <p:oleObj name="公式" r:id="rId5" imgW="342751" imgH="431613" progId="Equation.3">
                  <p:embed/>
                  <p:pic>
                    <p:nvPicPr>
                      <p:cNvPr id="15378" name="Object 18">
                        <a:extLst>
                          <a:ext uri="{FF2B5EF4-FFF2-40B4-BE49-F238E27FC236}">
                            <a16:creationId xmlns:a16="http://schemas.microsoft.com/office/drawing/2014/main" xmlns="" id="{FCB14B69-3120-460A-8E7D-216B5337BD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6080125"/>
                        <a:ext cx="4953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9" name="Object 19">
            <a:extLst>
              <a:ext uri="{FF2B5EF4-FFF2-40B4-BE49-F238E27FC236}">
                <a16:creationId xmlns:a16="http://schemas.microsoft.com/office/drawing/2014/main" xmlns="" id="{9995A6C7-45A9-4AC8-96E2-8F283EDAC1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42063" y="6121400"/>
          <a:ext cx="12779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公式" r:id="rId7" imgW="1040948" imgH="444307" progId="Equation.3">
                  <p:embed/>
                </p:oleObj>
              </mc:Choice>
              <mc:Fallback>
                <p:oleObj name="公式" r:id="rId7" imgW="1040948" imgH="444307" progId="Equation.3">
                  <p:embed/>
                  <p:pic>
                    <p:nvPicPr>
                      <p:cNvPr id="15379" name="Object 19">
                        <a:extLst>
                          <a:ext uri="{FF2B5EF4-FFF2-40B4-BE49-F238E27FC236}">
                            <a16:creationId xmlns:a16="http://schemas.microsoft.com/office/drawing/2014/main" xmlns="" id="{9995A6C7-45A9-4AC8-96E2-8F283EDAC1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063" y="6121400"/>
                        <a:ext cx="127793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0" name="Text Box 20">
            <a:extLst>
              <a:ext uri="{FF2B5EF4-FFF2-40B4-BE49-F238E27FC236}">
                <a16:creationId xmlns:a16="http://schemas.microsoft.com/office/drawing/2014/main" xmlns="" id="{8925DBD4-161E-4EF8-83E7-A4EE626EF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370205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5" grpId="0" autoUpdateAnimBg="0"/>
      <p:bldP spid="15366" grpId="0" autoUpdateAnimBg="0"/>
      <p:bldP spid="15367" grpId="0" autoUpdateAnimBg="0"/>
      <p:bldP spid="15373" grpId="0" autoUpdateAnimBg="0"/>
      <p:bldP spid="15375" grpId="0" autoUpdateAnimBg="0"/>
      <p:bldP spid="15376" grpId="0" autoUpdateAnimBg="0"/>
      <p:bldP spid="15377" grpId="0" autoUpdateAnimBg="0"/>
      <p:bldP spid="1538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7" name="Object 3">
            <a:extLst>
              <a:ext uri="{FF2B5EF4-FFF2-40B4-BE49-F238E27FC236}">
                <a16:creationId xmlns:a16="http://schemas.microsoft.com/office/drawing/2014/main" xmlns="" id="{B7CC2886-645D-48E7-828C-1A2DEE4395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177925"/>
          <a:ext cx="8077200" cy="444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" name="Equation" r:id="rId3" imgW="4368800" imgH="2476500" progId="Equation.3">
                  <p:embed/>
                </p:oleObj>
              </mc:Choice>
              <mc:Fallback>
                <p:oleObj name="Equation" r:id="rId3" imgW="4368800" imgH="2476500" progId="Equation.3">
                  <p:embed/>
                  <p:pic>
                    <p:nvPicPr>
                      <p:cNvPr id="16387" name="Object 3">
                        <a:extLst>
                          <a:ext uri="{FF2B5EF4-FFF2-40B4-BE49-F238E27FC236}">
                            <a16:creationId xmlns:a16="http://schemas.microsoft.com/office/drawing/2014/main" xmlns="" id="{B7CC2886-645D-48E7-828C-1A2DEE4395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177925"/>
                        <a:ext cx="8077200" cy="444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xmlns="" id="{9DAB4086-1D30-463F-A4D2-0A02312163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962025"/>
          <a:ext cx="177165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8" name="Equation" r:id="rId5" imgW="1079032" imgH="482391" progId="Equation.3">
                  <p:embed/>
                </p:oleObj>
              </mc:Choice>
              <mc:Fallback>
                <p:oleObj name="Equation" r:id="rId5" imgW="1079032" imgH="482391" progId="Equation.3">
                  <p:embed/>
                  <p:pic>
                    <p:nvPicPr>
                      <p:cNvPr id="16388" name="Object 4">
                        <a:extLst>
                          <a:ext uri="{FF2B5EF4-FFF2-40B4-BE49-F238E27FC236}">
                            <a16:creationId xmlns:a16="http://schemas.microsoft.com/office/drawing/2014/main" xmlns="" id="{9DAB4086-1D30-463F-A4D2-0A02312163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962025"/>
                        <a:ext cx="177165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5">
            <a:extLst>
              <a:ext uri="{FF2B5EF4-FFF2-40B4-BE49-F238E27FC236}">
                <a16:creationId xmlns:a16="http://schemas.microsoft.com/office/drawing/2014/main" xmlns="" id="{C8EAB3CD-2D46-44F1-B370-0D1CB753E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224463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8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xmlns="" id="{A05B35AC-01BB-463A-BC52-AFA321E6D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0480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0000FF"/>
                </a:solidFill>
              </a:rPr>
              <a:t>先求出</a:t>
            </a:r>
            <a:r>
              <a:rPr lang="en-US" altLang="zh-CN" sz="2000" i="1" dirty="0">
                <a:solidFill>
                  <a:srgbClr val="0000FF"/>
                </a:solidFill>
              </a:rPr>
              <a:t>R</a:t>
            </a:r>
            <a:r>
              <a:rPr lang="en-US" altLang="zh-CN" sz="2000" dirty="0">
                <a:solidFill>
                  <a:srgbClr val="0000FF"/>
                </a:solidFill>
              </a:rPr>
              <a:t>, </a:t>
            </a: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xmlns="" id="{9852CB0B-94EF-4F58-BB6A-273F33B83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022725"/>
            <a:ext cx="1392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FF"/>
                </a:solidFill>
              </a:rPr>
              <a:t>令 </a:t>
            </a:r>
            <a:r>
              <a:rPr lang="en-US" altLang="zh-CN" sz="2000" i="1">
                <a:solidFill>
                  <a:srgbClr val="0000FF"/>
                </a:solidFill>
              </a:rPr>
              <a:t>y = x–x</a:t>
            </a:r>
            <a:r>
              <a:rPr lang="en-US" altLang="zh-CN" sz="2000" baseline="-25000">
                <a:solidFill>
                  <a:srgbClr val="0000FF"/>
                </a:solidFill>
              </a:rPr>
              <a:t>0,</a:t>
            </a:r>
            <a:endParaRPr lang="en-US" altLang="zh-CN" sz="2000">
              <a:solidFill>
                <a:srgbClr val="0000FF"/>
              </a:solidFill>
            </a:endParaRPr>
          </a:p>
        </p:txBody>
      </p:sp>
      <p:graphicFrame>
        <p:nvGraphicFramePr>
          <p:cNvPr id="16392" name="Object 8">
            <a:extLst>
              <a:ext uri="{FF2B5EF4-FFF2-40B4-BE49-F238E27FC236}">
                <a16:creationId xmlns:a16="http://schemas.microsoft.com/office/drawing/2014/main" xmlns="" id="{BAB4DBF2-973E-4E19-98BB-2AA7ACABBB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9838" y="4843463"/>
          <a:ext cx="247967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" name="Equation" r:id="rId7" imgW="1485900" imgH="431800" progId="Equation.3">
                  <p:embed/>
                </p:oleObj>
              </mc:Choice>
              <mc:Fallback>
                <p:oleObj name="Equation" r:id="rId7" imgW="1485900" imgH="431800" progId="Equation.3">
                  <p:embed/>
                  <p:pic>
                    <p:nvPicPr>
                      <p:cNvPr id="16392" name="Object 8">
                        <a:extLst>
                          <a:ext uri="{FF2B5EF4-FFF2-40B4-BE49-F238E27FC236}">
                            <a16:creationId xmlns:a16="http://schemas.microsoft.com/office/drawing/2014/main" xmlns="" id="{BAB4DBF2-973E-4E19-98BB-2AA7ACABBB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4843463"/>
                        <a:ext cx="247967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8" name="Text Box 14">
            <a:extLst>
              <a:ext uri="{FF2B5EF4-FFF2-40B4-BE49-F238E27FC236}">
                <a16:creationId xmlns:a16="http://schemas.microsoft.com/office/drawing/2014/main" xmlns="" id="{667540A3-A2E7-4283-AC1F-396772368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5681663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800" b="0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16404" name="Object 20">
            <a:extLst>
              <a:ext uri="{FF2B5EF4-FFF2-40B4-BE49-F238E27FC236}">
                <a16:creationId xmlns:a16="http://schemas.microsoft.com/office/drawing/2014/main" xmlns="" id="{F8BC8903-9F9A-4D96-9A88-034F397A07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3125" y="1981200"/>
          <a:ext cx="18780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name="Equation" r:id="rId9" imgW="1143000" imgH="419100" progId="Equation.3">
                  <p:embed/>
                </p:oleObj>
              </mc:Choice>
              <mc:Fallback>
                <p:oleObj name="Equation" r:id="rId9" imgW="1143000" imgH="419100" progId="Equation.3">
                  <p:embed/>
                  <p:pic>
                    <p:nvPicPr>
                      <p:cNvPr id="16404" name="Object 20">
                        <a:extLst>
                          <a:ext uri="{FF2B5EF4-FFF2-40B4-BE49-F238E27FC236}">
                            <a16:creationId xmlns:a16="http://schemas.microsoft.com/office/drawing/2014/main" xmlns="" id="{F8BC8903-9F9A-4D96-9A88-034F397A07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1981200"/>
                        <a:ext cx="18780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6" name="Text Box 22">
            <a:extLst>
              <a:ext uri="{FF2B5EF4-FFF2-40B4-BE49-F238E27FC236}">
                <a16:creationId xmlns:a16="http://schemas.microsoft.com/office/drawing/2014/main" xmlns="" id="{CF3B1089-7857-433C-B1A2-A69E0E0D4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022725"/>
            <a:ext cx="950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FF"/>
                </a:solidFill>
              </a:rPr>
              <a:t>先考虑</a:t>
            </a:r>
          </a:p>
        </p:txBody>
      </p:sp>
      <p:sp>
        <p:nvSpPr>
          <p:cNvPr id="16409" name="Text Box 25">
            <a:extLst>
              <a:ext uri="{FF2B5EF4-FFF2-40B4-BE49-F238E27FC236}">
                <a16:creationId xmlns:a16="http://schemas.microsoft.com/office/drawing/2014/main" xmlns="" id="{7C00959E-F100-4A5F-AB4B-D8A65426F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953000"/>
            <a:ext cx="2738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FF"/>
                </a:solidFill>
              </a:rPr>
              <a:t>再换回 </a:t>
            </a:r>
            <a:r>
              <a:rPr lang="en-US" altLang="zh-CN" sz="2000" i="1">
                <a:solidFill>
                  <a:srgbClr val="0000FF"/>
                </a:solidFill>
              </a:rPr>
              <a:t>x</a:t>
            </a:r>
            <a:r>
              <a:rPr lang="en-US" altLang="zh-CN" sz="2000">
                <a:solidFill>
                  <a:srgbClr val="0000FF"/>
                </a:solidFill>
              </a:rPr>
              <a:t> </a:t>
            </a:r>
            <a:r>
              <a:rPr lang="zh-CN" altLang="en-US" sz="2000">
                <a:solidFill>
                  <a:srgbClr val="0000FF"/>
                </a:solidFill>
              </a:rPr>
              <a:t>的收敛区间。</a:t>
            </a:r>
          </a:p>
        </p:txBody>
      </p:sp>
      <p:graphicFrame>
        <p:nvGraphicFramePr>
          <p:cNvPr id="16412" name="Object 28">
            <a:extLst>
              <a:ext uri="{FF2B5EF4-FFF2-40B4-BE49-F238E27FC236}">
                <a16:creationId xmlns:a16="http://schemas.microsoft.com/office/drawing/2014/main" xmlns="" id="{0D1ACD4A-404A-4BD6-BAAB-97CFD24836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7050" y="2147888"/>
          <a:ext cx="1838325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Equation" r:id="rId11" imgW="1117115" imgH="215806" progId="Equation.3">
                  <p:embed/>
                </p:oleObj>
              </mc:Choice>
              <mc:Fallback>
                <p:oleObj name="Equation" r:id="rId11" imgW="1117115" imgH="215806" progId="Equation.3">
                  <p:embed/>
                  <p:pic>
                    <p:nvPicPr>
                      <p:cNvPr id="16412" name="Object 28">
                        <a:extLst>
                          <a:ext uri="{FF2B5EF4-FFF2-40B4-BE49-F238E27FC236}">
                            <a16:creationId xmlns:a16="http://schemas.microsoft.com/office/drawing/2014/main" xmlns="" id="{0D1ACD4A-404A-4BD6-BAAB-97CFD24836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2147888"/>
                        <a:ext cx="1838325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3" name="Object 29">
            <a:extLst>
              <a:ext uri="{FF2B5EF4-FFF2-40B4-BE49-F238E27FC236}">
                <a16:creationId xmlns:a16="http://schemas.microsoft.com/office/drawing/2014/main" xmlns="" id="{1EA7D79B-9611-4BFA-A779-5AEB4882B6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4213" y="2147888"/>
          <a:ext cx="189865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2" name="Equation" r:id="rId13" imgW="1155199" imgH="215806" progId="Equation.3">
                  <p:embed/>
                </p:oleObj>
              </mc:Choice>
              <mc:Fallback>
                <p:oleObj name="Equation" r:id="rId13" imgW="1155199" imgH="215806" progId="Equation.3">
                  <p:embed/>
                  <p:pic>
                    <p:nvPicPr>
                      <p:cNvPr id="16413" name="Object 29">
                        <a:extLst>
                          <a:ext uri="{FF2B5EF4-FFF2-40B4-BE49-F238E27FC236}">
                            <a16:creationId xmlns:a16="http://schemas.microsoft.com/office/drawing/2014/main" xmlns="" id="{1EA7D79B-9611-4BFA-A779-5AEB4882B6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3" y="2147888"/>
                        <a:ext cx="189865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4" name="Object 30">
            <a:extLst>
              <a:ext uri="{FF2B5EF4-FFF2-40B4-BE49-F238E27FC236}">
                <a16:creationId xmlns:a16="http://schemas.microsoft.com/office/drawing/2014/main" xmlns="" id="{C9E4ADC8-E1C6-4CC7-89E3-E21CD7EB8F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1190625"/>
          <a:ext cx="11049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name="Equation" r:id="rId15" imgW="672808" imgH="203112" progId="Equation.3">
                  <p:embed/>
                </p:oleObj>
              </mc:Choice>
              <mc:Fallback>
                <p:oleObj name="Equation" r:id="rId15" imgW="672808" imgH="203112" progId="Equation.3">
                  <p:embed/>
                  <p:pic>
                    <p:nvPicPr>
                      <p:cNvPr id="16414" name="Object 30">
                        <a:extLst>
                          <a:ext uri="{FF2B5EF4-FFF2-40B4-BE49-F238E27FC236}">
                            <a16:creationId xmlns:a16="http://schemas.microsoft.com/office/drawing/2014/main" xmlns="" id="{C9E4ADC8-E1C6-4CC7-89E3-E21CD7EB8F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190625"/>
                        <a:ext cx="110490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5" name="Text Box 31">
            <a:extLst>
              <a:ext uri="{FF2B5EF4-FFF2-40B4-BE49-F238E27FC236}">
                <a16:creationId xmlns:a16="http://schemas.microsoft.com/office/drawing/2014/main" xmlns="" id="{17363308-F42B-49BD-ACA0-6E793BBB1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138863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8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6416" name="Text Box 32">
            <a:extLst>
              <a:ext uri="{FF2B5EF4-FFF2-40B4-BE49-F238E27FC236}">
                <a16:creationId xmlns:a16="http://schemas.microsoft.com/office/drawing/2014/main" xmlns="" id="{E84A0C1E-D7A8-4DBE-93FE-154FC20D8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6291263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8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6417" name="Text Box 33">
            <a:extLst>
              <a:ext uri="{FF2B5EF4-FFF2-40B4-BE49-F238E27FC236}">
                <a16:creationId xmlns:a16="http://schemas.microsoft.com/office/drawing/2014/main" xmlns="" id="{25326361-A1C4-4013-9347-E1677809E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6443663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8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6418" name="Text Box 34">
            <a:extLst>
              <a:ext uri="{FF2B5EF4-FFF2-40B4-BE49-F238E27FC236}">
                <a16:creationId xmlns:a16="http://schemas.microsoft.com/office/drawing/2014/main" xmlns="" id="{CDE07551-5FF6-4E1C-8072-13739BCEF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4450" y="6596063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8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6419" name="Text Box 35">
            <a:extLst>
              <a:ext uri="{FF2B5EF4-FFF2-40B4-BE49-F238E27FC236}">
                <a16:creationId xmlns:a16="http://schemas.microsoft.com/office/drawing/2014/main" xmlns="" id="{B43963BB-BA75-4F35-807F-6C4963630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048000"/>
            <a:ext cx="3500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FF"/>
                </a:solidFill>
              </a:rPr>
              <a:t>再考虑端点</a:t>
            </a:r>
            <a:r>
              <a:rPr lang="en-US" altLang="zh-CN" sz="2000" i="1">
                <a:solidFill>
                  <a:srgbClr val="0000FF"/>
                </a:solidFill>
              </a:rPr>
              <a:t>x</a:t>
            </a:r>
            <a:r>
              <a:rPr lang="en-US" altLang="zh-CN" sz="2000">
                <a:solidFill>
                  <a:srgbClr val="0000FF"/>
                </a:solidFill>
              </a:rPr>
              <a:t>=±</a:t>
            </a:r>
            <a:r>
              <a:rPr lang="en-US" altLang="zh-CN" sz="2000" i="1">
                <a:solidFill>
                  <a:srgbClr val="0000FF"/>
                </a:solidFill>
              </a:rPr>
              <a:t>R</a:t>
            </a:r>
            <a:r>
              <a:rPr lang="zh-CN" altLang="en-US" sz="2000">
                <a:solidFill>
                  <a:srgbClr val="0000FF"/>
                </a:solidFill>
              </a:rPr>
              <a:t>处的敛散性</a:t>
            </a:r>
            <a:r>
              <a:rPr lang="en-US" altLang="zh-CN" sz="2000" i="1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7381D04-357E-4278-BB3B-9716A3EB05D8}"/>
              </a:ext>
            </a:extLst>
          </p:cNvPr>
          <p:cNvSpPr txBox="1"/>
          <p:nvPr/>
        </p:nvSpPr>
        <p:spPr>
          <a:xfrm>
            <a:off x="887767" y="577048"/>
            <a:ext cx="148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幂级数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utoUpdateAnimBg="0"/>
      <p:bldP spid="16390" grpId="0" autoUpdateAnimBg="0"/>
      <p:bldP spid="16391" grpId="0" autoUpdateAnimBg="0"/>
      <p:bldP spid="16398" grpId="0" autoUpdateAnimBg="0"/>
      <p:bldP spid="16406" grpId="0" autoUpdateAnimBg="0"/>
      <p:bldP spid="16409" grpId="0" autoUpdateAnimBg="0"/>
      <p:bldP spid="16415" grpId="0" autoUpdateAnimBg="0"/>
      <p:bldP spid="16416" grpId="0" autoUpdateAnimBg="0"/>
      <p:bldP spid="16417" grpId="0" autoUpdateAnimBg="0"/>
      <p:bldP spid="16418" grpId="0" autoUpdateAnimBg="0"/>
      <p:bldP spid="1641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3" name="Object 3">
            <a:extLst>
              <a:ext uri="{FF2B5EF4-FFF2-40B4-BE49-F238E27FC236}">
                <a16:creationId xmlns:a16="http://schemas.microsoft.com/office/drawing/2014/main" xmlns="" id="{15791D7E-542B-4689-B6B5-E9BA46807C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092200"/>
          <a:ext cx="71770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0" name="公式" r:id="rId3" imgW="3683000" imgH="228600" progId="Equation.3">
                  <p:embed/>
                </p:oleObj>
              </mc:Choice>
              <mc:Fallback>
                <p:oleObj name="公式" r:id="rId3" imgW="3683000" imgH="228600" progId="Equation.3">
                  <p:embed/>
                  <p:pic>
                    <p:nvPicPr>
                      <p:cNvPr id="46083" name="Object 3">
                        <a:extLst>
                          <a:ext uri="{FF2B5EF4-FFF2-40B4-BE49-F238E27FC236}">
                            <a16:creationId xmlns:a16="http://schemas.microsoft.com/office/drawing/2014/main" xmlns="" id="{15791D7E-542B-4689-B6B5-E9BA46807C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092200"/>
                        <a:ext cx="71770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3" name="Text Box 13">
            <a:extLst>
              <a:ext uri="{FF2B5EF4-FFF2-40B4-BE49-F238E27FC236}">
                <a16:creationId xmlns:a16="http://schemas.microsoft.com/office/drawing/2014/main" xmlns="" id="{8C9E1FCE-E15D-4640-AE56-41F894F72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529263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800" b="0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46105" name="Object 25">
            <a:extLst>
              <a:ext uri="{FF2B5EF4-FFF2-40B4-BE49-F238E27FC236}">
                <a16:creationId xmlns:a16="http://schemas.microsoft.com/office/drawing/2014/main" xmlns="" id="{97543E48-6834-4423-B31F-2CDD6DE49E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606675"/>
          <a:ext cx="8539163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1" name="公式" r:id="rId5" imgW="4381500" imgH="444500" progId="Equation.3">
                  <p:embed/>
                </p:oleObj>
              </mc:Choice>
              <mc:Fallback>
                <p:oleObj name="公式" r:id="rId5" imgW="4381500" imgH="444500" progId="Equation.3">
                  <p:embed/>
                  <p:pic>
                    <p:nvPicPr>
                      <p:cNvPr id="46105" name="Object 25">
                        <a:extLst>
                          <a:ext uri="{FF2B5EF4-FFF2-40B4-BE49-F238E27FC236}">
                            <a16:creationId xmlns:a16="http://schemas.microsoft.com/office/drawing/2014/main" xmlns="" id="{97543E48-6834-4423-B31F-2CDD6DE49E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606675"/>
                        <a:ext cx="8539163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6" name="Object 26">
            <a:extLst>
              <a:ext uri="{FF2B5EF4-FFF2-40B4-BE49-F238E27FC236}">
                <a16:creationId xmlns:a16="http://schemas.microsoft.com/office/drawing/2014/main" xmlns="" id="{C4F6FCBD-68BC-4225-B6D4-EC12333432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088" y="1604963"/>
          <a:ext cx="7945437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2" name="公式" r:id="rId7" imgW="4076700" imgH="215900" progId="Equation.3">
                  <p:embed/>
                </p:oleObj>
              </mc:Choice>
              <mc:Fallback>
                <p:oleObj name="公式" r:id="rId7" imgW="4076700" imgH="215900" progId="Equation.3">
                  <p:embed/>
                  <p:pic>
                    <p:nvPicPr>
                      <p:cNvPr id="46106" name="Object 26">
                        <a:extLst>
                          <a:ext uri="{FF2B5EF4-FFF2-40B4-BE49-F238E27FC236}">
                            <a16:creationId xmlns:a16="http://schemas.microsoft.com/office/drawing/2014/main" xmlns="" id="{C4F6FCBD-68BC-4225-B6D4-EC12333432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1604963"/>
                        <a:ext cx="7945437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7" name="Object 27">
            <a:extLst>
              <a:ext uri="{FF2B5EF4-FFF2-40B4-BE49-F238E27FC236}">
                <a16:creationId xmlns:a16="http://schemas.microsoft.com/office/drawing/2014/main" xmlns="" id="{B203E035-8881-439A-A611-7D6B3A593A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113" y="2092325"/>
          <a:ext cx="26717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3" name="公式" r:id="rId9" imgW="1371600" imgH="228600" progId="Equation.3">
                  <p:embed/>
                </p:oleObj>
              </mc:Choice>
              <mc:Fallback>
                <p:oleObj name="公式" r:id="rId9" imgW="1371600" imgH="228600" progId="Equation.3">
                  <p:embed/>
                  <p:pic>
                    <p:nvPicPr>
                      <p:cNvPr id="46107" name="Object 27">
                        <a:extLst>
                          <a:ext uri="{FF2B5EF4-FFF2-40B4-BE49-F238E27FC236}">
                            <a16:creationId xmlns:a16="http://schemas.microsoft.com/office/drawing/2014/main" xmlns="" id="{B203E035-8881-439A-A611-7D6B3A593A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2092325"/>
                        <a:ext cx="26717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8" name="Object 28">
            <a:extLst>
              <a:ext uri="{FF2B5EF4-FFF2-40B4-BE49-F238E27FC236}">
                <a16:creationId xmlns:a16="http://schemas.microsoft.com/office/drawing/2014/main" xmlns="" id="{BEC76CBB-AA11-4AE9-B567-D451497123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303713"/>
          <a:ext cx="20796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4" name="公式" r:id="rId11" imgW="1066800" imgH="228600" progId="Equation.3">
                  <p:embed/>
                </p:oleObj>
              </mc:Choice>
              <mc:Fallback>
                <p:oleObj name="公式" r:id="rId11" imgW="1066800" imgH="228600" progId="Equation.3">
                  <p:embed/>
                  <p:pic>
                    <p:nvPicPr>
                      <p:cNvPr id="46108" name="Object 28">
                        <a:extLst>
                          <a:ext uri="{FF2B5EF4-FFF2-40B4-BE49-F238E27FC236}">
                            <a16:creationId xmlns:a16="http://schemas.microsoft.com/office/drawing/2014/main" xmlns="" id="{BEC76CBB-AA11-4AE9-B567-D451497123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03713"/>
                        <a:ext cx="20796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9" name="Object 29">
            <a:extLst>
              <a:ext uri="{FF2B5EF4-FFF2-40B4-BE49-F238E27FC236}">
                <a16:creationId xmlns:a16="http://schemas.microsoft.com/office/drawing/2014/main" xmlns="" id="{D0084B5C-BDD8-4136-8D4C-63F3A0B7BD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846638"/>
          <a:ext cx="6335713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5" name="公式" r:id="rId13" imgW="3251200" imgH="419100" progId="Equation.3">
                  <p:embed/>
                </p:oleObj>
              </mc:Choice>
              <mc:Fallback>
                <p:oleObj name="公式" r:id="rId13" imgW="3251200" imgH="419100" progId="Equation.3">
                  <p:embed/>
                  <p:pic>
                    <p:nvPicPr>
                      <p:cNvPr id="46109" name="Object 29">
                        <a:extLst>
                          <a:ext uri="{FF2B5EF4-FFF2-40B4-BE49-F238E27FC236}">
                            <a16:creationId xmlns:a16="http://schemas.microsoft.com/office/drawing/2014/main" xmlns="" id="{D0084B5C-BDD8-4136-8D4C-63F3A0B7BD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46638"/>
                        <a:ext cx="6335713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0" name="Object 30">
            <a:extLst>
              <a:ext uri="{FF2B5EF4-FFF2-40B4-BE49-F238E27FC236}">
                <a16:creationId xmlns:a16="http://schemas.microsoft.com/office/drawing/2014/main" xmlns="" id="{E57BF3D2-1238-4EC4-A77D-2C151F191C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822825"/>
          <a:ext cx="1633538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6" name="公式" r:id="rId15" imgW="837836" imgH="444307" progId="Equation.3">
                  <p:embed/>
                </p:oleObj>
              </mc:Choice>
              <mc:Fallback>
                <p:oleObj name="公式" r:id="rId15" imgW="837836" imgH="444307" progId="Equation.3">
                  <p:embed/>
                  <p:pic>
                    <p:nvPicPr>
                      <p:cNvPr id="46110" name="Object 30">
                        <a:extLst>
                          <a:ext uri="{FF2B5EF4-FFF2-40B4-BE49-F238E27FC236}">
                            <a16:creationId xmlns:a16="http://schemas.microsoft.com/office/drawing/2014/main" xmlns="" id="{E57BF3D2-1238-4EC4-A77D-2C151F191C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22825"/>
                        <a:ext cx="1633538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3" name="Object 33">
            <a:extLst>
              <a:ext uri="{FF2B5EF4-FFF2-40B4-BE49-F238E27FC236}">
                <a16:creationId xmlns:a16="http://schemas.microsoft.com/office/drawing/2014/main" xmlns="" id="{54521114-EE21-4DB6-9C26-DFE55DC1D4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429000"/>
          <a:ext cx="378618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7" name="公式" r:id="rId17" imgW="1943100" imgH="419100" progId="Equation.3">
                  <p:embed/>
                </p:oleObj>
              </mc:Choice>
              <mc:Fallback>
                <p:oleObj name="公式" r:id="rId17" imgW="1943100" imgH="419100" progId="Equation.3">
                  <p:embed/>
                  <p:pic>
                    <p:nvPicPr>
                      <p:cNvPr id="46113" name="Object 33">
                        <a:extLst>
                          <a:ext uri="{FF2B5EF4-FFF2-40B4-BE49-F238E27FC236}">
                            <a16:creationId xmlns:a16="http://schemas.microsoft.com/office/drawing/2014/main" xmlns="" id="{54521114-EE21-4DB6-9C26-DFE55DC1D4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29000"/>
                        <a:ext cx="3786188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4" name="Text Box 34">
            <a:extLst>
              <a:ext uri="{FF2B5EF4-FFF2-40B4-BE49-F238E27FC236}">
                <a16:creationId xmlns:a16="http://schemas.microsoft.com/office/drawing/2014/main" xmlns="" id="{A546D4B5-AF6A-43AB-81C3-7479256C0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1413" y="3597275"/>
            <a:ext cx="356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为函数 </a:t>
            </a:r>
            <a:r>
              <a:rPr lang="en-US" altLang="zh-CN" sz="2400" i="1" dirty="0">
                <a:solidFill>
                  <a:srgbClr val="0000FF"/>
                </a:solidFill>
              </a:rPr>
              <a:t>f 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</a:rPr>
              <a:t>x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  <a:r>
              <a:rPr lang="zh-CN" altLang="en-US" sz="2400" dirty="0">
                <a:solidFill>
                  <a:srgbClr val="0000FF"/>
                </a:solidFill>
              </a:rPr>
              <a:t>的泰勒级数。</a:t>
            </a:r>
          </a:p>
        </p:txBody>
      </p:sp>
      <p:sp>
        <p:nvSpPr>
          <p:cNvPr id="46115" name="Text Box 35">
            <a:extLst>
              <a:ext uri="{FF2B5EF4-FFF2-40B4-BE49-F238E27FC236}">
                <a16:creationId xmlns:a16="http://schemas.microsoft.com/office/drawing/2014/main" xmlns="" id="{63479937-445C-4A78-8179-F38163F81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791200"/>
            <a:ext cx="418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为函数 </a:t>
            </a:r>
            <a:r>
              <a:rPr lang="en-US" altLang="zh-CN" sz="2400" i="1" dirty="0">
                <a:solidFill>
                  <a:srgbClr val="0000FF"/>
                </a:solidFill>
              </a:rPr>
              <a:t>f 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</a:rPr>
              <a:t>x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  <a:r>
              <a:rPr lang="zh-CN" altLang="en-US" sz="2400" dirty="0">
                <a:solidFill>
                  <a:srgbClr val="0000FF"/>
                </a:solidFill>
              </a:rPr>
              <a:t>的麦克劳林级数。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10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10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3" grpId="0" autoUpdateAnimBg="0"/>
      <p:bldP spid="46114" grpId="0" autoUpdateAnimBg="0"/>
      <p:bldP spid="46115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800" b="1" dirty="0">
            <a:latin typeface="华文中宋" panose="02010600040101010101" pitchFamily="2" charset="-122"/>
            <a:ea typeface="华文中宋" panose="0201060004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486</Words>
  <Application>Microsoft Office PowerPoint</Application>
  <PresentationFormat>全屏显示(4:3)</PresentationFormat>
  <Paragraphs>120</Paragraphs>
  <Slides>14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Office 主题​​</vt:lpstr>
      <vt:lpstr>公式</vt:lpstr>
      <vt:lpstr>Equation</vt:lpstr>
      <vt:lpstr>第十二章   无穷级数</vt:lpstr>
      <vt:lpstr>4.</vt:lpstr>
      <vt:lpstr>PowerPoint 演示文稿</vt:lpstr>
      <vt:lpstr>PowerPoint 演示文稿</vt:lpstr>
      <vt:lpstr>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邱启荣</dc:creator>
  <cp:lastModifiedBy>houjy</cp:lastModifiedBy>
  <cp:revision>20</cp:revision>
  <dcterms:created xsi:type="dcterms:W3CDTF">2020-04-14T06:15:52Z</dcterms:created>
  <dcterms:modified xsi:type="dcterms:W3CDTF">2020-05-31T08:47:11Z</dcterms:modified>
</cp:coreProperties>
</file>