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7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A20A-F544-41E5-9A93-12476F72DC5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FFAA-F1BA-4B3B-8DA1-B6EA1DE84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87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A20A-F544-41E5-9A93-12476F72DC5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FFAA-F1BA-4B3B-8DA1-B6EA1DE84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9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A20A-F544-41E5-9A93-12476F72DC5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FFAA-F1BA-4B3B-8DA1-B6EA1DE84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2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A20A-F544-41E5-9A93-12476F72DC5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FFAA-F1BA-4B3B-8DA1-B6EA1DE84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A20A-F544-41E5-9A93-12476F72DC5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FFAA-F1BA-4B3B-8DA1-B6EA1DE84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79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A20A-F544-41E5-9A93-12476F72DC5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FFAA-F1BA-4B3B-8DA1-B6EA1DE84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84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A20A-F544-41E5-9A93-12476F72DC5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FFAA-F1BA-4B3B-8DA1-B6EA1DE84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78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A20A-F544-41E5-9A93-12476F72DC5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FFAA-F1BA-4B3B-8DA1-B6EA1DE84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45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A20A-F544-41E5-9A93-12476F72DC5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FFAA-F1BA-4B3B-8DA1-B6EA1DE84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7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A20A-F544-41E5-9A93-12476F72DC5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FFAA-F1BA-4B3B-8DA1-B6EA1DE84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45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A20A-F544-41E5-9A93-12476F72DC5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FFAA-F1BA-4B3B-8DA1-B6EA1DE84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23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CA20A-F544-41E5-9A93-12476F72DC5F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7FFAA-F1BA-4B3B-8DA1-B6EA1DE84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97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二重积分动画演示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57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64300" y="188640"/>
            <a:ext cx="8972196" cy="640871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5600" rIns="355600" rtlCol="0" anchor="ctr"/>
          <a:lstStyle/>
          <a:p>
            <a:pPr algn="ctr"/>
            <a:r>
              <a:rPr lang="zh-CN" altLang="en-US" sz="20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网络视频</a:t>
            </a:r>
          </a:p>
          <a:p>
            <a:pPr algn="just"/>
            <a:endParaRPr lang="zh-CN" altLang="en-US" sz="1600" smtClean="0">
              <a:solidFill>
                <a:srgbClr val="F8F8F8"/>
              </a:solidFill>
              <a:latin typeface="Microsoft Yahei"/>
              <a:ea typeface="Microsoft Yahei"/>
              <a:sym typeface="Microsoft Yahei"/>
            </a:endParaRPr>
          </a:p>
          <a:p>
            <a:pPr algn="just"/>
            <a:r>
              <a:rPr lang="en-US" altLang="zh-CN" sz="1600" smtClean="0">
                <a:solidFill>
                  <a:srgbClr val="F8F8F8"/>
                </a:solidFill>
                <a:latin typeface="Microsoft Yahei"/>
                <a:ea typeface="Microsoft Yahei"/>
                <a:sym typeface="Microsoft Yahei"/>
              </a:rPr>
              <a:t>https://www.bilibili.com/video/av21092131</a:t>
            </a:r>
          </a:p>
          <a:p>
            <a:pPr algn="just"/>
            <a:endParaRPr lang="en-US" altLang="zh-CN" sz="1600" smtClean="0">
              <a:solidFill>
                <a:srgbClr val="F8F8F8"/>
              </a:solidFill>
              <a:latin typeface="Microsoft Yahei"/>
              <a:ea typeface="Microsoft Yahei"/>
              <a:sym typeface="Microsoft Yahei"/>
            </a:endParaRPr>
          </a:p>
          <a:p>
            <a:pPr algn="just"/>
            <a:endParaRPr lang="en-US" altLang="zh-CN" sz="1600" smtClean="0">
              <a:solidFill>
                <a:srgbClr val="F8F8F8"/>
              </a:solidFill>
              <a:latin typeface="Microsoft Yahei"/>
              <a:ea typeface="Microsoft Yahei"/>
              <a:sym typeface="Microsoft Yahei"/>
            </a:endParaRPr>
          </a:p>
          <a:p>
            <a:pPr algn="just"/>
            <a:endParaRPr lang="en-US" altLang="zh-CN" sz="1600" smtClean="0">
              <a:solidFill>
                <a:srgbClr val="F8F8F8"/>
              </a:solidFill>
              <a:latin typeface="Microsoft Yahei"/>
              <a:ea typeface="Microsoft Yahei"/>
              <a:sym typeface="Microsoft Yahei"/>
            </a:endParaRPr>
          </a:p>
          <a:p>
            <a:pPr algn="just"/>
            <a:endParaRPr lang="en-US" altLang="zh-CN" sz="1600" smtClean="0">
              <a:solidFill>
                <a:srgbClr val="F8F8F8"/>
              </a:solidFill>
              <a:latin typeface="Microsoft Yahei"/>
              <a:ea typeface="Microsoft Yahei"/>
              <a:sym typeface="Microsoft Yahei"/>
            </a:endParaRPr>
          </a:p>
          <a:p>
            <a:pPr algn="just"/>
            <a:endParaRPr lang="en-US" altLang="zh-CN" sz="1600" smtClean="0">
              <a:solidFill>
                <a:srgbClr val="F8F8F8"/>
              </a:solidFill>
              <a:latin typeface="Microsoft Yahei"/>
              <a:ea typeface="Microsoft Yahei"/>
              <a:sym typeface="Microsoft Yahei"/>
            </a:endParaRPr>
          </a:p>
          <a:p>
            <a:pPr algn="just"/>
            <a:r>
              <a:rPr lang="zh-CN" altLang="en-US" sz="1100" smtClean="0">
                <a:solidFill>
                  <a:srgbClr val="C8C8C8"/>
                </a:solidFill>
                <a:latin typeface="Microsoft Yahei"/>
                <a:ea typeface="Microsoft Yahei"/>
                <a:sym typeface="Microsoft Yahei"/>
              </a:rPr>
              <a:t>温馨提示：此视频框在点击“上传手机课件”时会进行转换，用手机进行观看时则会变为可点击的视频。此视频框可被拖动移位和修改大小</a:t>
            </a:r>
            <a:endParaRPr lang="zh-CN" altLang="en-US" sz="1100">
              <a:solidFill>
                <a:srgbClr val="C8C8C8"/>
              </a:solidFill>
              <a:latin typeface="Microsoft Yahei"/>
              <a:ea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4037112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VIDEO" val="blblvideo/id/2109213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50</Words>
  <Application>Microsoft Office PowerPoint</Application>
  <PresentationFormat>全屏显示(4:3)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二重积分动画演示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二重积分动画演示</dc:title>
  <dc:creator>houjy</dc:creator>
  <cp:lastModifiedBy>houjy</cp:lastModifiedBy>
  <cp:revision>1</cp:revision>
  <dcterms:created xsi:type="dcterms:W3CDTF">2020-04-14T12:57:26Z</dcterms:created>
  <dcterms:modified xsi:type="dcterms:W3CDTF">2020-04-14T13:03:32Z</dcterms:modified>
</cp:coreProperties>
</file>