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0" r:id="rId3"/>
    <p:sldId id="341" r:id="rId4"/>
    <p:sldId id="317" r:id="rId5"/>
    <p:sldId id="318" r:id="rId6"/>
    <p:sldId id="338" r:id="rId7"/>
    <p:sldId id="320" r:id="rId8"/>
    <p:sldId id="342" r:id="rId9"/>
    <p:sldId id="339" r:id="rId10"/>
    <p:sldId id="277" r:id="rId11"/>
    <p:sldId id="279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33"/>
    <a:srgbClr val="996600"/>
    <a:srgbClr val="FF99FF"/>
    <a:srgbClr val="006600"/>
    <a:srgbClr val="008000"/>
    <a:srgbClr val="CCCC00"/>
    <a:srgbClr val="005AB4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1" autoAdjust="0"/>
    <p:restoredTop sz="95122" autoAdjust="0"/>
  </p:normalViewPr>
  <p:slideViewPr>
    <p:cSldViewPr>
      <p:cViewPr varScale="1">
        <p:scale>
          <a:sx n="50" d="100"/>
          <a:sy n="50" d="100"/>
        </p:scale>
        <p:origin x="-1320" y="-72"/>
      </p:cViewPr>
      <p:guideLst>
        <p:guide orient="horz" pos="2064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0"/>
    </p:cViewPr>
  </p:sorterViewPr>
  <p:notesViewPr>
    <p:cSldViewPr>
      <p:cViewPr varScale="1">
        <p:scale>
          <a:sx n="38" d="100"/>
          <a:sy n="38" d="100"/>
        </p:scale>
        <p:origin x="-154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image" Target="../media/image182.emf"/><Relationship Id="rId18" Type="http://schemas.openxmlformats.org/officeDocument/2006/relationships/image" Target="../media/image187.emf"/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12" Type="http://schemas.openxmlformats.org/officeDocument/2006/relationships/image" Target="../media/image181.emf"/><Relationship Id="rId17" Type="http://schemas.openxmlformats.org/officeDocument/2006/relationships/image" Target="../media/image186.emf"/><Relationship Id="rId2" Type="http://schemas.openxmlformats.org/officeDocument/2006/relationships/image" Target="../media/image171.emf"/><Relationship Id="rId16" Type="http://schemas.openxmlformats.org/officeDocument/2006/relationships/image" Target="../media/image185.emf"/><Relationship Id="rId20" Type="http://schemas.openxmlformats.org/officeDocument/2006/relationships/image" Target="../media/image189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11" Type="http://schemas.openxmlformats.org/officeDocument/2006/relationships/image" Target="../media/image180.emf"/><Relationship Id="rId5" Type="http://schemas.openxmlformats.org/officeDocument/2006/relationships/image" Target="../media/image174.emf"/><Relationship Id="rId15" Type="http://schemas.openxmlformats.org/officeDocument/2006/relationships/image" Target="../media/image184.emf"/><Relationship Id="rId10" Type="http://schemas.openxmlformats.org/officeDocument/2006/relationships/image" Target="../media/image179.emf"/><Relationship Id="rId19" Type="http://schemas.openxmlformats.org/officeDocument/2006/relationships/image" Target="../media/image188.emf"/><Relationship Id="rId4" Type="http://schemas.openxmlformats.org/officeDocument/2006/relationships/image" Target="../media/image173.emf"/><Relationship Id="rId9" Type="http://schemas.openxmlformats.org/officeDocument/2006/relationships/image" Target="../media/image178.emf"/><Relationship Id="rId14" Type="http://schemas.openxmlformats.org/officeDocument/2006/relationships/image" Target="../media/image18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18" Type="http://schemas.openxmlformats.org/officeDocument/2006/relationships/image" Target="../media/image2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" Type="http://schemas.openxmlformats.org/officeDocument/2006/relationships/image" Target="../media/image9.emf"/><Relationship Id="rId16" Type="http://schemas.openxmlformats.org/officeDocument/2006/relationships/image" Target="../media/image23.emf"/><Relationship Id="rId20" Type="http://schemas.openxmlformats.org/officeDocument/2006/relationships/image" Target="../media/image27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19" Type="http://schemas.openxmlformats.org/officeDocument/2006/relationships/image" Target="../media/image26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40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12" Type="http://schemas.openxmlformats.org/officeDocument/2006/relationships/image" Target="../media/image39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Relationship Id="rId14" Type="http://schemas.openxmlformats.org/officeDocument/2006/relationships/image" Target="../media/image4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image" Target="../media/image61.emf"/><Relationship Id="rId18" Type="http://schemas.openxmlformats.org/officeDocument/2006/relationships/image" Target="../media/image66.emf"/><Relationship Id="rId26" Type="http://schemas.openxmlformats.org/officeDocument/2006/relationships/image" Target="../media/image74.emf"/><Relationship Id="rId3" Type="http://schemas.openxmlformats.org/officeDocument/2006/relationships/image" Target="../media/image51.emf"/><Relationship Id="rId21" Type="http://schemas.openxmlformats.org/officeDocument/2006/relationships/image" Target="../media/image69.emf"/><Relationship Id="rId34" Type="http://schemas.openxmlformats.org/officeDocument/2006/relationships/image" Target="../media/image82.emf"/><Relationship Id="rId7" Type="http://schemas.openxmlformats.org/officeDocument/2006/relationships/image" Target="../media/image55.emf"/><Relationship Id="rId12" Type="http://schemas.openxmlformats.org/officeDocument/2006/relationships/image" Target="../media/image60.emf"/><Relationship Id="rId17" Type="http://schemas.openxmlformats.org/officeDocument/2006/relationships/image" Target="../media/image65.emf"/><Relationship Id="rId25" Type="http://schemas.openxmlformats.org/officeDocument/2006/relationships/image" Target="../media/image73.emf"/><Relationship Id="rId33" Type="http://schemas.openxmlformats.org/officeDocument/2006/relationships/image" Target="../media/image81.emf"/><Relationship Id="rId2" Type="http://schemas.openxmlformats.org/officeDocument/2006/relationships/image" Target="../media/image50.emf"/><Relationship Id="rId16" Type="http://schemas.openxmlformats.org/officeDocument/2006/relationships/image" Target="../media/image64.emf"/><Relationship Id="rId20" Type="http://schemas.openxmlformats.org/officeDocument/2006/relationships/image" Target="../media/image68.emf"/><Relationship Id="rId29" Type="http://schemas.openxmlformats.org/officeDocument/2006/relationships/image" Target="../media/image77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11" Type="http://schemas.openxmlformats.org/officeDocument/2006/relationships/image" Target="../media/image59.emf"/><Relationship Id="rId24" Type="http://schemas.openxmlformats.org/officeDocument/2006/relationships/image" Target="../media/image72.emf"/><Relationship Id="rId32" Type="http://schemas.openxmlformats.org/officeDocument/2006/relationships/image" Target="../media/image80.emf"/><Relationship Id="rId5" Type="http://schemas.openxmlformats.org/officeDocument/2006/relationships/image" Target="../media/image53.emf"/><Relationship Id="rId15" Type="http://schemas.openxmlformats.org/officeDocument/2006/relationships/image" Target="../media/image63.emf"/><Relationship Id="rId23" Type="http://schemas.openxmlformats.org/officeDocument/2006/relationships/image" Target="../media/image71.emf"/><Relationship Id="rId28" Type="http://schemas.openxmlformats.org/officeDocument/2006/relationships/image" Target="../media/image76.emf"/><Relationship Id="rId10" Type="http://schemas.openxmlformats.org/officeDocument/2006/relationships/image" Target="../media/image58.emf"/><Relationship Id="rId19" Type="http://schemas.openxmlformats.org/officeDocument/2006/relationships/image" Target="../media/image67.emf"/><Relationship Id="rId31" Type="http://schemas.openxmlformats.org/officeDocument/2006/relationships/image" Target="../media/image79.emf"/><Relationship Id="rId4" Type="http://schemas.openxmlformats.org/officeDocument/2006/relationships/image" Target="../media/image52.emf"/><Relationship Id="rId9" Type="http://schemas.openxmlformats.org/officeDocument/2006/relationships/image" Target="../media/image57.emf"/><Relationship Id="rId14" Type="http://schemas.openxmlformats.org/officeDocument/2006/relationships/image" Target="../media/image62.emf"/><Relationship Id="rId22" Type="http://schemas.openxmlformats.org/officeDocument/2006/relationships/image" Target="../media/image70.emf"/><Relationship Id="rId27" Type="http://schemas.openxmlformats.org/officeDocument/2006/relationships/image" Target="../media/image75.emf"/><Relationship Id="rId30" Type="http://schemas.openxmlformats.org/officeDocument/2006/relationships/image" Target="../media/image7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18" Type="http://schemas.openxmlformats.org/officeDocument/2006/relationships/image" Target="../media/image101.emf"/><Relationship Id="rId3" Type="http://schemas.openxmlformats.org/officeDocument/2006/relationships/image" Target="../media/image86.emf"/><Relationship Id="rId21" Type="http://schemas.openxmlformats.org/officeDocument/2006/relationships/image" Target="../media/image104.e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17" Type="http://schemas.openxmlformats.org/officeDocument/2006/relationships/image" Target="../media/image100.emf"/><Relationship Id="rId25" Type="http://schemas.openxmlformats.org/officeDocument/2006/relationships/image" Target="../media/image108.emf"/><Relationship Id="rId2" Type="http://schemas.openxmlformats.org/officeDocument/2006/relationships/image" Target="../media/image85.emf"/><Relationship Id="rId16" Type="http://schemas.openxmlformats.org/officeDocument/2006/relationships/image" Target="../media/image99.emf"/><Relationship Id="rId20" Type="http://schemas.openxmlformats.org/officeDocument/2006/relationships/image" Target="../media/image103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24" Type="http://schemas.openxmlformats.org/officeDocument/2006/relationships/image" Target="../media/image107.emf"/><Relationship Id="rId5" Type="http://schemas.openxmlformats.org/officeDocument/2006/relationships/image" Target="../media/image88.emf"/><Relationship Id="rId15" Type="http://schemas.openxmlformats.org/officeDocument/2006/relationships/image" Target="../media/image98.emf"/><Relationship Id="rId23" Type="http://schemas.openxmlformats.org/officeDocument/2006/relationships/image" Target="../media/image106.emf"/><Relationship Id="rId10" Type="http://schemas.openxmlformats.org/officeDocument/2006/relationships/image" Target="../media/image93.emf"/><Relationship Id="rId19" Type="http://schemas.openxmlformats.org/officeDocument/2006/relationships/image" Target="../media/image102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Relationship Id="rId22" Type="http://schemas.openxmlformats.org/officeDocument/2006/relationships/image" Target="../media/image10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emf"/><Relationship Id="rId13" Type="http://schemas.openxmlformats.org/officeDocument/2006/relationships/image" Target="../media/image121.emf"/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12" Type="http://schemas.openxmlformats.org/officeDocument/2006/relationships/image" Target="../media/image120.emf"/><Relationship Id="rId17" Type="http://schemas.openxmlformats.org/officeDocument/2006/relationships/image" Target="../media/image125.emf"/><Relationship Id="rId2" Type="http://schemas.openxmlformats.org/officeDocument/2006/relationships/image" Target="../media/image110.emf"/><Relationship Id="rId16" Type="http://schemas.openxmlformats.org/officeDocument/2006/relationships/image" Target="../media/image124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11" Type="http://schemas.openxmlformats.org/officeDocument/2006/relationships/image" Target="../media/image119.emf"/><Relationship Id="rId5" Type="http://schemas.openxmlformats.org/officeDocument/2006/relationships/image" Target="../media/image113.emf"/><Relationship Id="rId15" Type="http://schemas.openxmlformats.org/officeDocument/2006/relationships/image" Target="../media/image123.emf"/><Relationship Id="rId10" Type="http://schemas.openxmlformats.org/officeDocument/2006/relationships/image" Target="../media/image118.emf"/><Relationship Id="rId4" Type="http://schemas.openxmlformats.org/officeDocument/2006/relationships/image" Target="../media/image112.emf"/><Relationship Id="rId9" Type="http://schemas.openxmlformats.org/officeDocument/2006/relationships/image" Target="../media/image117.emf"/><Relationship Id="rId14" Type="http://schemas.openxmlformats.org/officeDocument/2006/relationships/image" Target="../media/image12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image" Target="../media/image138.emf"/><Relationship Id="rId18" Type="http://schemas.openxmlformats.org/officeDocument/2006/relationships/image" Target="../media/image143.emf"/><Relationship Id="rId3" Type="http://schemas.openxmlformats.org/officeDocument/2006/relationships/image" Target="../media/image128.emf"/><Relationship Id="rId21" Type="http://schemas.openxmlformats.org/officeDocument/2006/relationships/image" Target="../media/image146.emf"/><Relationship Id="rId7" Type="http://schemas.openxmlformats.org/officeDocument/2006/relationships/image" Target="../media/image132.emf"/><Relationship Id="rId12" Type="http://schemas.openxmlformats.org/officeDocument/2006/relationships/image" Target="../media/image137.emf"/><Relationship Id="rId17" Type="http://schemas.openxmlformats.org/officeDocument/2006/relationships/image" Target="../media/image142.emf"/><Relationship Id="rId2" Type="http://schemas.openxmlformats.org/officeDocument/2006/relationships/image" Target="../media/image127.emf"/><Relationship Id="rId16" Type="http://schemas.openxmlformats.org/officeDocument/2006/relationships/image" Target="../media/image141.emf"/><Relationship Id="rId20" Type="http://schemas.openxmlformats.org/officeDocument/2006/relationships/image" Target="../media/image145.emf"/><Relationship Id="rId1" Type="http://schemas.openxmlformats.org/officeDocument/2006/relationships/image" Target="../media/image126.emf"/><Relationship Id="rId6" Type="http://schemas.openxmlformats.org/officeDocument/2006/relationships/image" Target="../media/image131.emf"/><Relationship Id="rId11" Type="http://schemas.openxmlformats.org/officeDocument/2006/relationships/image" Target="../media/image136.emf"/><Relationship Id="rId24" Type="http://schemas.openxmlformats.org/officeDocument/2006/relationships/image" Target="../media/image149.emf"/><Relationship Id="rId5" Type="http://schemas.openxmlformats.org/officeDocument/2006/relationships/image" Target="../media/image130.emf"/><Relationship Id="rId15" Type="http://schemas.openxmlformats.org/officeDocument/2006/relationships/image" Target="../media/image140.emf"/><Relationship Id="rId23" Type="http://schemas.openxmlformats.org/officeDocument/2006/relationships/image" Target="../media/image148.emf"/><Relationship Id="rId10" Type="http://schemas.openxmlformats.org/officeDocument/2006/relationships/image" Target="../media/image135.emf"/><Relationship Id="rId19" Type="http://schemas.openxmlformats.org/officeDocument/2006/relationships/image" Target="../media/image144.emf"/><Relationship Id="rId4" Type="http://schemas.openxmlformats.org/officeDocument/2006/relationships/image" Target="../media/image129.emf"/><Relationship Id="rId9" Type="http://schemas.openxmlformats.org/officeDocument/2006/relationships/image" Target="../media/image134.emf"/><Relationship Id="rId14" Type="http://schemas.openxmlformats.org/officeDocument/2006/relationships/image" Target="../media/image139.emf"/><Relationship Id="rId22" Type="http://schemas.openxmlformats.org/officeDocument/2006/relationships/image" Target="../media/image14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image" Target="../media/image162.emf"/><Relationship Id="rId18" Type="http://schemas.openxmlformats.org/officeDocument/2006/relationships/image" Target="../media/image167.emf"/><Relationship Id="rId3" Type="http://schemas.openxmlformats.org/officeDocument/2006/relationships/image" Target="../media/image152.emf"/><Relationship Id="rId7" Type="http://schemas.openxmlformats.org/officeDocument/2006/relationships/image" Target="../media/image156.emf"/><Relationship Id="rId12" Type="http://schemas.openxmlformats.org/officeDocument/2006/relationships/image" Target="../media/image161.emf"/><Relationship Id="rId17" Type="http://schemas.openxmlformats.org/officeDocument/2006/relationships/image" Target="../media/image166.emf"/><Relationship Id="rId2" Type="http://schemas.openxmlformats.org/officeDocument/2006/relationships/image" Target="../media/image151.emf"/><Relationship Id="rId16" Type="http://schemas.openxmlformats.org/officeDocument/2006/relationships/image" Target="../media/image165.emf"/><Relationship Id="rId20" Type="http://schemas.openxmlformats.org/officeDocument/2006/relationships/image" Target="../media/image169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11" Type="http://schemas.openxmlformats.org/officeDocument/2006/relationships/image" Target="../media/image160.emf"/><Relationship Id="rId5" Type="http://schemas.openxmlformats.org/officeDocument/2006/relationships/image" Target="../media/image154.emf"/><Relationship Id="rId15" Type="http://schemas.openxmlformats.org/officeDocument/2006/relationships/image" Target="../media/image164.emf"/><Relationship Id="rId10" Type="http://schemas.openxmlformats.org/officeDocument/2006/relationships/image" Target="../media/image159.emf"/><Relationship Id="rId19" Type="http://schemas.openxmlformats.org/officeDocument/2006/relationships/image" Target="../media/image168.emf"/><Relationship Id="rId4" Type="http://schemas.openxmlformats.org/officeDocument/2006/relationships/image" Target="../media/image153.emf"/><Relationship Id="rId9" Type="http://schemas.openxmlformats.org/officeDocument/2006/relationships/image" Target="../media/image158.emf"/><Relationship Id="rId14" Type="http://schemas.openxmlformats.org/officeDocument/2006/relationships/image" Target="../media/image16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DF224AC6-E29B-42AF-B589-FB33D16A1E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844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2A1BEFC8-EA47-4D06-9100-6095F8819E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907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4D01ED11-B50D-4DFE-9284-A7AF8BE4A26D}" type="slidenum">
              <a:rPr lang="en-US" altLang="zh-CN" sz="1200">
                <a:ea typeface="宋体" pitchFamily="2" charset="-122"/>
              </a:rPr>
              <a:pPr/>
              <a:t>3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fld id="{B38D34A9-64BD-4F7B-8E14-540798245A0F}" type="slidenum">
              <a:rPr lang="en-US" altLang="zh-CN" sz="1200">
                <a:ea typeface="宋体" pitchFamily="2" charset="-122"/>
              </a:rPr>
              <a:pPr/>
              <a:t>4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9B779-533A-4D74-B400-4C3398240E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276722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8C623-35D3-436B-8015-27B6241609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86376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E1162-33D9-4CA1-825D-FC7EDAE016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11684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C5181-3B60-4FD7-BF0C-40C891B0FB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17199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12BB7-EB99-470E-8ACE-FBBAF7D245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80161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1960BE-7534-48B0-94DC-D0920A6326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00931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A5956-D67E-4227-A04E-3B067EB443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19552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6F594-7ACA-4523-8559-38184BC773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05339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256E4-AC2F-4A78-A432-B5B071056C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99671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D76AB-BC64-45E5-B810-4F4D43B228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32304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6FB2D-0518-4BB0-82A6-4D4053B387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85527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smtClean="0">
                <a:ea typeface="+mn-ea"/>
              </a:defRPr>
            </a:lvl1pPr>
          </a:lstStyle>
          <a:p>
            <a:pPr>
              <a:defRPr/>
            </a:pPr>
            <a:fld id="{5C642412-9A9C-48BE-830D-BA5049F1C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1" name="Text Box 27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1000">
                <a:latin typeface="楷体_GB2312" pitchFamily="49" charset="-122"/>
              </a:rPr>
              <a:t>目录   上页   下页   返回   结束 </a:t>
            </a:r>
          </a:p>
        </p:txBody>
      </p:sp>
      <p:pic>
        <p:nvPicPr>
          <p:cNvPr id="30728" name="Picture 28" descr="返回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29" descr="目录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30" descr="上一页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Picture 31" descr="退出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32" descr="下一页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8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77.emf"/><Relationship Id="rId26" Type="http://schemas.openxmlformats.org/officeDocument/2006/relationships/image" Target="../media/image181.emf"/><Relationship Id="rId39" Type="http://schemas.openxmlformats.org/officeDocument/2006/relationships/oleObject" Target="../embeddings/oleObject180.bin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34" Type="http://schemas.openxmlformats.org/officeDocument/2006/relationships/image" Target="../media/image185.emf"/><Relationship Id="rId42" Type="http://schemas.openxmlformats.org/officeDocument/2006/relationships/image" Target="../media/image189.emf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74.emf"/><Relationship Id="rId17" Type="http://schemas.openxmlformats.org/officeDocument/2006/relationships/oleObject" Target="../embeddings/oleObject169.bin"/><Relationship Id="rId25" Type="http://schemas.openxmlformats.org/officeDocument/2006/relationships/oleObject" Target="../embeddings/oleObject173.bin"/><Relationship Id="rId33" Type="http://schemas.openxmlformats.org/officeDocument/2006/relationships/oleObject" Target="../embeddings/oleObject177.bin"/><Relationship Id="rId38" Type="http://schemas.openxmlformats.org/officeDocument/2006/relationships/image" Target="../media/image18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76.emf"/><Relationship Id="rId20" Type="http://schemas.openxmlformats.org/officeDocument/2006/relationships/image" Target="../media/image178.emf"/><Relationship Id="rId29" Type="http://schemas.openxmlformats.org/officeDocument/2006/relationships/oleObject" Target="../embeddings/oleObject175.bin"/><Relationship Id="rId41" Type="http://schemas.openxmlformats.org/officeDocument/2006/relationships/oleObject" Target="../embeddings/oleObject18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80.emf"/><Relationship Id="rId32" Type="http://schemas.openxmlformats.org/officeDocument/2006/relationships/image" Target="../media/image184.emf"/><Relationship Id="rId37" Type="http://schemas.openxmlformats.org/officeDocument/2006/relationships/oleObject" Target="../embeddings/oleObject179.bin"/><Relationship Id="rId40" Type="http://schemas.openxmlformats.org/officeDocument/2006/relationships/image" Target="../media/image188.emf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28" Type="http://schemas.openxmlformats.org/officeDocument/2006/relationships/image" Target="../media/image182.emf"/><Relationship Id="rId36" Type="http://schemas.openxmlformats.org/officeDocument/2006/relationships/image" Target="../media/image186.emf"/><Relationship Id="rId10" Type="http://schemas.openxmlformats.org/officeDocument/2006/relationships/image" Target="../media/image173.emf"/><Relationship Id="rId19" Type="http://schemas.openxmlformats.org/officeDocument/2006/relationships/oleObject" Target="../embeddings/oleObject170.bin"/><Relationship Id="rId31" Type="http://schemas.openxmlformats.org/officeDocument/2006/relationships/oleObject" Target="../embeddings/oleObject176.bin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75.emf"/><Relationship Id="rId22" Type="http://schemas.openxmlformats.org/officeDocument/2006/relationships/image" Target="../media/image179.emf"/><Relationship Id="rId27" Type="http://schemas.openxmlformats.org/officeDocument/2006/relationships/oleObject" Target="../embeddings/oleObject174.bin"/><Relationship Id="rId30" Type="http://schemas.openxmlformats.org/officeDocument/2006/relationships/image" Target="../media/image183.emf"/><Relationship Id="rId35" Type="http://schemas.openxmlformats.org/officeDocument/2006/relationships/oleObject" Target="../embeddings/oleObject17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5.emf"/><Relationship Id="rId26" Type="http://schemas.openxmlformats.org/officeDocument/2006/relationships/image" Target="../media/image19.emf"/><Relationship Id="rId39" Type="http://schemas.openxmlformats.org/officeDocument/2006/relationships/oleObject" Target="../embeddings/oleObject20.bin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23.emf"/><Relationship Id="rId42" Type="http://schemas.openxmlformats.org/officeDocument/2006/relationships/image" Target="../media/image27.e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29" Type="http://schemas.openxmlformats.org/officeDocument/2006/relationships/oleObject" Target="../embeddings/oleObject15.bin"/><Relationship Id="rId41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8.emf"/><Relationship Id="rId32" Type="http://schemas.openxmlformats.org/officeDocument/2006/relationships/image" Target="../media/image22.emf"/><Relationship Id="rId37" Type="http://schemas.openxmlformats.org/officeDocument/2006/relationships/oleObject" Target="../embeddings/oleObject19.bin"/><Relationship Id="rId40" Type="http://schemas.openxmlformats.org/officeDocument/2006/relationships/image" Target="../media/image26.e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20.emf"/><Relationship Id="rId36" Type="http://schemas.openxmlformats.org/officeDocument/2006/relationships/image" Target="../media/image24.emf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emf"/><Relationship Id="rId22" Type="http://schemas.openxmlformats.org/officeDocument/2006/relationships/image" Target="../media/image17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21.emf"/><Relationship Id="rId35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2.e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6.emf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4.emf"/><Relationship Id="rId25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40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1.emf"/><Relationship Id="rId24" Type="http://schemas.openxmlformats.org/officeDocument/2006/relationships/oleObject" Target="../embeddings/oleObject32.bin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23" Type="http://schemas.openxmlformats.org/officeDocument/2006/relationships/image" Target="../media/image37.emf"/><Relationship Id="rId28" Type="http://schemas.openxmlformats.org/officeDocument/2006/relationships/oleObject" Target="../embeddings/oleObject34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5.emf"/><Relationship Id="rId31" Type="http://schemas.openxmlformats.org/officeDocument/2006/relationships/image" Target="../media/image41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0.e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39.emf"/><Relationship Id="rId30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4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3.emf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39.bin"/><Relationship Id="rId5" Type="http://schemas.openxmlformats.org/officeDocument/2006/relationships/image" Target="../media/image42.emf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4.emf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6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6.emf"/><Relationship Id="rId26" Type="http://schemas.openxmlformats.org/officeDocument/2006/relationships/image" Target="../media/image60.emf"/><Relationship Id="rId39" Type="http://schemas.openxmlformats.org/officeDocument/2006/relationships/oleObject" Target="../embeddings/oleObject60.bin"/><Relationship Id="rId21" Type="http://schemas.openxmlformats.org/officeDocument/2006/relationships/oleObject" Target="../embeddings/oleObject51.bin"/><Relationship Id="rId34" Type="http://schemas.openxmlformats.org/officeDocument/2006/relationships/image" Target="../media/image64.emf"/><Relationship Id="rId42" Type="http://schemas.openxmlformats.org/officeDocument/2006/relationships/image" Target="../media/image68.emf"/><Relationship Id="rId47" Type="http://schemas.openxmlformats.org/officeDocument/2006/relationships/oleObject" Target="../embeddings/oleObject64.bin"/><Relationship Id="rId50" Type="http://schemas.openxmlformats.org/officeDocument/2006/relationships/image" Target="../media/image72.emf"/><Relationship Id="rId55" Type="http://schemas.openxmlformats.org/officeDocument/2006/relationships/oleObject" Target="../embeddings/oleObject68.bin"/><Relationship Id="rId63" Type="http://schemas.openxmlformats.org/officeDocument/2006/relationships/oleObject" Target="../embeddings/oleObject72.bin"/><Relationship Id="rId68" Type="http://schemas.openxmlformats.org/officeDocument/2006/relationships/image" Target="../media/image81.emf"/><Relationship Id="rId7" Type="http://schemas.openxmlformats.org/officeDocument/2006/relationships/oleObject" Target="../embeddings/oleObject44.bin"/><Relationship Id="rId71" Type="http://schemas.openxmlformats.org/officeDocument/2006/relationships/image" Target="../media/image8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emf"/><Relationship Id="rId29" Type="http://schemas.openxmlformats.org/officeDocument/2006/relationships/oleObject" Target="../embeddings/oleObject5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9.emf"/><Relationship Id="rId32" Type="http://schemas.openxmlformats.org/officeDocument/2006/relationships/image" Target="../media/image63.emf"/><Relationship Id="rId37" Type="http://schemas.openxmlformats.org/officeDocument/2006/relationships/oleObject" Target="../embeddings/oleObject59.bin"/><Relationship Id="rId40" Type="http://schemas.openxmlformats.org/officeDocument/2006/relationships/image" Target="../media/image67.emf"/><Relationship Id="rId45" Type="http://schemas.openxmlformats.org/officeDocument/2006/relationships/oleObject" Target="../embeddings/oleObject63.bin"/><Relationship Id="rId53" Type="http://schemas.openxmlformats.org/officeDocument/2006/relationships/oleObject" Target="../embeddings/oleObject67.bin"/><Relationship Id="rId58" Type="http://schemas.openxmlformats.org/officeDocument/2006/relationships/image" Target="../media/image76.emf"/><Relationship Id="rId66" Type="http://schemas.openxmlformats.org/officeDocument/2006/relationships/image" Target="../media/image80.e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61.emf"/><Relationship Id="rId36" Type="http://schemas.openxmlformats.org/officeDocument/2006/relationships/image" Target="../media/image65.emf"/><Relationship Id="rId49" Type="http://schemas.openxmlformats.org/officeDocument/2006/relationships/oleObject" Target="../embeddings/oleObject65.bin"/><Relationship Id="rId57" Type="http://schemas.openxmlformats.org/officeDocument/2006/relationships/oleObject" Target="../embeddings/oleObject69.bin"/><Relationship Id="rId61" Type="http://schemas.openxmlformats.org/officeDocument/2006/relationships/oleObject" Target="../embeddings/oleObject71.bin"/><Relationship Id="rId10" Type="http://schemas.openxmlformats.org/officeDocument/2006/relationships/image" Target="../media/image52.e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6.bin"/><Relationship Id="rId44" Type="http://schemas.openxmlformats.org/officeDocument/2006/relationships/image" Target="../media/image69.emf"/><Relationship Id="rId52" Type="http://schemas.openxmlformats.org/officeDocument/2006/relationships/image" Target="../media/image73.emf"/><Relationship Id="rId60" Type="http://schemas.openxmlformats.org/officeDocument/2006/relationships/image" Target="../media/image77.emf"/><Relationship Id="rId65" Type="http://schemas.openxmlformats.org/officeDocument/2006/relationships/oleObject" Target="../embeddings/oleObject73.bin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4.emf"/><Relationship Id="rId22" Type="http://schemas.openxmlformats.org/officeDocument/2006/relationships/image" Target="../media/image58.e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62.emf"/><Relationship Id="rId35" Type="http://schemas.openxmlformats.org/officeDocument/2006/relationships/oleObject" Target="../embeddings/oleObject58.bin"/><Relationship Id="rId43" Type="http://schemas.openxmlformats.org/officeDocument/2006/relationships/oleObject" Target="../embeddings/oleObject62.bin"/><Relationship Id="rId48" Type="http://schemas.openxmlformats.org/officeDocument/2006/relationships/image" Target="../media/image71.emf"/><Relationship Id="rId56" Type="http://schemas.openxmlformats.org/officeDocument/2006/relationships/image" Target="../media/image75.emf"/><Relationship Id="rId64" Type="http://schemas.openxmlformats.org/officeDocument/2006/relationships/image" Target="../media/image79.emf"/><Relationship Id="rId69" Type="http://schemas.openxmlformats.org/officeDocument/2006/relationships/oleObject" Target="../embeddings/oleObject75.bin"/><Relationship Id="rId8" Type="http://schemas.openxmlformats.org/officeDocument/2006/relationships/image" Target="../media/image51.emf"/><Relationship Id="rId51" Type="http://schemas.openxmlformats.org/officeDocument/2006/relationships/oleObject" Target="../embeddings/oleObject66.bin"/><Relationship Id="rId3" Type="http://schemas.openxmlformats.org/officeDocument/2006/relationships/oleObject" Target="../embeddings/oleObject42.bin"/><Relationship Id="rId12" Type="http://schemas.openxmlformats.org/officeDocument/2006/relationships/image" Target="../media/image53.e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33" Type="http://schemas.openxmlformats.org/officeDocument/2006/relationships/oleObject" Target="../embeddings/oleObject57.bin"/><Relationship Id="rId38" Type="http://schemas.openxmlformats.org/officeDocument/2006/relationships/image" Target="../media/image66.emf"/><Relationship Id="rId46" Type="http://schemas.openxmlformats.org/officeDocument/2006/relationships/image" Target="../media/image70.emf"/><Relationship Id="rId59" Type="http://schemas.openxmlformats.org/officeDocument/2006/relationships/oleObject" Target="../embeddings/oleObject70.bin"/><Relationship Id="rId67" Type="http://schemas.openxmlformats.org/officeDocument/2006/relationships/oleObject" Target="../embeddings/oleObject74.bin"/><Relationship Id="rId20" Type="http://schemas.openxmlformats.org/officeDocument/2006/relationships/image" Target="../media/image57.emf"/><Relationship Id="rId41" Type="http://schemas.openxmlformats.org/officeDocument/2006/relationships/oleObject" Target="../embeddings/oleObject61.bin"/><Relationship Id="rId54" Type="http://schemas.openxmlformats.org/officeDocument/2006/relationships/image" Target="../media/image74.emf"/><Relationship Id="rId62" Type="http://schemas.openxmlformats.org/officeDocument/2006/relationships/image" Target="../media/image78.emf"/><Relationship Id="rId70" Type="http://schemas.openxmlformats.org/officeDocument/2006/relationships/image" Target="../media/image82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1.bin"/><Relationship Id="rId18" Type="http://schemas.openxmlformats.org/officeDocument/2006/relationships/image" Target="../media/image91.emf"/><Relationship Id="rId26" Type="http://schemas.openxmlformats.org/officeDocument/2006/relationships/image" Target="../media/image95.emf"/><Relationship Id="rId39" Type="http://schemas.openxmlformats.org/officeDocument/2006/relationships/oleObject" Target="../embeddings/oleObject94.bin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34" Type="http://schemas.openxmlformats.org/officeDocument/2006/relationships/image" Target="../media/image99.emf"/><Relationship Id="rId42" Type="http://schemas.openxmlformats.org/officeDocument/2006/relationships/image" Target="../media/image103.emf"/><Relationship Id="rId47" Type="http://schemas.openxmlformats.org/officeDocument/2006/relationships/oleObject" Target="../embeddings/oleObject98.bin"/><Relationship Id="rId50" Type="http://schemas.openxmlformats.org/officeDocument/2006/relationships/image" Target="../media/image107.emf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33" Type="http://schemas.openxmlformats.org/officeDocument/2006/relationships/oleObject" Target="../embeddings/oleObject91.bin"/><Relationship Id="rId38" Type="http://schemas.openxmlformats.org/officeDocument/2006/relationships/image" Target="../media/image101.emf"/><Relationship Id="rId46" Type="http://schemas.openxmlformats.org/officeDocument/2006/relationships/image" Target="../media/image105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29" Type="http://schemas.openxmlformats.org/officeDocument/2006/relationships/oleObject" Target="../embeddings/oleObject89.bin"/><Relationship Id="rId41" Type="http://schemas.openxmlformats.org/officeDocument/2006/relationships/oleObject" Target="../embeddings/oleObject9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94.emf"/><Relationship Id="rId32" Type="http://schemas.openxmlformats.org/officeDocument/2006/relationships/image" Target="../media/image98.emf"/><Relationship Id="rId37" Type="http://schemas.openxmlformats.org/officeDocument/2006/relationships/oleObject" Target="../embeddings/oleObject93.bin"/><Relationship Id="rId40" Type="http://schemas.openxmlformats.org/officeDocument/2006/relationships/image" Target="../media/image102.emf"/><Relationship Id="rId45" Type="http://schemas.openxmlformats.org/officeDocument/2006/relationships/oleObject" Target="../embeddings/oleObject97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28" Type="http://schemas.openxmlformats.org/officeDocument/2006/relationships/image" Target="../media/image96.emf"/><Relationship Id="rId36" Type="http://schemas.openxmlformats.org/officeDocument/2006/relationships/image" Target="../media/image100.emf"/><Relationship Id="rId49" Type="http://schemas.openxmlformats.org/officeDocument/2006/relationships/oleObject" Target="../embeddings/oleObject99.bin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84.bin"/><Relationship Id="rId31" Type="http://schemas.openxmlformats.org/officeDocument/2006/relationships/oleObject" Target="../embeddings/oleObject90.bin"/><Relationship Id="rId44" Type="http://schemas.openxmlformats.org/officeDocument/2006/relationships/image" Target="../media/image104.emf"/><Relationship Id="rId52" Type="http://schemas.openxmlformats.org/officeDocument/2006/relationships/image" Target="../media/image108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9.emf"/><Relationship Id="rId22" Type="http://schemas.openxmlformats.org/officeDocument/2006/relationships/image" Target="../media/image93.emf"/><Relationship Id="rId27" Type="http://schemas.openxmlformats.org/officeDocument/2006/relationships/oleObject" Target="../embeddings/oleObject88.bin"/><Relationship Id="rId30" Type="http://schemas.openxmlformats.org/officeDocument/2006/relationships/image" Target="../media/image97.emf"/><Relationship Id="rId35" Type="http://schemas.openxmlformats.org/officeDocument/2006/relationships/oleObject" Target="../embeddings/oleObject92.bin"/><Relationship Id="rId43" Type="http://schemas.openxmlformats.org/officeDocument/2006/relationships/oleObject" Target="../embeddings/oleObject96.bin"/><Relationship Id="rId48" Type="http://schemas.openxmlformats.org/officeDocument/2006/relationships/image" Target="../media/image106.emf"/><Relationship Id="rId8" Type="http://schemas.openxmlformats.org/officeDocument/2006/relationships/image" Target="../media/image86.emf"/><Relationship Id="rId51" Type="http://schemas.openxmlformats.org/officeDocument/2006/relationships/oleObject" Target="../embeddings/oleObject10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16.emf"/><Relationship Id="rId26" Type="http://schemas.openxmlformats.org/officeDocument/2006/relationships/image" Target="../media/image120.e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34" Type="http://schemas.openxmlformats.org/officeDocument/2006/relationships/image" Target="../media/image124.emf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13.e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33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emf"/><Relationship Id="rId20" Type="http://schemas.openxmlformats.org/officeDocument/2006/relationships/image" Target="../media/image117.e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19.emf"/><Relationship Id="rId32" Type="http://schemas.openxmlformats.org/officeDocument/2006/relationships/image" Target="../media/image123.e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121.emf"/><Relationship Id="rId36" Type="http://schemas.openxmlformats.org/officeDocument/2006/relationships/image" Target="../media/image125.emf"/><Relationship Id="rId10" Type="http://schemas.openxmlformats.org/officeDocument/2006/relationships/image" Target="../media/image112.emf"/><Relationship Id="rId19" Type="http://schemas.openxmlformats.org/officeDocument/2006/relationships/oleObject" Target="../embeddings/oleObject109.bin"/><Relationship Id="rId31" Type="http://schemas.openxmlformats.org/officeDocument/2006/relationships/oleObject" Target="../embeddings/oleObject115.bin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14.emf"/><Relationship Id="rId22" Type="http://schemas.openxmlformats.org/officeDocument/2006/relationships/image" Target="../media/image118.e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122.emf"/><Relationship Id="rId35" Type="http://schemas.openxmlformats.org/officeDocument/2006/relationships/oleObject" Target="../embeddings/oleObject117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33.emf"/><Relationship Id="rId26" Type="http://schemas.openxmlformats.org/officeDocument/2006/relationships/image" Target="../media/image137.emf"/><Relationship Id="rId39" Type="http://schemas.openxmlformats.org/officeDocument/2006/relationships/oleObject" Target="../embeddings/oleObject136.bin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34" Type="http://schemas.openxmlformats.org/officeDocument/2006/relationships/image" Target="../media/image141.emf"/><Relationship Id="rId42" Type="http://schemas.openxmlformats.org/officeDocument/2006/relationships/image" Target="../media/image145.emf"/><Relationship Id="rId47" Type="http://schemas.openxmlformats.org/officeDocument/2006/relationships/oleObject" Target="../embeddings/oleObject140.bin"/><Relationship Id="rId50" Type="http://schemas.openxmlformats.org/officeDocument/2006/relationships/image" Target="../media/image149.emf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30.emf"/><Relationship Id="rId17" Type="http://schemas.openxmlformats.org/officeDocument/2006/relationships/oleObject" Target="../embeddings/oleObject125.bin"/><Relationship Id="rId25" Type="http://schemas.openxmlformats.org/officeDocument/2006/relationships/oleObject" Target="../embeddings/oleObject129.bin"/><Relationship Id="rId33" Type="http://schemas.openxmlformats.org/officeDocument/2006/relationships/oleObject" Target="../embeddings/oleObject133.bin"/><Relationship Id="rId38" Type="http://schemas.openxmlformats.org/officeDocument/2006/relationships/image" Target="../media/image143.emf"/><Relationship Id="rId46" Type="http://schemas.openxmlformats.org/officeDocument/2006/relationships/image" Target="../media/image14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2.emf"/><Relationship Id="rId20" Type="http://schemas.openxmlformats.org/officeDocument/2006/relationships/image" Target="../media/image134.emf"/><Relationship Id="rId29" Type="http://schemas.openxmlformats.org/officeDocument/2006/relationships/oleObject" Target="../embeddings/oleObject131.bin"/><Relationship Id="rId41" Type="http://schemas.openxmlformats.org/officeDocument/2006/relationships/oleObject" Target="../embeddings/oleObject13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36.emf"/><Relationship Id="rId32" Type="http://schemas.openxmlformats.org/officeDocument/2006/relationships/image" Target="../media/image140.emf"/><Relationship Id="rId37" Type="http://schemas.openxmlformats.org/officeDocument/2006/relationships/oleObject" Target="../embeddings/oleObject135.bin"/><Relationship Id="rId40" Type="http://schemas.openxmlformats.org/officeDocument/2006/relationships/image" Target="../media/image144.emf"/><Relationship Id="rId45" Type="http://schemas.openxmlformats.org/officeDocument/2006/relationships/oleObject" Target="../embeddings/oleObject139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28" Type="http://schemas.openxmlformats.org/officeDocument/2006/relationships/image" Target="../media/image138.emf"/><Relationship Id="rId36" Type="http://schemas.openxmlformats.org/officeDocument/2006/relationships/image" Target="../media/image142.emf"/><Relationship Id="rId49" Type="http://schemas.openxmlformats.org/officeDocument/2006/relationships/oleObject" Target="../embeddings/oleObject141.bin"/><Relationship Id="rId10" Type="http://schemas.openxmlformats.org/officeDocument/2006/relationships/image" Target="../media/image129.emf"/><Relationship Id="rId19" Type="http://schemas.openxmlformats.org/officeDocument/2006/relationships/oleObject" Target="../embeddings/oleObject126.bin"/><Relationship Id="rId31" Type="http://schemas.openxmlformats.org/officeDocument/2006/relationships/oleObject" Target="../embeddings/oleObject132.bin"/><Relationship Id="rId44" Type="http://schemas.openxmlformats.org/officeDocument/2006/relationships/image" Target="../media/image146.emf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1.emf"/><Relationship Id="rId22" Type="http://schemas.openxmlformats.org/officeDocument/2006/relationships/image" Target="../media/image135.emf"/><Relationship Id="rId27" Type="http://schemas.openxmlformats.org/officeDocument/2006/relationships/oleObject" Target="../embeddings/oleObject130.bin"/><Relationship Id="rId30" Type="http://schemas.openxmlformats.org/officeDocument/2006/relationships/image" Target="../media/image139.emf"/><Relationship Id="rId35" Type="http://schemas.openxmlformats.org/officeDocument/2006/relationships/oleObject" Target="../embeddings/oleObject134.bin"/><Relationship Id="rId43" Type="http://schemas.openxmlformats.org/officeDocument/2006/relationships/oleObject" Target="../embeddings/oleObject138.bin"/><Relationship Id="rId48" Type="http://schemas.openxmlformats.org/officeDocument/2006/relationships/image" Target="../media/image148.emf"/><Relationship Id="rId8" Type="http://schemas.openxmlformats.org/officeDocument/2006/relationships/image" Target="../media/image12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57.emf"/><Relationship Id="rId26" Type="http://schemas.openxmlformats.org/officeDocument/2006/relationships/image" Target="../media/image161.emf"/><Relationship Id="rId39" Type="http://schemas.openxmlformats.org/officeDocument/2006/relationships/oleObject" Target="../embeddings/oleObject160.bin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1.bin"/><Relationship Id="rId34" Type="http://schemas.openxmlformats.org/officeDocument/2006/relationships/image" Target="../media/image165.emf"/><Relationship Id="rId42" Type="http://schemas.openxmlformats.org/officeDocument/2006/relationships/image" Target="../media/image169.emf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54.emf"/><Relationship Id="rId17" Type="http://schemas.openxmlformats.org/officeDocument/2006/relationships/oleObject" Target="../embeddings/oleObject149.bin"/><Relationship Id="rId25" Type="http://schemas.openxmlformats.org/officeDocument/2006/relationships/oleObject" Target="../embeddings/oleObject153.bin"/><Relationship Id="rId33" Type="http://schemas.openxmlformats.org/officeDocument/2006/relationships/oleObject" Target="../embeddings/oleObject157.bin"/><Relationship Id="rId38" Type="http://schemas.openxmlformats.org/officeDocument/2006/relationships/image" Target="../media/image16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6.emf"/><Relationship Id="rId20" Type="http://schemas.openxmlformats.org/officeDocument/2006/relationships/image" Target="../media/image158.emf"/><Relationship Id="rId29" Type="http://schemas.openxmlformats.org/officeDocument/2006/relationships/oleObject" Target="../embeddings/oleObject155.bin"/><Relationship Id="rId41" Type="http://schemas.openxmlformats.org/officeDocument/2006/relationships/oleObject" Target="../embeddings/oleObject16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1.e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160.emf"/><Relationship Id="rId32" Type="http://schemas.openxmlformats.org/officeDocument/2006/relationships/image" Target="../media/image164.emf"/><Relationship Id="rId37" Type="http://schemas.openxmlformats.org/officeDocument/2006/relationships/oleObject" Target="../embeddings/oleObject159.bin"/><Relationship Id="rId40" Type="http://schemas.openxmlformats.org/officeDocument/2006/relationships/image" Target="../media/image168.e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28" Type="http://schemas.openxmlformats.org/officeDocument/2006/relationships/image" Target="../media/image162.emf"/><Relationship Id="rId36" Type="http://schemas.openxmlformats.org/officeDocument/2006/relationships/image" Target="../media/image166.emf"/><Relationship Id="rId10" Type="http://schemas.openxmlformats.org/officeDocument/2006/relationships/image" Target="../media/image153.emf"/><Relationship Id="rId19" Type="http://schemas.openxmlformats.org/officeDocument/2006/relationships/oleObject" Target="../embeddings/oleObject150.bin"/><Relationship Id="rId31" Type="http://schemas.openxmlformats.org/officeDocument/2006/relationships/oleObject" Target="../embeddings/oleObject156.bin"/><Relationship Id="rId4" Type="http://schemas.openxmlformats.org/officeDocument/2006/relationships/image" Target="../media/image150.e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55.emf"/><Relationship Id="rId22" Type="http://schemas.openxmlformats.org/officeDocument/2006/relationships/image" Target="../media/image159.emf"/><Relationship Id="rId27" Type="http://schemas.openxmlformats.org/officeDocument/2006/relationships/oleObject" Target="../embeddings/oleObject154.bin"/><Relationship Id="rId30" Type="http://schemas.openxmlformats.org/officeDocument/2006/relationships/image" Target="../media/image163.emf"/><Relationship Id="rId35" Type="http://schemas.openxmlformats.org/officeDocument/2006/relationships/oleObject" Target="../embeddings/oleObject15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00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782763" y="4343400"/>
            <a:ext cx="4975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b="1"/>
              <a:t>*</a:t>
            </a:r>
            <a:r>
              <a:rPr lang="zh-CN" altLang="en-US" sz="3200" b="1"/>
              <a:t>三、二重积分的换元法     </a:t>
            </a:r>
            <a:endParaRPr lang="zh-CN" altLang="en-US" sz="32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152400"/>
            <a:ext cx="2286000" cy="1143000"/>
          </a:xfrm>
          <a:noFill/>
        </p:spPr>
        <p:txBody>
          <a:bodyPr/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第二节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1981200" y="2533650"/>
            <a:ext cx="6200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/>
              <a:t>一、利用直角坐标计算二重积分   </a:t>
            </a:r>
          </a:p>
        </p:txBody>
      </p:sp>
      <p:sp>
        <p:nvSpPr>
          <p:cNvPr id="1031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81200" y="3459163"/>
            <a:ext cx="59959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3200" b="1"/>
              <a:t>二、利用极坐标计算二重积分     </a:t>
            </a:r>
          </a:p>
        </p:txBody>
      </p:sp>
      <p:sp>
        <p:nvSpPr>
          <p:cNvPr id="1032" name="Text Box 22"/>
          <p:cNvSpPr txBox="1">
            <a:spLocks noChangeArrowheads="1"/>
          </p:cNvSpPr>
          <p:nvPr/>
        </p:nvSpPr>
        <p:spPr bwMode="auto">
          <a:xfrm>
            <a:off x="2559050" y="1066800"/>
            <a:ext cx="50609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二重积分的计算法</a:t>
            </a:r>
          </a:p>
        </p:txBody>
      </p:sp>
      <p:graphicFrame>
        <p:nvGraphicFramePr>
          <p:cNvPr id="1026" name="Object 23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BMP 图象" r:id="rId4" imgW="3390476" imgH="3409524" progId="Paint.Picture">
                  <p:embed/>
                </p:oleObj>
              </mc:Choice>
              <mc:Fallback>
                <p:oleObj name="BMP 图象" r:id="rId4" imgW="3390476" imgH="3409524" progId="Paint.Picture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25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/>
            <a:r>
              <a:rPr kumimoji="0" lang="en-US" altLang="zh-CN">
                <a:solidFill>
                  <a:schemeClr val="accent2"/>
                </a:solidFill>
              </a:rPr>
              <a:t> </a:t>
            </a:r>
            <a:r>
              <a:rPr kumimoji="0" lang="zh-CN" altLang="en-US">
                <a:solidFill>
                  <a:schemeClr val="accent2"/>
                </a:solidFill>
              </a:rPr>
              <a:t>第十章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2209800" cy="6858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09600" y="1157288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(1) </a:t>
            </a:r>
            <a:r>
              <a:rPr lang="zh-CN" altLang="en-US"/>
              <a:t>二重积分化为二次积分的方法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直角坐标系情形 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685800" y="2239963"/>
            <a:ext cx="2819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>
                <a:solidFill>
                  <a:schemeClr val="tx2"/>
                </a:solidFill>
              </a:rPr>
              <a:t> </a:t>
            </a:r>
            <a:r>
              <a:rPr lang="zh-CN" altLang="en-US"/>
              <a:t>若积分区域为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143000" y="2882900"/>
          <a:ext cx="58753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9" name="Equation" r:id="rId3" imgW="5879880" imgH="469800" progId="Equation.3">
                  <p:embed/>
                </p:oleObj>
              </mc:Choice>
              <mc:Fallback>
                <p:oleObj name="Equation" r:id="rId3" imgW="587988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82900"/>
                        <a:ext cx="58753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304800" y="35956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1096963" y="3441700"/>
          <a:ext cx="57610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0" name="Equation" r:id="rId5" imgW="5765760" imgH="825480" progId="Equation.3">
                  <p:embed/>
                </p:oleObj>
              </mc:Choice>
              <mc:Fallback>
                <p:oleObj name="Equation" r:id="rId5" imgW="5765760" imgH="825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3441700"/>
                        <a:ext cx="57610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685800" y="4297363"/>
            <a:ext cx="31353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3200">
                <a:solidFill>
                  <a:schemeClr val="tx2"/>
                </a:solidFill>
              </a:rPr>
              <a:t> </a:t>
            </a:r>
            <a:r>
              <a:rPr lang="zh-CN" altLang="en-US"/>
              <a:t>若积分区域为</a:t>
            </a:r>
          </a:p>
        </p:txBody>
      </p:sp>
      <p:graphicFrame>
        <p:nvGraphicFramePr>
          <p:cNvPr id="32796" name="Object 28"/>
          <p:cNvGraphicFramePr>
            <a:graphicFrameLocks noChangeAspect="1"/>
          </p:cNvGraphicFramePr>
          <p:nvPr/>
        </p:nvGraphicFramePr>
        <p:xfrm>
          <a:off x="990600" y="4953000"/>
          <a:ext cx="58880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1" name="Equation" r:id="rId7" imgW="5892480" imgH="469800" progId="Equation.3">
                  <p:embed/>
                </p:oleObj>
              </mc:Choice>
              <mc:Fallback>
                <p:oleObj name="Equation" r:id="rId7" imgW="5892480" imgH="469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53000"/>
                        <a:ext cx="58880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304800" y="5715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</a:t>
            </a:r>
          </a:p>
        </p:txBody>
      </p:sp>
      <p:graphicFrame>
        <p:nvGraphicFramePr>
          <p:cNvPr id="32825" name="Object 57"/>
          <p:cNvGraphicFramePr>
            <a:graphicFrameLocks noChangeAspect="1"/>
          </p:cNvGraphicFramePr>
          <p:nvPr/>
        </p:nvGraphicFramePr>
        <p:xfrm>
          <a:off x="914400" y="5575300"/>
          <a:ext cx="57991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2" name="Equation" r:id="rId9" imgW="5803560" imgH="825480" progId="Equation.3">
                  <p:embed/>
                </p:oleObj>
              </mc:Choice>
              <mc:Fallback>
                <p:oleObj name="Equation" r:id="rId9" imgW="5803560" imgH="8254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75300"/>
                        <a:ext cx="57991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6477000" y="506413"/>
            <a:ext cx="2111375" cy="2097087"/>
            <a:chOff x="4080" y="319"/>
            <a:chExt cx="1330" cy="1321"/>
          </a:xfrm>
        </p:grpSpPr>
        <p:graphicFrame>
          <p:nvGraphicFramePr>
            <p:cNvPr id="24590" name="Object 24"/>
            <p:cNvGraphicFramePr>
              <a:graphicFrameLocks noChangeAspect="1"/>
            </p:cNvGraphicFramePr>
            <p:nvPr/>
          </p:nvGraphicFramePr>
          <p:xfrm>
            <a:off x="4464" y="1180"/>
            <a:ext cx="66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3" name="Equation" r:id="rId11" imgW="1396800" imgH="444240" progId="Equation.3">
                    <p:embed/>
                  </p:oleObj>
                </mc:Choice>
                <mc:Fallback>
                  <p:oleObj name="Equation" r:id="rId11" imgW="1396800" imgH="4442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180"/>
                          <a:ext cx="66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25"/>
            <p:cNvGraphicFramePr>
              <a:graphicFrameLocks noChangeAspect="1"/>
            </p:cNvGraphicFramePr>
            <p:nvPr/>
          </p:nvGraphicFramePr>
          <p:xfrm>
            <a:off x="4464" y="319"/>
            <a:ext cx="67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4" name="Equation" r:id="rId13" imgW="1434960" imgH="444240" progId="Equation.3">
                    <p:embed/>
                  </p:oleObj>
                </mc:Choice>
                <mc:Fallback>
                  <p:oleObj name="Equation" r:id="rId13" imgW="1434960" imgH="4442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19"/>
                          <a:ext cx="67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10"/>
            <p:cNvGraphicFramePr>
              <a:graphicFrameLocks noChangeAspect="1"/>
            </p:cNvGraphicFramePr>
            <p:nvPr/>
          </p:nvGraphicFramePr>
          <p:xfrm>
            <a:off x="5280" y="1488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5" name="Equation" r:id="rId15" imgW="228600" imgH="241200" progId="Equation.3">
                    <p:embed/>
                  </p:oleObj>
                </mc:Choice>
                <mc:Fallback>
                  <p:oleObj name="Equation" r:id="rId15" imgW="228600" imgH="241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488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16"/>
            <p:cNvGraphicFramePr>
              <a:graphicFrameLocks noChangeAspect="1"/>
            </p:cNvGraphicFramePr>
            <p:nvPr/>
          </p:nvGraphicFramePr>
          <p:xfrm>
            <a:off x="4080" y="425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6" name="Equation" r:id="rId17" imgW="241200" imgH="317160" progId="Equation.3">
                    <p:embed/>
                  </p:oleObj>
                </mc:Choice>
                <mc:Fallback>
                  <p:oleObj name="Equation" r:id="rId17" imgW="241200" imgH="317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425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9" name="Line 18"/>
            <p:cNvSpPr>
              <a:spLocks noChangeShapeType="1"/>
            </p:cNvSpPr>
            <p:nvPr/>
          </p:nvSpPr>
          <p:spPr bwMode="auto">
            <a:xfrm>
              <a:off x="4272" y="1442"/>
              <a:ext cx="11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0" name="Line 19"/>
            <p:cNvSpPr>
              <a:spLocks noChangeShapeType="1"/>
            </p:cNvSpPr>
            <p:nvPr/>
          </p:nvSpPr>
          <p:spPr bwMode="auto">
            <a:xfrm flipV="1">
              <a:off x="4272" y="406"/>
              <a:ext cx="0" cy="10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21" name="Group 61"/>
            <p:cNvGrpSpPr>
              <a:grpSpLocks/>
            </p:cNvGrpSpPr>
            <p:nvPr/>
          </p:nvGrpSpPr>
          <p:grpSpPr bwMode="auto">
            <a:xfrm>
              <a:off x="4419" y="521"/>
              <a:ext cx="716" cy="691"/>
              <a:chOff x="4486" y="493"/>
              <a:chExt cx="716" cy="691"/>
            </a:xfrm>
          </p:grpSpPr>
          <p:sp>
            <p:nvSpPr>
              <p:cNvPr id="24624" name="Freeform 13"/>
              <p:cNvSpPr>
                <a:spLocks/>
              </p:cNvSpPr>
              <p:nvPr/>
            </p:nvSpPr>
            <p:spPr bwMode="auto">
              <a:xfrm>
                <a:off x="4493" y="1103"/>
                <a:ext cx="706" cy="81"/>
              </a:xfrm>
              <a:custGeom>
                <a:avLst/>
                <a:gdLst>
                  <a:gd name="T0" fmla="*/ 0 w 768"/>
                  <a:gd name="T1" fmla="*/ 0 h 112"/>
                  <a:gd name="T2" fmla="*/ 288 w 768"/>
                  <a:gd name="T3" fmla="*/ 96 h 112"/>
                  <a:gd name="T4" fmla="*/ 528 w 768"/>
                  <a:gd name="T5" fmla="*/ 96 h 112"/>
                  <a:gd name="T6" fmla="*/ 768 w 768"/>
                  <a:gd name="T7" fmla="*/ 0 h 1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112"/>
                  <a:gd name="T14" fmla="*/ 768 w 768"/>
                  <a:gd name="T15" fmla="*/ 112 h 1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112">
                    <a:moveTo>
                      <a:pt x="0" y="0"/>
                    </a:moveTo>
                    <a:cubicBezTo>
                      <a:pt x="100" y="40"/>
                      <a:pt x="200" y="80"/>
                      <a:pt x="288" y="96"/>
                    </a:cubicBezTo>
                    <a:cubicBezTo>
                      <a:pt x="376" y="112"/>
                      <a:pt x="448" y="112"/>
                      <a:pt x="528" y="96"/>
                    </a:cubicBezTo>
                    <a:cubicBezTo>
                      <a:pt x="608" y="80"/>
                      <a:pt x="728" y="24"/>
                      <a:pt x="768" y="0"/>
                    </a:cubicBezTo>
                  </a:path>
                </a:pathLst>
              </a:cu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5" name="Freeform 14"/>
              <p:cNvSpPr>
                <a:spLocks/>
              </p:cNvSpPr>
              <p:nvPr/>
            </p:nvSpPr>
            <p:spPr bwMode="auto">
              <a:xfrm>
                <a:off x="4493" y="493"/>
                <a:ext cx="706" cy="161"/>
              </a:xfrm>
              <a:custGeom>
                <a:avLst/>
                <a:gdLst>
                  <a:gd name="T0" fmla="*/ 0 w 768"/>
                  <a:gd name="T1" fmla="*/ 224 h 224"/>
                  <a:gd name="T2" fmla="*/ 192 w 768"/>
                  <a:gd name="T3" fmla="*/ 32 h 224"/>
                  <a:gd name="T4" fmla="*/ 528 w 768"/>
                  <a:gd name="T5" fmla="*/ 32 h 224"/>
                  <a:gd name="T6" fmla="*/ 768 w 768"/>
                  <a:gd name="T7" fmla="*/ 176 h 2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224"/>
                  <a:gd name="T14" fmla="*/ 768 w 768"/>
                  <a:gd name="T15" fmla="*/ 224 h 2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224">
                    <a:moveTo>
                      <a:pt x="0" y="224"/>
                    </a:moveTo>
                    <a:cubicBezTo>
                      <a:pt x="52" y="144"/>
                      <a:pt x="104" y="64"/>
                      <a:pt x="192" y="32"/>
                    </a:cubicBezTo>
                    <a:cubicBezTo>
                      <a:pt x="280" y="0"/>
                      <a:pt x="432" y="8"/>
                      <a:pt x="528" y="32"/>
                    </a:cubicBezTo>
                    <a:cubicBezTo>
                      <a:pt x="624" y="56"/>
                      <a:pt x="728" y="152"/>
                      <a:pt x="768" y="176"/>
                    </a:cubicBezTo>
                  </a:path>
                </a:pathLst>
              </a:cu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6" name="Freeform 15"/>
              <p:cNvSpPr>
                <a:spLocks/>
              </p:cNvSpPr>
              <p:nvPr/>
            </p:nvSpPr>
            <p:spPr bwMode="auto">
              <a:xfrm>
                <a:off x="4493" y="620"/>
                <a:ext cx="706" cy="483"/>
              </a:xfrm>
              <a:custGeom>
                <a:avLst/>
                <a:gdLst>
                  <a:gd name="T0" fmla="*/ 0 w 768"/>
                  <a:gd name="T1" fmla="*/ 48 h 672"/>
                  <a:gd name="T2" fmla="*/ 0 w 768"/>
                  <a:gd name="T3" fmla="*/ 672 h 672"/>
                  <a:gd name="T4" fmla="*/ 768 w 768"/>
                  <a:gd name="T5" fmla="*/ 672 h 672"/>
                  <a:gd name="T6" fmla="*/ 768 w 768"/>
                  <a:gd name="T7" fmla="*/ 0 h 672"/>
                  <a:gd name="T8" fmla="*/ 0 w 768"/>
                  <a:gd name="T9" fmla="*/ 48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8"/>
                  <a:gd name="T16" fmla="*/ 0 h 672"/>
                  <a:gd name="T17" fmla="*/ 768 w 768"/>
                  <a:gd name="T18" fmla="*/ 672 h 6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8" h="672">
                    <a:moveTo>
                      <a:pt x="0" y="48"/>
                    </a:moveTo>
                    <a:lnTo>
                      <a:pt x="0" y="672"/>
                    </a:lnTo>
                    <a:lnTo>
                      <a:pt x="768" y="672"/>
                    </a:lnTo>
                    <a:lnTo>
                      <a:pt x="76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7" name="Line 20"/>
              <p:cNvSpPr>
                <a:spLocks noChangeShapeType="1"/>
              </p:cNvSpPr>
              <p:nvPr/>
            </p:nvSpPr>
            <p:spPr bwMode="auto">
              <a:xfrm flipV="1">
                <a:off x="4486" y="657"/>
                <a:ext cx="0" cy="4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28" name="Line 21"/>
              <p:cNvSpPr>
                <a:spLocks noChangeShapeType="1"/>
              </p:cNvSpPr>
              <p:nvPr/>
            </p:nvSpPr>
            <p:spPr bwMode="auto">
              <a:xfrm flipV="1">
                <a:off x="5202" y="620"/>
                <a:ext cx="0" cy="4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4594" name="Object 22"/>
            <p:cNvGraphicFramePr>
              <a:graphicFrameLocks noChangeAspect="1"/>
            </p:cNvGraphicFramePr>
            <p:nvPr/>
          </p:nvGraphicFramePr>
          <p:xfrm>
            <a:off x="5088" y="1440"/>
            <a:ext cx="12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7" name="Equation" r:id="rId19" imgW="215640" imgH="330120" progId="Equation.3">
                    <p:embed/>
                  </p:oleObj>
                </mc:Choice>
                <mc:Fallback>
                  <p:oleObj name="Equation" r:id="rId19" imgW="215640" imgH="33012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440"/>
                          <a:ext cx="12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23"/>
            <p:cNvGraphicFramePr>
              <a:graphicFrameLocks noChangeAspect="1"/>
            </p:cNvGraphicFramePr>
            <p:nvPr/>
          </p:nvGraphicFramePr>
          <p:xfrm>
            <a:off x="4371" y="1475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8" name="Equation" r:id="rId21" imgW="228600" imgH="241200" progId="Equation.3">
                    <p:embed/>
                  </p:oleObj>
                </mc:Choice>
                <mc:Fallback>
                  <p:oleObj name="Equation" r:id="rId21" imgW="2286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" y="1475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6" name="Object 26"/>
            <p:cNvGraphicFramePr>
              <a:graphicFrameLocks noChangeAspect="1"/>
            </p:cNvGraphicFramePr>
            <p:nvPr/>
          </p:nvGraphicFramePr>
          <p:xfrm>
            <a:off x="4625" y="796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9" name="Equation" r:id="rId23" imgW="317160" imgH="304560" progId="Equation.3">
                    <p:embed/>
                  </p:oleObj>
                </mc:Choice>
                <mc:Fallback>
                  <p:oleObj name="Equation" r:id="rId23" imgW="317160" imgH="3045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5" y="796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2" name="Line 58"/>
            <p:cNvSpPr>
              <a:spLocks noChangeShapeType="1"/>
            </p:cNvSpPr>
            <p:nvPr/>
          </p:nvSpPr>
          <p:spPr bwMode="auto">
            <a:xfrm>
              <a:off x="5127" y="1132"/>
              <a:ext cx="0" cy="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3" name="Line 59"/>
            <p:cNvSpPr>
              <a:spLocks noChangeShapeType="1"/>
            </p:cNvSpPr>
            <p:nvPr/>
          </p:nvSpPr>
          <p:spPr bwMode="auto">
            <a:xfrm>
              <a:off x="4419" y="1132"/>
              <a:ext cx="0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97" name="Object 72"/>
            <p:cNvGraphicFramePr>
              <a:graphicFrameLocks noChangeAspect="1"/>
            </p:cNvGraphicFramePr>
            <p:nvPr/>
          </p:nvGraphicFramePr>
          <p:xfrm>
            <a:off x="4152" y="1460"/>
            <a:ext cx="17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0" name="Equation" r:id="rId25" imgW="304560" imgH="317160" progId="Equation.3">
                    <p:embed/>
                  </p:oleObj>
                </mc:Choice>
                <mc:Fallback>
                  <p:oleObj name="Equation" r:id="rId25" imgW="304560" imgH="31716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" y="1460"/>
                          <a:ext cx="173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7086600" y="3881438"/>
            <a:ext cx="1909763" cy="2262187"/>
            <a:chOff x="4464" y="2445"/>
            <a:chExt cx="1203" cy="1425"/>
          </a:xfrm>
        </p:grpSpPr>
        <p:sp>
          <p:nvSpPr>
            <p:cNvPr id="24607" name="Line 32"/>
            <p:cNvSpPr>
              <a:spLocks noChangeShapeType="1"/>
            </p:cNvSpPr>
            <p:nvPr/>
          </p:nvSpPr>
          <p:spPr bwMode="auto">
            <a:xfrm>
              <a:off x="4679" y="2783"/>
              <a:ext cx="2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08" name="Line 33"/>
            <p:cNvSpPr>
              <a:spLocks noChangeShapeType="1"/>
            </p:cNvSpPr>
            <p:nvPr/>
          </p:nvSpPr>
          <p:spPr bwMode="auto">
            <a:xfrm>
              <a:off x="4679" y="3434"/>
              <a:ext cx="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4609" name="Group 35"/>
            <p:cNvGrpSpPr>
              <a:grpSpLocks/>
            </p:cNvGrpSpPr>
            <p:nvPr/>
          </p:nvGrpSpPr>
          <p:grpSpPr bwMode="auto">
            <a:xfrm>
              <a:off x="4737" y="2779"/>
              <a:ext cx="829" cy="653"/>
              <a:chOff x="4768" y="2736"/>
              <a:chExt cx="920" cy="816"/>
            </a:xfrm>
          </p:grpSpPr>
          <p:sp>
            <p:nvSpPr>
              <p:cNvPr id="24616" name="Freeform 36"/>
              <p:cNvSpPr>
                <a:spLocks/>
              </p:cNvSpPr>
              <p:nvPr/>
            </p:nvSpPr>
            <p:spPr bwMode="auto">
              <a:xfrm>
                <a:off x="5376" y="2736"/>
                <a:ext cx="312" cy="816"/>
              </a:xfrm>
              <a:custGeom>
                <a:avLst/>
                <a:gdLst>
                  <a:gd name="T0" fmla="*/ 0 w 312"/>
                  <a:gd name="T1" fmla="*/ 0 h 816"/>
                  <a:gd name="T2" fmla="*/ 192 w 312"/>
                  <a:gd name="T3" fmla="*/ 240 h 816"/>
                  <a:gd name="T4" fmla="*/ 288 w 312"/>
                  <a:gd name="T5" fmla="*/ 528 h 816"/>
                  <a:gd name="T6" fmla="*/ 48 w 312"/>
                  <a:gd name="T7" fmla="*/ 816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2"/>
                  <a:gd name="T13" fmla="*/ 0 h 816"/>
                  <a:gd name="T14" fmla="*/ 312 w 312"/>
                  <a:gd name="T15" fmla="*/ 816 h 8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2" h="816">
                    <a:moveTo>
                      <a:pt x="0" y="0"/>
                    </a:moveTo>
                    <a:cubicBezTo>
                      <a:pt x="72" y="76"/>
                      <a:pt x="144" y="152"/>
                      <a:pt x="192" y="240"/>
                    </a:cubicBezTo>
                    <a:cubicBezTo>
                      <a:pt x="240" y="328"/>
                      <a:pt x="312" y="432"/>
                      <a:pt x="288" y="528"/>
                    </a:cubicBezTo>
                    <a:cubicBezTo>
                      <a:pt x="264" y="624"/>
                      <a:pt x="88" y="768"/>
                      <a:pt x="48" y="816"/>
                    </a:cubicBezTo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7" name="Freeform 37"/>
              <p:cNvSpPr>
                <a:spLocks/>
              </p:cNvSpPr>
              <p:nvPr/>
            </p:nvSpPr>
            <p:spPr bwMode="auto">
              <a:xfrm>
                <a:off x="4768" y="2736"/>
                <a:ext cx="272" cy="816"/>
              </a:xfrm>
              <a:custGeom>
                <a:avLst/>
                <a:gdLst>
                  <a:gd name="T0" fmla="*/ 176 w 272"/>
                  <a:gd name="T1" fmla="*/ 0 h 816"/>
                  <a:gd name="T2" fmla="*/ 80 w 272"/>
                  <a:gd name="T3" fmla="*/ 240 h 816"/>
                  <a:gd name="T4" fmla="*/ 32 w 272"/>
                  <a:gd name="T5" fmla="*/ 624 h 816"/>
                  <a:gd name="T6" fmla="*/ 272 w 272"/>
                  <a:gd name="T7" fmla="*/ 816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2"/>
                  <a:gd name="T13" fmla="*/ 0 h 816"/>
                  <a:gd name="T14" fmla="*/ 272 w 272"/>
                  <a:gd name="T15" fmla="*/ 816 h 8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2" h="816">
                    <a:moveTo>
                      <a:pt x="176" y="0"/>
                    </a:moveTo>
                    <a:cubicBezTo>
                      <a:pt x="140" y="68"/>
                      <a:pt x="104" y="136"/>
                      <a:pt x="80" y="240"/>
                    </a:cubicBezTo>
                    <a:cubicBezTo>
                      <a:pt x="56" y="344"/>
                      <a:pt x="0" y="528"/>
                      <a:pt x="32" y="624"/>
                    </a:cubicBezTo>
                    <a:cubicBezTo>
                      <a:pt x="64" y="720"/>
                      <a:pt x="232" y="784"/>
                      <a:pt x="272" y="816"/>
                    </a:cubicBezTo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18" name="Freeform 38"/>
              <p:cNvSpPr>
                <a:spLocks/>
              </p:cNvSpPr>
              <p:nvPr/>
            </p:nvSpPr>
            <p:spPr bwMode="auto">
              <a:xfrm>
                <a:off x="4944" y="2736"/>
                <a:ext cx="480" cy="816"/>
              </a:xfrm>
              <a:custGeom>
                <a:avLst/>
                <a:gdLst>
                  <a:gd name="T0" fmla="*/ 0 w 480"/>
                  <a:gd name="T1" fmla="*/ 0 h 816"/>
                  <a:gd name="T2" fmla="*/ 432 w 480"/>
                  <a:gd name="T3" fmla="*/ 0 h 816"/>
                  <a:gd name="T4" fmla="*/ 480 w 480"/>
                  <a:gd name="T5" fmla="*/ 816 h 816"/>
                  <a:gd name="T6" fmla="*/ 96 w 480"/>
                  <a:gd name="T7" fmla="*/ 816 h 816"/>
                  <a:gd name="T8" fmla="*/ 0 w 480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0"/>
                  <a:gd name="T16" fmla="*/ 0 h 816"/>
                  <a:gd name="T17" fmla="*/ 480 w 480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0" h="816">
                    <a:moveTo>
                      <a:pt x="0" y="0"/>
                    </a:moveTo>
                    <a:lnTo>
                      <a:pt x="432" y="0"/>
                    </a:lnTo>
                    <a:lnTo>
                      <a:pt x="480" y="816"/>
                    </a:lnTo>
                    <a:lnTo>
                      <a:pt x="96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4610" name="Line 39"/>
            <p:cNvSpPr>
              <a:spLocks noChangeShapeType="1"/>
            </p:cNvSpPr>
            <p:nvPr/>
          </p:nvSpPr>
          <p:spPr bwMode="auto">
            <a:xfrm>
              <a:off x="4656" y="3600"/>
              <a:ext cx="9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1" name="Line 40"/>
            <p:cNvSpPr>
              <a:spLocks noChangeShapeType="1"/>
            </p:cNvSpPr>
            <p:nvPr/>
          </p:nvSpPr>
          <p:spPr bwMode="auto">
            <a:xfrm flipH="1" flipV="1">
              <a:off x="4656" y="2496"/>
              <a:ext cx="0" cy="1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2" name="Object 42"/>
            <p:cNvGraphicFramePr>
              <a:graphicFrameLocks noChangeAspect="1"/>
            </p:cNvGraphicFramePr>
            <p:nvPr/>
          </p:nvGraphicFramePr>
          <p:xfrm>
            <a:off x="5486" y="3672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1" name="Equation" r:id="rId27" imgW="228600" imgH="241200" progId="Equation.3">
                    <p:embed/>
                  </p:oleObj>
                </mc:Choice>
                <mc:Fallback>
                  <p:oleObj name="Equation" r:id="rId27" imgW="228600" imgH="241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" y="3672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Object 43"/>
            <p:cNvGraphicFramePr>
              <a:graphicFrameLocks noChangeAspect="1"/>
            </p:cNvGraphicFramePr>
            <p:nvPr/>
          </p:nvGraphicFramePr>
          <p:xfrm>
            <a:off x="4464" y="2496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2" name="Equation" r:id="rId29" imgW="241200" imgH="317160" progId="Equation.3">
                    <p:embed/>
                  </p:oleObj>
                </mc:Choice>
                <mc:Fallback>
                  <p:oleObj name="Equation" r:id="rId29" imgW="241200" imgH="3171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496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44"/>
            <p:cNvGraphicFramePr>
              <a:graphicFrameLocks noChangeAspect="1"/>
            </p:cNvGraphicFramePr>
            <p:nvPr/>
          </p:nvGraphicFramePr>
          <p:xfrm>
            <a:off x="4704" y="3648"/>
            <a:ext cx="69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3" name="Equation" r:id="rId31" imgW="1371600" imgH="444240" progId="Equation.3">
                    <p:embed/>
                  </p:oleObj>
                </mc:Choice>
                <mc:Fallback>
                  <p:oleObj name="Equation" r:id="rId31" imgW="1371600" imgH="4442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648"/>
                          <a:ext cx="69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45"/>
            <p:cNvGraphicFramePr>
              <a:graphicFrameLocks noChangeAspect="1"/>
            </p:cNvGraphicFramePr>
            <p:nvPr/>
          </p:nvGraphicFramePr>
          <p:xfrm>
            <a:off x="5015" y="3024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4" name="Equation" r:id="rId33" imgW="317160" imgH="304560" progId="Equation.3">
                    <p:embed/>
                  </p:oleObj>
                </mc:Choice>
                <mc:Fallback>
                  <p:oleObj name="Equation" r:id="rId33" imgW="317160" imgH="3045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5" y="3024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46"/>
            <p:cNvGraphicFramePr>
              <a:graphicFrameLocks noChangeAspect="1"/>
            </p:cNvGraphicFramePr>
            <p:nvPr/>
          </p:nvGraphicFramePr>
          <p:xfrm>
            <a:off x="4513" y="2688"/>
            <a:ext cx="144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5" name="Equation" r:id="rId35" imgW="253800" imgH="330120" progId="Equation.3">
                    <p:embed/>
                  </p:oleObj>
                </mc:Choice>
                <mc:Fallback>
                  <p:oleObj name="Equation" r:id="rId35" imgW="253800" imgH="33012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688"/>
                          <a:ext cx="144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47"/>
            <p:cNvGraphicFramePr>
              <a:graphicFrameLocks noChangeAspect="1"/>
            </p:cNvGraphicFramePr>
            <p:nvPr/>
          </p:nvGraphicFramePr>
          <p:xfrm>
            <a:off x="4516" y="3360"/>
            <a:ext cx="115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6" name="Equation" r:id="rId37" imgW="203040" imgH="241200" progId="Equation.3">
                    <p:embed/>
                  </p:oleObj>
                </mc:Choice>
                <mc:Fallback>
                  <p:oleObj name="Equation" r:id="rId37" imgW="203040" imgH="2412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3360"/>
                          <a:ext cx="115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48"/>
            <p:cNvGraphicFramePr>
              <a:graphicFrameLocks noChangeAspect="1"/>
            </p:cNvGraphicFramePr>
            <p:nvPr/>
          </p:nvGraphicFramePr>
          <p:xfrm>
            <a:off x="4944" y="2445"/>
            <a:ext cx="72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7" name="Equation" r:id="rId39" imgW="1434960" imgH="444240" progId="Equation.3">
                    <p:embed/>
                  </p:oleObj>
                </mc:Choice>
                <mc:Fallback>
                  <p:oleObj name="Equation" r:id="rId39" imgW="1434960" imgH="44424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445"/>
                          <a:ext cx="723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2" name="Line 49"/>
            <p:cNvSpPr>
              <a:spLocks noChangeShapeType="1"/>
            </p:cNvSpPr>
            <p:nvPr/>
          </p:nvSpPr>
          <p:spPr bwMode="auto">
            <a:xfrm>
              <a:off x="5424" y="2663"/>
              <a:ext cx="0" cy="269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3" name="Line 50"/>
            <p:cNvSpPr>
              <a:spLocks noChangeShapeType="1"/>
            </p:cNvSpPr>
            <p:nvPr/>
          </p:nvSpPr>
          <p:spPr bwMode="auto">
            <a:xfrm flipH="1" flipV="1">
              <a:off x="4800" y="3312"/>
              <a:ext cx="0" cy="38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Line 51"/>
            <p:cNvSpPr>
              <a:spLocks noChangeShapeType="1"/>
            </p:cNvSpPr>
            <p:nvPr/>
          </p:nvSpPr>
          <p:spPr bwMode="auto">
            <a:xfrm>
              <a:off x="4982" y="3434"/>
              <a:ext cx="3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5" name="Line 52"/>
            <p:cNvSpPr>
              <a:spLocks noChangeShapeType="1"/>
            </p:cNvSpPr>
            <p:nvPr/>
          </p:nvSpPr>
          <p:spPr bwMode="auto">
            <a:xfrm>
              <a:off x="4896" y="2779"/>
              <a:ext cx="3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9" name="Object 74"/>
            <p:cNvGraphicFramePr>
              <a:graphicFrameLocks noChangeAspect="1"/>
            </p:cNvGraphicFramePr>
            <p:nvPr/>
          </p:nvGraphicFramePr>
          <p:xfrm>
            <a:off x="4512" y="3612"/>
            <a:ext cx="17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28" name="Equation" r:id="rId41" imgW="304560" imgH="317160" progId="Equation.3">
                    <p:embed/>
                  </p:oleObj>
                </mc:Choice>
                <mc:Fallback>
                  <p:oleObj name="Equation" r:id="rId41" imgW="304560" imgH="31716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612"/>
                          <a:ext cx="173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2" grpId="0" autoUpdateAnimBg="0"/>
      <p:bldP spid="32773" grpId="0" autoUpdateAnimBg="0"/>
      <p:bldP spid="32775" grpId="0" autoUpdateAnimBg="0"/>
      <p:bldP spid="32795" grpId="0" autoUpdateAnimBg="0"/>
      <p:bldP spid="3279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4495800" cy="60960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</a:pPr>
            <a:r>
              <a:rPr lang="en-US" altLang="zh-CN" sz="2800" b="1" smtClean="0">
                <a:ea typeface="楷体_GB2312" pitchFamily="49" charset="-122"/>
              </a:rPr>
              <a:t>(3) </a:t>
            </a:r>
            <a:r>
              <a:rPr lang="zh-CN" altLang="en-US" sz="2800" b="1" smtClean="0">
                <a:ea typeface="楷体_GB2312" pitchFamily="49" charset="-122"/>
              </a:rPr>
              <a:t>计算步骤及注意事项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0048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 </a:t>
            </a:r>
            <a:r>
              <a:rPr lang="en-US" altLang="zh-CN"/>
              <a:t> </a:t>
            </a:r>
            <a:r>
              <a:rPr lang="zh-CN" altLang="en-US"/>
              <a:t>画出积分域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81000" y="17367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  </a:t>
            </a:r>
            <a:r>
              <a:rPr lang="zh-CN" altLang="en-US"/>
              <a:t>选择坐标系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81000" y="2986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  </a:t>
            </a:r>
            <a:r>
              <a:rPr lang="zh-CN" altLang="en-US"/>
              <a:t>确定积分序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381000" y="42052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  </a:t>
            </a:r>
            <a:r>
              <a:rPr lang="zh-CN" altLang="en-US"/>
              <a:t>写出积分限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81000" y="5427663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•  </a:t>
            </a:r>
            <a:r>
              <a:rPr lang="zh-CN" altLang="en-US"/>
              <a:t>计算要简便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2741613" y="13858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域边界应尽量多为坐标线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2741613" y="20716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被积函数关于坐标变量易分离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2741613" y="2681288"/>
            <a:ext cx="2744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积分域分块要少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741613" y="3290888"/>
            <a:ext cx="3414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累次积分好算为妙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2741613" y="3929063"/>
            <a:ext cx="137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图示法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2741613" y="4510088"/>
            <a:ext cx="137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不等式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4114800" y="4205288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accent2"/>
                </a:solidFill>
              </a:rPr>
              <a:t>( </a:t>
            </a:r>
            <a:r>
              <a:rPr lang="zh-CN" altLang="en-US" sz="2400">
                <a:solidFill>
                  <a:schemeClr val="accent2"/>
                </a:solidFill>
              </a:rPr>
              <a:t>先积一条线</a:t>
            </a:r>
            <a:r>
              <a:rPr lang="en-US" altLang="zh-CN" sz="2400">
                <a:solidFill>
                  <a:schemeClr val="accent2"/>
                </a:solidFill>
              </a:rPr>
              <a:t>, </a:t>
            </a:r>
            <a:r>
              <a:rPr lang="zh-CN" altLang="en-US" sz="2400">
                <a:solidFill>
                  <a:schemeClr val="accent2"/>
                </a:solidFill>
              </a:rPr>
              <a:t>后扫积分域 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2741613" y="5105400"/>
            <a:ext cx="27447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充分利用对称性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2741613" y="5732463"/>
            <a:ext cx="2439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应用换元公式</a:t>
            </a:r>
          </a:p>
        </p:txBody>
      </p:sp>
      <p:sp>
        <p:nvSpPr>
          <p:cNvPr id="34841" name="AutoShape 25"/>
          <p:cNvSpPr>
            <a:spLocks/>
          </p:cNvSpPr>
          <p:nvPr/>
        </p:nvSpPr>
        <p:spPr bwMode="auto">
          <a:xfrm>
            <a:off x="2590800" y="1600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AutoShape 26"/>
          <p:cNvSpPr>
            <a:spLocks/>
          </p:cNvSpPr>
          <p:nvPr/>
        </p:nvSpPr>
        <p:spPr bwMode="auto">
          <a:xfrm>
            <a:off x="2590800" y="2819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3" name="AutoShape 27"/>
          <p:cNvSpPr>
            <a:spLocks/>
          </p:cNvSpPr>
          <p:nvPr/>
        </p:nvSpPr>
        <p:spPr bwMode="auto">
          <a:xfrm>
            <a:off x="2590800" y="4038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4" name="AutoShape 28"/>
          <p:cNvSpPr>
            <a:spLocks/>
          </p:cNvSpPr>
          <p:nvPr/>
        </p:nvSpPr>
        <p:spPr bwMode="auto">
          <a:xfrm>
            <a:off x="2590800" y="5257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  <p:bldP spid="34820" grpId="0" autoUpdateAnimBg="0"/>
      <p:bldP spid="34821" grpId="0" autoUpdateAnimBg="0"/>
      <p:bldP spid="34822" grpId="0" autoUpdateAnimBg="0"/>
      <p:bldP spid="34823" grpId="0" autoUpdateAnimBg="0"/>
      <p:bldP spid="34825" grpId="0" autoUpdateAnimBg="0"/>
      <p:bldP spid="34826" grpId="0" autoUpdateAnimBg="0"/>
      <p:bldP spid="34828" grpId="0" autoUpdateAnimBg="0"/>
      <p:bldP spid="34829" grpId="0" autoUpdateAnimBg="0"/>
      <p:bldP spid="34831" grpId="0" autoUpdateAnimBg="0"/>
      <p:bldP spid="34832" grpId="0" autoUpdateAnimBg="0"/>
      <p:bldP spid="34833" grpId="0" autoUpdateAnimBg="0"/>
      <p:bldP spid="34835" grpId="0" autoUpdateAnimBg="0"/>
      <p:bldP spid="34836" grpId="0" autoUpdateAnimBg="0"/>
      <p:bldP spid="34841" grpId="0" animBg="1"/>
      <p:bldP spid="34842" grpId="0" animBg="1"/>
      <p:bldP spid="34843" grpId="0" animBg="1"/>
      <p:bldP spid="348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5138738" y="5384800"/>
          <a:ext cx="32432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0" name="Equation" r:id="rId3" imgW="3276360" imgH="787320" progId="Equation.3">
                  <p:embed/>
                </p:oleObj>
              </mc:Choice>
              <mc:Fallback>
                <p:oleObj name="Equation" r:id="rId3" imgW="3276360" imgH="787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8" y="5384800"/>
                        <a:ext cx="324326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1447800" y="5376863"/>
          <a:ext cx="35956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1" name="Equation" r:id="rId5" imgW="3632040" imgH="749160" progId="Equation.3">
                  <p:embed/>
                </p:oleObj>
              </mc:Choice>
              <mc:Fallback>
                <p:oleObj name="Equation" r:id="rId5" imgW="363204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76863"/>
                        <a:ext cx="35956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8524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设曲顶柱的底为</a:t>
            </a: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1455738" y="1454150"/>
          <a:ext cx="4432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" name="Equation" r:id="rId7" imgW="4483080" imgH="965160" progId="Equation.3">
                  <p:embed/>
                </p:oleObj>
              </mc:Choice>
              <mc:Fallback>
                <p:oleObj name="Equation" r:id="rId7" imgW="448308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1454150"/>
                        <a:ext cx="4432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304800" y="25527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任取</a:t>
            </a:r>
          </a:p>
        </p:txBody>
      </p:sp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1143000" y="2625725"/>
          <a:ext cx="16081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" name="Equation" r:id="rId9" imgW="1625400" imgH="444240" progId="Equation.3">
                  <p:embed/>
                </p:oleObj>
              </mc:Choice>
              <mc:Fallback>
                <p:oleObj name="Equation" r:id="rId9" imgW="1625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25725"/>
                        <a:ext cx="16081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2667000" y="25527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平面</a:t>
            </a:r>
          </a:p>
        </p:txBody>
      </p:sp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3590925" y="2635250"/>
          <a:ext cx="9048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4" name="Equation" r:id="rId11" imgW="914400" imgH="444240" progId="Equation.3">
                  <p:embed/>
                </p:oleObj>
              </mc:Choice>
              <mc:Fallback>
                <p:oleObj name="Equation" r:id="rId11" imgW="914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2635250"/>
                        <a:ext cx="9048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304800" y="3962400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故曲顶柱体体积为</a:t>
            </a:r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1143000" y="4584700"/>
          <a:ext cx="27543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" name="Equation" r:id="rId13" imgW="2781000" imgH="723600" progId="Equation.3">
                  <p:embed/>
                </p:oleObj>
              </mc:Choice>
              <mc:Fallback>
                <p:oleObj name="Equation" r:id="rId13" imgW="27810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84700"/>
                        <a:ext cx="27543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2049463" y="3206750"/>
          <a:ext cx="39068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6" name="Equation" r:id="rId15" imgW="3949560" imgH="863280" progId="Equation.3">
                  <p:embed/>
                </p:oleObj>
              </mc:Choice>
              <mc:Fallback>
                <p:oleObj name="Equation" r:id="rId15" imgW="394956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3206750"/>
                        <a:ext cx="39068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304800" y="32893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截面积为</a:t>
            </a:r>
          </a:p>
        </p:txBody>
      </p:sp>
      <p:graphicFrame>
        <p:nvGraphicFramePr>
          <p:cNvPr id="75791" name="Object 15"/>
          <p:cNvGraphicFramePr>
            <a:graphicFrameLocks noChangeAspect="1"/>
          </p:cNvGraphicFramePr>
          <p:nvPr/>
        </p:nvGraphicFramePr>
        <p:xfrm>
          <a:off x="2133600" y="5334000"/>
          <a:ext cx="23002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" name="Equation" r:id="rId17" imgW="2323800" imgH="825480" progId="Equation.3">
                  <p:embed/>
                </p:oleObj>
              </mc:Choice>
              <mc:Fallback>
                <p:oleObj name="Equation" r:id="rId17" imgW="23238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34000"/>
                        <a:ext cx="23002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6"/>
          <p:cNvGraphicFramePr>
            <a:graphicFrameLocks noChangeAspect="1"/>
          </p:cNvGraphicFramePr>
          <p:nvPr/>
        </p:nvGraphicFramePr>
        <p:xfrm>
          <a:off x="3957638" y="4470400"/>
          <a:ext cx="17589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8" name="Equation" r:id="rId19" imgW="1777680" imgH="825480" progId="Equation.3">
                  <p:embed/>
                </p:oleObj>
              </mc:Choice>
              <mc:Fallback>
                <p:oleObj name="Equation" r:id="rId19" imgW="17776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4470400"/>
                        <a:ext cx="17589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4419600" y="25527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截柱体的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453063" y="873125"/>
            <a:ext cx="1900237" cy="1054100"/>
            <a:chOff x="3435" y="454"/>
            <a:chExt cx="1197" cy="664"/>
          </a:xfrm>
        </p:grpSpPr>
        <p:graphicFrame>
          <p:nvGraphicFramePr>
            <p:cNvPr id="18453" name="Object 19"/>
            <p:cNvGraphicFramePr>
              <a:graphicFrameLocks noChangeAspect="1"/>
            </p:cNvGraphicFramePr>
            <p:nvPr/>
          </p:nvGraphicFramePr>
          <p:xfrm>
            <a:off x="3435" y="454"/>
            <a:ext cx="83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39" name="Equation" r:id="rId21" imgW="1460160" imgH="444240" progId="Equation.3">
                    <p:embed/>
                  </p:oleObj>
                </mc:Choice>
                <mc:Fallback>
                  <p:oleObj name="Equation" r:id="rId21" imgW="14601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454"/>
                          <a:ext cx="83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4" name="Line 20"/>
            <p:cNvSpPr>
              <a:spLocks noChangeShapeType="1"/>
            </p:cNvSpPr>
            <p:nvPr/>
          </p:nvSpPr>
          <p:spPr bwMode="auto">
            <a:xfrm>
              <a:off x="4080" y="720"/>
              <a:ext cx="552" cy="39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7546975" y="2586038"/>
            <a:ext cx="1292225" cy="1038225"/>
            <a:chOff x="4754" y="1533"/>
            <a:chExt cx="814" cy="654"/>
          </a:xfrm>
        </p:grpSpPr>
        <p:graphicFrame>
          <p:nvGraphicFramePr>
            <p:cNvPr id="18452" name="Object 22"/>
            <p:cNvGraphicFramePr>
              <a:graphicFrameLocks noChangeAspect="1"/>
            </p:cNvGraphicFramePr>
            <p:nvPr/>
          </p:nvGraphicFramePr>
          <p:xfrm>
            <a:off x="4754" y="1920"/>
            <a:ext cx="81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0" name="Equation" r:id="rId23" imgW="1409400" imgH="444240" progId="Equation.3">
                    <p:embed/>
                  </p:oleObj>
                </mc:Choice>
                <mc:Fallback>
                  <p:oleObj name="Equation" r:id="rId23" imgW="14094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4" y="1920"/>
                          <a:ext cx="81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3" name="Line 23"/>
            <p:cNvSpPr>
              <a:spLocks noChangeShapeType="1"/>
            </p:cNvSpPr>
            <p:nvPr/>
          </p:nvSpPr>
          <p:spPr bwMode="auto">
            <a:xfrm flipH="1" flipV="1">
              <a:off x="4848" y="1533"/>
              <a:ext cx="259" cy="45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20000" y="863600"/>
            <a:ext cx="784225" cy="2209800"/>
            <a:chOff x="4800" y="544"/>
            <a:chExt cx="494" cy="1392"/>
          </a:xfrm>
        </p:grpSpPr>
        <p:graphicFrame>
          <p:nvGraphicFramePr>
            <p:cNvPr id="18451" name="Object 25"/>
            <p:cNvGraphicFramePr>
              <a:graphicFrameLocks noChangeAspect="1"/>
            </p:cNvGraphicFramePr>
            <p:nvPr/>
          </p:nvGraphicFramePr>
          <p:xfrm>
            <a:off x="5088" y="1664"/>
            <a:ext cx="20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1" name="Equation" r:id="rId25" imgW="330120" imgH="431640" progId="Equation.3">
                    <p:embed/>
                  </p:oleObj>
                </mc:Choice>
                <mc:Fallback>
                  <p:oleObj name="Equation" r:id="rId25" imgW="3301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664"/>
                          <a:ext cx="20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88" name="Group 26"/>
            <p:cNvGrpSpPr>
              <a:grpSpLocks/>
            </p:cNvGrpSpPr>
            <p:nvPr/>
          </p:nvGrpSpPr>
          <p:grpSpPr bwMode="auto">
            <a:xfrm>
              <a:off x="4800" y="544"/>
              <a:ext cx="361" cy="1172"/>
              <a:chOff x="4800" y="556"/>
              <a:chExt cx="361" cy="1172"/>
            </a:xfrm>
          </p:grpSpPr>
          <p:sp>
            <p:nvSpPr>
              <p:cNvPr id="18489" name="Line 27"/>
              <p:cNvSpPr>
                <a:spLocks noChangeShapeType="1"/>
              </p:cNvSpPr>
              <p:nvPr/>
            </p:nvSpPr>
            <p:spPr bwMode="auto">
              <a:xfrm flipH="1" flipV="1">
                <a:off x="5059" y="1588"/>
                <a:ext cx="102" cy="1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0" name="Freeform 28"/>
              <p:cNvSpPr>
                <a:spLocks/>
              </p:cNvSpPr>
              <p:nvPr/>
            </p:nvSpPr>
            <p:spPr bwMode="auto">
              <a:xfrm>
                <a:off x="4800" y="556"/>
                <a:ext cx="293" cy="1040"/>
              </a:xfrm>
              <a:custGeom>
                <a:avLst/>
                <a:gdLst>
                  <a:gd name="T0" fmla="*/ 6 w 325"/>
                  <a:gd name="T1" fmla="*/ 184 h 1192"/>
                  <a:gd name="T2" fmla="*/ 6 w 325"/>
                  <a:gd name="T3" fmla="*/ 760 h 1192"/>
                  <a:gd name="T4" fmla="*/ 294 w 325"/>
                  <a:gd name="T5" fmla="*/ 1192 h 1192"/>
                  <a:gd name="T6" fmla="*/ 294 w 325"/>
                  <a:gd name="T7" fmla="*/ 328 h 1192"/>
                  <a:gd name="T8" fmla="*/ 288 w 325"/>
                  <a:gd name="T9" fmla="*/ 267 h 1192"/>
                  <a:gd name="T10" fmla="*/ 277 w 325"/>
                  <a:gd name="T11" fmla="*/ 189 h 1192"/>
                  <a:gd name="T12" fmla="*/ 221 w 325"/>
                  <a:gd name="T13" fmla="*/ 89 h 1192"/>
                  <a:gd name="T14" fmla="*/ 155 w 325"/>
                  <a:gd name="T15" fmla="*/ 0 h 1192"/>
                  <a:gd name="T16" fmla="*/ 55 w 325"/>
                  <a:gd name="T17" fmla="*/ 12 h 1192"/>
                  <a:gd name="T18" fmla="*/ 6 w 325"/>
                  <a:gd name="T19" fmla="*/ 184 h 119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25"/>
                  <a:gd name="T31" fmla="*/ 0 h 1192"/>
                  <a:gd name="T32" fmla="*/ 325 w 325"/>
                  <a:gd name="T33" fmla="*/ 1192 h 119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25" h="1192">
                    <a:moveTo>
                      <a:pt x="6" y="184"/>
                    </a:moveTo>
                    <a:lnTo>
                      <a:pt x="6" y="760"/>
                    </a:lnTo>
                    <a:lnTo>
                      <a:pt x="294" y="1192"/>
                    </a:lnTo>
                    <a:lnTo>
                      <a:pt x="294" y="328"/>
                    </a:lnTo>
                    <a:cubicBezTo>
                      <a:pt x="325" y="274"/>
                      <a:pt x="306" y="327"/>
                      <a:pt x="288" y="267"/>
                    </a:cubicBezTo>
                    <a:cubicBezTo>
                      <a:pt x="281" y="242"/>
                      <a:pt x="284" y="214"/>
                      <a:pt x="277" y="189"/>
                    </a:cubicBezTo>
                    <a:cubicBezTo>
                      <a:pt x="271" y="168"/>
                      <a:pt x="234" y="108"/>
                      <a:pt x="221" y="89"/>
                    </a:cubicBezTo>
                    <a:cubicBezTo>
                      <a:pt x="206" y="45"/>
                      <a:pt x="193" y="26"/>
                      <a:pt x="155" y="0"/>
                    </a:cubicBezTo>
                    <a:cubicBezTo>
                      <a:pt x="122" y="4"/>
                      <a:pt x="87" y="3"/>
                      <a:pt x="55" y="12"/>
                    </a:cubicBezTo>
                    <a:cubicBezTo>
                      <a:pt x="2" y="27"/>
                      <a:pt x="0" y="140"/>
                      <a:pt x="6" y="184"/>
                    </a:cubicBezTo>
                    <a:close/>
                  </a:path>
                </a:pathLst>
              </a:custGeom>
              <a:solidFill>
                <a:srgbClr val="FF99CC">
                  <a:alpha val="50195"/>
                </a:srgbClr>
              </a:soli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1" name="Line 29"/>
              <p:cNvSpPr>
                <a:spLocks noChangeShapeType="1"/>
              </p:cNvSpPr>
              <p:nvPr/>
            </p:nvSpPr>
            <p:spPr bwMode="auto">
              <a:xfrm flipV="1">
                <a:off x="5067" y="819"/>
                <a:ext cx="0" cy="754"/>
              </a:xfrm>
              <a:prstGeom prst="line">
                <a:avLst/>
              </a:prstGeom>
              <a:noFill/>
              <a:ln w="19050">
                <a:solidFill>
                  <a:srgbClr val="FF99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2" name="Arc 30"/>
              <p:cNvSpPr>
                <a:spLocks/>
              </p:cNvSpPr>
              <p:nvPr/>
            </p:nvSpPr>
            <p:spPr bwMode="auto">
              <a:xfrm>
                <a:off x="4895" y="560"/>
                <a:ext cx="167" cy="269"/>
              </a:xfrm>
              <a:custGeom>
                <a:avLst/>
                <a:gdLst>
                  <a:gd name="T0" fmla="*/ 0 w 21600"/>
                  <a:gd name="T1" fmla="*/ 0 h 21600"/>
                  <a:gd name="T2" fmla="*/ 167 w 21600"/>
                  <a:gd name="T3" fmla="*/ 269 h 21600"/>
                  <a:gd name="T4" fmla="*/ 0 w 21600"/>
                  <a:gd name="T5" fmla="*/ 26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99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5807" name="Object 31"/>
          <p:cNvGraphicFramePr>
            <a:graphicFrameLocks noChangeAspect="1"/>
          </p:cNvGraphicFramePr>
          <p:nvPr/>
        </p:nvGraphicFramePr>
        <p:xfrm>
          <a:off x="7239000" y="457200"/>
          <a:ext cx="15573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2" name="Equation" r:id="rId27" imgW="1574640" imgH="393480" progId="Equation.3">
                  <p:embed/>
                </p:oleObj>
              </mc:Choice>
              <mc:Fallback>
                <p:oleObj name="Equation" r:id="rId27" imgW="1574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57200"/>
                        <a:ext cx="15573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324600" y="717550"/>
            <a:ext cx="2590800" cy="2330450"/>
            <a:chOff x="3984" y="452"/>
            <a:chExt cx="1632" cy="1468"/>
          </a:xfrm>
        </p:grpSpPr>
        <p:grpSp>
          <p:nvGrpSpPr>
            <p:cNvPr id="18466" name="Group 33"/>
            <p:cNvGrpSpPr>
              <a:grpSpLocks/>
            </p:cNvGrpSpPr>
            <p:nvPr/>
          </p:nvGrpSpPr>
          <p:grpSpPr bwMode="auto">
            <a:xfrm>
              <a:off x="3984" y="452"/>
              <a:ext cx="1632" cy="1468"/>
              <a:chOff x="3984" y="452"/>
              <a:chExt cx="1632" cy="1468"/>
            </a:xfrm>
          </p:grpSpPr>
          <p:grpSp>
            <p:nvGrpSpPr>
              <p:cNvPr id="18467" name="Group 34"/>
              <p:cNvGrpSpPr>
                <a:grpSpLocks/>
              </p:cNvGrpSpPr>
              <p:nvPr/>
            </p:nvGrpSpPr>
            <p:grpSpPr bwMode="auto">
              <a:xfrm>
                <a:off x="3984" y="455"/>
                <a:ext cx="1598" cy="1252"/>
                <a:chOff x="3840" y="432"/>
                <a:chExt cx="1776" cy="1392"/>
              </a:xfrm>
            </p:grpSpPr>
            <p:sp>
              <p:nvSpPr>
                <p:cNvPr id="18485" name="Line 35"/>
                <p:cNvSpPr>
                  <a:spLocks noChangeShapeType="1"/>
                </p:cNvSpPr>
                <p:nvPr/>
              </p:nvSpPr>
              <p:spPr bwMode="auto">
                <a:xfrm>
                  <a:off x="4272" y="1824"/>
                  <a:ext cx="13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8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272" y="432"/>
                  <a:ext cx="0" cy="13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87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3840" y="1200"/>
                  <a:ext cx="432" cy="62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8445" name="Object 38"/>
              <p:cNvGraphicFramePr>
                <a:graphicFrameLocks noChangeAspect="1"/>
              </p:cNvGraphicFramePr>
              <p:nvPr/>
            </p:nvGraphicFramePr>
            <p:xfrm>
              <a:off x="4416" y="452"/>
              <a:ext cx="128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43" name="Equation" r:id="rId29" imgW="203040" imgH="215640" progId="Equation.3">
                      <p:embed/>
                    </p:oleObj>
                  </mc:Choice>
                  <mc:Fallback>
                    <p:oleObj name="Equation" r:id="rId29" imgW="2030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452"/>
                            <a:ext cx="128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6" name="Object 39"/>
              <p:cNvGraphicFramePr>
                <a:graphicFrameLocks noChangeAspect="1"/>
              </p:cNvGraphicFramePr>
              <p:nvPr/>
            </p:nvGraphicFramePr>
            <p:xfrm>
              <a:off x="5480" y="1776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44" name="Equation" r:id="rId31" imgW="215640" imgH="228600" progId="Equation.3">
                      <p:embed/>
                    </p:oleObj>
                  </mc:Choice>
                  <mc:Fallback>
                    <p:oleObj name="Equation" r:id="rId31" imgW="2156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0" y="1776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7" name="Object 40"/>
              <p:cNvGraphicFramePr>
                <a:graphicFrameLocks noChangeAspect="1"/>
              </p:cNvGraphicFramePr>
              <p:nvPr/>
            </p:nvGraphicFramePr>
            <p:xfrm>
              <a:off x="4072" y="1013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45" name="Equation" r:id="rId33" imgW="241200" imgH="304560" progId="Equation.3">
                      <p:embed/>
                    </p:oleObj>
                  </mc:Choice>
                  <mc:Fallback>
                    <p:oleObj name="Equation" r:id="rId33" imgW="241200" imgH="3045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2" y="1013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8" name="Line 41"/>
              <p:cNvSpPr>
                <a:spLocks noChangeShapeType="1"/>
              </p:cNvSpPr>
              <p:nvPr/>
            </p:nvSpPr>
            <p:spPr bwMode="auto">
              <a:xfrm flipV="1">
                <a:off x="4718" y="1018"/>
                <a:ext cx="0" cy="6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9" name="Line 42"/>
              <p:cNvSpPr>
                <a:spLocks noChangeShapeType="1"/>
              </p:cNvSpPr>
              <p:nvPr/>
            </p:nvSpPr>
            <p:spPr bwMode="auto">
              <a:xfrm flipV="1">
                <a:off x="4977" y="716"/>
                <a:ext cx="0" cy="4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0" name="Line 43"/>
              <p:cNvSpPr>
                <a:spLocks noChangeShapeType="1"/>
              </p:cNvSpPr>
              <p:nvPr/>
            </p:nvSpPr>
            <p:spPr bwMode="auto">
              <a:xfrm flipH="1" flipV="1">
                <a:off x="4508" y="1313"/>
                <a:ext cx="216" cy="3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1" name="Line 44"/>
              <p:cNvSpPr>
                <a:spLocks noChangeShapeType="1"/>
              </p:cNvSpPr>
              <p:nvPr/>
            </p:nvSpPr>
            <p:spPr bwMode="auto">
              <a:xfrm flipH="1" flipV="1">
                <a:off x="4983" y="1185"/>
                <a:ext cx="216" cy="2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2" name="Arc 45"/>
              <p:cNvSpPr>
                <a:spLocks/>
              </p:cNvSpPr>
              <p:nvPr/>
            </p:nvSpPr>
            <p:spPr bwMode="auto">
              <a:xfrm flipV="1">
                <a:off x="4724" y="1484"/>
                <a:ext cx="475" cy="129"/>
              </a:xfrm>
              <a:custGeom>
                <a:avLst/>
                <a:gdLst>
                  <a:gd name="T0" fmla="*/ 0 w 21600"/>
                  <a:gd name="T1" fmla="*/ 0 h 21600"/>
                  <a:gd name="T2" fmla="*/ 475 w 21600"/>
                  <a:gd name="T3" fmla="*/ 129 h 21600"/>
                  <a:gd name="T4" fmla="*/ 0 w 21600"/>
                  <a:gd name="T5" fmla="*/ 129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3" name="Arc 46"/>
              <p:cNvSpPr>
                <a:spLocks/>
              </p:cNvSpPr>
              <p:nvPr/>
            </p:nvSpPr>
            <p:spPr bwMode="auto">
              <a:xfrm flipH="1">
                <a:off x="4502" y="1185"/>
                <a:ext cx="475" cy="128"/>
              </a:xfrm>
              <a:custGeom>
                <a:avLst/>
                <a:gdLst>
                  <a:gd name="T0" fmla="*/ 0 w 21600"/>
                  <a:gd name="T1" fmla="*/ 0 h 21600"/>
                  <a:gd name="T2" fmla="*/ 475 w 21600"/>
                  <a:gd name="T3" fmla="*/ 128 h 21600"/>
                  <a:gd name="T4" fmla="*/ 0 w 21600"/>
                  <a:gd name="T5" fmla="*/ 128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4" name="Line 47"/>
              <p:cNvSpPr>
                <a:spLocks noChangeShapeType="1"/>
              </p:cNvSpPr>
              <p:nvPr/>
            </p:nvSpPr>
            <p:spPr bwMode="auto">
              <a:xfrm flipV="1">
                <a:off x="5193" y="844"/>
                <a:ext cx="0" cy="6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5" name="Line 48"/>
              <p:cNvSpPr>
                <a:spLocks noChangeShapeType="1"/>
              </p:cNvSpPr>
              <p:nvPr/>
            </p:nvSpPr>
            <p:spPr bwMode="auto">
              <a:xfrm flipV="1">
                <a:off x="4502" y="845"/>
                <a:ext cx="0" cy="4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8476" name="Group 49"/>
              <p:cNvGrpSpPr>
                <a:grpSpLocks/>
              </p:cNvGrpSpPr>
              <p:nvPr/>
            </p:nvGrpSpPr>
            <p:grpSpPr bwMode="auto">
              <a:xfrm>
                <a:off x="4502" y="542"/>
                <a:ext cx="697" cy="523"/>
                <a:chOff x="4512" y="144"/>
                <a:chExt cx="775" cy="581"/>
              </a:xfrm>
            </p:grpSpPr>
            <p:sp>
              <p:nvSpPr>
                <p:cNvPr id="18479" name="Freeform 50"/>
                <p:cNvSpPr>
                  <a:spLocks/>
                </p:cNvSpPr>
                <p:nvPr/>
              </p:nvSpPr>
              <p:spPr bwMode="auto">
                <a:xfrm>
                  <a:off x="4759" y="423"/>
                  <a:ext cx="528" cy="254"/>
                </a:xfrm>
                <a:custGeom>
                  <a:avLst/>
                  <a:gdLst>
                    <a:gd name="T0" fmla="*/ 0 w 528"/>
                    <a:gd name="T1" fmla="*/ 256 h 256"/>
                    <a:gd name="T2" fmla="*/ 96 w 528"/>
                    <a:gd name="T3" fmla="*/ 112 h 256"/>
                    <a:gd name="T4" fmla="*/ 240 w 528"/>
                    <a:gd name="T5" fmla="*/ 16 h 256"/>
                    <a:gd name="T6" fmla="*/ 384 w 528"/>
                    <a:gd name="T7" fmla="*/ 16 h 256"/>
                    <a:gd name="T8" fmla="*/ 528 w 528"/>
                    <a:gd name="T9" fmla="*/ 64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256"/>
                    <a:gd name="T17" fmla="*/ 528 w 528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256">
                      <a:moveTo>
                        <a:pt x="0" y="256"/>
                      </a:moveTo>
                      <a:cubicBezTo>
                        <a:pt x="28" y="204"/>
                        <a:pt x="56" y="152"/>
                        <a:pt x="96" y="112"/>
                      </a:cubicBezTo>
                      <a:cubicBezTo>
                        <a:pt x="136" y="72"/>
                        <a:pt x="192" y="32"/>
                        <a:pt x="240" y="16"/>
                      </a:cubicBezTo>
                      <a:cubicBezTo>
                        <a:pt x="288" y="0"/>
                        <a:pt x="336" y="8"/>
                        <a:pt x="384" y="16"/>
                      </a:cubicBezTo>
                      <a:cubicBezTo>
                        <a:pt x="432" y="24"/>
                        <a:pt x="504" y="56"/>
                        <a:pt x="528" y="6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8480" name="Group 51"/>
                <p:cNvGrpSpPr>
                  <a:grpSpLocks/>
                </p:cNvGrpSpPr>
                <p:nvPr/>
              </p:nvGrpSpPr>
              <p:grpSpPr bwMode="auto">
                <a:xfrm>
                  <a:off x="4512" y="144"/>
                  <a:ext cx="768" cy="581"/>
                  <a:chOff x="4512" y="96"/>
                  <a:chExt cx="768" cy="581"/>
                </a:xfrm>
              </p:grpSpPr>
              <p:sp>
                <p:nvSpPr>
                  <p:cNvPr id="18481" name="Arc 52"/>
                  <p:cNvSpPr>
                    <a:spLocks/>
                  </p:cNvSpPr>
                  <p:nvPr/>
                </p:nvSpPr>
                <p:spPr bwMode="auto">
                  <a:xfrm>
                    <a:off x="4519" y="439"/>
                    <a:ext cx="240" cy="238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240 w 21600"/>
                      <a:gd name="T3" fmla="*/ 238 h 21600"/>
                      <a:gd name="T4" fmla="*/ 0 w 21600"/>
                      <a:gd name="T5" fmla="*/ 238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2" name="Freeform 53"/>
                  <p:cNvSpPr>
                    <a:spLocks/>
                  </p:cNvSpPr>
                  <p:nvPr/>
                </p:nvSpPr>
                <p:spPr bwMode="auto">
                  <a:xfrm>
                    <a:off x="4512" y="288"/>
                    <a:ext cx="768" cy="199"/>
                  </a:xfrm>
                  <a:custGeom>
                    <a:avLst/>
                    <a:gdLst>
                      <a:gd name="T0" fmla="*/ 0 w 768"/>
                      <a:gd name="T1" fmla="*/ 152 h 200"/>
                      <a:gd name="T2" fmla="*/ 96 w 768"/>
                      <a:gd name="T3" fmla="*/ 56 h 200"/>
                      <a:gd name="T4" fmla="*/ 240 w 768"/>
                      <a:gd name="T5" fmla="*/ 8 h 200"/>
                      <a:gd name="T6" fmla="*/ 384 w 768"/>
                      <a:gd name="T7" fmla="*/ 8 h 200"/>
                      <a:gd name="T8" fmla="*/ 480 w 768"/>
                      <a:gd name="T9" fmla="*/ 8 h 200"/>
                      <a:gd name="T10" fmla="*/ 672 w 768"/>
                      <a:gd name="T11" fmla="*/ 56 h 200"/>
                      <a:gd name="T12" fmla="*/ 768 w 768"/>
                      <a:gd name="T13" fmla="*/ 200 h 2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68"/>
                      <a:gd name="T22" fmla="*/ 0 h 200"/>
                      <a:gd name="T23" fmla="*/ 768 w 768"/>
                      <a:gd name="T24" fmla="*/ 200 h 2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68" h="200">
                        <a:moveTo>
                          <a:pt x="0" y="152"/>
                        </a:moveTo>
                        <a:cubicBezTo>
                          <a:pt x="28" y="116"/>
                          <a:pt x="56" y="80"/>
                          <a:pt x="96" y="56"/>
                        </a:cubicBezTo>
                        <a:cubicBezTo>
                          <a:pt x="136" y="32"/>
                          <a:pt x="192" y="16"/>
                          <a:pt x="240" y="8"/>
                        </a:cubicBezTo>
                        <a:cubicBezTo>
                          <a:pt x="288" y="0"/>
                          <a:pt x="344" y="8"/>
                          <a:pt x="384" y="8"/>
                        </a:cubicBezTo>
                        <a:cubicBezTo>
                          <a:pt x="424" y="8"/>
                          <a:pt x="432" y="0"/>
                          <a:pt x="480" y="8"/>
                        </a:cubicBezTo>
                        <a:cubicBezTo>
                          <a:pt x="528" y="16"/>
                          <a:pt x="624" y="24"/>
                          <a:pt x="672" y="56"/>
                        </a:cubicBezTo>
                        <a:cubicBezTo>
                          <a:pt x="720" y="88"/>
                          <a:pt x="744" y="144"/>
                          <a:pt x="768" y="20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3" name="Arc 54"/>
                  <p:cNvSpPr>
                    <a:spLocks/>
                  </p:cNvSpPr>
                  <p:nvPr/>
                </p:nvSpPr>
                <p:spPr bwMode="auto">
                  <a:xfrm flipH="1">
                    <a:off x="4512" y="96"/>
                    <a:ext cx="432" cy="384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432 w 21600"/>
                      <a:gd name="T3" fmla="*/ 384 h 21600"/>
                      <a:gd name="T4" fmla="*/ 0 w 21600"/>
                      <a:gd name="T5" fmla="*/ 384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84" name="Arc 55"/>
                  <p:cNvSpPr>
                    <a:spLocks/>
                  </p:cNvSpPr>
                  <p:nvPr/>
                </p:nvSpPr>
                <p:spPr bwMode="auto">
                  <a:xfrm>
                    <a:off x="4944" y="96"/>
                    <a:ext cx="336" cy="432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336 w 21600"/>
                      <a:gd name="T3" fmla="*/ 432 h 21600"/>
                      <a:gd name="T4" fmla="*/ 0 w 21600"/>
                      <a:gd name="T5" fmla="*/ 432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477" name="Line 56"/>
              <p:cNvSpPr>
                <a:spLocks noChangeShapeType="1"/>
              </p:cNvSpPr>
              <p:nvPr/>
            </p:nvSpPr>
            <p:spPr bwMode="auto">
              <a:xfrm flipH="1" flipV="1">
                <a:off x="4977" y="1189"/>
                <a:ext cx="389" cy="5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8" name="Line 57"/>
              <p:cNvSpPr>
                <a:spLocks noChangeShapeType="1"/>
              </p:cNvSpPr>
              <p:nvPr/>
            </p:nvSpPr>
            <p:spPr bwMode="auto">
              <a:xfrm flipH="1" flipV="1">
                <a:off x="4737" y="1621"/>
                <a:ext cx="43" cy="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8448" name="Object 58"/>
              <p:cNvGraphicFramePr>
                <a:graphicFrameLocks noChangeAspect="1"/>
              </p:cNvGraphicFramePr>
              <p:nvPr/>
            </p:nvGraphicFramePr>
            <p:xfrm>
              <a:off x="4752" y="1756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46" name="Equation" r:id="rId35" imgW="228600" imgH="228600" progId="Equation.3">
                      <p:embed/>
                    </p:oleObj>
                  </mc:Choice>
                  <mc:Fallback>
                    <p:oleObj name="Equation" r:id="rId35" imgW="2286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756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49" name="Object 59"/>
              <p:cNvGraphicFramePr>
                <a:graphicFrameLocks noChangeAspect="1"/>
              </p:cNvGraphicFramePr>
              <p:nvPr/>
            </p:nvGraphicFramePr>
            <p:xfrm>
              <a:off x="5342" y="1716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47" name="Equation" r:id="rId37" imgW="203040" imgH="317160" progId="Equation.3">
                      <p:embed/>
                    </p:oleObj>
                  </mc:Choice>
                  <mc:Fallback>
                    <p:oleObj name="Equation" r:id="rId37" imgW="20304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2" y="1716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50" name="Object 60"/>
              <p:cNvGraphicFramePr>
                <a:graphicFrameLocks noChangeAspect="1"/>
              </p:cNvGraphicFramePr>
              <p:nvPr/>
            </p:nvGraphicFramePr>
            <p:xfrm>
              <a:off x="4673" y="1313"/>
              <a:ext cx="223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48" name="公式" r:id="rId39" imgW="164880" imgH="164880" progId="Equation.3">
                      <p:embed/>
                    </p:oleObj>
                  </mc:Choice>
                  <mc:Fallback>
                    <p:oleObj name="公式" r:id="rId39" imgW="1648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3" y="1313"/>
                            <a:ext cx="223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8444" name="Object 61"/>
            <p:cNvGraphicFramePr>
              <a:graphicFrameLocks noChangeAspect="1"/>
            </p:cNvGraphicFramePr>
            <p:nvPr/>
          </p:nvGraphicFramePr>
          <p:xfrm>
            <a:off x="4224" y="172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9" name="Equation" r:id="rId41" imgW="304560" imgH="317160" progId="Equation.3">
                    <p:embed/>
                  </p:oleObj>
                </mc:Choice>
                <mc:Fallback>
                  <p:oleObj name="Equation" r:id="rId41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72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838" name="Text Box 62"/>
          <p:cNvSpPr txBox="1">
            <a:spLocks noChangeArrowheads="1"/>
          </p:cNvSpPr>
          <p:nvPr/>
        </p:nvSpPr>
        <p:spPr bwMode="auto">
          <a:xfrm>
            <a:off x="5011738" y="5135563"/>
            <a:ext cx="488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accent2"/>
                </a:solidFill>
              </a:rPr>
              <a:t>记作 </a:t>
            </a:r>
          </a:p>
        </p:txBody>
      </p:sp>
      <p:sp>
        <p:nvSpPr>
          <p:cNvPr id="64" name="Rectangle 56"/>
          <p:cNvSpPr txBox="1">
            <a:spLocks noChangeArrowheads="1"/>
          </p:cNvSpPr>
          <p:nvPr/>
        </p:nvSpPr>
        <p:spPr bwMode="auto">
          <a:xfrm>
            <a:off x="251520" y="228600"/>
            <a:ext cx="601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ea typeface="楷体_GB2312" pitchFamily="49" charset="-122"/>
              </a:rPr>
              <a:t>一、利用直角坐标计算二重积分</a:t>
            </a:r>
            <a:endParaRPr lang="zh-CN" altLang="en-US" sz="3200" dirty="0" smtClean="0">
              <a:solidFill>
                <a:schemeClr val="accent2"/>
              </a:solidFill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68619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build="p" autoUpdateAnimBg="0"/>
      <p:bldP spid="75783" grpId="0" autoUpdateAnimBg="0"/>
      <p:bldP spid="75785" grpId="0" autoUpdateAnimBg="0"/>
      <p:bldP spid="75787" grpId="0" autoUpdateAnimBg="0"/>
      <p:bldP spid="75790" grpId="0" autoUpdateAnimBg="0"/>
      <p:bldP spid="75793" grpId="0" autoUpdateAnimBg="0"/>
      <p:bldP spid="7583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1485900" y="3060700"/>
          <a:ext cx="4000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4" name="Equation" r:id="rId4" imgW="4000320" imgH="825480" progId="Equation.3">
                  <p:embed/>
                </p:oleObj>
              </mc:Choice>
              <mc:Fallback>
                <p:oleObj name="Equation" r:id="rId4" imgW="40003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060700"/>
                        <a:ext cx="4000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1285875" y="1060450"/>
          <a:ext cx="6105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5" name="Equation" r:id="rId6" imgW="6108480" imgH="457200" progId="Equation.3">
                  <p:embed/>
                </p:oleObj>
              </mc:Choice>
              <mc:Fallback>
                <p:oleObj name="Equation" r:id="rId6" imgW="6108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060450"/>
                        <a:ext cx="61055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4"/>
          <p:cNvSpPr txBox="1">
            <a:spLocks noChangeArrowheads="1"/>
          </p:cNvSpPr>
          <p:nvPr/>
        </p:nvSpPr>
        <p:spPr bwMode="auto">
          <a:xfrm>
            <a:off x="609600" y="45720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同样</a:t>
            </a:r>
            <a:r>
              <a:rPr lang="en-US" altLang="zh-CN"/>
              <a:t>, </a:t>
            </a:r>
            <a:r>
              <a:rPr lang="zh-CN" altLang="en-US"/>
              <a:t>曲顶柱的底为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304800" y="16764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则其体积可按如下两次积分计算</a:t>
            </a:r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1182688" y="2324100"/>
          <a:ext cx="27797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6" name="Equation" r:id="rId8" imgW="2781000" imgH="723600" progId="Equation.3">
                  <p:embed/>
                </p:oleObj>
              </mc:Choice>
              <mc:Fallback>
                <p:oleObj name="Equation" r:id="rId8" imgW="27810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2324100"/>
                        <a:ext cx="27797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2368550" y="3048000"/>
          <a:ext cx="240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7" name="Equation" r:id="rId10" imgW="2400120" imgH="825480" progId="Equation.3">
                  <p:embed/>
                </p:oleObj>
              </mc:Choice>
              <mc:Fallback>
                <p:oleObj name="Equation" r:id="rId10" imgW="24001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3048000"/>
                        <a:ext cx="240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2743200" y="4038600"/>
          <a:ext cx="240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8" name="Equation" r:id="rId12" imgW="2400120" imgH="825480" progId="Equation.3">
                  <p:embed/>
                </p:oleObj>
              </mc:Choice>
              <mc:Fallback>
                <p:oleObj name="Equation" r:id="rId12" imgW="240012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38600"/>
                        <a:ext cx="240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1524000" y="4038600"/>
          <a:ext cx="11953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9" name="Equation" r:id="rId14" imgW="1193760" imgH="825480" progId="Equation.3">
                  <p:embed/>
                </p:oleObj>
              </mc:Choice>
              <mc:Fallback>
                <p:oleObj name="Equation" r:id="rId14" imgW="11937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38600"/>
                        <a:ext cx="119538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715000" y="1835150"/>
            <a:ext cx="3276600" cy="2597150"/>
            <a:chOff x="3600" y="1156"/>
            <a:chExt cx="2064" cy="1636"/>
          </a:xfrm>
        </p:grpSpPr>
        <p:graphicFrame>
          <p:nvGraphicFramePr>
            <p:cNvPr id="19464" name="Object 11"/>
            <p:cNvGraphicFramePr>
              <a:graphicFrameLocks noChangeAspect="1"/>
            </p:cNvGraphicFramePr>
            <p:nvPr/>
          </p:nvGraphicFramePr>
          <p:xfrm>
            <a:off x="3744" y="2583"/>
            <a:ext cx="19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0" name="Equation" r:id="rId16" imgW="304560" imgH="317160" progId="Equation.3">
                    <p:embed/>
                  </p:oleObj>
                </mc:Choice>
                <mc:Fallback>
                  <p:oleObj name="Equation" r:id="rId16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583"/>
                          <a:ext cx="193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12"/>
            <p:cNvGraphicFramePr>
              <a:graphicFrameLocks noChangeAspect="1"/>
            </p:cNvGraphicFramePr>
            <p:nvPr/>
          </p:nvGraphicFramePr>
          <p:xfrm>
            <a:off x="3744" y="1156"/>
            <a:ext cx="15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1" name="Equation" r:id="rId18" imgW="241200" imgH="317160" progId="Equation.3">
                    <p:embed/>
                  </p:oleObj>
                </mc:Choice>
                <mc:Fallback>
                  <p:oleObj name="Equation" r:id="rId18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156"/>
                          <a:ext cx="153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13"/>
            <p:cNvGraphicFramePr>
              <a:graphicFrameLocks noChangeAspect="1"/>
            </p:cNvGraphicFramePr>
            <p:nvPr/>
          </p:nvGraphicFramePr>
          <p:xfrm>
            <a:off x="3744" y="1423"/>
            <a:ext cx="161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2" name="Equation" r:id="rId20" imgW="253800" imgH="330120" progId="Equation.3">
                    <p:embed/>
                  </p:oleObj>
                </mc:Choice>
                <mc:Fallback>
                  <p:oleObj name="Equation" r:id="rId20" imgW="2538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423"/>
                          <a:ext cx="161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4"/>
            <p:cNvGraphicFramePr>
              <a:graphicFrameLocks noChangeAspect="1"/>
            </p:cNvGraphicFramePr>
            <p:nvPr/>
          </p:nvGraphicFramePr>
          <p:xfrm>
            <a:off x="3769" y="2332"/>
            <a:ext cx="129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3" name="Equation" r:id="rId22" imgW="203040" imgH="241200" progId="Equation.3">
                    <p:embed/>
                  </p:oleObj>
                </mc:Choice>
                <mc:Fallback>
                  <p:oleObj name="Equation" r:id="rId22" imgW="2030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2332"/>
                          <a:ext cx="129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15"/>
            <p:cNvGraphicFramePr>
              <a:graphicFrameLocks noChangeAspect="1"/>
            </p:cNvGraphicFramePr>
            <p:nvPr/>
          </p:nvGraphicFramePr>
          <p:xfrm>
            <a:off x="5088" y="2640"/>
            <a:ext cx="145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4" name="Equation" r:id="rId24" imgW="228600" imgH="241200" progId="Equation.3">
                    <p:embed/>
                  </p:oleObj>
                </mc:Choice>
                <mc:Fallback>
                  <p:oleObj name="Equation" r:id="rId24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640"/>
                          <a:ext cx="145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6" name="Line 16"/>
            <p:cNvSpPr>
              <a:spLocks noChangeShapeType="1"/>
            </p:cNvSpPr>
            <p:nvPr/>
          </p:nvSpPr>
          <p:spPr bwMode="auto">
            <a:xfrm>
              <a:off x="3936" y="2585"/>
              <a:ext cx="12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7" name="Line 17"/>
            <p:cNvSpPr>
              <a:spLocks noChangeShapeType="1"/>
            </p:cNvSpPr>
            <p:nvPr/>
          </p:nvSpPr>
          <p:spPr bwMode="auto">
            <a:xfrm flipV="1">
              <a:off x="3934" y="1175"/>
              <a:ext cx="0" cy="14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8" name="Line 18"/>
            <p:cNvSpPr>
              <a:spLocks noChangeShapeType="1"/>
            </p:cNvSpPr>
            <p:nvPr/>
          </p:nvSpPr>
          <p:spPr bwMode="auto">
            <a:xfrm flipV="1">
              <a:off x="3936" y="2427"/>
              <a:ext cx="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9" name="Line 19"/>
            <p:cNvSpPr>
              <a:spLocks noChangeShapeType="1"/>
            </p:cNvSpPr>
            <p:nvPr/>
          </p:nvSpPr>
          <p:spPr bwMode="auto">
            <a:xfrm>
              <a:off x="3936" y="1536"/>
              <a:ext cx="3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0" name="Freeform 20"/>
            <p:cNvSpPr>
              <a:spLocks/>
            </p:cNvSpPr>
            <p:nvPr/>
          </p:nvSpPr>
          <p:spPr bwMode="auto">
            <a:xfrm>
              <a:off x="4328" y="1549"/>
              <a:ext cx="605" cy="878"/>
            </a:xfrm>
            <a:custGeom>
              <a:avLst/>
              <a:gdLst>
                <a:gd name="T0" fmla="*/ 0 w 816"/>
                <a:gd name="T1" fmla="*/ 0 h 768"/>
                <a:gd name="T2" fmla="*/ 816 w 816"/>
                <a:gd name="T3" fmla="*/ 0 h 768"/>
                <a:gd name="T4" fmla="*/ 816 w 816"/>
                <a:gd name="T5" fmla="*/ 768 h 768"/>
                <a:gd name="T6" fmla="*/ 48 w 816"/>
                <a:gd name="T7" fmla="*/ 768 h 768"/>
                <a:gd name="T8" fmla="*/ 0 w 816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768"/>
                <a:gd name="T17" fmla="*/ 816 w 816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768">
                  <a:moveTo>
                    <a:pt x="0" y="0"/>
                  </a:moveTo>
                  <a:lnTo>
                    <a:pt x="816" y="0"/>
                  </a:lnTo>
                  <a:lnTo>
                    <a:pt x="816" y="768"/>
                  </a:lnTo>
                  <a:lnTo>
                    <a:pt x="48" y="7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rgbClr val="00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1" name="Arc 21"/>
            <p:cNvSpPr>
              <a:spLocks/>
            </p:cNvSpPr>
            <p:nvPr/>
          </p:nvSpPr>
          <p:spPr bwMode="auto">
            <a:xfrm>
              <a:off x="4826" y="1537"/>
              <a:ext cx="249" cy="898"/>
            </a:xfrm>
            <a:custGeom>
              <a:avLst/>
              <a:gdLst>
                <a:gd name="T0" fmla="*/ 101 w 21600"/>
                <a:gd name="T1" fmla="*/ 0 h 39636"/>
                <a:gd name="T2" fmla="*/ 97 w 21600"/>
                <a:gd name="T3" fmla="*/ 898 h 39636"/>
                <a:gd name="T4" fmla="*/ 0 w 21600"/>
                <a:gd name="T5" fmla="*/ 447 h 396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39636"/>
                <a:gd name="T11" fmla="*/ 21600 w 21600"/>
                <a:gd name="T12" fmla="*/ 39636 h 39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9636" fill="none" extrusionOk="0">
                  <a:moveTo>
                    <a:pt x="8764" y="0"/>
                  </a:moveTo>
                  <a:cubicBezTo>
                    <a:pt x="16569" y="3465"/>
                    <a:pt x="21600" y="11202"/>
                    <a:pt x="21600" y="19742"/>
                  </a:cubicBezTo>
                  <a:cubicBezTo>
                    <a:pt x="21600" y="28420"/>
                    <a:pt x="16405" y="36256"/>
                    <a:pt x="8412" y="39636"/>
                  </a:cubicBezTo>
                </a:path>
                <a:path w="21600" h="39636" stroke="0" extrusionOk="0">
                  <a:moveTo>
                    <a:pt x="8764" y="0"/>
                  </a:moveTo>
                  <a:cubicBezTo>
                    <a:pt x="16569" y="3465"/>
                    <a:pt x="21600" y="11202"/>
                    <a:pt x="21600" y="19742"/>
                  </a:cubicBezTo>
                  <a:cubicBezTo>
                    <a:pt x="21600" y="28420"/>
                    <a:pt x="16405" y="36256"/>
                    <a:pt x="8412" y="39636"/>
                  </a:cubicBezTo>
                  <a:lnTo>
                    <a:pt x="0" y="19742"/>
                  </a:lnTo>
                  <a:close/>
                </a:path>
              </a:pathLst>
            </a:custGeom>
            <a:solidFill>
              <a:srgbClr val="0066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2" name="Freeform 22"/>
            <p:cNvSpPr>
              <a:spLocks/>
            </p:cNvSpPr>
            <p:nvPr/>
          </p:nvSpPr>
          <p:spPr bwMode="auto">
            <a:xfrm>
              <a:off x="4168" y="1549"/>
              <a:ext cx="196" cy="878"/>
            </a:xfrm>
            <a:custGeom>
              <a:avLst/>
              <a:gdLst>
                <a:gd name="T0" fmla="*/ 216 w 264"/>
                <a:gd name="T1" fmla="*/ 0 h 768"/>
                <a:gd name="T2" fmla="*/ 24 w 264"/>
                <a:gd name="T3" fmla="*/ 240 h 768"/>
                <a:gd name="T4" fmla="*/ 72 w 264"/>
                <a:gd name="T5" fmla="*/ 624 h 768"/>
                <a:gd name="T6" fmla="*/ 264 w 264"/>
                <a:gd name="T7" fmla="*/ 768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768"/>
                <a:gd name="T14" fmla="*/ 264 w 264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768">
                  <a:moveTo>
                    <a:pt x="216" y="0"/>
                  </a:moveTo>
                  <a:cubicBezTo>
                    <a:pt x="132" y="68"/>
                    <a:pt x="48" y="136"/>
                    <a:pt x="24" y="240"/>
                  </a:cubicBezTo>
                  <a:cubicBezTo>
                    <a:pt x="0" y="344"/>
                    <a:pt x="32" y="536"/>
                    <a:pt x="72" y="624"/>
                  </a:cubicBezTo>
                  <a:cubicBezTo>
                    <a:pt x="112" y="712"/>
                    <a:pt x="232" y="744"/>
                    <a:pt x="264" y="768"/>
                  </a:cubicBezTo>
                </a:path>
              </a:pathLst>
            </a:custGeom>
            <a:solidFill>
              <a:srgbClr val="0066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3" name="Line 23"/>
            <p:cNvSpPr>
              <a:spLocks noChangeShapeType="1"/>
            </p:cNvSpPr>
            <p:nvPr/>
          </p:nvSpPr>
          <p:spPr bwMode="auto">
            <a:xfrm flipV="1">
              <a:off x="4350" y="1536"/>
              <a:ext cx="5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Line 24"/>
            <p:cNvSpPr>
              <a:spLocks noChangeShapeType="1"/>
            </p:cNvSpPr>
            <p:nvPr/>
          </p:nvSpPr>
          <p:spPr bwMode="auto">
            <a:xfrm>
              <a:off x="4363" y="2427"/>
              <a:ext cx="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9" name="Object 25"/>
            <p:cNvGraphicFramePr>
              <a:graphicFrameLocks noChangeAspect="1"/>
            </p:cNvGraphicFramePr>
            <p:nvPr/>
          </p:nvGraphicFramePr>
          <p:xfrm>
            <a:off x="4720" y="1584"/>
            <a:ext cx="9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5" name="Equation" r:id="rId26" imgW="1498320" imgH="444240" progId="Equation.3">
                    <p:embed/>
                  </p:oleObj>
                </mc:Choice>
                <mc:Fallback>
                  <p:oleObj name="Equation" r:id="rId26" imgW="14983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1584"/>
                          <a:ext cx="94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26"/>
            <p:cNvGraphicFramePr>
              <a:graphicFrameLocks noChangeAspect="1"/>
            </p:cNvGraphicFramePr>
            <p:nvPr/>
          </p:nvGraphicFramePr>
          <p:xfrm>
            <a:off x="3600" y="1736"/>
            <a:ext cx="91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6" name="Equation" r:id="rId28" imgW="1447560" imgH="444240" progId="Equation.3">
                    <p:embed/>
                  </p:oleObj>
                </mc:Choice>
                <mc:Fallback>
                  <p:oleObj name="Equation" r:id="rId28" imgW="144756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36"/>
                          <a:ext cx="91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27"/>
            <p:cNvGraphicFramePr>
              <a:graphicFrameLocks noChangeAspect="1"/>
            </p:cNvGraphicFramePr>
            <p:nvPr/>
          </p:nvGraphicFramePr>
          <p:xfrm>
            <a:off x="3744" y="2116"/>
            <a:ext cx="15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7" name="Equation" r:id="rId30" imgW="241200" imgH="317160" progId="Equation.3">
                    <p:embed/>
                  </p:oleObj>
                </mc:Choice>
                <mc:Fallback>
                  <p:oleObj name="Equation" r:id="rId30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116"/>
                          <a:ext cx="153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85" name="Group 28"/>
            <p:cNvGrpSpPr>
              <a:grpSpLocks/>
            </p:cNvGrpSpPr>
            <p:nvPr/>
          </p:nvGrpSpPr>
          <p:grpSpPr bwMode="auto">
            <a:xfrm>
              <a:off x="3932" y="2208"/>
              <a:ext cx="1127" cy="0"/>
              <a:chOff x="3932" y="2208"/>
              <a:chExt cx="1127" cy="0"/>
            </a:xfrm>
          </p:grpSpPr>
          <p:sp>
            <p:nvSpPr>
              <p:cNvPr id="19486" name="Line 29"/>
              <p:cNvSpPr>
                <a:spLocks noChangeShapeType="1"/>
              </p:cNvSpPr>
              <p:nvPr/>
            </p:nvSpPr>
            <p:spPr bwMode="auto">
              <a:xfrm flipV="1">
                <a:off x="4224" y="2208"/>
                <a:ext cx="835" cy="0"/>
              </a:xfrm>
              <a:prstGeom prst="line">
                <a:avLst/>
              </a:prstGeom>
              <a:noFill/>
              <a:ln w="19050">
                <a:solidFill>
                  <a:srgbClr val="99FF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7" name="Line 30"/>
              <p:cNvSpPr>
                <a:spLocks noChangeShapeType="1"/>
              </p:cNvSpPr>
              <p:nvPr/>
            </p:nvSpPr>
            <p:spPr bwMode="auto">
              <a:xfrm>
                <a:off x="3932" y="2208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6831" name="Text Box 31"/>
          <p:cNvSpPr txBox="1">
            <a:spLocks noChangeArrowheads="1"/>
          </p:cNvSpPr>
          <p:nvPr/>
        </p:nvSpPr>
        <p:spPr bwMode="auto">
          <a:xfrm>
            <a:off x="1416050" y="3829050"/>
            <a:ext cx="4889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accent2"/>
                </a:solidFill>
              </a:rPr>
              <a:t>记作 </a:t>
            </a:r>
          </a:p>
        </p:txBody>
      </p:sp>
      <p:sp>
        <p:nvSpPr>
          <p:cNvPr id="32" name="Text Box 1045"/>
          <p:cNvSpPr txBox="1">
            <a:spLocks noChangeArrowheads="1"/>
          </p:cNvSpPr>
          <p:nvPr/>
        </p:nvSpPr>
        <p:spPr bwMode="auto">
          <a:xfrm>
            <a:off x="381000" y="5214143"/>
            <a:ext cx="845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为计算方便</a:t>
            </a:r>
            <a:r>
              <a:rPr lang="en-US" altLang="zh-CN" dirty="0"/>
              <a:t>,</a:t>
            </a:r>
            <a:r>
              <a:rPr lang="zh-CN" altLang="en-US" dirty="0"/>
              <a:t>可</a:t>
            </a:r>
            <a:r>
              <a:rPr lang="zh-CN" altLang="en-US" b="1" dirty="0">
                <a:solidFill>
                  <a:schemeClr val="tx2"/>
                </a:solidFill>
              </a:rPr>
              <a:t>选择积分序</a:t>
            </a:r>
            <a:r>
              <a:rPr lang="en-US" altLang="zh-CN" dirty="0"/>
              <a:t>, </a:t>
            </a:r>
            <a:r>
              <a:rPr lang="zh-CN" altLang="en-US" dirty="0"/>
              <a:t>必要时还可以</a:t>
            </a:r>
            <a:r>
              <a:rPr lang="zh-CN" altLang="en-US" b="1" dirty="0">
                <a:solidFill>
                  <a:schemeClr val="tx2"/>
                </a:solidFill>
              </a:rPr>
              <a:t>交换积分序</a:t>
            </a:r>
            <a:r>
              <a:rPr lang="en-US" altLang="zh-CN" dirty="0">
                <a:solidFill>
                  <a:srgbClr val="99FF33"/>
                </a:solidFill>
              </a:rPr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21058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 autoUpdateAnimBg="0"/>
      <p:bldP spid="76831" grpId="0" autoUpdateAnimBg="0"/>
      <p:bldP spid="3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6350819" y="846237"/>
            <a:ext cx="2057400" cy="1965325"/>
            <a:chOff x="4128" y="2640"/>
            <a:chExt cx="1296" cy="1238"/>
          </a:xfrm>
        </p:grpSpPr>
        <p:grpSp>
          <p:nvGrpSpPr>
            <p:cNvPr id="4148" name="Group 1027"/>
            <p:cNvGrpSpPr>
              <a:grpSpLocks/>
            </p:cNvGrpSpPr>
            <p:nvPr/>
          </p:nvGrpSpPr>
          <p:grpSpPr bwMode="auto">
            <a:xfrm>
              <a:off x="4128" y="2640"/>
              <a:ext cx="1296" cy="1238"/>
              <a:chOff x="4128" y="2640"/>
              <a:chExt cx="1296" cy="1238"/>
            </a:xfrm>
          </p:grpSpPr>
          <p:sp>
            <p:nvSpPr>
              <p:cNvPr id="4150" name="Freeform 1028"/>
              <p:cNvSpPr>
                <a:spLocks/>
              </p:cNvSpPr>
              <p:nvPr/>
            </p:nvSpPr>
            <p:spPr bwMode="auto">
              <a:xfrm>
                <a:off x="4392" y="2718"/>
                <a:ext cx="936" cy="912"/>
              </a:xfrm>
              <a:custGeom>
                <a:avLst/>
                <a:gdLst>
                  <a:gd name="T0" fmla="*/ 504 w 1040"/>
                  <a:gd name="T1" fmla="*/ 528 h 1064"/>
                  <a:gd name="T2" fmla="*/ 648 w 1040"/>
                  <a:gd name="T3" fmla="*/ 384 h 1064"/>
                  <a:gd name="T4" fmla="*/ 792 w 1040"/>
                  <a:gd name="T5" fmla="*/ 336 h 1064"/>
                  <a:gd name="T6" fmla="*/ 792 w 1040"/>
                  <a:gd name="T7" fmla="*/ 144 h 1064"/>
                  <a:gd name="T8" fmla="*/ 504 w 1040"/>
                  <a:gd name="T9" fmla="*/ 0 h 1064"/>
                  <a:gd name="T10" fmla="*/ 120 w 1040"/>
                  <a:gd name="T11" fmla="*/ 144 h 1064"/>
                  <a:gd name="T12" fmla="*/ 24 w 1040"/>
                  <a:gd name="T13" fmla="*/ 528 h 1064"/>
                  <a:gd name="T14" fmla="*/ 264 w 1040"/>
                  <a:gd name="T15" fmla="*/ 960 h 1064"/>
                  <a:gd name="T16" fmla="*/ 648 w 1040"/>
                  <a:gd name="T17" fmla="*/ 1056 h 1064"/>
                  <a:gd name="T18" fmla="*/ 984 w 1040"/>
                  <a:gd name="T19" fmla="*/ 912 h 1064"/>
                  <a:gd name="T20" fmla="*/ 984 w 1040"/>
                  <a:gd name="T21" fmla="*/ 624 h 1064"/>
                  <a:gd name="T22" fmla="*/ 648 w 1040"/>
                  <a:gd name="T23" fmla="*/ 576 h 1064"/>
                  <a:gd name="T24" fmla="*/ 504 w 1040"/>
                  <a:gd name="T25" fmla="*/ 528 h 10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040"/>
                  <a:gd name="T40" fmla="*/ 0 h 1064"/>
                  <a:gd name="T41" fmla="*/ 1040 w 1040"/>
                  <a:gd name="T42" fmla="*/ 1064 h 10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040" h="1064">
                    <a:moveTo>
                      <a:pt x="504" y="528"/>
                    </a:moveTo>
                    <a:cubicBezTo>
                      <a:pt x="504" y="496"/>
                      <a:pt x="600" y="416"/>
                      <a:pt x="648" y="384"/>
                    </a:cubicBezTo>
                    <a:cubicBezTo>
                      <a:pt x="696" y="352"/>
                      <a:pt x="768" y="376"/>
                      <a:pt x="792" y="336"/>
                    </a:cubicBezTo>
                    <a:cubicBezTo>
                      <a:pt x="816" y="296"/>
                      <a:pt x="840" y="200"/>
                      <a:pt x="792" y="144"/>
                    </a:cubicBezTo>
                    <a:cubicBezTo>
                      <a:pt x="744" y="88"/>
                      <a:pt x="616" y="0"/>
                      <a:pt x="504" y="0"/>
                    </a:cubicBezTo>
                    <a:cubicBezTo>
                      <a:pt x="392" y="0"/>
                      <a:pt x="200" y="56"/>
                      <a:pt x="120" y="144"/>
                    </a:cubicBezTo>
                    <a:cubicBezTo>
                      <a:pt x="40" y="232"/>
                      <a:pt x="0" y="392"/>
                      <a:pt x="24" y="528"/>
                    </a:cubicBezTo>
                    <a:cubicBezTo>
                      <a:pt x="48" y="664"/>
                      <a:pt x="160" y="872"/>
                      <a:pt x="264" y="960"/>
                    </a:cubicBezTo>
                    <a:cubicBezTo>
                      <a:pt x="368" y="1048"/>
                      <a:pt x="528" y="1064"/>
                      <a:pt x="648" y="1056"/>
                    </a:cubicBezTo>
                    <a:cubicBezTo>
                      <a:pt x="768" y="1048"/>
                      <a:pt x="928" y="984"/>
                      <a:pt x="984" y="912"/>
                    </a:cubicBezTo>
                    <a:cubicBezTo>
                      <a:pt x="1040" y="840"/>
                      <a:pt x="1040" y="680"/>
                      <a:pt x="984" y="624"/>
                    </a:cubicBezTo>
                    <a:cubicBezTo>
                      <a:pt x="928" y="568"/>
                      <a:pt x="728" y="600"/>
                      <a:pt x="648" y="576"/>
                    </a:cubicBezTo>
                    <a:cubicBezTo>
                      <a:pt x="568" y="552"/>
                      <a:pt x="504" y="560"/>
                      <a:pt x="504" y="528"/>
                    </a:cubicBez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1" name="Line 1029"/>
              <p:cNvSpPr>
                <a:spLocks noChangeShapeType="1"/>
              </p:cNvSpPr>
              <p:nvPr/>
            </p:nvSpPr>
            <p:spPr bwMode="auto">
              <a:xfrm>
                <a:off x="4338" y="3678"/>
                <a:ext cx="10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52" name="Line 1030"/>
              <p:cNvSpPr>
                <a:spLocks noChangeShapeType="1"/>
              </p:cNvSpPr>
              <p:nvPr/>
            </p:nvSpPr>
            <p:spPr bwMode="auto">
              <a:xfrm flipV="1">
                <a:off x="4338" y="2640"/>
                <a:ext cx="0" cy="10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20" name="Object 1031"/>
              <p:cNvGraphicFramePr>
                <a:graphicFrameLocks noChangeAspect="1"/>
              </p:cNvGraphicFramePr>
              <p:nvPr/>
            </p:nvGraphicFramePr>
            <p:xfrm>
              <a:off x="5280" y="372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1" name="Equation" r:id="rId4" imgW="228600" imgH="241200" progId="Equation.3">
                      <p:embed/>
                    </p:oleObj>
                  </mc:Choice>
                  <mc:Fallback>
                    <p:oleObj name="Equation" r:id="rId4" imgW="228600" imgH="241200" progId="Equation.3">
                      <p:embed/>
                      <p:pic>
                        <p:nvPicPr>
                          <p:cNvPr id="0" name="Object 10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72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1" name="Object 1032"/>
              <p:cNvGraphicFramePr>
                <a:graphicFrameLocks noChangeAspect="1"/>
              </p:cNvGraphicFramePr>
              <p:nvPr/>
            </p:nvGraphicFramePr>
            <p:xfrm>
              <a:off x="4128" y="267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2" name="Equation" r:id="rId6" imgW="241200" imgH="317160" progId="Equation.3">
                      <p:embed/>
                    </p:oleObj>
                  </mc:Choice>
                  <mc:Fallback>
                    <p:oleObj name="Equation" r:id="rId6" imgW="241200" imgH="317160" progId="Equation.3">
                      <p:embed/>
                      <p:pic>
                        <p:nvPicPr>
                          <p:cNvPr id="0" name="Object 10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67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4149" name="Picture 103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3640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4257" name="Text Box 1073"/>
          <p:cNvSpPr txBox="1">
            <a:spLocks noChangeArrowheads="1"/>
          </p:cNvSpPr>
          <p:nvPr/>
        </p:nvSpPr>
        <p:spPr bwMode="auto">
          <a:xfrm>
            <a:off x="467544" y="836712"/>
            <a:ext cx="54809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dirty="0" smtClean="0"/>
              <a:t>  </a:t>
            </a:r>
            <a:r>
              <a:rPr lang="zh-CN" altLang="en-US" dirty="0" smtClean="0"/>
              <a:t>若</a:t>
            </a:r>
            <a:r>
              <a:rPr lang="zh-CN" altLang="en-US" dirty="0"/>
              <a:t>积分域较复杂</a:t>
            </a:r>
            <a:r>
              <a:rPr lang="en-US" altLang="zh-CN" dirty="0"/>
              <a:t>,</a:t>
            </a:r>
            <a:r>
              <a:rPr lang="zh-CN" altLang="en-US" dirty="0"/>
              <a:t>可将它分成</a:t>
            </a:r>
            <a:r>
              <a:rPr lang="zh-CN" altLang="en-US" dirty="0" smtClean="0"/>
              <a:t>若干</a:t>
            </a:r>
            <a:endParaRPr lang="en-US" altLang="zh-CN" dirty="0" smtClean="0"/>
          </a:p>
          <a:p>
            <a:r>
              <a:rPr lang="zh-CN" altLang="en-US" dirty="0" smtClean="0"/>
              <a:t>个区域分别积分，再求和。</a:t>
            </a:r>
            <a:endParaRPr lang="zh-CN" altLang="en-US" dirty="0"/>
          </a:p>
        </p:txBody>
      </p:sp>
      <p:sp>
        <p:nvSpPr>
          <p:cNvPr id="94258" name="Line 1074"/>
          <p:cNvSpPr>
            <a:spLocks noChangeShapeType="1"/>
          </p:cNvSpPr>
          <p:nvPr/>
        </p:nvSpPr>
        <p:spPr bwMode="auto">
          <a:xfrm flipH="1">
            <a:off x="7473182" y="970062"/>
            <a:ext cx="0" cy="143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259" name="Object 10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001442"/>
              </p:ext>
            </p:extLst>
          </p:nvPr>
        </p:nvGraphicFramePr>
        <p:xfrm>
          <a:off x="6900094" y="1427262"/>
          <a:ext cx="44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9" imgW="444240" imgH="444240" progId="Equation.3">
                  <p:embed/>
                </p:oleObj>
              </mc:Choice>
              <mc:Fallback>
                <p:oleObj name="Equation" r:id="rId9" imgW="444240" imgH="444240" progId="Equation.3">
                  <p:embed/>
                  <p:pic>
                    <p:nvPicPr>
                      <p:cNvPr id="0" name="Object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094" y="1427262"/>
                        <a:ext cx="44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60" name="Object 10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217899"/>
              </p:ext>
            </p:extLst>
          </p:nvPr>
        </p:nvGraphicFramePr>
        <p:xfrm>
          <a:off x="7498582" y="101610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11" imgW="393480" imgH="444240" progId="Equation.3">
                  <p:embed/>
                </p:oleObj>
              </mc:Choice>
              <mc:Fallback>
                <p:oleObj name="Equation" r:id="rId11" imgW="393480" imgH="444240" progId="Equation.3">
                  <p:embed/>
                  <p:pic>
                    <p:nvPicPr>
                      <p:cNvPr id="0" name="Object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8582" y="101610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61" name="Object 10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051095"/>
              </p:ext>
            </p:extLst>
          </p:nvPr>
        </p:nvGraphicFramePr>
        <p:xfrm>
          <a:off x="7595419" y="1849537"/>
          <a:ext cx="43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13" imgW="431640" imgH="444240" progId="Equation.3">
                  <p:embed/>
                </p:oleObj>
              </mc:Choice>
              <mc:Fallback>
                <p:oleObj name="Equation" r:id="rId13" imgW="431640" imgH="444240" progId="Equation.3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5419" y="1849537"/>
                        <a:ext cx="43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63" name="Object 10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379931"/>
              </p:ext>
            </p:extLst>
          </p:nvPr>
        </p:nvGraphicFramePr>
        <p:xfrm>
          <a:off x="1359719" y="2027337"/>
          <a:ext cx="3848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Equation" r:id="rId15" imgW="3848040" imgH="723600" progId="Equation.3">
                  <p:embed/>
                </p:oleObj>
              </mc:Choice>
              <mc:Fallback>
                <p:oleObj name="Equation" r:id="rId15" imgW="3848040" imgH="723600" progId="Equation.3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719" y="2027337"/>
                        <a:ext cx="3848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57" grpId="0" build="p" autoUpdateAnimBg="0"/>
      <p:bldP spid="942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962900" y="3170238"/>
            <a:ext cx="152400" cy="1001712"/>
            <a:chOff x="5016" y="2052"/>
            <a:chExt cx="96" cy="631"/>
          </a:xfrm>
        </p:grpSpPr>
        <p:graphicFrame>
          <p:nvGraphicFramePr>
            <p:cNvPr id="5155" name="Object 3"/>
            <p:cNvGraphicFramePr>
              <a:graphicFrameLocks noChangeAspect="1"/>
            </p:cNvGraphicFramePr>
            <p:nvPr/>
          </p:nvGraphicFramePr>
          <p:xfrm>
            <a:off x="5016" y="2491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7" name="Equation" r:id="rId3" imgW="152280" imgH="304560" progId="Equation.3">
                    <p:embed/>
                  </p:oleObj>
                </mc:Choice>
                <mc:Fallback>
                  <p:oleObj name="Equation" r:id="rId3" imgW="152280" imgH="30456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491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0" name="Line 4"/>
            <p:cNvSpPr>
              <a:spLocks noChangeShapeType="1"/>
            </p:cNvSpPr>
            <p:nvPr/>
          </p:nvSpPr>
          <p:spPr bwMode="auto">
            <a:xfrm>
              <a:off x="5040" y="20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524875" y="2546350"/>
            <a:ext cx="215900" cy="1631950"/>
            <a:chOff x="5370" y="1659"/>
            <a:chExt cx="136" cy="1028"/>
          </a:xfrm>
        </p:grpSpPr>
        <p:graphicFrame>
          <p:nvGraphicFramePr>
            <p:cNvPr id="5154" name="Object 6"/>
            <p:cNvGraphicFramePr>
              <a:graphicFrameLocks noChangeAspect="1"/>
            </p:cNvGraphicFramePr>
            <p:nvPr/>
          </p:nvGraphicFramePr>
          <p:xfrm>
            <a:off x="5370" y="2495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8" name="Equation" r:id="rId5" imgW="215640" imgH="304560" progId="Equation.3">
                    <p:embed/>
                  </p:oleObj>
                </mc:Choice>
                <mc:Fallback>
                  <p:oleObj name="Equation" r:id="rId5" imgW="215640" imgH="3045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0" y="2495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9" name="Line 7"/>
            <p:cNvSpPr>
              <a:spLocks noChangeShapeType="1"/>
            </p:cNvSpPr>
            <p:nvPr/>
          </p:nvSpPr>
          <p:spPr bwMode="auto">
            <a:xfrm>
              <a:off x="5424" y="1659"/>
              <a:ext cx="0" cy="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218363" y="2984500"/>
            <a:ext cx="1389062" cy="304800"/>
            <a:chOff x="4547" y="1935"/>
            <a:chExt cx="875" cy="192"/>
          </a:xfrm>
        </p:grpSpPr>
        <p:graphicFrame>
          <p:nvGraphicFramePr>
            <p:cNvPr id="5153" name="Object 9"/>
            <p:cNvGraphicFramePr>
              <a:graphicFrameLocks noChangeAspect="1"/>
            </p:cNvGraphicFramePr>
            <p:nvPr/>
          </p:nvGraphicFramePr>
          <p:xfrm>
            <a:off x="4547" y="1935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19" name="Equation" r:id="rId7" imgW="152280" imgH="304560" progId="Equation.3">
                    <p:embed/>
                  </p:oleObj>
                </mc:Choice>
                <mc:Fallback>
                  <p:oleObj name="Equation" r:id="rId7" imgW="152280" imgH="3045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7" y="1935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8" name="Line 10"/>
            <p:cNvSpPr>
              <a:spLocks noChangeShapeType="1"/>
            </p:cNvSpPr>
            <p:nvPr/>
          </p:nvSpPr>
          <p:spPr bwMode="auto">
            <a:xfrm>
              <a:off x="4656" y="2031"/>
              <a:ext cx="7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7162800" y="2374900"/>
            <a:ext cx="1447800" cy="304800"/>
            <a:chOff x="4512" y="1551"/>
            <a:chExt cx="912" cy="192"/>
          </a:xfrm>
        </p:grpSpPr>
        <p:graphicFrame>
          <p:nvGraphicFramePr>
            <p:cNvPr id="5152" name="Object 12"/>
            <p:cNvGraphicFramePr>
              <a:graphicFrameLocks noChangeAspect="1"/>
            </p:cNvGraphicFramePr>
            <p:nvPr/>
          </p:nvGraphicFramePr>
          <p:xfrm>
            <a:off x="4512" y="1551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0" name="Equation" r:id="rId9" imgW="215640" imgH="304560" progId="Equation.3">
                    <p:embed/>
                  </p:oleObj>
                </mc:Choice>
                <mc:Fallback>
                  <p:oleObj name="Equation" r:id="rId9" imgW="215640" imgH="3045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551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7" name="Line 13"/>
            <p:cNvSpPr>
              <a:spLocks noChangeShapeType="1"/>
            </p:cNvSpPr>
            <p:nvPr/>
          </p:nvSpPr>
          <p:spPr bwMode="auto">
            <a:xfrm>
              <a:off x="4656" y="1647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6270" name="Object 14"/>
          <p:cNvGraphicFramePr>
            <a:graphicFrameLocks noChangeAspect="1"/>
          </p:cNvGraphicFramePr>
          <p:nvPr/>
        </p:nvGraphicFramePr>
        <p:xfrm>
          <a:off x="3124200" y="5232400"/>
          <a:ext cx="2438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Equation" r:id="rId11" imgW="2438280" imgH="749160" progId="Equation.3">
                  <p:embed/>
                </p:oleObj>
              </mc:Choice>
              <mc:Fallback>
                <p:oleObj name="Equation" r:id="rId11" imgW="2438280" imgH="749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232400"/>
                        <a:ext cx="2438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0" name="Rectangle 1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1828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  <a:r>
              <a:rPr lang="en-US" altLang="zh-CN" sz="2800" smtClean="0"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5123" name="Object 16"/>
          <p:cNvGraphicFramePr>
            <a:graphicFrameLocks noChangeAspect="1"/>
          </p:cNvGraphicFramePr>
          <p:nvPr/>
        </p:nvGraphicFramePr>
        <p:xfrm>
          <a:off x="2127250" y="330200"/>
          <a:ext cx="2070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13" imgW="2070000" imgH="660240" progId="Equation.3">
                  <p:embed/>
                </p:oleObj>
              </mc:Choice>
              <mc:Fallback>
                <p:oleObj name="Equation" r:id="rId13" imgW="2070000" imgH="660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330200"/>
                        <a:ext cx="2070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" name="Text Box 17"/>
          <p:cNvSpPr txBox="1">
            <a:spLocks noChangeArrowheads="1"/>
          </p:cNvSpPr>
          <p:nvPr/>
        </p:nvSpPr>
        <p:spPr bwMode="auto">
          <a:xfrm>
            <a:off x="4191000" y="334963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en-US" altLang="zh-CN" i="1"/>
              <a:t>D </a:t>
            </a:r>
            <a:r>
              <a:rPr lang="zh-CN" altLang="en-US"/>
              <a:t>是直线 </a:t>
            </a:r>
            <a:r>
              <a:rPr lang="en-US" altLang="zh-CN" i="1"/>
              <a:t>y</a:t>
            </a:r>
            <a:r>
              <a:rPr lang="zh-CN" altLang="en-US"/>
              <a:t>＝</a:t>
            </a:r>
            <a:r>
              <a:rPr lang="en-US" altLang="zh-CN"/>
              <a:t>1</a:t>
            </a:r>
            <a:r>
              <a:rPr lang="en-US" altLang="zh-CN" i="1"/>
              <a:t>, x</a:t>
            </a:r>
            <a:r>
              <a:rPr lang="zh-CN" altLang="en-US"/>
              <a:t>＝</a:t>
            </a:r>
            <a:r>
              <a:rPr lang="en-US" altLang="zh-CN"/>
              <a:t>2, </a:t>
            </a:r>
            <a:r>
              <a:rPr lang="zh-CN" altLang="en-US"/>
              <a:t>及</a:t>
            </a:r>
          </a:p>
        </p:txBody>
      </p:sp>
      <p:sp>
        <p:nvSpPr>
          <p:cNvPr id="5162" name="Text Box 18"/>
          <p:cNvSpPr txBox="1">
            <a:spLocks noChangeArrowheads="1"/>
          </p:cNvSpPr>
          <p:nvPr/>
        </p:nvSpPr>
        <p:spPr bwMode="auto">
          <a:xfrm>
            <a:off x="228600" y="10810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y</a:t>
            </a:r>
            <a:r>
              <a:rPr lang="zh-CN" altLang="en-US"/>
              <a:t>＝</a:t>
            </a:r>
            <a:r>
              <a:rPr lang="en-US" altLang="zh-CN" i="1"/>
              <a:t>x</a:t>
            </a:r>
            <a:r>
              <a:rPr lang="en-US" altLang="zh-CN" i="1">
                <a:solidFill>
                  <a:schemeClr val="tx2"/>
                </a:solidFill>
              </a:rPr>
              <a:t> </a:t>
            </a:r>
            <a:r>
              <a:rPr lang="zh-CN" altLang="en-US"/>
              <a:t>所围的闭区域</a:t>
            </a:r>
            <a:r>
              <a:rPr lang="en-US" altLang="zh-CN"/>
              <a:t>.  </a:t>
            </a:r>
            <a:endParaRPr lang="en-US" altLang="zh-CN" sz="2400">
              <a:solidFill>
                <a:schemeClr val="accent2"/>
              </a:solidFill>
            </a:endParaRPr>
          </a:p>
        </p:txBody>
      </p:sp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587375" y="1614488"/>
            <a:ext cx="4975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解法</a:t>
            </a:r>
            <a:r>
              <a:rPr lang="en-US" altLang="zh-CN" b="1">
                <a:solidFill>
                  <a:schemeClr val="tx2"/>
                </a:solidFill>
              </a:rPr>
              <a:t>1.</a:t>
            </a:r>
            <a:r>
              <a:rPr lang="en-US" altLang="zh-CN"/>
              <a:t> </a:t>
            </a:r>
            <a:r>
              <a:rPr lang="zh-CN" altLang="en-US"/>
              <a:t>将</a:t>
            </a:r>
            <a:r>
              <a:rPr lang="en-US" altLang="zh-CN" i="1"/>
              <a:t>D</a:t>
            </a:r>
            <a:r>
              <a:rPr lang="zh-CN" altLang="en-US"/>
              <a:t>看作</a:t>
            </a:r>
            <a:r>
              <a:rPr lang="en-US" altLang="zh-CN" i="1"/>
              <a:t>X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/>
              <a:t>型区域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96276" name="Object 20"/>
          <p:cNvGraphicFramePr>
            <a:graphicFrameLocks noChangeAspect="1"/>
          </p:cNvGraphicFramePr>
          <p:nvPr/>
        </p:nvGraphicFramePr>
        <p:xfrm>
          <a:off x="5181600" y="1441450"/>
          <a:ext cx="774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Equation" r:id="rId15" imgW="774360" imgH="939600" progId="Equation.3">
                  <p:embed/>
                </p:oleObj>
              </mc:Choice>
              <mc:Fallback>
                <p:oleObj name="Equation" r:id="rId15" imgW="774360" imgH="939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1450"/>
                        <a:ext cx="774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7" name="Object 21"/>
          <p:cNvGraphicFramePr>
            <a:graphicFrameLocks noChangeAspect="1"/>
          </p:cNvGraphicFramePr>
          <p:nvPr/>
        </p:nvGraphicFramePr>
        <p:xfrm>
          <a:off x="914400" y="2667000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Equation" r:id="rId17" imgW="495000" imgH="304560" progId="Equation.3">
                  <p:embed/>
                </p:oleObj>
              </mc:Choice>
              <mc:Fallback>
                <p:oleObj name="Equation" r:id="rId17" imgW="495000" imgH="304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8" name="Object 22"/>
          <p:cNvGraphicFramePr>
            <a:graphicFrameLocks noChangeAspect="1"/>
          </p:cNvGraphicFramePr>
          <p:nvPr/>
        </p:nvGraphicFramePr>
        <p:xfrm>
          <a:off x="1441450" y="2428875"/>
          <a:ext cx="850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Equation" r:id="rId19" imgW="850680" imgH="825480" progId="Equation.3">
                  <p:embed/>
                </p:oleObj>
              </mc:Choice>
              <mc:Fallback>
                <p:oleObj name="Equation" r:id="rId19" imgW="850680" imgH="825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428875"/>
                        <a:ext cx="850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9" name="Object 23"/>
          <p:cNvGraphicFramePr>
            <a:graphicFrameLocks noChangeAspect="1"/>
          </p:cNvGraphicFramePr>
          <p:nvPr/>
        </p:nvGraphicFramePr>
        <p:xfrm>
          <a:off x="2254250" y="2413000"/>
          <a:ext cx="1155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Equation" r:id="rId21" imgW="1155600" imgH="825480" progId="Equation.3">
                  <p:embed/>
                </p:oleObj>
              </mc:Choice>
              <mc:Fallback>
                <p:oleObj name="Equation" r:id="rId21" imgW="1155600" imgH="825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2413000"/>
                        <a:ext cx="1155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0" name="Object 24"/>
          <p:cNvGraphicFramePr>
            <a:graphicFrameLocks noChangeAspect="1"/>
          </p:cNvGraphicFramePr>
          <p:nvPr/>
        </p:nvGraphicFramePr>
        <p:xfrm>
          <a:off x="3416300" y="2393950"/>
          <a:ext cx="260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Equation" r:id="rId23" imgW="2603160" imgH="825480" progId="Equation.3">
                  <p:embed/>
                </p:oleObj>
              </mc:Choice>
              <mc:Fallback>
                <p:oleObj name="Equation" r:id="rId23" imgW="2603160" imgH="825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2393950"/>
                        <a:ext cx="260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1" name="Object 25"/>
          <p:cNvGraphicFramePr>
            <a:graphicFrameLocks noChangeAspect="1"/>
          </p:cNvGraphicFramePr>
          <p:nvPr/>
        </p:nvGraphicFramePr>
        <p:xfrm>
          <a:off x="1143000" y="3384550"/>
          <a:ext cx="2794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Equation" r:id="rId25" imgW="2793960" imgH="825480" progId="Equation.3">
                  <p:embed/>
                </p:oleObj>
              </mc:Choice>
              <mc:Fallback>
                <p:oleObj name="Equation" r:id="rId25" imgW="2793960" imgH="825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84550"/>
                        <a:ext cx="2794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2" name="Object 26"/>
          <p:cNvGraphicFramePr>
            <a:graphicFrameLocks noChangeAspect="1"/>
          </p:cNvGraphicFramePr>
          <p:nvPr/>
        </p:nvGraphicFramePr>
        <p:xfrm>
          <a:off x="4038600" y="3359150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Equation" r:id="rId27" imgW="520560" imgH="850680" progId="Equation.3">
                  <p:embed/>
                </p:oleObj>
              </mc:Choice>
              <mc:Fallback>
                <p:oleObj name="Equation" r:id="rId27" imgW="520560" imgH="8506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59150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3" name="Object 27"/>
          <p:cNvGraphicFramePr>
            <a:graphicFrameLocks noChangeAspect="1"/>
          </p:cNvGraphicFramePr>
          <p:nvPr/>
        </p:nvGraphicFramePr>
        <p:xfrm>
          <a:off x="4127500" y="2362200"/>
          <a:ext cx="143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Equation" r:id="rId29" imgW="1434960" imgH="952200" progId="Equation.3">
                  <p:embed/>
                </p:oleObj>
              </mc:Choice>
              <mc:Fallback>
                <p:oleObj name="Equation" r:id="rId29" imgW="1434960" imgH="952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2362200"/>
                        <a:ext cx="1435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533400" y="430053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解法</a:t>
            </a:r>
            <a:r>
              <a:rPr lang="en-US" altLang="zh-CN" b="1">
                <a:solidFill>
                  <a:schemeClr val="tx2"/>
                </a:solidFill>
              </a:rPr>
              <a:t>2.</a:t>
            </a:r>
            <a:r>
              <a:rPr lang="en-US" altLang="zh-CN"/>
              <a:t> </a:t>
            </a:r>
            <a:r>
              <a:rPr lang="zh-CN" altLang="en-US"/>
              <a:t>将</a:t>
            </a:r>
            <a:r>
              <a:rPr lang="en-US" altLang="zh-CN" i="1"/>
              <a:t>D</a:t>
            </a:r>
            <a:r>
              <a:rPr lang="zh-CN" altLang="en-US"/>
              <a:t>看作</a:t>
            </a:r>
            <a:r>
              <a:rPr lang="en-US" altLang="zh-CN" i="1"/>
              <a:t>Y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/>
              <a:t>型区域</a:t>
            </a:r>
            <a:r>
              <a:rPr lang="en-US" altLang="zh-CN"/>
              <a:t>,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则</a:t>
            </a:r>
          </a:p>
        </p:txBody>
      </p:sp>
      <p:graphicFrame>
        <p:nvGraphicFramePr>
          <p:cNvPr id="96285" name="Object 29"/>
          <p:cNvGraphicFramePr>
            <a:graphicFrameLocks noChangeAspect="1"/>
          </p:cNvGraphicFramePr>
          <p:nvPr/>
        </p:nvGraphicFramePr>
        <p:xfrm>
          <a:off x="5116513" y="4127500"/>
          <a:ext cx="774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Equation" r:id="rId31" imgW="774360" imgH="939600" progId="Equation.3">
                  <p:embed/>
                </p:oleObj>
              </mc:Choice>
              <mc:Fallback>
                <p:oleObj name="Equation" r:id="rId31" imgW="774360" imgH="939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4127500"/>
                        <a:ext cx="774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6" name="Object 30"/>
          <p:cNvGraphicFramePr>
            <a:graphicFrameLocks noChangeAspect="1"/>
          </p:cNvGraphicFramePr>
          <p:nvPr/>
        </p:nvGraphicFramePr>
        <p:xfrm>
          <a:off x="533400" y="5368925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Equation" r:id="rId33" imgW="495000" imgH="304560" progId="Equation.3">
                  <p:embed/>
                </p:oleObj>
              </mc:Choice>
              <mc:Fallback>
                <p:oleObj name="Equation" r:id="rId33" imgW="495000" imgH="3045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368925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7" name="Object 31"/>
          <p:cNvGraphicFramePr>
            <a:graphicFrameLocks noChangeAspect="1"/>
          </p:cNvGraphicFramePr>
          <p:nvPr/>
        </p:nvGraphicFramePr>
        <p:xfrm>
          <a:off x="1905000" y="5181600"/>
          <a:ext cx="119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Equation" r:id="rId35" imgW="1193760" imgH="825480" progId="Equation.3">
                  <p:embed/>
                </p:oleObj>
              </mc:Choice>
              <mc:Fallback>
                <p:oleObj name="Equation" r:id="rId35" imgW="1193760" imgH="825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0"/>
                        <a:ext cx="1193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8" name="Object 32"/>
          <p:cNvGraphicFramePr>
            <a:graphicFrameLocks noChangeAspect="1"/>
          </p:cNvGraphicFramePr>
          <p:nvPr/>
        </p:nvGraphicFramePr>
        <p:xfrm>
          <a:off x="1066800" y="5168900"/>
          <a:ext cx="863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Equation" r:id="rId37" imgW="863280" imgH="825480" progId="Equation.3">
                  <p:embed/>
                </p:oleObj>
              </mc:Choice>
              <mc:Fallback>
                <p:oleObj name="Equation" r:id="rId37" imgW="863280" imgH="825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68900"/>
                        <a:ext cx="863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9" name="Object 33"/>
          <p:cNvGraphicFramePr>
            <a:graphicFrameLocks noChangeAspect="1"/>
          </p:cNvGraphicFramePr>
          <p:nvPr/>
        </p:nvGraphicFramePr>
        <p:xfrm>
          <a:off x="3778250" y="5143500"/>
          <a:ext cx="1447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" name="Equation" r:id="rId39" imgW="1447560" imgH="952200" progId="Equation.3">
                  <p:embed/>
                </p:oleObj>
              </mc:Choice>
              <mc:Fallback>
                <p:oleObj name="Equation" r:id="rId39" imgW="1447560" imgH="952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5143500"/>
                        <a:ext cx="1447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0" name="Object 34"/>
          <p:cNvGraphicFramePr>
            <a:graphicFrameLocks noChangeAspect="1"/>
          </p:cNvGraphicFramePr>
          <p:nvPr/>
        </p:nvGraphicFramePr>
        <p:xfrm>
          <a:off x="5588000" y="5194300"/>
          <a:ext cx="271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" name="Equation" r:id="rId41" imgW="2717640" imgH="825480" progId="Equation.3">
                  <p:embed/>
                </p:oleObj>
              </mc:Choice>
              <mc:Fallback>
                <p:oleObj name="Equation" r:id="rId41" imgW="2717640" imgH="8254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5194300"/>
                        <a:ext cx="2717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1" name="Object 35"/>
          <p:cNvGraphicFramePr>
            <a:graphicFrameLocks noChangeAspect="1"/>
          </p:cNvGraphicFramePr>
          <p:nvPr/>
        </p:nvGraphicFramePr>
        <p:xfrm>
          <a:off x="8394700" y="5181600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" name="Equation" r:id="rId43" imgW="520560" imgH="850680" progId="Equation.3">
                  <p:embed/>
                </p:oleObj>
              </mc:Choice>
              <mc:Fallback>
                <p:oleObj name="Equation" r:id="rId43" imgW="520560" imgH="8506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700" y="5181600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2" name="Object 36"/>
          <p:cNvGraphicFramePr>
            <a:graphicFrameLocks noChangeAspect="1"/>
          </p:cNvGraphicFramePr>
          <p:nvPr/>
        </p:nvGraphicFramePr>
        <p:xfrm>
          <a:off x="2438400" y="291465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Equation" r:id="rId45" imgW="152280" imgH="304560" progId="Equation.3">
                  <p:embed/>
                </p:oleObj>
              </mc:Choice>
              <mc:Fallback>
                <p:oleObj name="Equation" r:id="rId45" imgW="152280" imgH="30456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1465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3" name="Object 37"/>
          <p:cNvGraphicFramePr>
            <a:graphicFrameLocks noChangeAspect="1"/>
          </p:cNvGraphicFramePr>
          <p:nvPr/>
        </p:nvGraphicFramePr>
        <p:xfrm>
          <a:off x="2438400" y="24447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Equation" r:id="rId47" imgW="228600" imgH="241200" progId="Equation.3">
                  <p:embed/>
                </p:oleObj>
              </mc:Choice>
              <mc:Fallback>
                <p:oleObj name="Equation" r:id="rId47" imgW="228600" imgH="241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44750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4" name="Object 38"/>
          <p:cNvGraphicFramePr>
            <a:graphicFrameLocks noChangeAspect="1"/>
          </p:cNvGraphicFramePr>
          <p:nvPr/>
        </p:nvGraphicFramePr>
        <p:xfrm>
          <a:off x="2044700" y="57023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" name="Equation" r:id="rId49" imgW="241200" imgH="317160" progId="Equation.3">
                  <p:embed/>
                </p:oleObj>
              </mc:Choice>
              <mc:Fallback>
                <p:oleObj name="Equation" r:id="rId49" imgW="241200" imgH="3171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5702300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5" name="Object 39"/>
          <p:cNvGraphicFramePr>
            <a:graphicFrameLocks noChangeAspect="1"/>
          </p:cNvGraphicFramePr>
          <p:nvPr/>
        </p:nvGraphicFramePr>
        <p:xfrm>
          <a:off x="2133600" y="51816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" name="Equation" r:id="rId51" imgW="215640" imgH="304560" progId="Equation.3">
                  <p:embed/>
                </p:oleObj>
              </mc:Choice>
              <mc:Fallback>
                <p:oleObj name="Equation" r:id="rId51" imgW="215640" imgH="3045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816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6" name="Object 40"/>
          <p:cNvGraphicFramePr>
            <a:graphicFrameLocks noChangeAspect="1"/>
          </p:cNvGraphicFramePr>
          <p:nvPr/>
        </p:nvGraphicFramePr>
        <p:xfrm>
          <a:off x="5880100" y="1435100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" name="Equation" r:id="rId53" imgW="1282680" imgH="393480" progId="Equation.3">
                  <p:embed/>
                </p:oleObj>
              </mc:Choice>
              <mc:Fallback>
                <p:oleObj name="Equation" r:id="rId53" imgW="1282680" imgH="3934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435100"/>
                        <a:ext cx="128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7" name="Object 41"/>
          <p:cNvGraphicFramePr>
            <a:graphicFrameLocks noChangeAspect="1"/>
          </p:cNvGraphicFramePr>
          <p:nvPr/>
        </p:nvGraphicFramePr>
        <p:xfrm>
          <a:off x="5905500" y="1981200"/>
          <a:ext cx="1257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" name="Equation" r:id="rId55" imgW="1257120" imgH="317160" progId="Equation.3">
                  <p:embed/>
                </p:oleObj>
              </mc:Choice>
              <mc:Fallback>
                <p:oleObj name="Equation" r:id="rId55" imgW="1257120" imgH="3171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1981200"/>
                        <a:ext cx="1257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8" name="Object 42"/>
          <p:cNvGraphicFramePr>
            <a:graphicFrameLocks noChangeAspect="1"/>
          </p:cNvGraphicFramePr>
          <p:nvPr/>
        </p:nvGraphicFramePr>
        <p:xfrm>
          <a:off x="5791200" y="4114800"/>
          <a:ext cx="134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" name="Equation" r:id="rId57" imgW="1346040" imgH="393480" progId="Equation.3">
                  <p:embed/>
                </p:oleObj>
              </mc:Choice>
              <mc:Fallback>
                <p:oleObj name="Equation" r:id="rId57" imgW="1346040" imgH="393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14800"/>
                        <a:ext cx="134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9" name="Object 43"/>
          <p:cNvGraphicFramePr>
            <a:graphicFrameLocks noChangeAspect="1"/>
          </p:cNvGraphicFramePr>
          <p:nvPr/>
        </p:nvGraphicFramePr>
        <p:xfrm>
          <a:off x="5892800" y="4654550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" name="Equation" r:id="rId59" imgW="1269720" imgH="393480" progId="Equation.3">
                  <p:embed/>
                </p:oleObj>
              </mc:Choice>
              <mc:Fallback>
                <p:oleObj name="Equation" r:id="rId59" imgW="1269720" imgH="3934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4654550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7543800" y="2528888"/>
            <a:ext cx="1066800" cy="608012"/>
            <a:chOff x="4752" y="1648"/>
            <a:chExt cx="672" cy="383"/>
          </a:xfrm>
        </p:grpSpPr>
        <p:graphicFrame>
          <p:nvGraphicFramePr>
            <p:cNvPr id="5151" name="Object 45"/>
            <p:cNvGraphicFramePr>
              <a:graphicFrameLocks noChangeAspect="1"/>
            </p:cNvGraphicFramePr>
            <p:nvPr/>
          </p:nvGraphicFramePr>
          <p:xfrm>
            <a:off x="4752" y="1687"/>
            <a:ext cx="5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6" name="Equation" r:id="rId61" imgW="812520" imgH="317160" progId="Equation.3">
                    <p:embed/>
                  </p:oleObj>
                </mc:Choice>
                <mc:Fallback>
                  <p:oleObj name="Equation" r:id="rId61" imgW="812520" imgH="31716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687"/>
                          <a:ext cx="5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6" name="Freeform 46"/>
            <p:cNvSpPr>
              <a:spLocks/>
            </p:cNvSpPr>
            <p:nvPr/>
          </p:nvSpPr>
          <p:spPr bwMode="auto">
            <a:xfrm>
              <a:off x="5040" y="1648"/>
              <a:ext cx="384" cy="383"/>
            </a:xfrm>
            <a:custGeom>
              <a:avLst/>
              <a:gdLst>
                <a:gd name="T0" fmla="*/ 0 w 384"/>
                <a:gd name="T1" fmla="*/ 432 h 432"/>
                <a:gd name="T2" fmla="*/ 384 w 384"/>
                <a:gd name="T3" fmla="*/ 432 h 432"/>
                <a:gd name="T4" fmla="*/ 384 w 384"/>
                <a:gd name="T5" fmla="*/ 0 h 432"/>
                <a:gd name="T6" fmla="*/ 0 w 384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432"/>
                <a:gd name="T14" fmla="*/ 384 w 384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432">
                  <a:moveTo>
                    <a:pt x="0" y="432"/>
                  </a:moveTo>
                  <a:lnTo>
                    <a:pt x="384" y="432"/>
                  </a:lnTo>
                  <a:lnTo>
                    <a:pt x="384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0066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8380413" y="2755900"/>
            <a:ext cx="1587" cy="1120775"/>
            <a:chOff x="5327" y="1680"/>
            <a:chExt cx="1" cy="706"/>
          </a:xfrm>
        </p:grpSpPr>
        <p:sp>
          <p:nvSpPr>
            <p:cNvPr id="5174" name="Line 48"/>
            <p:cNvSpPr>
              <a:spLocks noChangeShapeType="1"/>
            </p:cNvSpPr>
            <p:nvPr/>
          </p:nvSpPr>
          <p:spPr bwMode="auto">
            <a:xfrm>
              <a:off x="5327" y="1942"/>
              <a:ext cx="1" cy="444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5" name="Line 49"/>
            <p:cNvSpPr>
              <a:spLocks noChangeShapeType="1"/>
            </p:cNvSpPr>
            <p:nvPr/>
          </p:nvSpPr>
          <p:spPr bwMode="auto">
            <a:xfrm>
              <a:off x="5328" y="1680"/>
              <a:ext cx="0" cy="240"/>
            </a:xfrm>
            <a:prstGeom prst="line">
              <a:avLst/>
            </a:prstGeom>
            <a:noFill/>
            <a:ln w="28575">
              <a:solidFill>
                <a:srgbClr val="FF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6306" name="Object 50"/>
          <p:cNvGraphicFramePr>
            <a:graphicFrameLocks noChangeAspect="1"/>
          </p:cNvGraphicFramePr>
          <p:nvPr/>
        </p:nvGraphicFramePr>
        <p:xfrm>
          <a:off x="8272463" y="3898900"/>
          <a:ext cx="2254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Equation" r:id="rId63" imgW="228600" imgH="241200" progId="Equation.3">
                  <p:embed/>
                </p:oleObj>
              </mc:Choice>
              <mc:Fallback>
                <p:oleObj name="Equation" r:id="rId63" imgW="228600" imgH="241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2463" y="3898900"/>
                        <a:ext cx="2254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7391400" y="2908300"/>
            <a:ext cx="1219200" cy="0"/>
            <a:chOff x="4656" y="1887"/>
            <a:chExt cx="768" cy="0"/>
          </a:xfrm>
        </p:grpSpPr>
        <p:sp>
          <p:nvSpPr>
            <p:cNvPr id="5172" name="Line 52"/>
            <p:cNvSpPr>
              <a:spLocks noChangeShapeType="1"/>
            </p:cNvSpPr>
            <p:nvPr/>
          </p:nvSpPr>
          <p:spPr bwMode="auto">
            <a:xfrm>
              <a:off x="4656" y="1887"/>
              <a:ext cx="528" cy="0"/>
            </a:xfrm>
            <a:prstGeom prst="line">
              <a:avLst/>
            </a:prstGeom>
            <a:noFill/>
            <a:ln w="28575">
              <a:solidFill>
                <a:srgbClr val="99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3" name="Line 53"/>
            <p:cNvSpPr>
              <a:spLocks noChangeShapeType="1"/>
            </p:cNvSpPr>
            <p:nvPr/>
          </p:nvSpPr>
          <p:spPr bwMode="auto">
            <a:xfrm>
              <a:off x="5184" y="1887"/>
              <a:ext cx="240" cy="0"/>
            </a:xfrm>
            <a:prstGeom prst="line">
              <a:avLst/>
            </a:prstGeom>
            <a:noFill/>
            <a:ln w="28575">
              <a:solidFill>
                <a:srgbClr val="99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6310" name="Object 54"/>
          <p:cNvGraphicFramePr>
            <a:graphicFrameLocks noChangeAspect="1"/>
          </p:cNvGraphicFramePr>
          <p:nvPr/>
        </p:nvGraphicFramePr>
        <p:xfrm>
          <a:off x="7086600" y="2746375"/>
          <a:ext cx="2413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Equation" r:id="rId65" imgW="241200" imgH="317160" progId="Equation.3">
                  <p:embed/>
                </p:oleObj>
              </mc:Choice>
              <mc:Fallback>
                <p:oleObj name="Equation" r:id="rId65" imgW="241200" imgH="3171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746375"/>
                        <a:ext cx="2413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7162800" y="1981200"/>
            <a:ext cx="1828800" cy="2198688"/>
            <a:chOff x="4512" y="1303"/>
            <a:chExt cx="1152" cy="1385"/>
          </a:xfrm>
        </p:grpSpPr>
        <p:graphicFrame>
          <p:nvGraphicFramePr>
            <p:cNvPr id="5149" name="Object 56"/>
            <p:cNvGraphicFramePr>
              <a:graphicFrameLocks noChangeAspect="1"/>
            </p:cNvGraphicFramePr>
            <p:nvPr/>
          </p:nvGraphicFramePr>
          <p:xfrm>
            <a:off x="5520" y="25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" name="Equation" r:id="rId67" imgW="228600" imgH="241200" progId="Equation.3">
                    <p:embed/>
                  </p:oleObj>
                </mc:Choice>
                <mc:Fallback>
                  <p:oleObj name="Equation" r:id="rId67" imgW="228600" imgH="2412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0" y="25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0" name="Object 57"/>
            <p:cNvGraphicFramePr>
              <a:graphicFrameLocks noChangeAspect="1"/>
            </p:cNvGraphicFramePr>
            <p:nvPr/>
          </p:nvGraphicFramePr>
          <p:xfrm>
            <a:off x="4704" y="1303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0" name="Equation" r:id="rId69" imgW="241200" imgH="317160" progId="Equation.3">
                    <p:embed/>
                  </p:oleObj>
                </mc:Choice>
                <mc:Fallback>
                  <p:oleObj name="Equation" r:id="rId69" imgW="241200" imgH="31716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303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9" name="Line 58"/>
            <p:cNvSpPr>
              <a:spLocks noChangeShapeType="1"/>
            </p:cNvSpPr>
            <p:nvPr/>
          </p:nvSpPr>
          <p:spPr bwMode="auto">
            <a:xfrm>
              <a:off x="4656" y="2484"/>
              <a:ext cx="9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0" name="Line 59"/>
            <p:cNvSpPr>
              <a:spLocks noChangeShapeType="1"/>
            </p:cNvSpPr>
            <p:nvPr/>
          </p:nvSpPr>
          <p:spPr bwMode="auto">
            <a:xfrm flipV="1">
              <a:off x="4656" y="1359"/>
              <a:ext cx="0" cy="1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5171" name="Picture 60"/>
            <p:cNvPicPr>
              <a:picLocks noChangeAspect="1" noChangeArrowheads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" y="2488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9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5" grpId="0" autoUpdateAnimBg="0"/>
      <p:bldP spid="9628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1938"/>
            <a:ext cx="21336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2209800" y="228600"/>
          <a:ext cx="15668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Equation" r:id="rId3" imgW="1574640" imgH="723600" progId="Equation.3">
                  <p:embed/>
                </p:oleObj>
              </mc:Choice>
              <mc:Fallback>
                <p:oleObj name="Equation" r:id="rId3" imgW="1574640" imgH="72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8600"/>
                        <a:ext cx="15668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2" name="Text Box 4"/>
          <p:cNvSpPr txBox="1">
            <a:spLocks noChangeArrowheads="1"/>
          </p:cNvSpPr>
          <p:nvPr/>
        </p:nvSpPr>
        <p:spPr bwMode="auto">
          <a:xfrm>
            <a:off x="3810000" y="276225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en-US" altLang="zh-CN" i="1"/>
              <a:t>D </a:t>
            </a:r>
            <a:r>
              <a:rPr lang="zh-CN" altLang="en-US"/>
              <a:t>是抛物线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6470650" y="261938"/>
          <a:ext cx="9969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" name="Equation" r:id="rId5" imgW="1002960" imgH="520560" progId="Equation.3">
                  <p:embed/>
                </p:oleObj>
              </mc:Choice>
              <mc:Fallback>
                <p:oleObj name="Equation" r:id="rId5" imgW="1002960" imgH="520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650" y="261938"/>
                        <a:ext cx="9969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" name="Text Box 6"/>
          <p:cNvSpPr txBox="1">
            <a:spLocks noChangeArrowheads="1"/>
          </p:cNvSpPr>
          <p:nvPr/>
        </p:nvSpPr>
        <p:spPr bwMode="auto">
          <a:xfrm>
            <a:off x="1752600" y="9779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所围成的闭区域</a:t>
            </a:r>
            <a:r>
              <a:rPr lang="en-US" altLang="zh-CN"/>
              <a:t>. 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609600" y="1571625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 </a:t>
            </a:r>
            <a:r>
              <a:rPr lang="zh-CN" altLang="en-US"/>
              <a:t>为计算简便</a:t>
            </a:r>
            <a:r>
              <a:rPr lang="en-US" altLang="zh-CN"/>
              <a:t>, </a:t>
            </a:r>
            <a:r>
              <a:rPr lang="zh-CN" altLang="en-US"/>
              <a:t>先对 </a:t>
            </a:r>
            <a:r>
              <a:rPr lang="en-US" altLang="zh-CN" i="1"/>
              <a:t>x </a:t>
            </a:r>
            <a:r>
              <a:rPr lang="zh-CN" altLang="en-US"/>
              <a:t>后对 </a:t>
            </a:r>
            <a:r>
              <a:rPr lang="en-US" altLang="zh-CN" i="1"/>
              <a:t>y </a:t>
            </a:r>
            <a:r>
              <a:rPr lang="zh-CN" altLang="en-US"/>
              <a:t>积分</a:t>
            </a:r>
            <a:r>
              <a:rPr lang="en-US" altLang="zh-CN"/>
              <a:t>,</a:t>
            </a:r>
          </a:p>
        </p:txBody>
      </p:sp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1828800" y="2201863"/>
          <a:ext cx="774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" name="Equation" r:id="rId7" imgW="774360" imgH="939600" progId="Equation.3">
                  <p:embed/>
                </p:oleObj>
              </mc:Choice>
              <mc:Fallback>
                <p:oleObj name="Equation" r:id="rId7" imgW="774360" imgH="93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1863"/>
                        <a:ext cx="774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3" name="Object 9"/>
          <p:cNvGraphicFramePr>
            <a:graphicFrameLocks noChangeAspect="1"/>
          </p:cNvGraphicFramePr>
          <p:nvPr/>
        </p:nvGraphicFramePr>
        <p:xfrm>
          <a:off x="3949700" y="3336925"/>
          <a:ext cx="1460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Equation" r:id="rId9" imgW="1460160" imgH="622080" progId="Equation.3">
                  <p:embed/>
                </p:oleObj>
              </mc:Choice>
              <mc:Fallback>
                <p:oleObj name="Equation" r:id="rId9" imgW="1460160" imgH="622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3336925"/>
                        <a:ext cx="1460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4" name="Object 10"/>
          <p:cNvGraphicFramePr>
            <a:graphicFrameLocks noChangeAspect="1"/>
          </p:cNvGraphicFramePr>
          <p:nvPr/>
        </p:nvGraphicFramePr>
        <p:xfrm>
          <a:off x="914400" y="3348038"/>
          <a:ext cx="1841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7" name="Equation" r:id="rId11" imgW="1841400" imgH="723600" progId="Equation.3">
                  <p:embed/>
                </p:oleObj>
              </mc:Choice>
              <mc:Fallback>
                <p:oleObj name="Equation" r:id="rId11" imgW="1841400" imgH="723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48038"/>
                        <a:ext cx="1841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5" name="Object 11"/>
          <p:cNvGraphicFramePr>
            <a:graphicFrameLocks noChangeAspect="1"/>
          </p:cNvGraphicFramePr>
          <p:nvPr/>
        </p:nvGraphicFramePr>
        <p:xfrm>
          <a:off x="2819400" y="3232150"/>
          <a:ext cx="1155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Equation" r:id="rId13" imgW="1155600" imgH="774360" progId="Equation.3">
                  <p:embed/>
                </p:oleObj>
              </mc:Choice>
              <mc:Fallback>
                <p:oleObj name="Equation" r:id="rId13" imgW="1155600" imgH="774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32150"/>
                        <a:ext cx="1155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12"/>
          <p:cNvGraphicFramePr>
            <a:graphicFrameLocks noChangeAspect="1"/>
          </p:cNvGraphicFramePr>
          <p:nvPr/>
        </p:nvGraphicFramePr>
        <p:xfrm>
          <a:off x="1676400" y="4211638"/>
          <a:ext cx="288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9" name="Equation" r:id="rId15" imgW="2882880" imgH="838080" progId="Equation.3">
                  <p:embed/>
                </p:oleObj>
              </mc:Choice>
              <mc:Fallback>
                <p:oleObj name="Equation" r:id="rId15" imgW="288288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11638"/>
                        <a:ext cx="2882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7" name="Object 13"/>
          <p:cNvGraphicFramePr>
            <a:graphicFrameLocks noChangeAspect="1"/>
          </p:cNvGraphicFramePr>
          <p:nvPr/>
        </p:nvGraphicFramePr>
        <p:xfrm>
          <a:off x="4648200" y="4211638"/>
          <a:ext cx="3886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0" name="Equation" r:id="rId17" imgW="3886200" imgH="850680" progId="Equation.3">
                  <p:embed/>
                </p:oleObj>
              </mc:Choice>
              <mc:Fallback>
                <p:oleObj name="Equation" r:id="rId17" imgW="3886200" imgH="850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211638"/>
                        <a:ext cx="3886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8" name="Object 14"/>
          <p:cNvGraphicFramePr>
            <a:graphicFrameLocks noChangeAspect="1"/>
          </p:cNvGraphicFramePr>
          <p:nvPr/>
        </p:nvGraphicFramePr>
        <p:xfrm>
          <a:off x="1654175" y="5100638"/>
          <a:ext cx="47466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1" name="Equation" r:id="rId19" imgW="4749480" imgH="1028520" progId="Equation.3">
                  <p:embed/>
                </p:oleObj>
              </mc:Choice>
              <mc:Fallback>
                <p:oleObj name="Equation" r:id="rId19" imgW="4749480" imgH="10285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5100638"/>
                        <a:ext cx="47466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9" name="Object 15"/>
          <p:cNvGraphicFramePr>
            <a:graphicFrameLocks noChangeAspect="1"/>
          </p:cNvGraphicFramePr>
          <p:nvPr/>
        </p:nvGraphicFramePr>
        <p:xfrm>
          <a:off x="6423025" y="5202238"/>
          <a:ext cx="71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2" name="Equation" r:id="rId21" imgW="711000" imgH="850680" progId="Equation.3">
                  <p:embed/>
                </p:oleObj>
              </mc:Choice>
              <mc:Fallback>
                <p:oleObj name="Equation" r:id="rId21" imgW="711000" imgH="850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3025" y="5202238"/>
                        <a:ext cx="711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653213" y="1543050"/>
            <a:ext cx="1782762" cy="1301750"/>
            <a:chOff x="4032" y="816"/>
            <a:chExt cx="1248" cy="912"/>
          </a:xfrm>
        </p:grpSpPr>
        <p:sp>
          <p:nvSpPr>
            <p:cNvPr id="6192" name="Freeform 17"/>
            <p:cNvSpPr>
              <a:spLocks/>
            </p:cNvSpPr>
            <p:nvPr/>
          </p:nvSpPr>
          <p:spPr bwMode="auto">
            <a:xfrm>
              <a:off x="4032" y="816"/>
              <a:ext cx="1248" cy="912"/>
            </a:xfrm>
            <a:custGeom>
              <a:avLst/>
              <a:gdLst>
                <a:gd name="T0" fmla="*/ 336 w 1248"/>
                <a:gd name="T1" fmla="*/ 912 h 912"/>
                <a:gd name="T2" fmla="*/ 0 w 1248"/>
                <a:gd name="T3" fmla="*/ 624 h 912"/>
                <a:gd name="T4" fmla="*/ 336 w 1248"/>
                <a:gd name="T5" fmla="*/ 336 h 912"/>
                <a:gd name="T6" fmla="*/ 1248 w 1248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912"/>
                <a:gd name="T14" fmla="*/ 1248 w 1248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912">
                  <a:moveTo>
                    <a:pt x="336" y="912"/>
                  </a:moveTo>
                  <a:cubicBezTo>
                    <a:pt x="168" y="816"/>
                    <a:pt x="0" y="720"/>
                    <a:pt x="0" y="624"/>
                  </a:cubicBezTo>
                  <a:cubicBezTo>
                    <a:pt x="0" y="528"/>
                    <a:pt x="128" y="440"/>
                    <a:pt x="336" y="336"/>
                  </a:cubicBezTo>
                  <a:cubicBezTo>
                    <a:pt x="544" y="232"/>
                    <a:pt x="1096" y="56"/>
                    <a:pt x="1248" y="0"/>
                  </a:cubicBezTo>
                </a:path>
              </a:pathLst>
            </a:cu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70" name="Object 18"/>
            <p:cNvGraphicFramePr>
              <a:graphicFrameLocks noChangeAspect="1"/>
            </p:cNvGraphicFramePr>
            <p:nvPr/>
          </p:nvGraphicFramePr>
          <p:xfrm>
            <a:off x="4320" y="1104"/>
            <a:ext cx="3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3" name="公式" r:id="rId23" imgW="164880" imgH="164880" progId="Equation.3">
                    <p:embed/>
                  </p:oleObj>
                </mc:Choice>
                <mc:Fallback>
                  <p:oleObj name="公式" r:id="rId23" imgW="164880" imgH="1648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04"/>
                          <a:ext cx="340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653213" y="1406525"/>
            <a:ext cx="1782762" cy="1438275"/>
            <a:chOff x="4191" y="886"/>
            <a:chExt cx="1123" cy="906"/>
          </a:xfrm>
        </p:grpSpPr>
        <p:sp>
          <p:nvSpPr>
            <p:cNvPr id="6191" name="Freeform 20"/>
            <p:cNvSpPr>
              <a:spLocks/>
            </p:cNvSpPr>
            <p:nvPr/>
          </p:nvSpPr>
          <p:spPr bwMode="auto">
            <a:xfrm>
              <a:off x="4191" y="972"/>
              <a:ext cx="1123" cy="820"/>
            </a:xfrm>
            <a:custGeom>
              <a:avLst/>
              <a:gdLst>
                <a:gd name="T0" fmla="*/ 336 w 1248"/>
                <a:gd name="T1" fmla="*/ 912 h 912"/>
                <a:gd name="T2" fmla="*/ 0 w 1248"/>
                <a:gd name="T3" fmla="*/ 624 h 912"/>
                <a:gd name="T4" fmla="*/ 336 w 1248"/>
                <a:gd name="T5" fmla="*/ 336 h 912"/>
                <a:gd name="T6" fmla="*/ 1248 w 1248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8"/>
                <a:gd name="T13" fmla="*/ 0 h 912"/>
                <a:gd name="T14" fmla="*/ 1248 w 1248"/>
                <a:gd name="T15" fmla="*/ 912 h 9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8" h="912">
                  <a:moveTo>
                    <a:pt x="336" y="912"/>
                  </a:moveTo>
                  <a:cubicBezTo>
                    <a:pt x="168" y="816"/>
                    <a:pt x="0" y="720"/>
                    <a:pt x="0" y="624"/>
                  </a:cubicBezTo>
                  <a:cubicBezTo>
                    <a:pt x="0" y="528"/>
                    <a:pt x="128" y="440"/>
                    <a:pt x="336" y="336"/>
                  </a:cubicBezTo>
                  <a:cubicBezTo>
                    <a:pt x="544" y="232"/>
                    <a:pt x="1096" y="56"/>
                    <a:pt x="1248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9" name="Object 21"/>
            <p:cNvGraphicFramePr>
              <a:graphicFrameLocks noChangeAspect="1"/>
            </p:cNvGraphicFramePr>
            <p:nvPr/>
          </p:nvGraphicFramePr>
          <p:xfrm>
            <a:off x="4273" y="886"/>
            <a:ext cx="62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4" name="Equation" r:id="rId25" imgW="952200" imgH="495000" progId="Equation.3">
                    <p:embed/>
                  </p:oleObj>
                </mc:Choice>
                <mc:Fallback>
                  <p:oleObj name="Equation" r:id="rId25" imgW="952200" imgH="495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3" y="886"/>
                          <a:ext cx="623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8806" name="Object 22"/>
          <p:cNvGraphicFramePr>
            <a:graphicFrameLocks noChangeAspect="1"/>
          </p:cNvGraphicFramePr>
          <p:nvPr/>
        </p:nvGraphicFramePr>
        <p:xfrm>
          <a:off x="7010400" y="2962275"/>
          <a:ext cx="1295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27" imgW="1295280" imgH="393480" progId="Equation.3">
                  <p:embed/>
                </p:oleObj>
              </mc:Choice>
              <mc:Fallback>
                <p:oleObj name="Equation" r:id="rId27" imgW="129528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62275"/>
                        <a:ext cx="1295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6189663" y="1371600"/>
            <a:ext cx="2246312" cy="1600200"/>
            <a:chOff x="3899" y="864"/>
            <a:chExt cx="1415" cy="1008"/>
          </a:xfrm>
        </p:grpSpPr>
        <p:graphicFrame>
          <p:nvGraphicFramePr>
            <p:cNvPr id="6167" name="Object 24"/>
            <p:cNvGraphicFramePr>
              <a:graphicFrameLocks noChangeAspect="1"/>
            </p:cNvGraphicFramePr>
            <p:nvPr/>
          </p:nvGraphicFramePr>
          <p:xfrm>
            <a:off x="4017" y="864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6" name="Equation" r:id="rId29" imgW="215640" imgH="304560" progId="Equation.3">
                    <p:embed/>
                  </p:oleObj>
                </mc:Choice>
                <mc:Fallback>
                  <p:oleObj name="Equation" r:id="rId29" imgW="215640" imgH="3045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7" y="864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9" name="Line 25"/>
            <p:cNvSpPr>
              <a:spLocks noChangeShapeType="1"/>
            </p:cNvSpPr>
            <p:nvPr/>
          </p:nvSpPr>
          <p:spPr bwMode="auto">
            <a:xfrm flipH="1">
              <a:off x="4191" y="972"/>
              <a:ext cx="11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0" name="Line 26"/>
            <p:cNvSpPr>
              <a:spLocks noChangeShapeType="1"/>
            </p:cNvSpPr>
            <p:nvPr/>
          </p:nvSpPr>
          <p:spPr bwMode="auto">
            <a:xfrm flipH="1">
              <a:off x="4191" y="1793"/>
              <a:ext cx="3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8" name="Object 27"/>
            <p:cNvGraphicFramePr>
              <a:graphicFrameLocks noChangeAspect="1"/>
            </p:cNvGraphicFramePr>
            <p:nvPr/>
          </p:nvGraphicFramePr>
          <p:xfrm>
            <a:off x="3899" y="1680"/>
            <a:ext cx="2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7" name="Equation" r:id="rId31" imgW="406080" imgH="304560" progId="Equation.3">
                    <p:embed/>
                  </p:oleObj>
                </mc:Choice>
                <mc:Fallback>
                  <p:oleObj name="Equation" r:id="rId31" imgW="406080" imgH="3045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9" y="1680"/>
                          <a:ext cx="2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8313738" y="1543050"/>
            <a:ext cx="220662" cy="1216025"/>
            <a:chOff x="5237" y="972"/>
            <a:chExt cx="139" cy="766"/>
          </a:xfrm>
        </p:grpSpPr>
        <p:sp>
          <p:nvSpPr>
            <p:cNvPr id="6188" name="Line 29"/>
            <p:cNvSpPr>
              <a:spLocks noChangeShapeType="1"/>
            </p:cNvSpPr>
            <p:nvPr/>
          </p:nvSpPr>
          <p:spPr bwMode="auto">
            <a:xfrm flipV="1">
              <a:off x="5314" y="972"/>
              <a:ext cx="0" cy="561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6" name="Object 30"/>
            <p:cNvGraphicFramePr>
              <a:graphicFrameLocks noChangeAspect="1"/>
            </p:cNvGraphicFramePr>
            <p:nvPr/>
          </p:nvGraphicFramePr>
          <p:xfrm>
            <a:off x="5237" y="1541"/>
            <a:ext cx="13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8" name="Equation" r:id="rId33" imgW="215640" imgH="304560" progId="Equation.3">
                    <p:embed/>
                  </p:oleObj>
                </mc:Choice>
                <mc:Fallback>
                  <p:oleObj name="Equation" r:id="rId33" imgW="215640" imgH="30456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7" y="1541"/>
                          <a:ext cx="13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6261100" y="990600"/>
            <a:ext cx="2654300" cy="2555875"/>
            <a:chOff x="3944" y="624"/>
            <a:chExt cx="1672" cy="1610"/>
          </a:xfrm>
        </p:grpSpPr>
        <p:graphicFrame>
          <p:nvGraphicFramePr>
            <p:cNvPr id="6163" name="Object 35"/>
            <p:cNvGraphicFramePr>
              <a:graphicFrameLocks noChangeAspect="1"/>
            </p:cNvGraphicFramePr>
            <p:nvPr/>
          </p:nvGraphicFramePr>
          <p:xfrm>
            <a:off x="3944" y="1455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9" name="Equation" r:id="rId35" imgW="304560" imgH="317160" progId="Equation.3">
                    <p:embed/>
                  </p:oleObj>
                </mc:Choice>
                <mc:Fallback>
                  <p:oleObj name="Equation" r:id="rId35" imgW="304560" imgH="3171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4" y="1455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36"/>
            <p:cNvGraphicFramePr>
              <a:graphicFrameLocks noChangeAspect="1"/>
            </p:cNvGraphicFramePr>
            <p:nvPr/>
          </p:nvGraphicFramePr>
          <p:xfrm>
            <a:off x="3984" y="62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0" name="Equation" r:id="rId37" imgW="241200" imgH="304560" progId="Equation.3">
                    <p:embed/>
                  </p:oleObj>
                </mc:Choice>
                <mc:Fallback>
                  <p:oleObj name="Equation" r:id="rId37" imgW="241200" imgH="30456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62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6" name="Line 33"/>
            <p:cNvSpPr>
              <a:spLocks noChangeShapeType="1"/>
            </p:cNvSpPr>
            <p:nvPr/>
          </p:nvSpPr>
          <p:spPr bwMode="auto">
            <a:xfrm flipH="1" flipV="1">
              <a:off x="4192" y="624"/>
              <a:ext cx="0" cy="16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7" name="Line 34"/>
            <p:cNvSpPr>
              <a:spLocks noChangeShapeType="1"/>
            </p:cNvSpPr>
            <p:nvPr/>
          </p:nvSpPr>
          <p:spPr bwMode="auto">
            <a:xfrm>
              <a:off x="4192" y="1533"/>
              <a:ext cx="14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5" name="Object 37"/>
            <p:cNvGraphicFramePr>
              <a:graphicFrameLocks noChangeAspect="1"/>
            </p:cNvGraphicFramePr>
            <p:nvPr/>
          </p:nvGraphicFramePr>
          <p:xfrm>
            <a:off x="5480" y="1586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1" name="Equation" r:id="rId39" imgW="215640" imgH="228600" progId="Equation.3">
                    <p:embed/>
                  </p:oleObj>
                </mc:Choice>
                <mc:Fallback>
                  <p:oleObj name="Equation" r:id="rId39" imgW="215640" imgH="2286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0" y="1586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822" name="Line 38"/>
          <p:cNvSpPr>
            <a:spLocks noChangeShapeType="1"/>
          </p:cNvSpPr>
          <p:nvPr/>
        </p:nvSpPr>
        <p:spPr bwMode="auto">
          <a:xfrm flipV="1">
            <a:off x="6448425" y="1338263"/>
            <a:ext cx="2192338" cy="2192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6338888" y="1770063"/>
            <a:ext cx="1754187" cy="368300"/>
            <a:chOff x="3812" y="864"/>
            <a:chExt cx="1228" cy="258"/>
          </a:xfrm>
        </p:grpSpPr>
        <p:sp>
          <p:nvSpPr>
            <p:cNvPr id="6184" name="Line 40"/>
            <p:cNvSpPr>
              <a:spLocks noChangeShapeType="1"/>
            </p:cNvSpPr>
            <p:nvPr/>
          </p:nvSpPr>
          <p:spPr bwMode="auto">
            <a:xfrm>
              <a:off x="4032" y="960"/>
              <a:ext cx="4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" name="Line 41"/>
            <p:cNvSpPr>
              <a:spLocks noChangeShapeType="1"/>
            </p:cNvSpPr>
            <p:nvPr/>
          </p:nvSpPr>
          <p:spPr bwMode="auto">
            <a:xfrm>
              <a:off x="4519" y="960"/>
              <a:ext cx="521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2" name="Object 42"/>
            <p:cNvGraphicFramePr>
              <a:graphicFrameLocks noChangeAspect="1"/>
            </p:cNvGraphicFramePr>
            <p:nvPr/>
          </p:nvGraphicFramePr>
          <p:xfrm>
            <a:off x="3812" y="864"/>
            <a:ext cx="22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2" name="公式" r:id="rId41" imgW="139680" imgH="164880" progId="Equation.3">
                    <p:embed/>
                  </p:oleObj>
                </mc:Choice>
                <mc:Fallback>
                  <p:oleObj name="公式" r:id="rId41" imgW="139680" imgH="1648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2" y="864"/>
                          <a:ext cx="22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8827" name="Object 43"/>
          <p:cNvGraphicFramePr>
            <a:graphicFrameLocks noChangeAspect="1"/>
          </p:cNvGraphicFramePr>
          <p:nvPr/>
        </p:nvGraphicFramePr>
        <p:xfrm>
          <a:off x="2552700" y="2166938"/>
          <a:ext cx="2095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Equation" r:id="rId43" imgW="2095200" imgH="520560" progId="Equation.3">
                  <p:embed/>
                </p:oleObj>
              </mc:Choice>
              <mc:Fallback>
                <p:oleObj name="Equation" r:id="rId43" imgW="2095200" imgH="5205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166938"/>
                        <a:ext cx="2095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28" name="Object 44"/>
          <p:cNvGraphicFramePr>
            <a:graphicFrameLocks noChangeAspect="1"/>
          </p:cNvGraphicFramePr>
          <p:nvPr/>
        </p:nvGraphicFramePr>
        <p:xfrm>
          <a:off x="2533650" y="2763838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4" name="Equation" r:id="rId45" imgW="1549080" imgH="393480" progId="Equation.3">
                  <p:embed/>
                </p:oleObj>
              </mc:Choice>
              <mc:Fallback>
                <p:oleObj name="Equation" r:id="rId45" imgW="1549080" imgH="3934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763838"/>
                        <a:ext cx="154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29" name="Object 45"/>
          <p:cNvGraphicFramePr>
            <a:graphicFrameLocks noChangeAspect="1"/>
          </p:cNvGraphicFramePr>
          <p:nvPr/>
        </p:nvGraphicFramePr>
        <p:xfrm>
          <a:off x="4089400" y="3663950"/>
          <a:ext cx="3651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" name="Equation" r:id="rId47" imgW="406080" imgH="520560" progId="Equation.3">
                  <p:embed/>
                </p:oleObj>
              </mc:Choice>
              <mc:Fallback>
                <p:oleObj name="Equation" r:id="rId47" imgW="406080" imgH="5205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3663950"/>
                        <a:ext cx="3651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30" name="Object 46"/>
          <p:cNvGraphicFramePr>
            <a:graphicFrameLocks noChangeAspect="1"/>
          </p:cNvGraphicFramePr>
          <p:nvPr/>
        </p:nvGraphicFramePr>
        <p:xfrm>
          <a:off x="4114800" y="3157538"/>
          <a:ext cx="696913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Equation" r:id="rId49" imgW="774360" imgH="393480" progId="Equation.3">
                  <p:embed/>
                </p:oleObj>
              </mc:Choice>
              <mc:Fallback>
                <p:oleObj name="Equation" r:id="rId49" imgW="774360" imgH="393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157538"/>
                        <a:ext cx="696913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47"/>
          <p:cNvGraphicFramePr>
            <a:graphicFrameLocks noChangeAspect="1"/>
          </p:cNvGraphicFramePr>
          <p:nvPr/>
        </p:nvGraphicFramePr>
        <p:xfrm>
          <a:off x="417513" y="1087438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7" name="Equation" r:id="rId51" imgW="1320480" imgH="393480" progId="Equation.3">
                  <p:embed/>
                </p:oleObj>
              </mc:Choice>
              <mc:Fallback>
                <p:oleObj name="Equation" r:id="rId51" imgW="1320480" imgH="3934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1087438"/>
                        <a:ext cx="132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2" name="Text Box 48"/>
          <p:cNvSpPr txBox="1">
            <a:spLocks noChangeArrowheads="1"/>
          </p:cNvSpPr>
          <p:nvPr/>
        </p:nvSpPr>
        <p:spPr bwMode="auto">
          <a:xfrm>
            <a:off x="7467600" y="26193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及直线</a:t>
            </a:r>
          </a:p>
        </p:txBody>
      </p:sp>
      <p:sp>
        <p:nvSpPr>
          <p:cNvPr id="118833" name="Text Box 49"/>
          <p:cNvSpPr txBox="1">
            <a:spLocks noChangeArrowheads="1"/>
          </p:cNvSpPr>
          <p:nvPr/>
        </p:nvSpPr>
        <p:spPr bwMode="auto">
          <a:xfrm>
            <a:off x="304800" y="2341563"/>
            <a:ext cx="62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/>
              <a:t>则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8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autoUpdateAnimBg="0"/>
      <p:bldP spid="118822" grpId="0" animBg="1"/>
      <p:bldP spid="11883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7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381000"/>
            <a:ext cx="1828800" cy="6096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smtClean="0">
              <a:ea typeface="楷体_GB2312" pitchFamily="49" charset="-122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190750" y="228600"/>
          <a:ext cx="2184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3" imgW="2184120" imgH="863280" progId="Equation.3">
                  <p:embed/>
                </p:oleObj>
              </mc:Choice>
              <mc:Fallback>
                <p:oleObj name="Equation" r:id="rId3" imgW="2184120" imgH="863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228600"/>
                        <a:ext cx="2184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375150" y="39211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其中</a:t>
            </a:r>
            <a:r>
              <a:rPr lang="en-US" altLang="zh-CN" i="1"/>
              <a:t>D </a:t>
            </a:r>
            <a:r>
              <a:rPr lang="zh-CN" altLang="en-US"/>
              <a:t>是直线 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6623050" y="463550"/>
          <a:ext cx="186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5" imgW="1866600" imgH="393480" progId="Equation.3">
                  <p:embed/>
                </p:oleObj>
              </mc:Choice>
              <mc:Fallback>
                <p:oleObj name="Equation" r:id="rId5" imgW="18666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463550"/>
                        <a:ext cx="186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022350" y="107315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所围成的闭区域</a:t>
            </a:r>
            <a:r>
              <a:rPr lang="en-US" altLang="zh-CN"/>
              <a:t>.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648450" y="1301750"/>
            <a:ext cx="2190750" cy="1612900"/>
            <a:chOff x="4188" y="820"/>
            <a:chExt cx="1380" cy="1016"/>
          </a:xfrm>
        </p:grpSpPr>
        <p:graphicFrame>
          <p:nvGraphicFramePr>
            <p:cNvPr id="7180" name="Object 8"/>
            <p:cNvGraphicFramePr>
              <a:graphicFrameLocks noChangeAspect="1"/>
            </p:cNvGraphicFramePr>
            <p:nvPr/>
          </p:nvGraphicFramePr>
          <p:xfrm>
            <a:off x="4264" y="163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8" name="Equation" r:id="rId7" imgW="304560" imgH="317160" progId="Equation.3">
                    <p:embed/>
                  </p:oleObj>
                </mc:Choice>
                <mc:Fallback>
                  <p:oleObj name="Equation" r:id="rId7" imgW="304560" imgH="3171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163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5" name="Freeform 9"/>
            <p:cNvSpPr>
              <a:spLocks/>
            </p:cNvSpPr>
            <p:nvPr/>
          </p:nvSpPr>
          <p:spPr bwMode="auto">
            <a:xfrm>
              <a:off x="4388" y="1013"/>
              <a:ext cx="624" cy="624"/>
            </a:xfrm>
            <a:custGeom>
              <a:avLst/>
              <a:gdLst>
                <a:gd name="T0" fmla="*/ 0 w 624"/>
                <a:gd name="T1" fmla="*/ 624 h 624"/>
                <a:gd name="T2" fmla="*/ 624 w 624"/>
                <a:gd name="T3" fmla="*/ 624 h 624"/>
                <a:gd name="T4" fmla="*/ 624 w 624"/>
                <a:gd name="T5" fmla="*/ 0 h 624"/>
                <a:gd name="T6" fmla="*/ 0 w 624"/>
                <a:gd name="T7" fmla="*/ 624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624"/>
                <a:gd name="T14" fmla="*/ 624 w 624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624">
                  <a:moveTo>
                    <a:pt x="0" y="624"/>
                  </a:moveTo>
                  <a:lnTo>
                    <a:pt x="624" y="624"/>
                  </a:lnTo>
                  <a:lnTo>
                    <a:pt x="624" y="0"/>
                  </a:lnTo>
                  <a:lnTo>
                    <a:pt x="0" y="624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Line 10"/>
            <p:cNvSpPr>
              <a:spLocks noChangeShapeType="1"/>
            </p:cNvSpPr>
            <p:nvPr/>
          </p:nvSpPr>
          <p:spPr bwMode="auto">
            <a:xfrm>
              <a:off x="4388" y="1636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Line 11"/>
            <p:cNvSpPr>
              <a:spLocks noChangeShapeType="1"/>
            </p:cNvSpPr>
            <p:nvPr/>
          </p:nvSpPr>
          <p:spPr bwMode="auto">
            <a:xfrm flipV="1">
              <a:off x="4388" y="82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1" name="Object 12"/>
            <p:cNvGraphicFramePr>
              <a:graphicFrameLocks noChangeAspect="1"/>
            </p:cNvGraphicFramePr>
            <p:nvPr/>
          </p:nvGraphicFramePr>
          <p:xfrm>
            <a:off x="5252" y="16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9" name="Equation" r:id="rId9" imgW="228600" imgH="241200" progId="Equation.3">
                    <p:embed/>
                  </p:oleObj>
                </mc:Choice>
                <mc:Fallback>
                  <p:oleObj name="Equation" r:id="rId9" imgW="228600" imgH="24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2" y="16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2" name="Object 13"/>
            <p:cNvGraphicFramePr>
              <a:graphicFrameLocks noChangeAspect="1"/>
            </p:cNvGraphicFramePr>
            <p:nvPr/>
          </p:nvGraphicFramePr>
          <p:xfrm>
            <a:off x="4188" y="82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0" name="Equation" r:id="rId11" imgW="241200" imgH="317160" progId="Equation.3">
                    <p:embed/>
                  </p:oleObj>
                </mc:Choice>
                <mc:Fallback>
                  <p:oleObj name="Equation" r:id="rId11" imgW="241200" imgH="3171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82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3" name="Object 14"/>
            <p:cNvGraphicFramePr>
              <a:graphicFrameLocks noChangeAspect="1"/>
            </p:cNvGraphicFramePr>
            <p:nvPr/>
          </p:nvGraphicFramePr>
          <p:xfrm>
            <a:off x="4692" y="1360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1" name="Equation" r:id="rId13" imgW="317160" imgH="304560" progId="Equation.3">
                    <p:embed/>
                  </p:oleObj>
                </mc:Choice>
                <mc:Fallback>
                  <p:oleObj name="Equation" r:id="rId13" imgW="317160" imgH="3045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2" y="1360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15"/>
            <p:cNvGraphicFramePr>
              <a:graphicFrameLocks noChangeAspect="1"/>
            </p:cNvGraphicFramePr>
            <p:nvPr/>
          </p:nvGraphicFramePr>
          <p:xfrm>
            <a:off x="4900" y="1660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" name="Equation" r:id="rId15" imgW="241200" imgH="241200" progId="Equation.3">
                    <p:embed/>
                  </p:oleObj>
                </mc:Choice>
                <mc:Fallback>
                  <p:oleObj name="Equation" r:id="rId15" imgW="24120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0" y="1660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5" name="Object 16"/>
            <p:cNvGraphicFramePr>
              <a:graphicFrameLocks noChangeAspect="1"/>
            </p:cNvGraphicFramePr>
            <p:nvPr/>
          </p:nvGraphicFramePr>
          <p:xfrm>
            <a:off x="5064" y="1340"/>
            <a:ext cx="50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" name="Equation" r:id="rId17" imgW="799920" imgH="241200" progId="Equation.3">
                    <p:embed/>
                  </p:oleObj>
                </mc:Choice>
                <mc:Fallback>
                  <p:oleObj name="Equation" r:id="rId17" imgW="799920" imgH="24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4" y="1340"/>
                          <a:ext cx="50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6" name="Object 17"/>
            <p:cNvGraphicFramePr>
              <a:graphicFrameLocks noChangeAspect="1"/>
            </p:cNvGraphicFramePr>
            <p:nvPr/>
          </p:nvGraphicFramePr>
          <p:xfrm>
            <a:off x="4404" y="1012"/>
            <a:ext cx="5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" name="Equation" r:id="rId19" imgW="812520" imgH="317160" progId="Equation.3">
                    <p:embed/>
                  </p:oleObj>
                </mc:Choice>
                <mc:Fallback>
                  <p:oleObj name="Equation" r:id="rId19" imgW="812520" imgH="3171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1012"/>
                          <a:ext cx="5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22" name="Text Box 18"/>
          <p:cNvSpPr txBox="1">
            <a:spLocks noChangeArrowheads="1"/>
          </p:cNvSpPr>
          <p:nvPr/>
        </p:nvSpPr>
        <p:spPr bwMode="auto">
          <a:xfrm>
            <a:off x="565150" y="1606550"/>
            <a:ext cx="348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由被积函数可知</a:t>
            </a:r>
            <a:r>
              <a:rPr lang="en-US" altLang="zh-CN"/>
              <a:t>,</a:t>
            </a:r>
          </a:p>
        </p:txBody>
      </p:sp>
      <p:sp>
        <p:nvSpPr>
          <p:cNvPr id="98323" name="Text Box 19"/>
          <p:cNvSpPr txBox="1">
            <a:spLocks noChangeArrowheads="1"/>
          </p:cNvSpPr>
          <p:nvPr/>
        </p:nvSpPr>
        <p:spPr bwMode="auto">
          <a:xfrm>
            <a:off x="260350" y="213995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因此取</a:t>
            </a:r>
            <a:r>
              <a:rPr lang="en-US" altLang="zh-CN" i="1"/>
              <a:t>D </a:t>
            </a:r>
            <a:r>
              <a:rPr lang="zh-CN" altLang="en-US"/>
              <a:t>为</a:t>
            </a:r>
            <a:r>
              <a:rPr lang="en-US" altLang="zh-CN" i="1"/>
              <a:t>X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-</a:t>
            </a:r>
            <a:r>
              <a:rPr lang="en-US" altLang="zh-CN"/>
              <a:t> </a:t>
            </a:r>
            <a:r>
              <a:rPr lang="zh-CN" altLang="en-US"/>
              <a:t>型域 </a:t>
            </a:r>
            <a:r>
              <a:rPr lang="en-US" altLang="zh-CN"/>
              <a:t>:</a:t>
            </a:r>
          </a:p>
        </p:txBody>
      </p:sp>
      <p:graphicFrame>
        <p:nvGraphicFramePr>
          <p:cNvPr id="98324" name="Object 20"/>
          <p:cNvGraphicFramePr>
            <a:graphicFrameLocks noChangeAspect="1"/>
          </p:cNvGraphicFramePr>
          <p:nvPr/>
        </p:nvGraphicFramePr>
        <p:xfrm>
          <a:off x="2120900" y="2730500"/>
          <a:ext cx="2146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Equation" r:id="rId21" imgW="2145960" imgH="1041120" progId="Equation.3">
                  <p:embed/>
                </p:oleObj>
              </mc:Choice>
              <mc:Fallback>
                <p:oleObj name="Equation" r:id="rId21" imgW="2145960" imgH="10411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2730500"/>
                        <a:ext cx="2146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5" name="Object 21"/>
          <p:cNvGraphicFramePr>
            <a:graphicFrameLocks noChangeAspect="1"/>
          </p:cNvGraphicFramePr>
          <p:nvPr/>
        </p:nvGraphicFramePr>
        <p:xfrm>
          <a:off x="1028700" y="3816350"/>
          <a:ext cx="2654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Equation" r:id="rId23" imgW="2654280" imgH="863280" progId="Equation.3">
                  <p:embed/>
                </p:oleObj>
              </mc:Choice>
              <mc:Fallback>
                <p:oleObj name="Equation" r:id="rId23" imgW="2654280" imgH="863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3816350"/>
                        <a:ext cx="2654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6" name="Object 22"/>
          <p:cNvGraphicFramePr>
            <a:graphicFrameLocks noChangeAspect="1"/>
          </p:cNvGraphicFramePr>
          <p:nvPr/>
        </p:nvGraphicFramePr>
        <p:xfrm>
          <a:off x="5594350" y="3851275"/>
          <a:ext cx="762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Equation" r:id="rId25" imgW="761760" imgH="850680" progId="Equation.3">
                  <p:embed/>
                </p:oleObj>
              </mc:Choice>
              <mc:Fallback>
                <p:oleObj name="Equation" r:id="rId25" imgW="761760" imgH="8506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3851275"/>
                        <a:ext cx="762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7" name="Object 23"/>
          <p:cNvGraphicFramePr>
            <a:graphicFrameLocks noChangeAspect="1"/>
          </p:cNvGraphicFramePr>
          <p:nvPr/>
        </p:nvGraphicFramePr>
        <p:xfrm>
          <a:off x="2197100" y="4810125"/>
          <a:ext cx="1803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27" imgW="1803240" imgH="799920" progId="Equation.3">
                  <p:embed/>
                </p:oleObj>
              </mc:Choice>
              <mc:Fallback>
                <p:oleObj name="Equation" r:id="rId27" imgW="1803240" imgH="7999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4810125"/>
                        <a:ext cx="1803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8" name="Object 24"/>
          <p:cNvGraphicFramePr>
            <a:graphicFrameLocks noChangeAspect="1"/>
          </p:cNvGraphicFramePr>
          <p:nvPr/>
        </p:nvGraphicFramePr>
        <p:xfrm>
          <a:off x="4102100" y="4702175"/>
          <a:ext cx="1816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29" imgW="1815840" imgH="1015920" progId="Equation.3">
                  <p:embed/>
                </p:oleObj>
              </mc:Choice>
              <mc:Fallback>
                <p:oleObj name="Equation" r:id="rId29" imgW="1815840" imgH="10159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702175"/>
                        <a:ext cx="1816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9" name="Object 25"/>
          <p:cNvGraphicFramePr>
            <a:graphicFrameLocks noChangeAspect="1"/>
          </p:cNvGraphicFramePr>
          <p:nvPr/>
        </p:nvGraphicFramePr>
        <p:xfrm>
          <a:off x="6076950" y="5032375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31" imgW="507960" imgH="304560" progId="Equation.3">
                  <p:embed/>
                </p:oleObj>
              </mc:Choice>
              <mc:Fallback>
                <p:oleObj name="Equation" r:id="rId31" imgW="507960" imgH="304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5032375"/>
                        <a:ext cx="50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0" name="Object 26"/>
          <p:cNvGraphicFramePr>
            <a:graphicFrameLocks noChangeAspect="1"/>
          </p:cNvGraphicFramePr>
          <p:nvPr/>
        </p:nvGraphicFramePr>
        <p:xfrm>
          <a:off x="3746500" y="3832225"/>
          <a:ext cx="1828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33" imgW="1828800" imgH="850680" progId="Equation.3">
                  <p:embed/>
                </p:oleObj>
              </mc:Choice>
              <mc:Fallback>
                <p:oleObj name="Equation" r:id="rId33" imgW="1828800" imgH="8506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3832225"/>
                        <a:ext cx="1828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1" name="Object 27"/>
          <p:cNvGraphicFramePr>
            <a:graphicFrameLocks noChangeAspect="1"/>
          </p:cNvGraphicFramePr>
          <p:nvPr/>
        </p:nvGraphicFramePr>
        <p:xfrm>
          <a:off x="171450" y="1206500"/>
          <a:ext cx="901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35" imgW="901440" imgH="317160" progId="Equation.3">
                  <p:embed/>
                </p:oleObj>
              </mc:Choice>
              <mc:Fallback>
                <p:oleObj name="Equation" r:id="rId35" imgW="901440" imgH="3171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1206500"/>
                        <a:ext cx="901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3765550" y="1606550"/>
            <a:ext cx="2830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先对 </a:t>
            </a:r>
            <a:r>
              <a:rPr lang="en-US" altLang="zh-CN" i="1"/>
              <a:t>x</a:t>
            </a:r>
            <a:r>
              <a:rPr lang="en-US" altLang="zh-CN"/>
              <a:t> </a:t>
            </a:r>
            <a:r>
              <a:rPr lang="zh-CN" altLang="en-US"/>
              <a:t>积分不行</a:t>
            </a:r>
            <a:r>
              <a:rPr lang="en-US" altLang="zh-CN"/>
              <a:t>, </a:t>
            </a:r>
          </a:p>
        </p:txBody>
      </p:sp>
      <p:sp>
        <p:nvSpPr>
          <p:cNvPr id="98333" name="Rectangle 29"/>
          <p:cNvSpPr>
            <a:spLocks noChangeArrowheads="1"/>
          </p:cNvSpPr>
          <p:nvPr/>
        </p:nvSpPr>
        <p:spPr bwMode="auto">
          <a:xfrm>
            <a:off x="641350" y="5638800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说明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>
                <a:solidFill>
                  <a:schemeClr val="tx2"/>
                </a:solidFill>
              </a:rPr>
              <a:t> </a:t>
            </a:r>
            <a:r>
              <a:rPr lang="zh-CN" altLang="en-US"/>
              <a:t>有些二次积分为了积分方便</a:t>
            </a:r>
            <a:r>
              <a:rPr lang="en-US" altLang="zh-CN"/>
              <a:t>, </a:t>
            </a:r>
            <a:r>
              <a:rPr lang="zh-CN" altLang="en-US"/>
              <a:t>还需交换积分顺序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8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8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8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8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build="p" autoUpdateAnimBg="0"/>
      <p:bldP spid="98310" grpId="0" build="p" autoUpdateAnimBg="0" advAuto="0"/>
      <p:bldP spid="98322" grpId="0" build="p" autoUpdateAnimBg="0"/>
      <p:bldP spid="98323" grpId="0" build="p" autoUpdateAnimBg="0"/>
      <p:bldP spid="98332" grpId="0" build="p" autoUpdateAnimBg="0"/>
      <p:bldP spid="9833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34175" y="1219200"/>
            <a:ext cx="2116138" cy="2209800"/>
            <a:chOff x="4242" y="385"/>
            <a:chExt cx="1333" cy="1392"/>
          </a:xfrm>
        </p:grpSpPr>
        <p:grpSp>
          <p:nvGrpSpPr>
            <p:cNvPr id="26662" name="Group 3"/>
            <p:cNvGrpSpPr>
              <a:grpSpLocks/>
            </p:cNvGrpSpPr>
            <p:nvPr/>
          </p:nvGrpSpPr>
          <p:grpSpPr bwMode="auto">
            <a:xfrm>
              <a:off x="4242" y="385"/>
              <a:ext cx="1333" cy="1392"/>
              <a:chOff x="4242" y="385"/>
              <a:chExt cx="1333" cy="1392"/>
            </a:xfrm>
          </p:grpSpPr>
          <p:sp>
            <p:nvSpPr>
              <p:cNvPr id="26663" name="Line 4"/>
              <p:cNvSpPr>
                <a:spLocks noChangeShapeType="1"/>
              </p:cNvSpPr>
              <p:nvPr/>
            </p:nvSpPr>
            <p:spPr bwMode="auto">
              <a:xfrm>
                <a:off x="4464" y="1537"/>
                <a:ext cx="106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4" name="Line 5"/>
              <p:cNvSpPr>
                <a:spLocks noChangeShapeType="1"/>
              </p:cNvSpPr>
              <p:nvPr/>
            </p:nvSpPr>
            <p:spPr bwMode="auto">
              <a:xfrm flipV="1">
                <a:off x="4465" y="433"/>
                <a:ext cx="0" cy="110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6645" name="Object 6"/>
              <p:cNvGraphicFramePr>
                <a:graphicFrameLocks noChangeAspect="1"/>
              </p:cNvGraphicFramePr>
              <p:nvPr/>
            </p:nvGraphicFramePr>
            <p:xfrm>
              <a:off x="4242" y="385"/>
              <a:ext cx="222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50" name="公式" r:id="rId3" imgW="139680" imgH="164880" progId="Equation.3">
                      <p:embed/>
                    </p:oleObj>
                  </mc:Choice>
                  <mc:Fallback>
                    <p:oleObj name="公式" r:id="rId3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2" y="385"/>
                            <a:ext cx="222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6" name="Object 7"/>
              <p:cNvGraphicFramePr>
                <a:graphicFrameLocks noChangeAspect="1"/>
              </p:cNvGraphicFramePr>
              <p:nvPr/>
            </p:nvGraphicFramePr>
            <p:xfrm>
              <a:off x="5376" y="1537"/>
              <a:ext cx="199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51" name="公式" r:id="rId5" imgW="126720" imgH="139680" progId="Equation.3">
                      <p:embed/>
                    </p:oleObj>
                  </mc:Choice>
                  <mc:Fallback>
                    <p:oleObj name="公式" r:id="rId5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1537"/>
                            <a:ext cx="199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65" name="Freeform 8"/>
              <p:cNvSpPr>
                <a:spLocks/>
              </p:cNvSpPr>
              <p:nvPr/>
            </p:nvSpPr>
            <p:spPr bwMode="auto">
              <a:xfrm>
                <a:off x="4464" y="913"/>
                <a:ext cx="624" cy="624"/>
              </a:xfrm>
              <a:custGeom>
                <a:avLst/>
                <a:gdLst>
                  <a:gd name="T0" fmla="*/ 0 w 624"/>
                  <a:gd name="T1" fmla="*/ 624 h 624"/>
                  <a:gd name="T2" fmla="*/ 624 w 624"/>
                  <a:gd name="T3" fmla="*/ 0 h 624"/>
                  <a:gd name="T4" fmla="*/ 0 w 624"/>
                  <a:gd name="T5" fmla="*/ 0 h 624"/>
                  <a:gd name="T6" fmla="*/ 0 w 624"/>
                  <a:gd name="T7" fmla="*/ 624 h 6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24"/>
                  <a:gd name="T13" fmla="*/ 0 h 624"/>
                  <a:gd name="T14" fmla="*/ 624 w 624"/>
                  <a:gd name="T15" fmla="*/ 624 h 6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24" h="624">
                    <a:moveTo>
                      <a:pt x="0" y="624"/>
                    </a:moveTo>
                    <a:lnTo>
                      <a:pt x="624" y="0"/>
                    </a:lnTo>
                    <a:lnTo>
                      <a:pt x="0" y="0"/>
                    </a:lnTo>
                    <a:lnTo>
                      <a:pt x="0" y="624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6" name="Line 9"/>
              <p:cNvSpPr>
                <a:spLocks noChangeShapeType="1"/>
              </p:cNvSpPr>
              <p:nvPr/>
            </p:nvSpPr>
            <p:spPr bwMode="auto">
              <a:xfrm>
                <a:off x="5088" y="913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6647" name="Object 10"/>
              <p:cNvGraphicFramePr>
                <a:graphicFrameLocks noChangeAspect="1"/>
              </p:cNvGraphicFramePr>
              <p:nvPr/>
            </p:nvGraphicFramePr>
            <p:xfrm>
              <a:off x="4313" y="797"/>
              <a:ext cx="139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52" name="公式" r:id="rId7" imgW="88560" imgH="164880" progId="Equation.3">
                      <p:embed/>
                    </p:oleObj>
                  </mc:Choice>
                  <mc:Fallback>
                    <p:oleObj name="公式" r:id="rId7" imgW="8856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3" y="797"/>
                            <a:ext cx="139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8" name="Object 11"/>
              <p:cNvGraphicFramePr>
                <a:graphicFrameLocks noChangeAspect="1"/>
              </p:cNvGraphicFramePr>
              <p:nvPr/>
            </p:nvGraphicFramePr>
            <p:xfrm>
              <a:off x="4839" y="1105"/>
              <a:ext cx="585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53" name="公式" r:id="rId9" imgW="368280" imgH="164880" progId="Equation.3">
                      <p:embed/>
                    </p:oleObj>
                  </mc:Choice>
                  <mc:Fallback>
                    <p:oleObj name="公式" r:id="rId9" imgW="3682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9" y="1105"/>
                            <a:ext cx="585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9" name="Object 12"/>
              <p:cNvGraphicFramePr>
                <a:graphicFrameLocks noChangeAspect="1"/>
              </p:cNvGraphicFramePr>
              <p:nvPr/>
            </p:nvGraphicFramePr>
            <p:xfrm>
              <a:off x="5045" y="1517"/>
              <a:ext cx="139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54" name="公式" r:id="rId11" imgW="88560" imgH="164880" progId="Equation.3">
                      <p:embed/>
                    </p:oleObj>
                  </mc:Choice>
                  <mc:Fallback>
                    <p:oleObj name="公式" r:id="rId11" imgW="8856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5" y="1517"/>
                            <a:ext cx="139" cy="2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6644" name="Object 13"/>
            <p:cNvGraphicFramePr>
              <a:graphicFrameLocks noChangeAspect="1"/>
            </p:cNvGraphicFramePr>
            <p:nvPr/>
          </p:nvGraphicFramePr>
          <p:xfrm>
            <a:off x="4272" y="152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5" name="Equation" r:id="rId13" imgW="304560" imgH="317160" progId="Equation.3">
                    <p:embed/>
                  </p:oleObj>
                </mc:Choice>
                <mc:Fallback>
                  <p:oleObj name="Equation" r:id="rId13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52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51" name="Rectangle 14"/>
          <p:cNvSpPr>
            <a:spLocks noGrp="1" noChangeArrowheads="1"/>
          </p:cNvSpPr>
          <p:nvPr>
            <p:ph type="title"/>
          </p:nvPr>
        </p:nvSpPr>
        <p:spPr>
          <a:xfrm>
            <a:off x="533400" y="382588"/>
            <a:ext cx="2362200" cy="684212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ea typeface="楷体_GB2312" pitchFamily="49" charset="-122"/>
              </a:rPr>
              <a:t>练习</a:t>
            </a:r>
            <a:r>
              <a:rPr lang="en-US" altLang="zh-CN" sz="3200" b="1" dirty="0" smtClean="0">
                <a:ea typeface="楷体_GB2312" pitchFamily="49" charset="-122"/>
              </a:rPr>
              <a:t>1</a:t>
            </a:r>
            <a:endParaRPr lang="zh-CN" altLang="en-US" sz="3200" b="1" dirty="0" smtClean="0">
              <a:ea typeface="楷体_GB2312" pitchFamily="49" charset="-122"/>
            </a:endParaRPr>
          </a:p>
        </p:txBody>
      </p:sp>
      <p:graphicFrame>
        <p:nvGraphicFramePr>
          <p:cNvPr id="116752" name="Object 16"/>
          <p:cNvGraphicFramePr>
            <a:graphicFrameLocks noChangeAspect="1"/>
          </p:cNvGraphicFramePr>
          <p:nvPr/>
        </p:nvGraphicFramePr>
        <p:xfrm>
          <a:off x="1543050" y="1422400"/>
          <a:ext cx="223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Equation" r:id="rId15" imgW="2234880" imgH="406080" progId="Equation.3">
                  <p:embed/>
                </p:oleObj>
              </mc:Choice>
              <mc:Fallback>
                <p:oleObj name="Equation" r:id="rId15" imgW="22348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1422400"/>
                        <a:ext cx="223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3752850" y="13319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且</a:t>
            </a:r>
          </a:p>
        </p:txBody>
      </p:sp>
      <p:graphicFrame>
        <p:nvGraphicFramePr>
          <p:cNvPr id="116754" name="Object 18"/>
          <p:cNvGraphicFramePr>
            <a:graphicFrameLocks noChangeAspect="1"/>
          </p:cNvGraphicFramePr>
          <p:nvPr/>
        </p:nvGraphicFramePr>
        <p:xfrm>
          <a:off x="4343400" y="1219200"/>
          <a:ext cx="2133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name="Equation" r:id="rId17" imgW="2133360" imgH="761760" progId="Equation.3">
                  <p:embed/>
                </p:oleObj>
              </mc:Choice>
              <mc:Fallback>
                <p:oleObj name="Equation" r:id="rId17" imgW="213336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19200"/>
                        <a:ext cx="2133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5" name="Text Box 19"/>
          <p:cNvSpPr txBox="1">
            <a:spLocks noChangeArrowheads="1"/>
          </p:cNvSpPr>
          <p:nvPr/>
        </p:nvSpPr>
        <p:spPr bwMode="auto">
          <a:xfrm>
            <a:off x="304800" y="20574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求</a:t>
            </a:r>
          </a:p>
        </p:txBody>
      </p:sp>
      <p:graphicFrame>
        <p:nvGraphicFramePr>
          <p:cNvPr id="116756" name="Object 20"/>
          <p:cNvGraphicFramePr>
            <a:graphicFrameLocks noChangeAspect="1"/>
          </p:cNvGraphicFramePr>
          <p:nvPr/>
        </p:nvGraphicFramePr>
        <p:xfrm>
          <a:off x="762000" y="1981200"/>
          <a:ext cx="358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" name="Equation" r:id="rId19" imgW="3581280" imgH="761760" progId="Equation.3">
                  <p:embed/>
                </p:oleObj>
              </mc:Choice>
              <mc:Fallback>
                <p:oleObj name="Equation" r:id="rId19" imgW="358128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3581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7" name="Text Box 21"/>
          <p:cNvSpPr txBox="1">
            <a:spLocks noChangeArrowheads="1"/>
          </p:cNvSpPr>
          <p:nvPr/>
        </p:nvSpPr>
        <p:spPr bwMode="auto">
          <a:xfrm>
            <a:off x="609600" y="28336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提示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16758" name="Text Box 22"/>
          <p:cNvSpPr txBox="1">
            <a:spLocks noChangeArrowheads="1"/>
          </p:cNvSpPr>
          <p:nvPr/>
        </p:nvSpPr>
        <p:spPr bwMode="auto">
          <a:xfrm>
            <a:off x="1676400" y="28194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交换积分顺序后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/>
              <a:t> , </a:t>
            </a:r>
            <a:r>
              <a:rPr lang="en-US" altLang="zh-CN" i="1"/>
              <a:t>y</a:t>
            </a:r>
            <a:r>
              <a:rPr lang="zh-CN" altLang="en-US"/>
              <a:t>互换 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792913" y="2406650"/>
            <a:ext cx="750887" cy="412750"/>
            <a:chOff x="4279" y="988"/>
            <a:chExt cx="473" cy="260"/>
          </a:xfrm>
        </p:grpSpPr>
        <p:sp>
          <p:nvSpPr>
            <p:cNvPr id="26661" name="Line 24"/>
            <p:cNvSpPr>
              <a:spLocks noChangeShapeType="1"/>
            </p:cNvSpPr>
            <p:nvPr/>
          </p:nvSpPr>
          <p:spPr bwMode="auto">
            <a:xfrm>
              <a:off x="4464" y="1104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43" name="Object 25"/>
            <p:cNvGraphicFramePr>
              <a:graphicFrameLocks noChangeAspect="1"/>
            </p:cNvGraphicFramePr>
            <p:nvPr/>
          </p:nvGraphicFramePr>
          <p:xfrm>
            <a:off x="4279" y="988"/>
            <a:ext cx="22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9" name="公式" r:id="rId21" imgW="139680" imgH="164880" progId="Equation.3">
                    <p:embed/>
                  </p:oleObj>
                </mc:Choice>
                <mc:Fallback>
                  <p:oleObj name="公式" r:id="rId2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988"/>
                          <a:ext cx="22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99313" y="2057400"/>
            <a:ext cx="317500" cy="1343025"/>
            <a:chOff x="4535" y="768"/>
            <a:chExt cx="200" cy="846"/>
          </a:xfrm>
        </p:grpSpPr>
        <p:sp>
          <p:nvSpPr>
            <p:cNvPr id="26659" name="Line 27"/>
            <p:cNvSpPr>
              <a:spLocks noChangeShapeType="1"/>
            </p:cNvSpPr>
            <p:nvPr/>
          </p:nvSpPr>
          <p:spPr bwMode="auto">
            <a:xfrm>
              <a:off x="4608" y="76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Line 28"/>
            <p:cNvSpPr>
              <a:spLocks noChangeShapeType="1"/>
            </p:cNvSpPr>
            <p:nvPr/>
          </p:nvSpPr>
          <p:spPr bwMode="auto">
            <a:xfrm>
              <a:off x="460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42" name="Object 29"/>
            <p:cNvGraphicFramePr>
              <a:graphicFrameLocks noChangeAspect="1"/>
            </p:cNvGraphicFramePr>
            <p:nvPr/>
          </p:nvGraphicFramePr>
          <p:xfrm>
            <a:off x="4535" y="1392"/>
            <a:ext cx="20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0" name="公式" r:id="rId23" imgW="126720" imgH="139680" progId="Equation.3">
                    <p:embed/>
                  </p:oleObj>
                </mc:Choice>
                <mc:Fallback>
                  <p:oleObj name="公式" r:id="rId2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5" y="1392"/>
                          <a:ext cx="20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66" name="Object 30"/>
          <p:cNvGraphicFramePr>
            <a:graphicFrameLocks noChangeAspect="1"/>
          </p:cNvGraphicFramePr>
          <p:nvPr/>
        </p:nvGraphicFramePr>
        <p:xfrm>
          <a:off x="1066800" y="3714750"/>
          <a:ext cx="495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1" name="Equation" r:id="rId25" imgW="495000" imgH="304560" progId="Equation.3">
                  <p:embed/>
                </p:oleObj>
              </mc:Choice>
              <mc:Fallback>
                <p:oleObj name="Equation" r:id="rId25" imgW="4950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14750"/>
                        <a:ext cx="495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7" name="Object 31"/>
          <p:cNvGraphicFramePr>
            <a:graphicFrameLocks noChangeAspect="1"/>
          </p:cNvGraphicFramePr>
          <p:nvPr/>
        </p:nvGraphicFramePr>
        <p:xfrm>
          <a:off x="2343150" y="3505200"/>
          <a:ext cx="2311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2" name="Equation" r:id="rId27" imgW="2311200" imgH="761760" progId="Equation.3">
                  <p:embed/>
                </p:oleObj>
              </mc:Choice>
              <mc:Fallback>
                <p:oleObj name="Equation" r:id="rId27" imgW="23112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505200"/>
                        <a:ext cx="2311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8" name="Object 32"/>
          <p:cNvGraphicFramePr>
            <a:graphicFrameLocks noChangeAspect="1"/>
          </p:cNvGraphicFramePr>
          <p:nvPr/>
        </p:nvGraphicFramePr>
        <p:xfrm>
          <a:off x="1593850" y="3505200"/>
          <a:ext cx="774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3" name="Equation" r:id="rId29" imgW="774360" imgH="761760" progId="Equation.3">
                  <p:embed/>
                </p:oleObj>
              </mc:Choice>
              <mc:Fallback>
                <p:oleObj name="Equation" r:id="rId29" imgW="77436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3505200"/>
                        <a:ext cx="774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9" name="Object 33"/>
          <p:cNvGraphicFramePr>
            <a:graphicFrameLocks noChangeAspect="1"/>
          </p:cNvGraphicFramePr>
          <p:nvPr/>
        </p:nvGraphicFramePr>
        <p:xfrm>
          <a:off x="5848350" y="3505200"/>
          <a:ext cx="218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4" name="Equation" r:id="rId31" imgW="2184120" imgH="761760" progId="Equation.3">
                  <p:embed/>
                </p:oleObj>
              </mc:Choice>
              <mc:Fallback>
                <p:oleObj name="Equation" r:id="rId31" imgW="218412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3505200"/>
                        <a:ext cx="2184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0" name="Object 34"/>
          <p:cNvGraphicFramePr>
            <a:graphicFrameLocks noChangeAspect="1"/>
          </p:cNvGraphicFramePr>
          <p:nvPr/>
        </p:nvGraphicFramePr>
        <p:xfrm>
          <a:off x="4762500" y="3506788"/>
          <a:ext cx="1054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Equation" r:id="rId33" imgW="1054080" imgH="761760" progId="Equation.3">
                  <p:embed/>
                </p:oleObj>
              </mc:Choice>
              <mc:Fallback>
                <p:oleObj name="Equation" r:id="rId33" imgW="105408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506788"/>
                        <a:ext cx="1054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1" name="Object 35"/>
          <p:cNvGraphicFramePr>
            <a:graphicFrameLocks noChangeAspect="1"/>
          </p:cNvGraphicFramePr>
          <p:nvPr/>
        </p:nvGraphicFramePr>
        <p:xfrm>
          <a:off x="460375" y="4619625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Equation" r:id="rId35" imgW="1091880" imgH="393480" progId="Equation.3">
                  <p:embed/>
                </p:oleObj>
              </mc:Choice>
              <mc:Fallback>
                <p:oleObj name="Equation" r:id="rId35" imgW="1091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4619625"/>
                        <a:ext cx="1092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2" name="Object 36"/>
          <p:cNvGraphicFramePr>
            <a:graphicFrameLocks noChangeAspect="1"/>
          </p:cNvGraphicFramePr>
          <p:nvPr/>
        </p:nvGraphicFramePr>
        <p:xfrm>
          <a:off x="1619250" y="4421188"/>
          <a:ext cx="3213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7" name="Equation" r:id="rId37" imgW="3213000" imgH="761760" progId="Equation.3">
                  <p:embed/>
                </p:oleObj>
              </mc:Choice>
              <mc:Fallback>
                <p:oleObj name="Equation" r:id="rId37" imgW="321300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421188"/>
                        <a:ext cx="3213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3" name="Object 37"/>
          <p:cNvGraphicFramePr>
            <a:graphicFrameLocks noChangeAspect="1"/>
          </p:cNvGraphicFramePr>
          <p:nvPr/>
        </p:nvGraphicFramePr>
        <p:xfrm>
          <a:off x="5707063" y="4421188"/>
          <a:ext cx="218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8" name="Equation" r:id="rId39" imgW="2184120" imgH="761760" progId="Equation.3">
                  <p:embed/>
                </p:oleObj>
              </mc:Choice>
              <mc:Fallback>
                <p:oleObj name="Equation" r:id="rId39" imgW="218412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421188"/>
                        <a:ext cx="2184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4" name="Object 38"/>
          <p:cNvGraphicFramePr>
            <a:graphicFrameLocks noChangeAspect="1"/>
          </p:cNvGraphicFramePr>
          <p:nvPr/>
        </p:nvGraphicFramePr>
        <p:xfrm>
          <a:off x="4883150" y="4421188"/>
          <a:ext cx="76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9" name="Equation" r:id="rId41" imgW="761760" imgH="761760" progId="Equation.3">
                  <p:embed/>
                </p:oleObj>
              </mc:Choice>
              <mc:Fallback>
                <p:oleObj name="Equation" r:id="rId41" imgW="76176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4421188"/>
                        <a:ext cx="76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5" name="Object 39"/>
          <p:cNvGraphicFramePr>
            <a:graphicFrameLocks noChangeAspect="1"/>
          </p:cNvGraphicFramePr>
          <p:nvPr/>
        </p:nvGraphicFramePr>
        <p:xfrm>
          <a:off x="1333500" y="5334000"/>
          <a:ext cx="1054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0" name="Equation" r:id="rId43" imgW="1054080" imgH="761760" progId="Equation.3">
                  <p:embed/>
                </p:oleObj>
              </mc:Choice>
              <mc:Fallback>
                <p:oleObj name="Equation" r:id="rId43" imgW="105408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5334000"/>
                        <a:ext cx="1054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6" name="Object 40"/>
          <p:cNvGraphicFramePr>
            <a:graphicFrameLocks noChangeAspect="1"/>
          </p:cNvGraphicFramePr>
          <p:nvPr/>
        </p:nvGraphicFramePr>
        <p:xfrm>
          <a:off x="2417763" y="5334000"/>
          <a:ext cx="218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1" name="Equation" r:id="rId45" imgW="2184120" imgH="761760" progId="Equation.3">
                  <p:embed/>
                </p:oleObj>
              </mc:Choice>
              <mc:Fallback>
                <p:oleObj name="Equation" r:id="rId45" imgW="218412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5334000"/>
                        <a:ext cx="2184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7" name="Object 41"/>
          <p:cNvGraphicFramePr>
            <a:graphicFrameLocks noChangeAspect="1"/>
          </p:cNvGraphicFramePr>
          <p:nvPr/>
        </p:nvGraphicFramePr>
        <p:xfrm>
          <a:off x="4597400" y="5334000"/>
          <a:ext cx="3327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2" name="Equation" r:id="rId47" imgW="3327120" imgH="761760" progId="Equation.3">
                  <p:embed/>
                </p:oleObj>
              </mc:Choice>
              <mc:Fallback>
                <p:oleObj name="Equation" r:id="rId47" imgW="332712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5334000"/>
                        <a:ext cx="3327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8" name="Object 42"/>
          <p:cNvGraphicFramePr>
            <a:graphicFrameLocks noChangeAspect="1"/>
          </p:cNvGraphicFramePr>
          <p:nvPr/>
        </p:nvGraphicFramePr>
        <p:xfrm>
          <a:off x="7962900" y="5437188"/>
          <a:ext cx="72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3" name="Equation" r:id="rId49" imgW="723600" imgH="431640" progId="Equation.3">
                  <p:embed/>
                </p:oleObj>
              </mc:Choice>
              <mc:Fallback>
                <p:oleObj name="Equation" r:id="rId49" imgW="723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5437188"/>
                        <a:ext cx="72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1005880" y="1340768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/>
              <a:t>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2046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3" grpId="0" autoUpdateAnimBg="0"/>
      <p:bldP spid="116755" grpId="0" autoUpdateAnimBg="0"/>
      <p:bldP spid="116757" grpId="0" autoUpdateAnimBg="0"/>
      <p:bldP spid="116758" grpId="0" autoUpdateAnimBg="0"/>
      <p:bldP spid="4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7800975" y="3124200"/>
            <a:ext cx="249238" cy="1227138"/>
            <a:chOff x="4914" y="1968"/>
            <a:chExt cx="157" cy="773"/>
          </a:xfrm>
        </p:grpSpPr>
        <p:graphicFrame>
          <p:nvGraphicFramePr>
            <p:cNvPr id="8213" name="Object 24"/>
            <p:cNvGraphicFramePr>
              <a:graphicFrameLocks noChangeAspect="1"/>
            </p:cNvGraphicFramePr>
            <p:nvPr/>
          </p:nvGraphicFramePr>
          <p:xfrm>
            <a:off x="4914" y="2539"/>
            <a:ext cx="157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1" name="公式" r:id="rId3" imgW="126720" imgH="164880" progId="Equation.3">
                    <p:embed/>
                  </p:oleObj>
                </mc:Choice>
                <mc:Fallback>
                  <p:oleObj name="公式" r:id="rId3" imgW="126720" imgH="1648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2539"/>
                          <a:ext cx="157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0" name="Line 38"/>
            <p:cNvSpPr>
              <a:spLocks noChangeShapeType="1"/>
            </p:cNvSpPr>
            <p:nvPr/>
          </p:nvSpPr>
          <p:spPr bwMode="auto">
            <a:xfrm flipV="1">
              <a:off x="4987" y="1968"/>
              <a:ext cx="0" cy="5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4648200" cy="617538"/>
          </a:xfrm>
        </p:spPr>
        <p:txBody>
          <a:bodyPr/>
          <a:lstStyle/>
          <a:p>
            <a:pPr algn="l" eaLnBrk="1" hangingPunct="1"/>
            <a:r>
              <a:rPr kumimoji="0" lang="zh-CN" altLang="en-US" sz="2800" b="1" smtClean="0">
                <a:ea typeface="楷体_GB2312" pitchFamily="49" charset="-122"/>
              </a:rPr>
              <a:t>例</a:t>
            </a:r>
            <a:r>
              <a:rPr kumimoji="0" lang="en-US" altLang="zh-CN" sz="2800" b="1" smtClean="0">
                <a:ea typeface="楷体_GB2312" pitchFamily="49" charset="-122"/>
              </a:rPr>
              <a:t>4.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交换下列积分顺序</a:t>
            </a:r>
          </a:p>
        </p:txBody>
      </p:sp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1362075" y="914400"/>
          <a:ext cx="71723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Equation" r:id="rId5" imgW="7175160" imgH="1041120" progId="Equation.3">
                  <p:embed/>
                </p:oleObj>
              </mc:Choice>
              <mc:Fallback>
                <p:oleObj name="Equation" r:id="rId5" imgW="7175160" imgH="1041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914400"/>
                        <a:ext cx="717232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609600" y="19812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</a:t>
            </a:r>
            <a:r>
              <a:rPr lang="en-US" altLang="zh-CN" b="1">
                <a:solidFill>
                  <a:schemeClr val="tx2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积分域由两部分组成</a:t>
            </a:r>
            <a:r>
              <a:rPr lang="en-US" altLang="zh-CN"/>
              <a:t>:</a:t>
            </a:r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679450" y="2590800"/>
          <a:ext cx="248761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Equation" r:id="rId7" imgW="2489040" imgH="1066680" progId="Equation.3">
                  <p:embed/>
                </p:oleObj>
              </mc:Choice>
              <mc:Fallback>
                <p:oleObj name="Equation" r:id="rId7" imgW="2489040" imgH="10666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590800"/>
                        <a:ext cx="248761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7021513" y="2430463"/>
            <a:ext cx="1870075" cy="1966912"/>
            <a:chOff x="4272" y="1872"/>
            <a:chExt cx="1309" cy="1376"/>
          </a:xfrm>
        </p:grpSpPr>
        <p:grpSp>
          <p:nvGrpSpPr>
            <p:cNvPr id="8227" name="Group 7"/>
            <p:cNvGrpSpPr>
              <a:grpSpLocks/>
            </p:cNvGrpSpPr>
            <p:nvPr/>
          </p:nvGrpSpPr>
          <p:grpSpPr bwMode="auto">
            <a:xfrm>
              <a:off x="4272" y="1872"/>
              <a:ext cx="1309" cy="1143"/>
              <a:chOff x="4272" y="1872"/>
              <a:chExt cx="1309" cy="1143"/>
            </a:xfrm>
          </p:grpSpPr>
          <p:sp>
            <p:nvSpPr>
              <p:cNvPr id="8228" name="Arc 8"/>
              <p:cNvSpPr>
                <a:spLocks/>
              </p:cNvSpPr>
              <p:nvPr/>
            </p:nvSpPr>
            <p:spPr bwMode="auto">
              <a:xfrm>
                <a:off x="4273" y="2343"/>
                <a:ext cx="864" cy="646"/>
              </a:xfrm>
              <a:custGeom>
                <a:avLst/>
                <a:gdLst>
                  <a:gd name="T0" fmla="*/ 634 w 21600"/>
                  <a:gd name="T1" fmla="*/ 0 h 14681"/>
                  <a:gd name="T2" fmla="*/ 864 w 21600"/>
                  <a:gd name="T3" fmla="*/ 646 h 14681"/>
                  <a:gd name="T4" fmla="*/ 0 w 21600"/>
                  <a:gd name="T5" fmla="*/ 646 h 1468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4681"/>
                  <a:gd name="T11" fmla="*/ 21600 w 21600"/>
                  <a:gd name="T12" fmla="*/ 14681 h 146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4681" fill="none" extrusionOk="0">
                    <a:moveTo>
                      <a:pt x="15843" y="0"/>
                    </a:moveTo>
                    <a:cubicBezTo>
                      <a:pt x="19544" y="3993"/>
                      <a:pt x="21600" y="9236"/>
                      <a:pt x="21600" y="14681"/>
                    </a:cubicBezTo>
                  </a:path>
                  <a:path w="21600" h="14681" stroke="0" extrusionOk="0">
                    <a:moveTo>
                      <a:pt x="15843" y="0"/>
                    </a:moveTo>
                    <a:cubicBezTo>
                      <a:pt x="19544" y="3993"/>
                      <a:pt x="21600" y="9236"/>
                      <a:pt x="21600" y="14681"/>
                    </a:cubicBezTo>
                    <a:lnTo>
                      <a:pt x="0" y="14681"/>
                    </a:lnTo>
                    <a:close/>
                  </a:path>
                </a:pathLst>
              </a:custGeom>
              <a:solidFill>
                <a:srgbClr val="00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9" name="Arc 9"/>
              <p:cNvSpPr>
                <a:spLocks/>
              </p:cNvSpPr>
              <p:nvPr/>
            </p:nvSpPr>
            <p:spPr bwMode="auto">
              <a:xfrm>
                <a:off x="4272" y="2065"/>
                <a:ext cx="871" cy="950"/>
              </a:xfrm>
              <a:custGeom>
                <a:avLst/>
                <a:gdLst>
                  <a:gd name="T0" fmla="*/ 0 w 21751"/>
                  <a:gd name="T1" fmla="*/ 0 h 21600"/>
                  <a:gd name="T2" fmla="*/ 871 w 21751"/>
                  <a:gd name="T3" fmla="*/ 913 h 21600"/>
                  <a:gd name="T4" fmla="*/ 7 w 21751"/>
                  <a:gd name="T5" fmla="*/ 950 h 21600"/>
                  <a:gd name="T6" fmla="*/ 0 60000 65536"/>
                  <a:gd name="T7" fmla="*/ 0 60000 65536"/>
                  <a:gd name="T8" fmla="*/ 0 60000 65536"/>
                  <a:gd name="T9" fmla="*/ 0 w 21751"/>
                  <a:gd name="T10" fmla="*/ 0 h 21600"/>
                  <a:gd name="T11" fmla="*/ 21751 w 2175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51" h="21600" fill="none" extrusionOk="0">
                    <a:moveTo>
                      <a:pt x="-1" y="0"/>
                    </a:moveTo>
                    <a:cubicBezTo>
                      <a:pt x="55" y="0"/>
                      <a:pt x="111" y="-1"/>
                      <a:pt x="168" y="0"/>
                    </a:cubicBezTo>
                    <a:cubicBezTo>
                      <a:pt x="11767" y="0"/>
                      <a:pt x="21295" y="9161"/>
                      <a:pt x="21751" y="20751"/>
                    </a:cubicBezTo>
                  </a:path>
                  <a:path w="21751" h="21600" stroke="0" extrusionOk="0">
                    <a:moveTo>
                      <a:pt x="-1" y="0"/>
                    </a:moveTo>
                    <a:cubicBezTo>
                      <a:pt x="55" y="0"/>
                      <a:pt x="111" y="-1"/>
                      <a:pt x="168" y="0"/>
                    </a:cubicBezTo>
                    <a:cubicBezTo>
                      <a:pt x="11767" y="0"/>
                      <a:pt x="21295" y="9161"/>
                      <a:pt x="21751" y="20751"/>
                    </a:cubicBezTo>
                    <a:lnTo>
                      <a:pt x="168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12" name="Object 10"/>
              <p:cNvGraphicFramePr>
                <a:graphicFrameLocks noChangeAspect="1"/>
              </p:cNvGraphicFramePr>
              <p:nvPr/>
            </p:nvGraphicFramePr>
            <p:xfrm>
              <a:off x="4559" y="1872"/>
              <a:ext cx="1022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14" name="公式" r:id="rId9" imgW="736560" imgH="228600" progId="Equation.3">
                      <p:embed/>
                    </p:oleObj>
                  </mc:Choice>
                  <mc:Fallback>
                    <p:oleObj name="公式" r:id="rId9" imgW="736560" imgH="2286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9" y="1872"/>
                            <a:ext cx="1022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10" name="Object 11"/>
            <p:cNvGraphicFramePr>
              <a:graphicFrameLocks noChangeAspect="1"/>
            </p:cNvGraphicFramePr>
            <p:nvPr/>
          </p:nvGraphicFramePr>
          <p:xfrm>
            <a:off x="4864" y="2607"/>
            <a:ext cx="29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" name="公式" r:id="rId11" imgW="215640" imgH="215640" progId="Equation.3">
                    <p:embed/>
                  </p:oleObj>
                </mc:Choice>
                <mc:Fallback>
                  <p:oleObj name="公式" r:id="rId11" imgW="215640" imgH="2156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" y="2607"/>
                          <a:ext cx="29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12"/>
            <p:cNvGraphicFramePr>
              <a:graphicFrameLocks noChangeAspect="1"/>
            </p:cNvGraphicFramePr>
            <p:nvPr/>
          </p:nvGraphicFramePr>
          <p:xfrm>
            <a:off x="4992" y="2976"/>
            <a:ext cx="4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" name="公式" r:id="rId13" imgW="317160" imgH="215640" progId="Equation.3">
                    <p:embed/>
                  </p:oleObj>
                </mc:Choice>
                <mc:Fallback>
                  <p:oleObj name="公式" r:id="rId13" imgW="31716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976"/>
                          <a:ext cx="4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778625" y="2109788"/>
            <a:ext cx="2136775" cy="2233612"/>
            <a:chOff x="4270" y="1329"/>
            <a:chExt cx="1346" cy="1407"/>
          </a:xfrm>
        </p:grpSpPr>
        <p:sp>
          <p:nvSpPr>
            <p:cNvPr id="8225" name="Line 14"/>
            <p:cNvSpPr>
              <a:spLocks noChangeShapeType="1"/>
            </p:cNvSpPr>
            <p:nvPr/>
          </p:nvSpPr>
          <p:spPr bwMode="auto">
            <a:xfrm flipV="1">
              <a:off x="4422" y="1358"/>
              <a:ext cx="0" cy="1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Line 15"/>
            <p:cNvSpPr>
              <a:spLocks noChangeShapeType="1"/>
            </p:cNvSpPr>
            <p:nvPr/>
          </p:nvSpPr>
          <p:spPr bwMode="auto">
            <a:xfrm flipV="1">
              <a:off x="4422" y="2525"/>
              <a:ext cx="11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7" name="Object 16"/>
            <p:cNvGraphicFramePr>
              <a:graphicFrameLocks noChangeAspect="1"/>
            </p:cNvGraphicFramePr>
            <p:nvPr/>
          </p:nvGraphicFramePr>
          <p:xfrm>
            <a:off x="4469" y="1329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7" name="Equation" r:id="rId15" imgW="241200" imgH="317160" progId="Equation.3">
                    <p:embed/>
                  </p:oleObj>
                </mc:Choice>
                <mc:Fallback>
                  <p:oleObj name="Equation" r:id="rId15" imgW="241200" imgH="317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9" y="1329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17"/>
            <p:cNvGraphicFramePr>
              <a:graphicFrameLocks noChangeAspect="1"/>
            </p:cNvGraphicFramePr>
            <p:nvPr/>
          </p:nvGraphicFramePr>
          <p:xfrm>
            <a:off x="5472" y="256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8" name="Equation" r:id="rId17" imgW="228600" imgH="241200" progId="Equation.3">
                    <p:embed/>
                  </p:oleObj>
                </mc:Choice>
                <mc:Fallback>
                  <p:oleObj name="Equation" r:id="rId17" imgW="22860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256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18"/>
            <p:cNvGraphicFramePr>
              <a:graphicFrameLocks noChangeAspect="1"/>
            </p:cNvGraphicFramePr>
            <p:nvPr/>
          </p:nvGraphicFramePr>
          <p:xfrm>
            <a:off x="4270" y="2537"/>
            <a:ext cx="19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9" name="Equation" r:id="rId19" imgW="304560" imgH="317160" progId="Equation.3">
                    <p:embed/>
                  </p:oleObj>
                </mc:Choice>
                <mc:Fallback>
                  <p:oleObj name="Equation" r:id="rId19" imgW="304560" imgH="3171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0" y="2537"/>
                          <a:ext cx="19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6750050" y="2979738"/>
            <a:ext cx="1163638" cy="322262"/>
            <a:chOff x="4252" y="1877"/>
            <a:chExt cx="733" cy="203"/>
          </a:xfrm>
        </p:grpSpPr>
        <p:sp>
          <p:nvSpPr>
            <p:cNvPr id="8224" name="Line 23"/>
            <p:cNvSpPr>
              <a:spLocks noChangeShapeType="1"/>
            </p:cNvSpPr>
            <p:nvPr/>
          </p:nvSpPr>
          <p:spPr bwMode="auto">
            <a:xfrm flipH="1">
              <a:off x="4423" y="1963"/>
              <a:ext cx="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6" name="Object 27"/>
            <p:cNvGraphicFramePr>
              <a:graphicFrameLocks noChangeAspect="1"/>
            </p:cNvGraphicFramePr>
            <p:nvPr/>
          </p:nvGraphicFramePr>
          <p:xfrm>
            <a:off x="4252" y="1877"/>
            <a:ext cx="15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0" name="公式" r:id="rId21" imgW="126720" imgH="164880" progId="Equation.3">
                    <p:embed/>
                  </p:oleObj>
                </mc:Choice>
                <mc:Fallback>
                  <p:oleObj name="公式" r:id="rId21" imgW="126720" imgH="1648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1877"/>
                          <a:ext cx="15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36" name="Object 28"/>
          <p:cNvGraphicFramePr>
            <a:graphicFrameLocks noChangeAspect="1"/>
          </p:cNvGraphicFramePr>
          <p:nvPr/>
        </p:nvGraphicFramePr>
        <p:xfrm>
          <a:off x="3544888" y="2584450"/>
          <a:ext cx="308451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quation" r:id="rId23" imgW="3085920" imgH="1091880" progId="Equation.3">
                  <p:embed/>
                </p:oleObj>
              </mc:Choice>
              <mc:Fallback>
                <p:oleObj name="Equation" r:id="rId23" imgW="3085920" imgH="10918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2584450"/>
                        <a:ext cx="308451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7" name="Object 29"/>
          <p:cNvGraphicFramePr>
            <a:graphicFrameLocks noChangeAspect="1"/>
          </p:cNvGraphicFramePr>
          <p:nvPr/>
        </p:nvGraphicFramePr>
        <p:xfrm>
          <a:off x="406400" y="3733800"/>
          <a:ext cx="226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Equation" r:id="rId25" imgW="2260440" imgH="457200" progId="Equation.3">
                  <p:embed/>
                </p:oleObj>
              </mc:Choice>
              <mc:Fallback>
                <p:oleObj name="Equation" r:id="rId25" imgW="226044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733800"/>
                        <a:ext cx="226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8" name="Object 30"/>
          <p:cNvGraphicFramePr>
            <a:graphicFrameLocks noChangeAspect="1"/>
          </p:cNvGraphicFramePr>
          <p:nvPr/>
        </p:nvGraphicFramePr>
        <p:xfrm>
          <a:off x="2101850" y="4514850"/>
          <a:ext cx="762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Equation" r:id="rId27" imgW="761760" imgH="965160" progId="Equation.3">
                  <p:embed/>
                </p:oleObj>
              </mc:Choice>
              <mc:Fallback>
                <p:oleObj name="Equation" r:id="rId27" imgW="761760" imgH="965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514850"/>
                        <a:ext cx="762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39" name="Text Box 31"/>
          <p:cNvSpPr txBox="1">
            <a:spLocks noChangeArrowheads="1"/>
          </p:cNvSpPr>
          <p:nvPr/>
        </p:nvSpPr>
        <p:spPr bwMode="auto">
          <a:xfrm>
            <a:off x="2667000" y="37338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视为</a:t>
            </a:r>
            <a:r>
              <a:rPr lang="en-US" altLang="zh-CN" i="1"/>
              <a:t>Y </a:t>
            </a:r>
            <a:r>
              <a:rPr lang="en-US" altLang="zh-CN" i="1"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/>
              <a:t>型区域 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graphicFrame>
        <p:nvGraphicFramePr>
          <p:cNvPr id="119840" name="Object 32"/>
          <p:cNvGraphicFramePr>
            <a:graphicFrameLocks noChangeAspect="1"/>
          </p:cNvGraphicFramePr>
          <p:nvPr/>
        </p:nvGraphicFramePr>
        <p:xfrm>
          <a:off x="2770188" y="4368800"/>
          <a:ext cx="27924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Equation" r:id="rId29" imgW="2793960" imgH="583920" progId="Equation.3">
                  <p:embed/>
                </p:oleObj>
              </mc:Choice>
              <mc:Fallback>
                <p:oleObj name="Equation" r:id="rId29" imgW="2793960" imgH="5839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4368800"/>
                        <a:ext cx="27924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1" name="Object 33"/>
          <p:cNvGraphicFramePr>
            <a:graphicFrameLocks noChangeAspect="1"/>
          </p:cNvGraphicFramePr>
          <p:nvPr/>
        </p:nvGraphicFramePr>
        <p:xfrm>
          <a:off x="2857500" y="5092700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31" imgW="1333440" imgH="393480" progId="Equation.3">
                  <p:embed/>
                </p:oleObj>
              </mc:Choice>
              <mc:Fallback>
                <p:oleObj name="Equation" r:id="rId31" imgW="133344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092700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2" name="Object 34"/>
          <p:cNvGraphicFramePr>
            <a:graphicFrameLocks noChangeAspect="1"/>
          </p:cNvGraphicFramePr>
          <p:nvPr/>
        </p:nvGraphicFramePr>
        <p:xfrm>
          <a:off x="1219200" y="5588000"/>
          <a:ext cx="31607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33" imgW="3162240" imgH="736560" progId="Equation.3">
                  <p:embed/>
                </p:oleObj>
              </mc:Choice>
              <mc:Fallback>
                <p:oleObj name="Equation" r:id="rId33" imgW="3162240" imgH="736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88000"/>
                        <a:ext cx="31607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3" name="Object 35"/>
          <p:cNvGraphicFramePr>
            <a:graphicFrameLocks noChangeAspect="1"/>
          </p:cNvGraphicFramePr>
          <p:nvPr/>
        </p:nvGraphicFramePr>
        <p:xfrm>
          <a:off x="5518150" y="5410200"/>
          <a:ext cx="25257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35" imgW="2527200" imgH="927000" progId="Equation.3">
                  <p:embed/>
                </p:oleObj>
              </mc:Choice>
              <mc:Fallback>
                <p:oleObj name="Equation" r:id="rId35" imgW="2527200" imgH="9270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5410200"/>
                        <a:ext cx="25257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4" name="Object 36"/>
          <p:cNvGraphicFramePr>
            <a:graphicFrameLocks noChangeAspect="1"/>
          </p:cNvGraphicFramePr>
          <p:nvPr/>
        </p:nvGraphicFramePr>
        <p:xfrm>
          <a:off x="4445000" y="5486400"/>
          <a:ext cx="1079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Equation" r:id="rId37" imgW="1079280" imgH="850680" progId="Equation.3">
                  <p:embed/>
                </p:oleObj>
              </mc:Choice>
              <mc:Fallback>
                <p:oleObj name="Equation" r:id="rId37" imgW="1079280" imgH="8506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5486400"/>
                        <a:ext cx="1079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7021513" y="3116263"/>
            <a:ext cx="892175" cy="901700"/>
            <a:chOff x="4423" y="1963"/>
            <a:chExt cx="562" cy="568"/>
          </a:xfrm>
        </p:grpSpPr>
        <p:sp>
          <p:nvSpPr>
            <p:cNvPr id="8223" name="Freeform 21"/>
            <p:cNvSpPr>
              <a:spLocks/>
            </p:cNvSpPr>
            <p:nvPr/>
          </p:nvSpPr>
          <p:spPr bwMode="auto">
            <a:xfrm>
              <a:off x="4423" y="1963"/>
              <a:ext cx="562" cy="562"/>
            </a:xfrm>
            <a:custGeom>
              <a:avLst/>
              <a:gdLst>
                <a:gd name="T0" fmla="*/ 0 w 624"/>
                <a:gd name="T1" fmla="*/ 624 h 624"/>
                <a:gd name="T2" fmla="*/ 624 w 624"/>
                <a:gd name="T3" fmla="*/ 624 h 624"/>
                <a:gd name="T4" fmla="*/ 624 w 624"/>
                <a:gd name="T5" fmla="*/ 0 h 624"/>
                <a:gd name="T6" fmla="*/ 0 60000 65536"/>
                <a:gd name="T7" fmla="*/ 0 60000 65536"/>
                <a:gd name="T8" fmla="*/ 0 60000 65536"/>
                <a:gd name="T9" fmla="*/ 0 w 624"/>
                <a:gd name="T10" fmla="*/ 0 h 624"/>
                <a:gd name="T11" fmla="*/ 624 w 624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624">
                  <a:moveTo>
                    <a:pt x="0" y="624"/>
                  </a:moveTo>
                  <a:lnTo>
                    <a:pt x="624" y="624"/>
                  </a:lnTo>
                  <a:lnTo>
                    <a:pt x="624" y="0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5" name="Object 25"/>
            <p:cNvGraphicFramePr>
              <a:graphicFrameLocks noChangeAspect="1"/>
            </p:cNvGraphicFramePr>
            <p:nvPr/>
          </p:nvGraphicFramePr>
          <p:xfrm>
            <a:off x="4747" y="2266"/>
            <a:ext cx="23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9" name="公式" r:id="rId39" imgW="190440" imgH="215640" progId="Equation.3">
                    <p:embed/>
                  </p:oleObj>
                </mc:Choice>
                <mc:Fallback>
                  <p:oleObj name="公式" r:id="rId39" imgW="190440" imgH="21564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7" y="2266"/>
                          <a:ext cx="238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9830" name="Freeform 22"/>
          <p:cNvSpPr>
            <a:spLocks/>
          </p:cNvSpPr>
          <p:nvPr/>
        </p:nvSpPr>
        <p:spPr bwMode="auto">
          <a:xfrm>
            <a:off x="7021513" y="3116263"/>
            <a:ext cx="892175" cy="892175"/>
          </a:xfrm>
          <a:custGeom>
            <a:avLst/>
            <a:gdLst>
              <a:gd name="T0" fmla="*/ 0 w 624"/>
              <a:gd name="T1" fmla="*/ 624 h 624"/>
              <a:gd name="T2" fmla="*/ 336 w 624"/>
              <a:gd name="T3" fmla="*/ 480 h 624"/>
              <a:gd name="T4" fmla="*/ 624 w 624"/>
              <a:gd name="T5" fmla="*/ 0 h 624"/>
              <a:gd name="T6" fmla="*/ 0 60000 65536"/>
              <a:gd name="T7" fmla="*/ 0 60000 65536"/>
              <a:gd name="T8" fmla="*/ 0 60000 65536"/>
              <a:gd name="T9" fmla="*/ 0 w 624"/>
              <a:gd name="T10" fmla="*/ 0 h 624"/>
              <a:gd name="T11" fmla="*/ 624 w 62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624">
                <a:moveTo>
                  <a:pt x="0" y="624"/>
                </a:moveTo>
                <a:cubicBezTo>
                  <a:pt x="116" y="604"/>
                  <a:pt x="232" y="584"/>
                  <a:pt x="336" y="480"/>
                </a:cubicBezTo>
                <a:cubicBezTo>
                  <a:pt x="440" y="376"/>
                  <a:pt x="532" y="188"/>
                  <a:pt x="624" y="0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9834" name="Object 26"/>
          <p:cNvGraphicFramePr>
            <a:graphicFrameLocks noChangeAspect="1"/>
          </p:cNvGraphicFramePr>
          <p:nvPr/>
        </p:nvGraphicFramePr>
        <p:xfrm>
          <a:off x="6742113" y="3254375"/>
          <a:ext cx="10334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0" name="公式" r:id="rId41" imgW="520560" imgH="241200" progId="Equation.3">
                  <p:embed/>
                </p:oleObj>
              </mc:Choice>
              <mc:Fallback>
                <p:oleObj name="公式" r:id="rId41" imgW="520560" imgH="241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3254375"/>
                        <a:ext cx="10334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build="p" autoUpdateAnimBg="0"/>
      <p:bldP spid="119839" grpId="0" autoUpdateAnimBg="0"/>
      <p:bldP spid="119830" grpId="0" animBg="1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C:\POffice\Templates\空演示文稿.pot</Template>
  <TotalTime>4157</TotalTime>
  <Words>383</Words>
  <Application>Microsoft Office PowerPoint</Application>
  <PresentationFormat>全屏显示(4:3)</PresentationFormat>
  <Paragraphs>71</Paragraphs>
  <Slides>11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空演示文稿</vt:lpstr>
      <vt:lpstr>BMP 图象</vt:lpstr>
      <vt:lpstr>Equation</vt:lpstr>
      <vt:lpstr>公式</vt:lpstr>
      <vt:lpstr>第二节</vt:lpstr>
      <vt:lpstr>PowerPoint 演示文稿</vt:lpstr>
      <vt:lpstr>PowerPoint 演示文稿</vt:lpstr>
      <vt:lpstr>PowerPoint 演示文稿</vt:lpstr>
      <vt:lpstr>例1. 计算</vt:lpstr>
      <vt:lpstr>例2. 计算</vt:lpstr>
      <vt:lpstr>例3. 计算</vt:lpstr>
      <vt:lpstr>练习1</vt:lpstr>
      <vt:lpstr>例4. 交换下列积分顺序</vt:lpstr>
      <vt:lpstr>内容小结</vt:lpstr>
      <vt:lpstr>(3) 计算步骤及注意事项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二重积分的计算法</dc:title>
  <dc:creator>曹璎珞，李安昌</dc:creator>
  <cp:lastModifiedBy>houjy</cp:lastModifiedBy>
  <cp:revision>169</cp:revision>
  <dcterms:created xsi:type="dcterms:W3CDTF">2000-02-15T02:53:37Z</dcterms:created>
  <dcterms:modified xsi:type="dcterms:W3CDTF">2020-03-30T03:16:50Z</dcterms:modified>
</cp:coreProperties>
</file>