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39" r:id="rId3"/>
    <p:sldId id="303" r:id="rId4"/>
    <p:sldId id="323" r:id="rId5"/>
    <p:sldId id="324" r:id="rId6"/>
    <p:sldId id="340" r:id="rId7"/>
    <p:sldId id="325" r:id="rId8"/>
    <p:sldId id="326" r:id="rId9"/>
    <p:sldId id="327" r:id="rId10"/>
    <p:sldId id="330" r:id="rId11"/>
    <p:sldId id="283" r:id="rId12"/>
    <p:sldId id="292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33"/>
    <a:srgbClr val="996600"/>
    <a:srgbClr val="FF99FF"/>
    <a:srgbClr val="006600"/>
    <a:srgbClr val="008000"/>
    <a:srgbClr val="CCCC00"/>
    <a:srgbClr val="005AB4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1" autoAdjust="0"/>
    <p:restoredTop sz="95122" autoAdjust="0"/>
  </p:normalViewPr>
  <p:slideViewPr>
    <p:cSldViewPr>
      <p:cViewPr varScale="1">
        <p:scale>
          <a:sx n="50" d="100"/>
          <a:sy n="50" d="100"/>
        </p:scale>
        <p:origin x="-1320" y="-72"/>
      </p:cViewPr>
      <p:guideLst>
        <p:guide orient="horz" pos="2064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50"/>
    </p:cViewPr>
  </p:sorterViewPr>
  <p:notesViewPr>
    <p:cSldViewPr>
      <p:cViewPr varScale="1">
        <p:scale>
          <a:sx n="38" d="100"/>
          <a:sy n="38" d="100"/>
        </p:scale>
        <p:origin x="-154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13" Type="http://schemas.openxmlformats.org/officeDocument/2006/relationships/image" Target="../media/image118.emf"/><Relationship Id="rId18" Type="http://schemas.openxmlformats.org/officeDocument/2006/relationships/image" Target="../media/image123.emf"/><Relationship Id="rId3" Type="http://schemas.openxmlformats.org/officeDocument/2006/relationships/image" Target="../media/image108.emf"/><Relationship Id="rId7" Type="http://schemas.openxmlformats.org/officeDocument/2006/relationships/image" Target="../media/image112.emf"/><Relationship Id="rId12" Type="http://schemas.openxmlformats.org/officeDocument/2006/relationships/image" Target="../media/image117.emf"/><Relationship Id="rId17" Type="http://schemas.openxmlformats.org/officeDocument/2006/relationships/image" Target="../media/image122.emf"/><Relationship Id="rId2" Type="http://schemas.openxmlformats.org/officeDocument/2006/relationships/image" Target="../media/image107.emf"/><Relationship Id="rId16" Type="http://schemas.openxmlformats.org/officeDocument/2006/relationships/image" Target="../media/image121.emf"/><Relationship Id="rId1" Type="http://schemas.openxmlformats.org/officeDocument/2006/relationships/image" Target="../media/image106.emf"/><Relationship Id="rId6" Type="http://schemas.openxmlformats.org/officeDocument/2006/relationships/image" Target="../media/image111.emf"/><Relationship Id="rId11" Type="http://schemas.openxmlformats.org/officeDocument/2006/relationships/image" Target="../media/image116.emf"/><Relationship Id="rId5" Type="http://schemas.openxmlformats.org/officeDocument/2006/relationships/image" Target="../media/image110.emf"/><Relationship Id="rId15" Type="http://schemas.openxmlformats.org/officeDocument/2006/relationships/image" Target="../media/image120.emf"/><Relationship Id="rId10" Type="http://schemas.openxmlformats.org/officeDocument/2006/relationships/image" Target="../media/image115.emf"/><Relationship Id="rId19" Type="http://schemas.openxmlformats.org/officeDocument/2006/relationships/image" Target="../media/image124.emf"/><Relationship Id="rId4" Type="http://schemas.openxmlformats.org/officeDocument/2006/relationships/image" Target="../media/image109.emf"/><Relationship Id="rId9" Type="http://schemas.openxmlformats.org/officeDocument/2006/relationships/image" Target="../media/image114.emf"/><Relationship Id="rId14" Type="http://schemas.openxmlformats.org/officeDocument/2006/relationships/image" Target="../media/image119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13" Type="http://schemas.openxmlformats.org/officeDocument/2006/relationships/image" Target="../media/image139.emf"/><Relationship Id="rId3" Type="http://schemas.openxmlformats.org/officeDocument/2006/relationships/image" Target="../media/image129.emf"/><Relationship Id="rId7" Type="http://schemas.openxmlformats.org/officeDocument/2006/relationships/image" Target="../media/image133.emf"/><Relationship Id="rId12" Type="http://schemas.openxmlformats.org/officeDocument/2006/relationships/image" Target="../media/image138.emf"/><Relationship Id="rId2" Type="http://schemas.openxmlformats.org/officeDocument/2006/relationships/image" Target="../media/image128.emf"/><Relationship Id="rId1" Type="http://schemas.openxmlformats.org/officeDocument/2006/relationships/image" Target="../media/image127.emf"/><Relationship Id="rId6" Type="http://schemas.openxmlformats.org/officeDocument/2006/relationships/image" Target="../media/image132.emf"/><Relationship Id="rId11" Type="http://schemas.openxmlformats.org/officeDocument/2006/relationships/image" Target="../media/image137.emf"/><Relationship Id="rId5" Type="http://schemas.openxmlformats.org/officeDocument/2006/relationships/image" Target="../media/image131.emf"/><Relationship Id="rId10" Type="http://schemas.openxmlformats.org/officeDocument/2006/relationships/image" Target="../media/image136.emf"/><Relationship Id="rId4" Type="http://schemas.openxmlformats.org/officeDocument/2006/relationships/image" Target="../media/image130.emf"/><Relationship Id="rId9" Type="http://schemas.openxmlformats.org/officeDocument/2006/relationships/image" Target="../media/image135.emf"/><Relationship Id="rId14" Type="http://schemas.openxmlformats.org/officeDocument/2006/relationships/image" Target="../media/image140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emf"/><Relationship Id="rId13" Type="http://schemas.openxmlformats.org/officeDocument/2006/relationships/image" Target="../media/image153.emf"/><Relationship Id="rId18" Type="http://schemas.openxmlformats.org/officeDocument/2006/relationships/image" Target="../media/image158.emf"/><Relationship Id="rId3" Type="http://schemas.openxmlformats.org/officeDocument/2006/relationships/image" Target="../media/image143.emf"/><Relationship Id="rId21" Type="http://schemas.openxmlformats.org/officeDocument/2006/relationships/image" Target="../media/image161.emf"/><Relationship Id="rId7" Type="http://schemas.openxmlformats.org/officeDocument/2006/relationships/image" Target="../media/image147.emf"/><Relationship Id="rId12" Type="http://schemas.openxmlformats.org/officeDocument/2006/relationships/image" Target="../media/image152.emf"/><Relationship Id="rId17" Type="http://schemas.openxmlformats.org/officeDocument/2006/relationships/image" Target="../media/image157.emf"/><Relationship Id="rId2" Type="http://schemas.openxmlformats.org/officeDocument/2006/relationships/image" Target="../media/image142.emf"/><Relationship Id="rId16" Type="http://schemas.openxmlformats.org/officeDocument/2006/relationships/image" Target="../media/image156.emf"/><Relationship Id="rId20" Type="http://schemas.openxmlformats.org/officeDocument/2006/relationships/image" Target="../media/image160.emf"/><Relationship Id="rId1" Type="http://schemas.openxmlformats.org/officeDocument/2006/relationships/image" Target="../media/image141.emf"/><Relationship Id="rId6" Type="http://schemas.openxmlformats.org/officeDocument/2006/relationships/image" Target="../media/image146.emf"/><Relationship Id="rId11" Type="http://schemas.openxmlformats.org/officeDocument/2006/relationships/image" Target="../media/image151.emf"/><Relationship Id="rId5" Type="http://schemas.openxmlformats.org/officeDocument/2006/relationships/image" Target="../media/image145.emf"/><Relationship Id="rId15" Type="http://schemas.openxmlformats.org/officeDocument/2006/relationships/image" Target="../media/image155.emf"/><Relationship Id="rId10" Type="http://schemas.openxmlformats.org/officeDocument/2006/relationships/image" Target="../media/image150.emf"/><Relationship Id="rId19" Type="http://schemas.openxmlformats.org/officeDocument/2006/relationships/image" Target="../media/image159.emf"/><Relationship Id="rId4" Type="http://schemas.openxmlformats.org/officeDocument/2006/relationships/image" Target="../media/image144.emf"/><Relationship Id="rId9" Type="http://schemas.openxmlformats.org/officeDocument/2006/relationships/image" Target="../media/image149.emf"/><Relationship Id="rId14" Type="http://schemas.openxmlformats.org/officeDocument/2006/relationships/image" Target="../media/image15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image" Target="../media/image27.emf"/><Relationship Id="rId18" Type="http://schemas.openxmlformats.org/officeDocument/2006/relationships/image" Target="../media/image3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12" Type="http://schemas.openxmlformats.org/officeDocument/2006/relationships/image" Target="../media/image26.emf"/><Relationship Id="rId17" Type="http://schemas.openxmlformats.org/officeDocument/2006/relationships/image" Target="../media/image31.emf"/><Relationship Id="rId2" Type="http://schemas.openxmlformats.org/officeDocument/2006/relationships/image" Target="../media/image16.emf"/><Relationship Id="rId16" Type="http://schemas.openxmlformats.org/officeDocument/2006/relationships/image" Target="../media/image30.emf"/><Relationship Id="rId20" Type="http://schemas.openxmlformats.org/officeDocument/2006/relationships/image" Target="../media/image34.emf"/><Relationship Id="rId1" Type="http://schemas.openxmlformats.org/officeDocument/2006/relationships/image" Target="../media/image15.emf"/><Relationship Id="rId6" Type="http://schemas.openxmlformats.org/officeDocument/2006/relationships/image" Target="../media/image20.emf"/><Relationship Id="rId11" Type="http://schemas.openxmlformats.org/officeDocument/2006/relationships/image" Target="../media/image25.emf"/><Relationship Id="rId5" Type="http://schemas.openxmlformats.org/officeDocument/2006/relationships/image" Target="../media/image19.emf"/><Relationship Id="rId15" Type="http://schemas.openxmlformats.org/officeDocument/2006/relationships/image" Target="../media/image29.emf"/><Relationship Id="rId10" Type="http://schemas.openxmlformats.org/officeDocument/2006/relationships/image" Target="../media/image24.emf"/><Relationship Id="rId19" Type="http://schemas.openxmlformats.org/officeDocument/2006/relationships/image" Target="../media/image33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Relationship Id="rId14" Type="http://schemas.openxmlformats.org/officeDocument/2006/relationships/image" Target="../media/image28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6" Type="http://schemas.openxmlformats.org/officeDocument/2006/relationships/image" Target="../media/image40.emf"/><Relationship Id="rId11" Type="http://schemas.openxmlformats.org/officeDocument/2006/relationships/image" Target="../media/image45.emf"/><Relationship Id="rId5" Type="http://schemas.openxmlformats.org/officeDocument/2006/relationships/image" Target="../media/image39.emf"/><Relationship Id="rId10" Type="http://schemas.openxmlformats.org/officeDocument/2006/relationships/image" Target="../media/image44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image" Target="../media/image58.emf"/><Relationship Id="rId3" Type="http://schemas.openxmlformats.org/officeDocument/2006/relationships/image" Target="../media/image48.emf"/><Relationship Id="rId7" Type="http://schemas.openxmlformats.org/officeDocument/2006/relationships/image" Target="../media/image52.emf"/><Relationship Id="rId12" Type="http://schemas.openxmlformats.org/officeDocument/2006/relationships/image" Target="../media/image57.emf"/><Relationship Id="rId17" Type="http://schemas.openxmlformats.org/officeDocument/2006/relationships/image" Target="../media/image62.emf"/><Relationship Id="rId2" Type="http://schemas.openxmlformats.org/officeDocument/2006/relationships/image" Target="../media/image47.emf"/><Relationship Id="rId16" Type="http://schemas.openxmlformats.org/officeDocument/2006/relationships/image" Target="../media/image61.emf"/><Relationship Id="rId1" Type="http://schemas.openxmlformats.org/officeDocument/2006/relationships/image" Target="../media/image46.png"/><Relationship Id="rId6" Type="http://schemas.openxmlformats.org/officeDocument/2006/relationships/image" Target="../media/image51.emf"/><Relationship Id="rId11" Type="http://schemas.openxmlformats.org/officeDocument/2006/relationships/image" Target="../media/image56.emf"/><Relationship Id="rId5" Type="http://schemas.openxmlformats.org/officeDocument/2006/relationships/image" Target="../media/image50.emf"/><Relationship Id="rId15" Type="http://schemas.openxmlformats.org/officeDocument/2006/relationships/image" Target="../media/image60.emf"/><Relationship Id="rId10" Type="http://schemas.openxmlformats.org/officeDocument/2006/relationships/image" Target="../media/image55.emf"/><Relationship Id="rId4" Type="http://schemas.openxmlformats.org/officeDocument/2006/relationships/image" Target="../media/image49.emf"/><Relationship Id="rId9" Type="http://schemas.openxmlformats.org/officeDocument/2006/relationships/image" Target="../media/image54.emf"/><Relationship Id="rId14" Type="http://schemas.openxmlformats.org/officeDocument/2006/relationships/image" Target="../media/image59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image" Target="../media/image67.emf"/><Relationship Id="rId7" Type="http://schemas.openxmlformats.org/officeDocument/2006/relationships/image" Target="../media/image71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Relationship Id="rId6" Type="http://schemas.openxmlformats.org/officeDocument/2006/relationships/image" Target="../media/image70.emf"/><Relationship Id="rId5" Type="http://schemas.openxmlformats.org/officeDocument/2006/relationships/image" Target="../media/image69.emf"/><Relationship Id="rId4" Type="http://schemas.openxmlformats.org/officeDocument/2006/relationships/image" Target="../media/image68.emf"/><Relationship Id="rId9" Type="http://schemas.openxmlformats.org/officeDocument/2006/relationships/image" Target="../media/image73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image" Target="../media/image77.emf"/><Relationship Id="rId7" Type="http://schemas.openxmlformats.org/officeDocument/2006/relationships/image" Target="../media/image81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Relationship Id="rId6" Type="http://schemas.openxmlformats.org/officeDocument/2006/relationships/image" Target="../media/image80.emf"/><Relationship Id="rId5" Type="http://schemas.openxmlformats.org/officeDocument/2006/relationships/image" Target="../media/image79.emf"/><Relationship Id="rId10" Type="http://schemas.openxmlformats.org/officeDocument/2006/relationships/image" Target="../media/image84.emf"/><Relationship Id="rId4" Type="http://schemas.openxmlformats.org/officeDocument/2006/relationships/image" Target="../media/image78.emf"/><Relationship Id="rId9" Type="http://schemas.openxmlformats.org/officeDocument/2006/relationships/image" Target="../media/image83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image" Target="../media/image89.emf"/><Relationship Id="rId7" Type="http://schemas.openxmlformats.org/officeDocument/2006/relationships/image" Target="../media/image93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Relationship Id="rId6" Type="http://schemas.openxmlformats.org/officeDocument/2006/relationships/image" Target="../media/image92.emf"/><Relationship Id="rId11" Type="http://schemas.openxmlformats.org/officeDocument/2006/relationships/image" Target="../media/image97.emf"/><Relationship Id="rId5" Type="http://schemas.openxmlformats.org/officeDocument/2006/relationships/image" Target="../media/image91.emf"/><Relationship Id="rId10" Type="http://schemas.openxmlformats.org/officeDocument/2006/relationships/image" Target="../media/image96.emf"/><Relationship Id="rId4" Type="http://schemas.openxmlformats.org/officeDocument/2006/relationships/image" Target="../media/image90.emf"/><Relationship Id="rId9" Type="http://schemas.openxmlformats.org/officeDocument/2006/relationships/image" Target="../media/image95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3" Type="http://schemas.openxmlformats.org/officeDocument/2006/relationships/image" Target="../media/image100.emf"/><Relationship Id="rId7" Type="http://schemas.openxmlformats.org/officeDocument/2006/relationships/image" Target="../media/image104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Relationship Id="rId6" Type="http://schemas.openxmlformats.org/officeDocument/2006/relationships/image" Target="../media/image103.emf"/><Relationship Id="rId5" Type="http://schemas.openxmlformats.org/officeDocument/2006/relationships/image" Target="../media/image102.emf"/><Relationship Id="rId4" Type="http://schemas.openxmlformats.org/officeDocument/2006/relationships/image" Target="../media/image10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F27FEF0D-7F5C-41C5-A4A2-0F94D6AD92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051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DB8763EB-5BBE-4920-9F80-44A43F5F4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7472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D5341-9632-4480-952F-ECA3309081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061173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B94C6-241D-49FE-AA2A-09DA847BE5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8571501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99894-3FF6-493E-ADA7-E6322EAE21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411962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F84B9-D6D2-4351-B34C-09C12B044D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567800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42BC8-F765-43C7-9B70-38633F9DDA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4032715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5F184-0ACE-4598-9755-C79A40F7C6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1463349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4BBCA-4D1C-4A28-A260-93074DE2D7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9765443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073B7-E5F9-42DC-A2C8-3D11025F4C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9258063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C3129-ABA0-4F26-AFD6-08F8288C2C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559433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01F-3655-4176-A300-770749FAAE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501605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49104-896B-485A-A8DE-085ECD9190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514037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fld id="{95E9B75C-E9F6-4409-8751-34F1AB39B8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51" name="Text Box 27"/>
          <p:cNvSpPr txBox="1">
            <a:spLocks noChangeArrowheads="1"/>
          </p:cNvSpPr>
          <p:nvPr/>
        </p:nvSpPr>
        <p:spPr bwMode="auto">
          <a:xfrm>
            <a:off x="6513513" y="6600825"/>
            <a:ext cx="2279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sz="1000">
                <a:latin typeface="楷体_GB2312" pitchFamily="49" charset="-122"/>
              </a:rPr>
              <a:t>目录   上页   下页   返回   结束 </a:t>
            </a:r>
          </a:p>
        </p:txBody>
      </p:sp>
      <p:pic>
        <p:nvPicPr>
          <p:cNvPr id="30728" name="Picture 28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9" name="Picture 29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0" name="Picture 30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1" name="Picture 31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2" name="Picture 32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1.bin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113.emf"/><Relationship Id="rId26" Type="http://schemas.openxmlformats.org/officeDocument/2006/relationships/image" Target="../media/image117.emf"/><Relationship Id="rId39" Type="http://schemas.openxmlformats.org/officeDocument/2006/relationships/image" Target="../media/image123.emf"/><Relationship Id="rId3" Type="http://schemas.openxmlformats.org/officeDocument/2006/relationships/oleObject" Target="../embeddings/oleObject95.bin"/><Relationship Id="rId21" Type="http://schemas.openxmlformats.org/officeDocument/2006/relationships/oleObject" Target="../embeddings/oleObject104.bin"/><Relationship Id="rId34" Type="http://schemas.openxmlformats.org/officeDocument/2006/relationships/oleObject" Target="../embeddings/oleObject110.bin"/><Relationship Id="rId42" Type="http://schemas.openxmlformats.org/officeDocument/2006/relationships/image" Target="../media/image126.emf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10.emf"/><Relationship Id="rId17" Type="http://schemas.openxmlformats.org/officeDocument/2006/relationships/oleObject" Target="../embeddings/oleObject102.bin"/><Relationship Id="rId25" Type="http://schemas.openxmlformats.org/officeDocument/2006/relationships/oleObject" Target="../embeddings/oleObject106.bin"/><Relationship Id="rId33" Type="http://schemas.openxmlformats.org/officeDocument/2006/relationships/image" Target="../media/image120.emf"/><Relationship Id="rId38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2.emf"/><Relationship Id="rId20" Type="http://schemas.openxmlformats.org/officeDocument/2006/relationships/image" Target="../media/image114.emf"/><Relationship Id="rId29" Type="http://schemas.openxmlformats.org/officeDocument/2006/relationships/image" Target="../media/image125.emf"/><Relationship Id="rId41" Type="http://schemas.openxmlformats.org/officeDocument/2006/relationships/image" Target="../media/image124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7.emf"/><Relationship Id="rId11" Type="http://schemas.openxmlformats.org/officeDocument/2006/relationships/oleObject" Target="../embeddings/oleObject99.bin"/><Relationship Id="rId24" Type="http://schemas.openxmlformats.org/officeDocument/2006/relationships/image" Target="../media/image116.emf"/><Relationship Id="rId32" Type="http://schemas.openxmlformats.org/officeDocument/2006/relationships/oleObject" Target="../embeddings/oleObject109.bin"/><Relationship Id="rId37" Type="http://schemas.openxmlformats.org/officeDocument/2006/relationships/image" Target="../media/image122.emf"/><Relationship Id="rId40" Type="http://schemas.openxmlformats.org/officeDocument/2006/relationships/oleObject" Target="../embeddings/oleObject113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23" Type="http://schemas.openxmlformats.org/officeDocument/2006/relationships/oleObject" Target="../embeddings/oleObject105.bin"/><Relationship Id="rId28" Type="http://schemas.openxmlformats.org/officeDocument/2006/relationships/image" Target="../media/image118.emf"/><Relationship Id="rId36" Type="http://schemas.openxmlformats.org/officeDocument/2006/relationships/oleObject" Target="../embeddings/oleObject111.bin"/><Relationship Id="rId10" Type="http://schemas.openxmlformats.org/officeDocument/2006/relationships/image" Target="../media/image109.emf"/><Relationship Id="rId19" Type="http://schemas.openxmlformats.org/officeDocument/2006/relationships/oleObject" Target="../embeddings/oleObject103.bin"/><Relationship Id="rId31" Type="http://schemas.openxmlformats.org/officeDocument/2006/relationships/image" Target="../media/image119.emf"/><Relationship Id="rId4" Type="http://schemas.openxmlformats.org/officeDocument/2006/relationships/image" Target="../media/image106.e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11.emf"/><Relationship Id="rId22" Type="http://schemas.openxmlformats.org/officeDocument/2006/relationships/image" Target="../media/image115.emf"/><Relationship Id="rId27" Type="http://schemas.openxmlformats.org/officeDocument/2006/relationships/oleObject" Target="../embeddings/oleObject107.bin"/><Relationship Id="rId30" Type="http://schemas.openxmlformats.org/officeDocument/2006/relationships/oleObject" Target="../embeddings/oleObject108.bin"/><Relationship Id="rId35" Type="http://schemas.openxmlformats.org/officeDocument/2006/relationships/image" Target="../media/image12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34.emf"/><Relationship Id="rId26" Type="http://schemas.openxmlformats.org/officeDocument/2006/relationships/image" Target="../media/image138.emf"/><Relationship Id="rId3" Type="http://schemas.openxmlformats.org/officeDocument/2006/relationships/oleObject" Target="../embeddings/oleObject114.bin"/><Relationship Id="rId21" Type="http://schemas.openxmlformats.org/officeDocument/2006/relationships/oleObject" Target="../embeddings/oleObject123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31.emf"/><Relationship Id="rId17" Type="http://schemas.openxmlformats.org/officeDocument/2006/relationships/oleObject" Target="../embeddings/oleObject121.bin"/><Relationship Id="rId25" Type="http://schemas.openxmlformats.org/officeDocument/2006/relationships/oleObject" Target="../embeddings/oleObject12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3.emf"/><Relationship Id="rId20" Type="http://schemas.openxmlformats.org/officeDocument/2006/relationships/image" Target="../media/image135.emf"/><Relationship Id="rId29" Type="http://schemas.openxmlformats.org/officeDocument/2006/relationships/oleObject" Target="../embeddings/oleObject127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8.emf"/><Relationship Id="rId11" Type="http://schemas.openxmlformats.org/officeDocument/2006/relationships/oleObject" Target="../embeddings/oleObject118.bin"/><Relationship Id="rId24" Type="http://schemas.openxmlformats.org/officeDocument/2006/relationships/image" Target="../media/image137.emf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23" Type="http://schemas.openxmlformats.org/officeDocument/2006/relationships/oleObject" Target="../embeddings/oleObject124.bin"/><Relationship Id="rId28" Type="http://schemas.openxmlformats.org/officeDocument/2006/relationships/image" Target="../media/image139.emf"/><Relationship Id="rId10" Type="http://schemas.openxmlformats.org/officeDocument/2006/relationships/image" Target="../media/image130.emf"/><Relationship Id="rId19" Type="http://schemas.openxmlformats.org/officeDocument/2006/relationships/oleObject" Target="../embeddings/oleObject122.bin"/><Relationship Id="rId4" Type="http://schemas.openxmlformats.org/officeDocument/2006/relationships/image" Target="../media/image127.e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32.emf"/><Relationship Id="rId22" Type="http://schemas.openxmlformats.org/officeDocument/2006/relationships/image" Target="../media/image136.emf"/><Relationship Id="rId27" Type="http://schemas.openxmlformats.org/officeDocument/2006/relationships/oleObject" Target="../embeddings/oleObject126.bin"/><Relationship Id="rId30" Type="http://schemas.openxmlformats.org/officeDocument/2006/relationships/image" Target="../media/image14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emf"/><Relationship Id="rId13" Type="http://schemas.openxmlformats.org/officeDocument/2006/relationships/oleObject" Target="../embeddings/oleObject133.bin"/><Relationship Id="rId18" Type="http://schemas.openxmlformats.org/officeDocument/2006/relationships/image" Target="../media/image148.emf"/><Relationship Id="rId26" Type="http://schemas.openxmlformats.org/officeDocument/2006/relationships/image" Target="../media/image152.emf"/><Relationship Id="rId39" Type="http://schemas.openxmlformats.org/officeDocument/2006/relationships/oleObject" Target="../embeddings/oleObject146.bin"/><Relationship Id="rId3" Type="http://schemas.openxmlformats.org/officeDocument/2006/relationships/oleObject" Target="../embeddings/oleObject128.bin"/><Relationship Id="rId21" Type="http://schemas.openxmlformats.org/officeDocument/2006/relationships/oleObject" Target="../embeddings/oleObject137.bin"/><Relationship Id="rId34" Type="http://schemas.openxmlformats.org/officeDocument/2006/relationships/image" Target="../media/image156.emf"/><Relationship Id="rId42" Type="http://schemas.openxmlformats.org/officeDocument/2006/relationships/image" Target="../media/image160.emf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45.emf"/><Relationship Id="rId17" Type="http://schemas.openxmlformats.org/officeDocument/2006/relationships/oleObject" Target="../embeddings/oleObject135.bin"/><Relationship Id="rId25" Type="http://schemas.openxmlformats.org/officeDocument/2006/relationships/oleObject" Target="../embeddings/oleObject139.bin"/><Relationship Id="rId33" Type="http://schemas.openxmlformats.org/officeDocument/2006/relationships/oleObject" Target="../embeddings/oleObject143.bin"/><Relationship Id="rId38" Type="http://schemas.openxmlformats.org/officeDocument/2006/relationships/image" Target="../media/image158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7.emf"/><Relationship Id="rId20" Type="http://schemas.openxmlformats.org/officeDocument/2006/relationships/image" Target="../media/image149.emf"/><Relationship Id="rId29" Type="http://schemas.openxmlformats.org/officeDocument/2006/relationships/oleObject" Target="../embeddings/oleObject141.bin"/><Relationship Id="rId41" Type="http://schemas.openxmlformats.org/officeDocument/2006/relationships/oleObject" Target="../embeddings/oleObject147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42.emf"/><Relationship Id="rId11" Type="http://schemas.openxmlformats.org/officeDocument/2006/relationships/oleObject" Target="../embeddings/oleObject132.bin"/><Relationship Id="rId24" Type="http://schemas.openxmlformats.org/officeDocument/2006/relationships/image" Target="../media/image151.emf"/><Relationship Id="rId32" Type="http://schemas.openxmlformats.org/officeDocument/2006/relationships/image" Target="../media/image155.emf"/><Relationship Id="rId37" Type="http://schemas.openxmlformats.org/officeDocument/2006/relationships/oleObject" Target="../embeddings/oleObject145.bin"/><Relationship Id="rId40" Type="http://schemas.openxmlformats.org/officeDocument/2006/relationships/image" Target="../media/image159.emf"/><Relationship Id="rId45" Type="http://schemas.openxmlformats.org/officeDocument/2006/relationships/image" Target="../media/image162.emf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23" Type="http://schemas.openxmlformats.org/officeDocument/2006/relationships/oleObject" Target="../embeddings/oleObject138.bin"/><Relationship Id="rId28" Type="http://schemas.openxmlformats.org/officeDocument/2006/relationships/image" Target="../media/image153.emf"/><Relationship Id="rId36" Type="http://schemas.openxmlformats.org/officeDocument/2006/relationships/image" Target="../media/image157.emf"/><Relationship Id="rId10" Type="http://schemas.openxmlformats.org/officeDocument/2006/relationships/image" Target="../media/image144.emf"/><Relationship Id="rId19" Type="http://schemas.openxmlformats.org/officeDocument/2006/relationships/oleObject" Target="../embeddings/oleObject136.bin"/><Relationship Id="rId31" Type="http://schemas.openxmlformats.org/officeDocument/2006/relationships/oleObject" Target="../embeddings/oleObject142.bin"/><Relationship Id="rId44" Type="http://schemas.openxmlformats.org/officeDocument/2006/relationships/image" Target="../media/image161.emf"/><Relationship Id="rId4" Type="http://schemas.openxmlformats.org/officeDocument/2006/relationships/image" Target="../media/image141.e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46.emf"/><Relationship Id="rId22" Type="http://schemas.openxmlformats.org/officeDocument/2006/relationships/image" Target="../media/image150.emf"/><Relationship Id="rId27" Type="http://schemas.openxmlformats.org/officeDocument/2006/relationships/oleObject" Target="../embeddings/oleObject140.bin"/><Relationship Id="rId30" Type="http://schemas.openxmlformats.org/officeDocument/2006/relationships/image" Target="../media/image154.emf"/><Relationship Id="rId35" Type="http://schemas.openxmlformats.org/officeDocument/2006/relationships/oleObject" Target="../embeddings/oleObject144.bin"/><Relationship Id="rId43" Type="http://schemas.openxmlformats.org/officeDocument/2006/relationships/oleObject" Target="../embeddings/oleObject14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22.emf"/><Relationship Id="rId26" Type="http://schemas.openxmlformats.org/officeDocument/2006/relationships/image" Target="../media/image26.emf"/><Relationship Id="rId39" Type="http://schemas.openxmlformats.org/officeDocument/2006/relationships/oleObject" Target="../embeddings/oleObject27.bin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34" Type="http://schemas.openxmlformats.org/officeDocument/2006/relationships/image" Target="../media/image30.emf"/><Relationship Id="rId42" Type="http://schemas.openxmlformats.org/officeDocument/2006/relationships/image" Target="../media/image34.emf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9.e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0.bin"/><Relationship Id="rId33" Type="http://schemas.openxmlformats.org/officeDocument/2006/relationships/oleObject" Target="../embeddings/oleObject24.bin"/><Relationship Id="rId38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emf"/><Relationship Id="rId20" Type="http://schemas.openxmlformats.org/officeDocument/2006/relationships/image" Target="../media/image23.emf"/><Relationship Id="rId29" Type="http://schemas.openxmlformats.org/officeDocument/2006/relationships/oleObject" Target="../embeddings/oleObject22.bin"/><Relationship Id="rId41" Type="http://schemas.openxmlformats.org/officeDocument/2006/relationships/oleObject" Target="../embeddings/oleObject28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25.emf"/><Relationship Id="rId32" Type="http://schemas.openxmlformats.org/officeDocument/2006/relationships/image" Target="../media/image29.emf"/><Relationship Id="rId37" Type="http://schemas.openxmlformats.org/officeDocument/2006/relationships/oleObject" Target="../embeddings/oleObject26.bin"/><Relationship Id="rId40" Type="http://schemas.openxmlformats.org/officeDocument/2006/relationships/image" Target="../media/image33.emf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28" Type="http://schemas.openxmlformats.org/officeDocument/2006/relationships/image" Target="../media/image27.emf"/><Relationship Id="rId36" Type="http://schemas.openxmlformats.org/officeDocument/2006/relationships/image" Target="../media/image31.emf"/><Relationship Id="rId10" Type="http://schemas.openxmlformats.org/officeDocument/2006/relationships/image" Target="../media/image18.emf"/><Relationship Id="rId19" Type="http://schemas.openxmlformats.org/officeDocument/2006/relationships/oleObject" Target="../embeddings/oleObject17.bin"/><Relationship Id="rId31" Type="http://schemas.openxmlformats.org/officeDocument/2006/relationships/oleObject" Target="../embeddings/oleObject23.bin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0.emf"/><Relationship Id="rId22" Type="http://schemas.openxmlformats.org/officeDocument/2006/relationships/image" Target="../media/image24.emf"/><Relationship Id="rId27" Type="http://schemas.openxmlformats.org/officeDocument/2006/relationships/oleObject" Target="../embeddings/oleObject21.bin"/><Relationship Id="rId30" Type="http://schemas.openxmlformats.org/officeDocument/2006/relationships/image" Target="../media/image28.emf"/><Relationship Id="rId35" Type="http://schemas.openxmlformats.org/officeDocument/2006/relationships/oleObject" Target="../embeddings/oleObject2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42.e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9.e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emf"/><Relationship Id="rId20" Type="http://schemas.openxmlformats.org/officeDocument/2006/relationships/image" Target="../media/image43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e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45.emf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10" Type="http://schemas.openxmlformats.org/officeDocument/2006/relationships/image" Target="../media/image38.e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40.emf"/><Relationship Id="rId22" Type="http://schemas.openxmlformats.org/officeDocument/2006/relationships/image" Target="../media/image4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oleObject" Target="../embeddings/oleObject45.bin"/><Relationship Id="rId18" Type="http://schemas.openxmlformats.org/officeDocument/2006/relationships/oleObject" Target="../embeddings/oleObject47.bin"/><Relationship Id="rId26" Type="http://schemas.openxmlformats.org/officeDocument/2006/relationships/oleObject" Target="../embeddings/oleObject51.bin"/><Relationship Id="rId3" Type="http://schemas.openxmlformats.org/officeDocument/2006/relationships/oleObject" Target="../embeddings/oleObject40.bin"/><Relationship Id="rId21" Type="http://schemas.openxmlformats.org/officeDocument/2006/relationships/image" Target="../media/image54.emf"/><Relationship Id="rId34" Type="http://schemas.openxmlformats.org/officeDocument/2006/relationships/image" Target="../media/image64.emf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50.emf"/><Relationship Id="rId17" Type="http://schemas.openxmlformats.org/officeDocument/2006/relationships/image" Target="../media/image52.emf"/><Relationship Id="rId25" Type="http://schemas.openxmlformats.org/officeDocument/2006/relationships/image" Target="../media/image56.emf"/><Relationship Id="rId33" Type="http://schemas.openxmlformats.org/officeDocument/2006/relationships/image" Target="../media/image60.emf"/><Relationship Id="rId38" Type="http://schemas.openxmlformats.org/officeDocument/2006/relationships/image" Target="../media/image62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6.bin"/><Relationship Id="rId20" Type="http://schemas.openxmlformats.org/officeDocument/2006/relationships/oleObject" Target="../embeddings/oleObject48.bin"/><Relationship Id="rId29" Type="http://schemas.openxmlformats.org/officeDocument/2006/relationships/image" Target="../media/image58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7.emf"/><Relationship Id="rId11" Type="http://schemas.openxmlformats.org/officeDocument/2006/relationships/oleObject" Target="../embeddings/oleObject44.bin"/><Relationship Id="rId24" Type="http://schemas.openxmlformats.org/officeDocument/2006/relationships/oleObject" Target="../embeddings/oleObject50.bin"/><Relationship Id="rId32" Type="http://schemas.openxmlformats.org/officeDocument/2006/relationships/oleObject" Target="../embeddings/oleObject54.bin"/><Relationship Id="rId37" Type="http://schemas.openxmlformats.org/officeDocument/2006/relationships/oleObject" Target="../embeddings/oleObject56.bin"/><Relationship Id="rId5" Type="http://schemas.openxmlformats.org/officeDocument/2006/relationships/oleObject" Target="../embeddings/oleObject41.bin"/><Relationship Id="rId15" Type="http://schemas.openxmlformats.org/officeDocument/2006/relationships/image" Target="../media/image63.emf"/><Relationship Id="rId23" Type="http://schemas.openxmlformats.org/officeDocument/2006/relationships/image" Target="../media/image55.emf"/><Relationship Id="rId28" Type="http://schemas.openxmlformats.org/officeDocument/2006/relationships/oleObject" Target="../embeddings/oleObject52.bin"/><Relationship Id="rId36" Type="http://schemas.openxmlformats.org/officeDocument/2006/relationships/image" Target="../media/image61.emf"/><Relationship Id="rId10" Type="http://schemas.openxmlformats.org/officeDocument/2006/relationships/image" Target="../media/image49.emf"/><Relationship Id="rId19" Type="http://schemas.openxmlformats.org/officeDocument/2006/relationships/image" Target="../media/image53.emf"/><Relationship Id="rId31" Type="http://schemas.openxmlformats.org/officeDocument/2006/relationships/image" Target="../media/image59.emf"/><Relationship Id="rId4" Type="http://schemas.openxmlformats.org/officeDocument/2006/relationships/image" Target="../media/image46.png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51.emf"/><Relationship Id="rId22" Type="http://schemas.openxmlformats.org/officeDocument/2006/relationships/oleObject" Target="../embeddings/oleObject49.bin"/><Relationship Id="rId27" Type="http://schemas.openxmlformats.org/officeDocument/2006/relationships/image" Target="../media/image57.emf"/><Relationship Id="rId30" Type="http://schemas.openxmlformats.org/officeDocument/2006/relationships/oleObject" Target="../embeddings/oleObject53.bin"/><Relationship Id="rId35" Type="http://schemas.openxmlformats.org/officeDocument/2006/relationships/oleObject" Target="../embeddings/oleObject5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69.emf"/><Relationship Id="rId18" Type="http://schemas.openxmlformats.org/officeDocument/2006/relationships/oleObject" Target="../embeddings/oleObject64.bin"/><Relationship Id="rId3" Type="http://schemas.openxmlformats.org/officeDocument/2006/relationships/oleObject" Target="../embeddings/oleObject57.bin"/><Relationship Id="rId21" Type="http://schemas.openxmlformats.org/officeDocument/2006/relationships/image" Target="../media/image73.emf"/><Relationship Id="rId7" Type="http://schemas.openxmlformats.org/officeDocument/2006/relationships/image" Target="../media/image74.e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7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3.bin"/><Relationship Id="rId20" Type="http://schemas.openxmlformats.org/officeDocument/2006/relationships/oleObject" Target="../embeddings/oleObject65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66.emf"/><Relationship Id="rId11" Type="http://schemas.openxmlformats.org/officeDocument/2006/relationships/image" Target="../media/image68.emf"/><Relationship Id="rId5" Type="http://schemas.openxmlformats.org/officeDocument/2006/relationships/oleObject" Target="../embeddings/oleObject58.bin"/><Relationship Id="rId15" Type="http://schemas.openxmlformats.org/officeDocument/2006/relationships/image" Target="../media/image70.emf"/><Relationship Id="rId10" Type="http://schemas.openxmlformats.org/officeDocument/2006/relationships/oleObject" Target="../embeddings/oleObject60.bin"/><Relationship Id="rId19" Type="http://schemas.openxmlformats.org/officeDocument/2006/relationships/image" Target="../media/image72.emf"/><Relationship Id="rId4" Type="http://schemas.openxmlformats.org/officeDocument/2006/relationships/image" Target="../media/image65.emf"/><Relationship Id="rId9" Type="http://schemas.openxmlformats.org/officeDocument/2006/relationships/image" Target="../media/image67.emf"/><Relationship Id="rId14" Type="http://schemas.openxmlformats.org/officeDocument/2006/relationships/oleObject" Target="../embeddings/oleObject6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13" Type="http://schemas.openxmlformats.org/officeDocument/2006/relationships/oleObject" Target="../embeddings/oleObject71.bin"/><Relationship Id="rId18" Type="http://schemas.openxmlformats.org/officeDocument/2006/relationships/oleObject" Target="../embeddings/oleObject73.bin"/><Relationship Id="rId3" Type="http://schemas.openxmlformats.org/officeDocument/2006/relationships/oleObject" Target="../embeddings/oleObject66.bin"/><Relationship Id="rId21" Type="http://schemas.openxmlformats.org/officeDocument/2006/relationships/image" Target="../media/image83.emf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9.emf"/><Relationship Id="rId17" Type="http://schemas.openxmlformats.org/officeDocument/2006/relationships/image" Target="../media/image8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2.bin"/><Relationship Id="rId20" Type="http://schemas.openxmlformats.org/officeDocument/2006/relationships/oleObject" Target="../embeddings/oleObject74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76.emf"/><Relationship Id="rId11" Type="http://schemas.openxmlformats.org/officeDocument/2006/relationships/oleObject" Target="../embeddings/oleObject70.bin"/><Relationship Id="rId24" Type="http://schemas.openxmlformats.org/officeDocument/2006/relationships/image" Target="../media/image86.emf"/><Relationship Id="rId5" Type="http://schemas.openxmlformats.org/officeDocument/2006/relationships/oleObject" Target="../embeddings/oleObject67.bin"/><Relationship Id="rId15" Type="http://schemas.openxmlformats.org/officeDocument/2006/relationships/image" Target="../media/image85.emf"/><Relationship Id="rId23" Type="http://schemas.openxmlformats.org/officeDocument/2006/relationships/image" Target="../media/image84.emf"/><Relationship Id="rId10" Type="http://schemas.openxmlformats.org/officeDocument/2006/relationships/image" Target="../media/image78.emf"/><Relationship Id="rId19" Type="http://schemas.openxmlformats.org/officeDocument/2006/relationships/image" Target="../media/image82.emf"/><Relationship Id="rId4" Type="http://schemas.openxmlformats.org/officeDocument/2006/relationships/image" Target="../media/image75.e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80.emf"/><Relationship Id="rId22" Type="http://schemas.openxmlformats.org/officeDocument/2006/relationships/oleObject" Target="../embeddings/oleObject7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94.emf"/><Relationship Id="rId3" Type="http://schemas.openxmlformats.org/officeDocument/2006/relationships/oleObject" Target="../embeddings/oleObject76.bin"/><Relationship Id="rId21" Type="http://schemas.openxmlformats.org/officeDocument/2006/relationships/oleObject" Target="../embeddings/oleObject85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91.emf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3.emf"/><Relationship Id="rId20" Type="http://schemas.openxmlformats.org/officeDocument/2006/relationships/image" Target="../media/image95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88.emf"/><Relationship Id="rId11" Type="http://schemas.openxmlformats.org/officeDocument/2006/relationships/oleObject" Target="../embeddings/oleObject80.bin"/><Relationship Id="rId24" Type="http://schemas.openxmlformats.org/officeDocument/2006/relationships/image" Target="../media/image97.emf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23" Type="http://schemas.openxmlformats.org/officeDocument/2006/relationships/oleObject" Target="../embeddings/oleObject86.bin"/><Relationship Id="rId10" Type="http://schemas.openxmlformats.org/officeDocument/2006/relationships/image" Target="../media/image90.emf"/><Relationship Id="rId19" Type="http://schemas.openxmlformats.org/officeDocument/2006/relationships/oleObject" Target="../embeddings/oleObject84.bin"/><Relationship Id="rId4" Type="http://schemas.openxmlformats.org/officeDocument/2006/relationships/image" Target="../media/image87.e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92.emf"/><Relationship Id="rId22" Type="http://schemas.openxmlformats.org/officeDocument/2006/relationships/image" Target="../media/image9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105.e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102.emf"/><Relationship Id="rId17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4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99.e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10" Type="http://schemas.openxmlformats.org/officeDocument/2006/relationships/image" Target="../media/image101.emf"/><Relationship Id="rId4" Type="http://schemas.openxmlformats.org/officeDocument/2006/relationships/image" Target="../media/image98.e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10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Text Box 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782763" y="3429000"/>
            <a:ext cx="4975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200" b="1" dirty="0"/>
              <a:t>*</a:t>
            </a:r>
            <a:r>
              <a:rPr lang="zh-CN" altLang="en-US" sz="3200" b="1" dirty="0"/>
              <a:t>三、二重积分的换元法     </a:t>
            </a:r>
            <a:endParaRPr lang="zh-CN" altLang="en-US" sz="3200" dirty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263650" y="152400"/>
            <a:ext cx="3308350" cy="1143000"/>
          </a:xfrm>
          <a:noFill/>
        </p:spPr>
        <p:txBody>
          <a:bodyPr/>
          <a:lstStyle/>
          <a:p>
            <a:pPr algn="l" eaLnBrk="1" hangingPunct="1"/>
            <a:r>
              <a:rPr lang="zh-CN" altLang="en-US" sz="4800" dirty="0" smtClean="0">
                <a:latin typeface="华文行楷" pitchFamily="2" charset="-122"/>
                <a:ea typeface="华文行楷" pitchFamily="2" charset="-122"/>
              </a:rPr>
              <a:t>第二</a:t>
            </a:r>
            <a:r>
              <a:rPr lang="zh-CN" altLang="en-US" sz="4800" dirty="0" smtClean="0">
                <a:latin typeface="华文行楷" pitchFamily="2" charset="-122"/>
                <a:ea typeface="华文行楷" pitchFamily="2" charset="-122"/>
              </a:rPr>
              <a:t>节（下）</a:t>
            </a:r>
            <a:endParaRPr lang="zh-CN" altLang="en-US" sz="4800" dirty="0" smtClean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31" name="Text 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981200" y="2636912"/>
            <a:ext cx="59959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3200" b="1"/>
              <a:t>二、利用极坐标计算二重积分     </a:t>
            </a:r>
          </a:p>
        </p:txBody>
      </p:sp>
      <p:sp>
        <p:nvSpPr>
          <p:cNvPr id="1032" name="Text Box 22"/>
          <p:cNvSpPr txBox="1">
            <a:spLocks noChangeArrowheads="1"/>
          </p:cNvSpPr>
          <p:nvPr/>
        </p:nvSpPr>
        <p:spPr bwMode="auto">
          <a:xfrm>
            <a:off x="2559050" y="1066800"/>
            <a:ext cx="69557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4800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二重积分的计算</a:t>
            </a:r>
            <a:r>
              <a:rPr lang="zh-CN" altLang="en-US" sz="4800" dirty="0" smtClean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法（下）</a:t>
            </a:r>
            <a:endParaRPr lang="zh-CN" altLang="en-US" sz="4800" dirty="0">
              <a:solidFill>
                <a:schemeClr val="tx2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aphicFrame>
        <p:nvGraphicFramePr>
          <p:cNvPr id="1026" name="Object 23"/>
          <p:cNvGraphicFramePr>
            <a:graphicFrameLocks noChangeAspect="1"/>
          </p:cNvGraphicFramePr>
          <p:nvPr/>
        </p:nvGraphicFramePr>
        <p:xfrm>
          <a:off x="304800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BMP 图象" r:id="rId5" imgW="3390476" imgH="3409524" progId="Paint.Picture">
                  <p:embed/>
                </p:oleObj>
              </mc:Choice>
              <mc:Fallback>
                <p:oleObj name="BMP 图象" r:id="rId5" imgW="3390476" imgH="3409524" progId="Paint.Picture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Text Box 25"/>
          <p:cNvSpPr txBox="1">
            <a:spLocks noChangeArrowheads="1"/>
          </p:cNvSpPr>
          <p:nvPr/>
        </p:nvSpPr>
        <p:spPr bwMode="auto">
          <a:xfrm>
            <a:off x="7489825" y="250825"/>
            <a:ext cx="14382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/>
            <a:r>
              <a:rPr kumimoji="0" lang="en-US" altLang="zh-CN">
                <a:solidFill>
                  <a:schemeClr val="accent2"/>
                </a:solidFill>
              </a:rPr>
              <a:t> </a:t>
            </a:r>
            <a:r>
              <a:rPr kumimoji="0" lang="zh-CN" altLang="en-US">
                <a:solidFill>
                  <a:schemeClr val="accent2"/>
                </a:solidFill>
              </a:rPr>
              <a:t>第十章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5" name="Rectangle 2"/>
          <p:cNvSpPr>
            <a:spLocks noGrp="1" noChangeArrowheads="1"/>
          </p:cNvSpPr>
          <p:nvPr>
            <p:ph type="title"/>
          </p:nvPr>
        </p:nvSpPr>
        <p:spPr>
          <a:xfrm>
            <a:off x="606425" y="368300"/>
            <a:ext cx="24384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2.</a:t>
            </a:r>
            <a:r>
              <a:rPr lang="en-US" altLang="zh-CN" sz="2800" dirty="0" smtClean="0">
                <a:ea typeface="楷体_GB2312" pitchFamily="49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求球体</a:t>
            </a:r>
            <a:endParaRPr lang="zh-CN" altLang="en-US" sz="2800" dirty="0" smtClean="0">
              <a:ea typeface="楷体_GB2312" pitchFamily="49" charset="-122"/>
            </a:endParaRPr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2578100" y="342900"/>
          <a:ext cx="2832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3" name="Equation" r:id="rId3" imgW="2831760" imgH="520560" progId="Equation.3">
                  <p:embed/>
                </p:oleObj>
              </mc:Choice>
              <mc:Fallback>
                <p:oleObj name="Equation" r:id="rId3" imgW="2831760" imgH="520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342900"/>
                        <a:ext cx="2832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5334000" y="334963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被圆柱面</a:t>
            </a:r>
          </a:p>
        </p:txBody>
      </p:sp>
      <p:graphicFrame>
        <p:nvGraphicFramePr>
          <p:cNvPr id="109573" name="Object 5"/>
          <p:cNvGraphicFramePr>
            <a:graphicFrameLocks noChangeAspect="1"/>
          </p:cNvGraphicFramePr>
          <p:nvPr/>
        </p:nvGraphicFramePr>
        <p:xfrm>
          <a:off x="6858000" y="304800"/>
          <a:ext cx="2159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4" name="Equation" r:id="rId5" imgW="2158920" imgH="520560" progId="Equation.3">
                  <p:embed/>
                </p:oleObj>
              </mc:Choice>
              <mc:Fallback>
                <p:oleObj name="Equation" r:id="rId5" imgW="2158920" imgH="520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04800"/>
                        <a:ext cx="2159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381000" y="989013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5" name="Equation" r:id="rId7" imgW="1028520" imgH="406080" progId="Equation.3">
                  <p:embed/>
                </p:oleObj>
              </mc:Choice>
              <mc:Fallback>
                <p:oleObj name="Equation" r:id="rId7" imgW="102852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89013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1371600" y="915988"/>
            <a:ext cx="731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所截得的</a:t>
            </a:r>
            <a:r>
              <a:rPr lang="en-US" altLang="zh-CN"/>
              <a:t>(</a:t>
            </a:r>
            <a:r>
              <a:rPr lang="zh-CN" altLang="en-US"/>
              <a:t>含在柱面内的</a:t>
            </a:r>
            <a:r>
              <a:rPr lang="en-US" altLang="zh-CN"/>
              <a:t>)</a:t>
            </a:r>
            <a:r>
              <a:rPr lang="zh-CN" altLang="en-US"/>
              <a:t>立体的体积</a:t>
            </a:r>
            <a:r>
              <a:rPr lang="en-US" altLang="zh-CN"/>
              <a:t>. 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109576" name="Text Box 8"/>
          <p:cNvSpPr txBox="1">
            <a:spLocks noChangeArrowheads="1"/>
          </p:cNvSpPr>
          <p:nvPr/>
        </p:nvSpPr>
        <p:spPr bwMode="auto">
          <a:xfrm>
            <a:off x="609600" y="149383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设</a:t>
            </a:r>
          </a:p>
        </p:txBody>
      </p:sp>
      <p:sp>
        <p:nvSpPr>
          <p:cNvPr id="109577" name="Text Box 9"/>
          <p:cNvSpPr txBox="1">
            <a:spLocks noChangeArrowheads="1"/>
          </p:cNvSpPr>
          <p:nvPr/>
        </p:nvSpPr>
        <p:spPr bwMode="auto">
          <a:xfrm>
            <a:off x="609600" y="20447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由对称性可知</a:t>
            </a:r>
          </a:p>
        </p:txBody>
      </p:sp>
      <p:graphicFrame>
        <p:nvGraphicFramePr>
          <p:cNvPr id="109578" name="Object 10"/>
          <p:cNvGraphicFramePr>
            <a:graphicFrameLocks noChangeAspect="1"/>
          </p:cNvGraphicFramePr>
          <p:nvPr/>
        </p:nvGraphicFramePr>
        <p:xfrm>
          <a:off x="1643063" y="1358900"/>
          <a:ext cx="43640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6" name="Equation" r:id="rId9" imgW="4368600" imgH="850680" progId="Equation.3">
                  <p:embed/>
                </p:oleObj>
              </mc:Choice>
              <mc:Fallback>
                <p:oleObj name="Equation" r:id="rId9" imgW="4368600" imgH="8506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1358900"/>
                        <a:ext cx="4364037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9" name="Object 11"/>
          <p:cNvGraphicFramePr>
            <a:graphicFrameLocks noChangeAspect="1"/>
          </p:cNvGraphicFramePr>
          <p:nvPr/>
        </p:nvGraphicFramePr>
        <p:xfrm>
          <a:off x="1073150" y="2627313"/>
          <a:ext cx="4165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7" name="Equation" r:id="rId11" imgW="4165560" imgH="698400" progId="Equation.3">
                  <p:embed/>
                </p:oleObj>
              </mc:Choice>
              <mc:Fallback>
                <p:oleObj name="Equation" r:id="rId11" imgW="4165560" imgH="698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2627313"/>
                        <a:ext cx="41656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0" name="Object 12"/>
          <p:cNvGraphicFramePr>
            <a:graphicFrameLocks noChangeAspect="1"/>
          </p:cNvGraphicFramePr>
          <p:nvPr/>
        </p:nvGraphicFramePr>
        <p:xfrm>
          <a:off x="1416050" y="3382963"/>
          <a:ext cx="1511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8" name="Equation" r:id="rId13" imgW="1511280" imgH="901440" progId="Equation.3">
                  <p:embed/>
                </p:oleObj>
              </mc:Choice>
              <mc:Fallback>
                <p:oleObj name="Equation" r:id="rId13" imgW="1511280" imgH="9014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3382963"/>
                        <a:ext cx="1511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1" name="Object 13"/>
          <p:cNvGraphicFramePr>
            <a:graphicFrameLocks noChangeAspect="1"/>
          </p:cNvGraphicFramePr>
          <p:nvPr/>
        </p:nvGraphicFramePr>
        <p:xfrm>
          <a:off x="2940050" y="3478213"/>
          <a:ext cx="33401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9" name="Equation" r:id="rId15" imgW="3340080" imgH="799920" progId="Equation.3">
                  <p:embed/>
                </p:oleObj>
              </mc:Choice>
              <mc:Fallback>
                <p:oleObj name="Equation" r:id="rId15" imgW="3340080" imgH="7999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3478213"/>
                        <a:ext cx="33401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2" name="Object 14"/>
          <p:cNvGraphicFramePr>
            <a:graphicFrameLocks noChangeAspect="1"/>
          </p:cNvGraphicFramePr>
          <p:nvPr/>
        </p:nvGraphicFramePr>
        <p:xfrm>
          <a:off x="1435100" y="4343400"/>
          <a:ext cx="3683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0" name="Equation" r:id="rId17" imgW="3682800" imgH="901440" progId="Equation.3">
                  <p:embed/>
                </p:oleObj>
              </mc:Choice>
              <mc:Fallback>
                <p:oleObj name="Equation" r:id="rId17" imgW="3682800" imgH="9014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4343400"/>
                        <a:ext cx="3683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3" name="Object 15"/>
          <p:cNvGraphicFramePr>
            <a:graphicFrameLocks noChangeAspect="1"/>
          </p:cNvGraphicFramePr>
          <p:nvPr/>
        </p:nvGraphicFramePr>
        <p:xfrm>
          <a:off x="1460500" y="5264150"/>
          <a:ext cx="2298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1" name="Equation" r:id="rId19" imgW="2298600" imgH="850680" progId="Equation.3">
                  <p:embed/>
                </p:oleObj>
              </mc:Choice>
              <mc:Fallback>
                <p:oleObj name="Equation" r:id="rId19" imgW="2298600" imgH="8506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5264150"/>
                        <a:ext cx="2298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477000" y="3962400"/>
            <a:ext cx="2362200" cy="2133600"/>
            <a:chOff x="4080" y="2496"/>
            <a:chExt cx="1488" cy="1344"/>
          </a:xfrm>
        </p:grpSpPr>
        <p:grpSp>
          <p:nvGrpSpPr>
            <p:cNvPr id="16438" name="Group 17"/>
            <p:cNvGrpSpPr>
              <a:grpSpLocks/>
            </p:cNvGrpSpPr>
            <p:nvPr/>
          </p:nvGrpSpPr>
          <p:grpSpPr bwMode="auto">
            <a:xfrm>
              <a:off x="4080" y="2496"/>
              <a:ext cx="1488" cy="1344"/>
              <a:chOff x="4080" y="2496"/>
              <a:chExt cx="1488" cy="1344"/>
            </a:xfrm>
          </p:grpSpPr>
          <p:sp>
            <p:nvSpPr>
              <p:cNvPr id="16440" name="Arc 18"/>
              <p:cNvSpPr>
                <a:spLocks/>
              </p:cNvSpPr>
              <p:nvPr/>
            </p:nvSpPr>
            <p:spPr bwMode="auto">
              <a:xfrm>
                <a:off x="4264" y="3156"/>
                <a:ext cx="920" cy="460"/>
              </a:xfrm>
              <a:custGeom>
                <a:avLst/>
                <a:gdLst>
                  <a:gd name="T0" fmla="*/ 0 w 43193"/>
                  <a:gd name="T1" fmla="*/ 448 h 21600"/>
                  <a:gd name="T2" fmla="*/ 920 w 43193"/>
                  <a:gd name="T3" fmla="*/ 460 h 21600"/>
                  <a:gd name="T4" fmla="*/ 460 w 43193"/>
                  <a:gd name="T5" fmla="*/ 460 h 21600"/>
                  <a:gd name="T6" fmla="*/ 0 60000 65536"/>
                  <a:gd name="T7" fmla="*/ 0 60000 65536"/>
                  <a:gd name="T8" fmla="*/ 0 60000 65536"/>
                  <a:gd name="T9" fmla="*/ 0 w 43193"/>
                  <a:gd name="T10" fmla="*/ 0 h 21600"/>
                  <a:gd name="T11" fmla="*/ 43193 w 4319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3" h="21600" fill="none" extrusionOk="0">
                    <a:moveTo>
                      <a:pt x="0" y="21043"/>
                    </a:moveTo>
                    <a:cubicBezTo>
                      <a:pt x="302" y="9334"/>
                      <a:pt x="9880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</a:path>
                  <a:path w="43193" h="21600" stroke="0" extrusionOk="0">
                    <a:moveTo>
                      <a:pt x="0" y="21043"/>
                    </a:moveTo>
                    <a:cubicBezTo>
                      <a:pt x="302" y="9334"/>
                      <a:pt x="9880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  <a:lnTo>
                      <a:pt x="21593" y="21600"/>
                    </a:lnTo>
                    <a:close/>
                  </a:path>
                </a:pathLst>
              </a:custGeom>
              <a:solidFill>
                <a:srgbClr val="0066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41" name="Line 19"/>
              <p:cNvSpPr>
                <a:spLocks noChangeShapeType="1"/>
              </p:cNvSpPr>
              <p:nvPr/>
            </p:nvSpPr>
            <p:spPr bwMode="auto">
              <a:xfrm>
                <a:off x="4142" y="3616"/>
                <a:ext cx="13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42" name="Line 20"/>
              <p:cNvSpPr>
                <a:spLocks noChangeShapeType="1"/>
              </p:cNvSpPr>
              <p:nvPr/>
            </p:nvSpPr>
            <p:spPr bwMode="auto">
              <a:xfrm flipV="1">
                <a:off x="4272" y="2496"/>
                <a:ext cx="0" cy="12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401" name="Object 21"/>
              <p:cNvGraphicFramePr>
                <a:graphicFrameLocks noChangeAspect="1"/>
              </p:cNvGraphicFramePr>
              <p:nvPr/>
            </p:nvGraphicFramePr>
            <p:xfrm>
              <a:off x="5424" y="3665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72" name="Equation" r:id="rId21" imgW="228600" imgH="241200" progId="Equation.3">
                      <p:embed/>
                    </p:oleObj>
                  </mc:Choice>
                  <mc:Fallback>
                    <p:oleObj name="Equation" r:id="rId21" imgW="228600" imgH="241200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4" y="3665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02" name="Object 22"/>
              <p:cNvGraphicFramePr>
                <a:graphicFrameLocks noChangeAspect="1"/>
              </p:cNvGraphicFramePr>
              <p:nvPr/>
            </p:nvGraphicFramePr>
            <p:xfrm>
              <a:off x="4080" y="2504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73" name="Equation" r:id="rId23" imgW="241200" imgH="317160" progId="Equation.3">
                      <p:embed/>
                    </p:oleObj>
                  </mc:Choice>
                  <mc:Fallback>
                    <p:oleObj name="Equation" r:id="rId23" imgW="241200" imgH="31716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504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03" name="Object 23"/>
              <p:cNvGraphicFramePr>
                <a:graphicFrameLocks noChangeAspect="1"/>
              </p:cNvGraphicFramePr>
              <p:nvPr/>
            </p:nvGraphicFramePr>
            <p:xfrm>
              <a:off x="5088" y="3627"/>
              <a:ext cx="25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74" name="Equation" r:id="rId25" imgW="406080" imgH="317160" progId="Equation.3">
                      <p:embed/>
                    </p:oleObj>
                  </mc:Choice>
                  <mc:Fallback>
                    <p:oleObj name="Equation" r:id="rId25" imgW="406080" imgH="31716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8" y="3627"/>
                            <a:ext cx="256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04" name="Object 24"/>
              <p:cNvGraphicFramePr>
                <a:graphicFrameLocks noChangeAspect="1"/>
              </p:cNvGraphicFramePr>
              <p:nvPr/>
            </p:nvGraphicFramePr>
            <p:xfrm>
              <a:off x="4840" y="3336"/>
              <a:ext cx="200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75" name="Equation" r:id="rId27" imgW="317160" imgH="291960" progId="Equation.3">
                      <p:embed/>
                    </p:oleObj>
                  </mc:Choice>
                  <mc:Fallback>
                    <p:oleObj name="Equation" r:id="rId27" imgW="317160" imgH="291960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0" y="3336"/>
                            <a:ext cx="200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6443" name="Picture 25"/>
              <p:cNvPicPr>
                <a:picLocks noChangeAspect="1" noChangeArrowheads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0" y="3640"/>
                <a:ext cx="192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439" name="Arc 26"/>
            <p:cNvSpPr>
              <a:spLocks/>
            </p:cNvSpPr>
            <p:nvPr/>
          </p:nvSpPr>
          <p:spPr bwMode="auto">
            <a:xfrm>
              <a:off x="4272" y="2704"/>
              <a:ext cx="920" cy="920"/>
            </a:xfrm>
            <a:custGeom>
              <a:avLst/>
              <a:gdLst>
                <a:gd name="T0" fmla="*/ 0 w 21600"/>
                <a:gd name="T1" fmla="*/ 0 h 21600"/>
                <a:gd name="T2" fmla="*/ 920 w 21600"/>
                <a:gd name="T3" fmla="*/ 920 h 21600"/>
                <a:gd name="T4" fmla="*/ 0 w 21600"/>
                <a:gd name="T5" fmla="*/ 92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6781800" y="5054600"/>
            <a:ext cx="990600" cy="685800"/>
            <a:chOff x="4272" y="3184"/>
            <a:chExt cx="624" cy="432"/>
          </a:xfrm>
        </p:grpSpPr>
        <p:sp>
          <p:nvSpPr>
            <p:cNvPr id="16436" name="Line 28"/>
            <p:cNvSpPr>
              <a:spLocks noChangeShapeType="1"/>
            </p:cNvSpPr>
            <p:nvPr/>
          </p:nvSpPr>
          <p:spPr bwMode="auto">
            <a:xfrm flipV="1">
              <a:off x="4272" y="3184"/>
              <a:ext cx="624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7" name="Arc 29"/>
            <p:cNvSpPr>
              <a:spLocks/>
            </p:cNvSpPr>
            <p:nvPr/>
          </p:nvSpPr>
          <p:spPr bwMode="auto">
            <a:xfrm>
              <a:off x="4316" y="3495"/>
              <a:ext cx="150" cy="114"/>
            </a:xfrm>
            <a:custGeom>
              <a:avLst/>
              <a:gdLst>
                <a:gd name="T0" fmla="*/ 123 w 21600"/>
                <a:gd name="T1" fmla="*/ 0 h 16511"/>
                <a:gd name="T2" fmla="*/ 147 w 21600"/>
                <a:gd name="T3" fmla="*/ 114 h 16511"/>
                <a:gd name="T4" fmla="*/ 0 w 21600"/>
                <a:gd name="T5" fmla="*/ 85 h 16511"/>
                <a:gd name="T6" fmla="*/ 0 60000 65536"/>
                <a:gd name="T7" fmla="*/ 0 60000 65536"/>
                <a:gd name="T8" fmla="*/ 0 60000 65536"/>
                <a:gd name="T9" fmla="*/ 0 w 21600"/>
                <a:gd name="T10" fmla="*/ 0 h 16511"/>
                <a:gd name="T11" fmla="*/ 21600 w 21600"/>
                <a:gd name="T12" fmla="*/ 16511 h 165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6511" fill="none" extrusionOk="0">
                  <a:moveTo>
                    <a:pt x="17773" y="-1"/>
                  </a:moveTo>
                  <a:cubicBezTo>
                    <a:pt x="20265" y="3608"/>
                    <a:pt x="21600" y="7889"/>
                    <a:pt x="21600" y="12275"/>
                  </a:cubicBezTo>
                  <a:cubicBezTo>
                    <a:pt x="21600" y="13697"/>
                    <a:pt x="21459" y="15116"/>
                    <a:pt x="21180" y="16510"/>
                  </a:cubicBezTo>
                </a:path>
                <a:path w="21600" h="16511" stroke="0" extrusionOk="0">
                  <a:moveTo>
                    <a:pt x="17773" y="-1"/>
                  </a:moveTo>
                  <a:cubicBezTo>
                    <a:pt x="20265" y="3608"/>
                    <a:pt x="21600" y="7889"/>
                    <a:pt x="21600" y="12275"/>
                  </a:cubicBezTo>
                  <a:cubicBezTo>
                    <a:pt x="21600" y="13697"/>
                    <a:pt x="21459" y="15116"/>
                    <a:pt x="21180" y="16510"/>
                  </a:cubicBezTo>
                  <a:lnTo>
                    <a:pt x="0" y="12275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09598" name="Object 30"/>
          <p:cNvGraphicFramePr>
            <a:graphicFrameLocks noChangeAspect="1"/>
          </p:cNvGraphicFramePr>
          <p:nvPr/>
        </p:nvGraphicFramePr>
        <p:xfrm>
          <a:off x="7162800" y="5435600"/>
          <a:ext cx="22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6" name="Equation" r:id="rId30" imgW="228600" imgH="317160" progId="Equation.3">
                  <p:embed/>
                </p:oleObj>
              </mc:Choice>
              <mc:Fallback>
                <p:oleObj name="Equation" r:id="rId30" imgW="228600" imgH="3171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435600"/>
                        <a:ext cx="228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99" name="Object 31"/>
          <p:cNvGraphicFramePr>
            <a:graphicFrameLocks noChangeAspect="1"/>
          </p:cNvGraphicFramePr>
          <p:nvPr/>
        </p:nvGraphicFramePr>
        <p:xfrm>
          <a:off x="6896100" y="4660900"/>
          <a:ext cx="148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7" name="Equation" r:id="rId32" imgW="1485720" imgH="317160" progId="Equation.3">
                  <p:embed/>
                </p:oleObj>
              </mc:Choice>
              <mc:Fallback>
                <p:oleObj name="Equation" r:id="rId32" imgW="1485720" imgH="3171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100" y="4660900"/>
                        <a:ext cx="148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6477000" y="1382713"/>
            <a:ext cx="2466975" cy="2503487"/>
            <a:chOff x="4080" y="871"/>
            <a:chExt cx="1554" cy="1577"/>
          </a:xfrm>
        </p:grpSpPr>
        <p:grpSp>
          <p:nvGrpSpPr>
            <p:cNvPr id="16413" name="Group 33"/>
            <p:cNvGrpSpPr>
              <a:grpSpLocks/>
            </p:cNvGrpSpPr>
            <p:nvPr/>
          </p:nvGrpSpPr>
          <p:grpSpPr bwMode="auto">
            <a:xfrm>
              <a:off x="4655" y="888"/>
              <a:ext cx="950" cy="995"/>
              <a:chOff x="4608" y="864"/>
              <a:chExt cx="1056" cy="1104"/>
            </a:xfrm>
          </p:grpSpPr>
          <p:sp>
            <p:nvSpPr>
              <p:cNvPr id="16432" name="Line 34"/>
              <p:cNvSpPr>
                <a:spLocks noChangeShapeType="1"/>
              </p:cNvSpPr>
              <p:nvPr/>
            </p:nvSpPr>
            <p:spPr bwMode="auto">
              <a:xfrm flipV="1">
                <a:off x="4608" y="960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33" name="Line 35"/>
              <p:cNvSpPr>
                <a:spLocks noChangeShapeType="1"/>
              </p:cNvSpPr>
              <p:nvPr/>
            </p:nvSpPr>
            <p:spPr bwMode="auto">
              <a:xfrm>
                <a:off x="54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34" name="Line 36"/>
              <p:cNvSpPr>
                <a:spLocks noChangeShapeType="1"/>
              </p:cNvSpPr>
              <p:nvPr/>
            </p:nvSpPr>
            <p:spPr bwMode="auto">
              <a:xfrm>
                <a:off x="4608" y="1968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35" name="Line 37"/>
              <p:cNvSpPr>
                <a:spLocks noChangeShapeType="1"/>
              </p:cNvSpPr>
              <p:nvPr/>
            </p:nvSpPr>
            <p:spPr bwMode="auto">
              <a:xfrm flipV="1">
                <a:off x="4608" y="86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414" name="Line 38"/>
            <p:cNvSpPr>
              <a:spLocks noChangeShapeType="1"/>
            </p:cNvSpPr>
            <p:nvPr/>
          </p:nvSpPr>
          <p:spPr bwMode="auto">
            <a:xfrm>
              <a:off x="4655" y="2056"/>
              <a:ext cx="0" cy="1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5" name="Line 39"/>
            <p:cNvSpPr>
              <a:spLocks noChangeShapeType="1"/>
            </p:cNvSpPr>
            <p:nvPr/>
          </p:nvSpPr>
          <p:spPr bwMode="auto">
            <a:xfrm flipH="1">
              <a:off x="4352" y="1883"/>
              <a:ext cx="303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6" name="Arc 40"/>
            <p:cNvSpPr>
              <a:spLocks/>
            </p:cNvSpPr>
            <p:nvPr/>
          </p:nvSpPr>
          <p:spPr bwMode="auto">
            <a:xfrm>
              <a:off x="4353" y="1883"/>
              <a:ext cx="431" cy="346"/>
            </a:xfrm>
            <a:custGeom>
              <a:avLst/>
              <a:gdLst>
                <a:gd name="T0" fmla="*/ 277 w 23681"/>
                <a:gd name="T1" fmla="*/ 0 h 38725"/>
                <a:gd name="T2" fmla="*/ 0 w 23681"/>
                <a:gd name="T3" fmla="*/ 345 h 38725"/>
                <a:gd name="T4" fmla="*/ 38 w 23681"/>
                <a:gd name="T5" fmla="*/ 153 h 38725"/>
                <a:gd name="T6" fmla="*/ 0 60000 65536"/>
                <a:gd name="T7" fmla="*/ 0 60000 65536"/>
                <a:gd name="T8" fmla="*/ 0 60000 65536"/>
                <a:gd name="T9" fmla="*/ 0 w 23681"/>
                <a:gd name="T10" fmla="*/ 0 h 38725"/>
                <a:gd name="T11" fmla="*/ 23681 w 23681"/>
                <a:gd name="T12" fmla="*/ 38725 h 387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681" h="38725" fill="none" extrusionOk="0">
                  <a:moveTo>
                    <a:pt x="15245" y="-1"/>
                  </a:moveTo>
                  <a:cubicBezTo>
                    <a:pt x="20563" y="4088"/>
                    <a:pt x="23681" y="10416"/>
                    <a:pt x="23681" y="17125"/>
                  </a:cubicBezTo>
                  <a:cubicBezTo>
                    <a:pt x="23681" y="29054"/>
                    <a:pt x="14010" y="38725"/>
                    <a:pt x="2081" y="38725"/>
                  </a:cubicBezTo>
                  <a:cubicBezTo>
                    <a:pt x="1386" y="38725"/>
                    <a:pt x="691" y="38691"/>
                    <a:pt x="0" y="38624"/>
                  </a:cubicBezTo>
                </a:path>
                <a:path w="23681" h="38725" stroke="0" extrusionOk="0">
                  <a:moveTo>
                    <a:pt x="15245" y="-1"/>
                  </a:moveTo>
                  <a:cubicBezTo>
                    <a:pt x="20563" y="4088"/>
                    <a:pt x="23681" y="10416"/>
                    <a:pt x="23681" y="17125"/>
                  </a:cubicBezTo>
                  <a:cubicBezTo>
                    <a:pt x="23681" y="29054"/>
                    <a:pt x="14010" y="38725"/>
                    <a:pt x="2081" y="38725"/>
                  </a:cubicBezTo>
                  <a:cubicBezTo>
                    <a:pt x="1386" y="38725"/>
                    <a:pt x="691" y="38691"/>
                    <a:pt x="0" y="38624"/>
                  </a:cubicBezTo>
                  <a:lnTo>
                    <a:pt x="2081" y="17125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7" name="Line 41"/>
            <p:cNvSpPr>
              <a:spLocks noChangeShapeType="1"/>
            </p:cNvSpPr>
            <p:nvPr/>
          </p:nvSpPr>
          <p:spPr bwMode="auto">
            <a:xfrm flipH="1">
              <a:off x="4223" y="2229"/>
              <a:ext cx="130" cy="1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8" name="Freeform 42"/>
            <p:cNvSpPr>
              <a:spLocks/>
            </p:cNvSpPr>
            <p:nvPr/>
          </p:nvSpPr>
          <p:spPr bwMode="auto">
            <a:xfrm rot="-300000">
              <a:off x="4353" y="1881"/>
              <a:ext cx="302" cy="303"/>
            </a:xfrm>
            <a:custGeom>
              <a:avLst/>
              <a:gdLst>
                <a:gd name="T0" fmla="*/ 0 w 336"/>
                <a:gd name="T1" fmla="*/ 336 h 336"/>
                <a:gd name="T2" fmla="*/ 336 w 336"/>
                <a:gd name="T3" fmla="*/ 0 h 336"/>
                <a:gd name="T4" fmla="*/ 0 w 336"/>
                <a:gd name="T5" fmla="*/ 192 h 336"/>
                <a:gd name="T6" fmla="*/ 0 w 336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336"/>
                <a:gd name="T14" fmla="*/ 336 w 33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336">
                  <a:moveTo>
                    <a:pt x="0" y="336"/>
                  </a:moveTo>
                  <a:lnTo>
                    <a:pt x="336" y="0"/>
                  </a:lnTo>
                  <a:lnTo>
                    <a:pt x="0" y="192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7" name="Object 43"/>
            <p:cNvGraphicFramePr>
              <a:graphicFrameLocks noChangeAspect="1"/>
            </p:cNvGraphicFramePr>
            <p:nvPr/>
          </p:nvGraphicFramePr>
          <p:xfrm>
            <a:off x="4286" y="2312"/>
            <a:ext cx="129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8" name="Equation" r:id="rId34" imgW="228600" imgH="241200" progId="Equation.3">
                    <p:embed/>
                  </p:oleObj>
                </mc:Choice>
                <mc:Fallback>
                  <p:oleObj name="Equation" r:id="rId34" imgW="228600" imgH="2412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2312"/>
                          <a:ext cx="129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8" name="Object 44"/>
            <p:cNvGraphicFramePr>
              <a:graphicFrameLocks noChangeAspect="1"/>
            </p:cNvGraphicFramePr>
            <p:nvPr/>
          </p:nvGraphicFramePr>
          <p:xfrm>
            <a:off x="5497" y="1956"/>
            <a:ext cx="137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9" name="Equation" r:id="rId36" imgW="241200" imgH="317160" progId="Equation.3">
                    <p:embed/>
                  </p:oleObj>
                </mc:Choice>
                <mc:Fallback>
                  <p:oleObj name="Equation" r:id="rId36" imgW="241200" imgH="31716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7" y="1956"/>
                          <a:ext cx="137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9" name="Object 45"/>
            <p:cNvGraphicFramePr>
              <a:graphicFrameLocks noChangeAspect="1"/>
            </p:cNvGraphicFramePr>
            <p:nvPr/>
          </p:nvGraphicFramePr>
          <p:xfrm>
            <a:off x="4502" y="871"/>
            <a:ext cx="124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0" name="Equation" r:id="rId38" imgW="215640" imgH="215640" progId="Equation.3">
                    <p:embed/>
                  </p:oleObj>
                </mc:Choice>
                <mc:Fallback>
                  <p:oleObj name="Equation" r:id="rId38" imgW="215640" imgH="21564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2" y="871"/>
                          <a:ext cx="124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0" name="Object 46"/>
            <p:cNvGraphicFramePr>
              <a:graphicFrameLocks noChangeAspect="1"/>
            </p:cNvGraphicFramePr>
            <p:nvPr/>
          </p:nvGraphicFramePr>
          <p:xfrm>
            <a:off x="4080" y="2071"/>
            <a:ext cx="258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1" name="Equation" r:id="rId40" imgW="457200" imgH="393480" progId="Equation.3">
                    <p:embed/>
                  </p:oleObj>
                </mc:Choice>
                <mc:Fallback>
                  <p:oleObj name="Equation" r:id="rId40" imgW="457200" imgH="39348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071"/>
                          <a:ext cx="258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9" name="Arc 47"/>
            <p:cNvSpPr>
              <a:spLocks/>
            </p:cNvSpPr>
            <p:nvPr/>
          </p:nvSpPr>
          <p:spPr bwMode="auto">
            <a:xfrm>
              <a:off x="4654" y="1104"/>
              <a:ext cx="735" cy="779"/>
            </a:xfrm>
            <a:custGeom>
              <a:avLst/>
              <a:gdLst>
                <a:gd name="T0" fmla="*/ 0 w 21600"/>
                <a:gd name="T1" fmla="*/ 0 h 21600"/>
                <a:gd name="T2" fmla="*/ 735 w 21600"/>
                <a:gd name="T3" fmla="*/ 779 h 21600"/>
                <a:gd name="T4" fmla="*/ 0 w 21600"/>
                <a:gd name="T5" fmla="*/ 779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0" name="Arc 48"/>
            <p:cNvSpPr>
              <a:spLocks/>
            </p:cNvSpPr>
            <p:nvPr/>
          </p:nvSpPr>
          <p:spPr bwMode="auto">
            <a:xfrm flipV="1">
              <a:off x="4362" y="1840"/>
              <a:ext cx="1028" cy="389"/>
            </a:xfrm>
            <a:custGeom>
              <a:avLst/>
              <a:gdLst>
                <a:gd name="T0" fmla="*/ 0 w 22337"/>
                <a:gd name="T1" fmla="*/ 0 h 21600"/>
                <a:gd name="T2" fmla="*/ 1028 w 22337"/>
                <a:gd name="T3" fmla="*/ 389 h 21600"/>
                <a:gd name="T4" fmla="*/ 34 w 22337"/>
                <a:gd name="T5" fmla="*/ 389 h 21600"/>
                <a:gd name="T6" fmla="*/ 0 60000 65536"/>
                <a:gd name="T7" fmla="*/ 0 60000 65536"/>
                <a:gd name="T8" fmla="*/ 0 60000 65536"/>
                <a:gd name="T9" fmla="*/ 0 w 22337"/>
                <a:gd name="T10" fmla="*/ 0 h 21600"/>
                <a:gd name="T11" fmla="*/ 22337 w 2233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337" h="21600" fill="none" extrusionOk="0">
                  <a:moveTo>
                    <a:pt x="-1" y="12"/>
                  </a:moveTo>
                  <a:cubicBezTo>
                    <a:pt x="245" y="4"/>
                    <a:pt x="491" y="-1"/>
                    <a:pt x="737" y="0"/>
                  </a:cubicBezTo>
                  <a:cubicBezTo>
                    <a:pt x="12666" y="0"/>
                    <a:pt x="22337" y="9670"/>
                    <a:pt x="22337" y="21600"/>
                  </a:cubicBezTo>
                </a:path>
                <a:path w="22337" h="21600" stroke="0" extrusionOk="0">
                  <a:moveTo>
                    <a:pt x="-1" y="12"/>
                  </a:moveTo>
                  <a:cubicBezTo>
                    <a:pt x="245" y="4"/>
                    <a:pt x="491" y="-1"/>
                    <a:pt x="737" y="0"/>
                  </a:cubicBezTo>
                  <a:cubicBezTo>
                    <a:pt x="12666" y="0"/>
                    <a:pt x="22337" y="9670"/>
                    <a:pt x="22337" y="21600"/>
                  </a:cubicBezTo>
                  <a:lnTo>
                    <a:pt x="737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1" name="Arc 49"/>
            <p:cNvSpPr>
              <a:spLocks/>
            </p:cNvSpPr>
            <p:nvPr/>
          </p:nvSpPr>
          <p:spPr bwMode="auto">
            <a:xfrm flipH="1">
              <a:off x="4352" y="1104"/>
              <a:ext cx="302" cy="1125"/>
            </a:xfrm>
            <a:custGeom>
              <a:avLst/>
              <a:gdLst>
                <a:gd name="T0" fmla="*/ 0 w 21600"/>
                <a:gd name="T1" fmla="*/ 0 h 21600"/>
                <a:gd name="T2" fmla="*/ 302 w 21600"/>
                <a:gd name="T3" fmla="*/ 1125 h 21600"/>
                <a:gd name="T4" fmla="*/ 0 w 21600"/>
                <a:gd name="T5" fmla="*/ 1125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2" name="Line 50"/>
            <p:cNvSpPr>
              <a:spLocks noChangeShapeType="1"/>
            </p:cNvSpPr>
            <p:nvPr/>
          </p:nvSpPr>
          <p:spPr bwMode="auto">
            <a:xfrm flipH="1">
              <a:off x="4352" y="1883"/>
              <a:ext cx="302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3" name="Line 51"/>
            <p:cNvSpPr>
              <a:spLocks noChangeShapeType="1"/>
            </p:cNvSpPr>
            <p:nvPr/>
          </p:nvSpPr>
          <p:spPr bwMode="auto">
            <a:xfrm flipV="1">
              <a:off x="4784" y="1537"/>
              <a:ext cx="0" cy="5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4" name="Line 52"/>
            <p:cNvSpPr>
              <a:spLocks noChangeShapeType="1"/>
            </p:cNvSpPr>
            <p:nvPr/>
          </p:nvSpPr>
          <p:spPr bwMode="auto">
            <a:xfrm>
              <a:off x="4741" y="1883"/>
              <a:ext cx="0" cy="2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" name="Line 53"/>
            <p:cNvSpPr>
              <a:spLocks noChangeShapeType="1"/>
            </p:cNvSpPr>
            <p:nvPr/>
          </p:nvSpPr>
          <p:spPr bwMode="auto">
            <a:xfrm>
              <a:off x="4698" y="1970"/>
              <a:ext cx="0" cy="19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6" name="Line 54"/>
            <p:cNvSpPr>
              <a:spLocks noChangeShapeType="1"/>
            </p:cNvSpPr>
            <p:nvPr/>
          </p:nvSpPr>
          <p:spPr bwMode="auto">
            <a:xfrm>
              <a:off x="4606" y="2143"/>
              <a:ext cx="2" cy="1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7" name="Line 55"/>
            <p:cNvSpPr>
              <a:spLocks noChangeShapeType="1"/>
            </p:cNvSpPr>
            <p:nvPr/>
          </p:nvSpPr>
          <p:spPr bwMode="auto">
            <a:xfrm>
              <a:off x="4655" y="2056"/>
              <a:ext cx="0" cy="12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8" name="Line 56"/>
            <p:cNvSpPr>
              <a:spLocks noChangeShapeType="1"/>
            </p:cNvSpPr>
            <p:nvPr/>
          </p:nvSpPr>
          <p:spPr bwMode="auto">
            <a:xfrm>
              <a:off x="4698" y="1148"/>
              <a:ext cx="0" cy="77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9" name="Line 57"/>
            <p:cNvSpPr>
              <a:spLocks noChangeShapeType="1"/>
            </p:cNvSpPr>
            <p:nvPr/>
          </p:nvSpPr>
          <p:spPr bwMode="auto">
            <a:xfrm>
              <a:off x="4741" y="1277"/>
              <a:ext cx="0" cy="60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0" name="Arc 58"/>
            <p:cNvSpPr>
              <a:spLocks/>
            </p:cNvSpPr>
            <p:nvPr/>
          </p:nvSpPr>
          <p:spPr bwMode="auto">
            <a:xfrm flipV="1">
              <a:off x="4395" y="1104"/>
              <a:ext cx="389" cy="1120"/>
            </a:xfrm>
            <a:custGeom>
              <a:avLst/>
              <a:gdLst>
                <a:gd name="T0" fmla="*/ 0 w 21600"/>
                <a:gd name="T1" fmla="*/ 0 h 36321"/>
                <a:gd name="T2" fmla="*/ 285 w 21600"/>
                <a:gd name="T3" fmla="*/ 1120 h 36321"/>
                <a:gd name="T4" fmla="*/ 0 w 21600"/>
                <a:gd name="T5" fmla="*/ 666 h 36321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21"/>
                <a:gd name="T11" fmla="*/ 21600 w 21600"/>
                <a:gd name="T12" fmla="*/ 36321 h 363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2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063"/>
                    <a:pt x="19529" y="32323"/>
                    <a:pt x="15806" y="36321"/>
                  </a:cubicBezTo>
                </a:path>
                <a:path w="21600" h="3632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063"/>
                    <a:pt x="19529" y="32323"/>
                    <a:pt x="15806" y="3632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6431" name="Picture 59"/>
            <p:cNvPicPr>
              <a:picLocks noChangeAspect="1" noChangeArrowheads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" y="1768"/>
              <a:ext cx="19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9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9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 autoUpdateAnimBg="0"/>
      <p:bldP spid="109575" grpId="0" autoUpdateAnimBg="0"/>
      <p:bldP spid="109576" grpId="0" autoUpdateAnimBg="0"/>
      <p:bldP spid="10957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13"/>
          <p:cNvGrpSpPr>
            <a:grpSpLocks/>
          </p:cNvGrpSpPr>
          <p:nvPr/>
        </p:nvGrpSpPr>
        <p:grpSpPr bwMode="auto">
          <a:xfrm>
            <a:off x="2195736" y="2406600"/>
            <a:ext cx="3287713" cy="2654300"/>
            <a:chOff x="1392" y="1200"/>
            <a:chExt cx="2071" cy="1672"/>
          </a:xfrm>
        </p:grpSpPr>
        <p:grpSp>
          <p:nvGrpSpPr>
            <p:cNvPr id="27671" name="Group 3111"/>
            <p:cNvGrpSpPr>
              <a:grpSpLocks/>
            </p:cNvGrpSpPr>
            <p:nvPr/>
          </p:nvGrpSpPr>
          <p:grpSpPr bwMode="auto">
            <a:xfrm>
              <a:off x="1632" y="1200"/>
              <a:ext cx="1831" cy="1672"/>
              <a:chOff x="1632" y="1200"/>
              <a:chExt cx="1831" cy="1672"/>
            </a:xfrm>
          </p:grpSpPr>
          <p:sp>
            <p:nvSpPr>
              <p:cNvPr id="27672" name="Line 3077"/>
              <p:cNvSpPr>
                <a:spLocks noChangeShapeType="1"/>
              </p:cNvSpPr>
              <p:nvPr/>
            </p:nvSpPr>
            <p:spPr bwMode="auto">
              <a:xfrm flipV="1">
                <a:off x="1632" y="1288"/>
                <a:ext cx="0" cy="15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7661" name="Object 3084"/>
              <p:cNvGraphicFramePr>
                <a:graphicFrameLocks noChangeAspect="1"/>
              </p:cNvGraphicFramePr>
              <p:nvPr/>
            </p:nvGraphicFramePr>
            <p:xfrm>
              <a:off x="1872" y="1200"/>
              <a:ext cx="1066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89" name="公式" r:id="rId3" imgW="672840" imgH="177480" progId="Equation.3">
                      <p:embed/>
                    </p:oleObj>
                  </mc:Choice>
                  <mc:Fallback>
                    <p:oleObj name="公式" r:id="rId3" imgW="672840" imgH="177480" progId="Equation.3">
                      <p:embed/>
                      <p:pic>
                        <p:nvPicPr>
                          <p:cNvPr id="0" name="Object 30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2" y="1200"/>
                            <a:ext cx="1066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73" name="Oval 3088"/>
              <p:cNvSpPr>
                <a:spLocks noChangeArrowheads="1"/>
              </p:cNvSpPr>
              <p:nvPr/>
            </p:nvSpPr>
            <p:spPr bwMode="auto">
              <a:xfrm>
                <a:off x="1632" y="1480"/>
                <a:ext cx="1152" cy="1152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4" name="Line 3076"/>
              <p:cNvSpPr>
                <a:spLocks noChangeShapeType="1"/>
              </p:cNvSpPr>
              <p:nvPr/>
            </p:nvSpPr>
            <p:spPr bwMode="auto">
              <a:xfrm>
                <a:off x="1632" y="2056"/>
                <a:ext cx="18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7662" name="Object 3080"/>
              <p:cNvGraphicFramePr>
                <a:graphicFrameLocks noChangeAspect="1"/>
              </p:cNvGraphicFramePr>
              <p:nvPr/>
            </p:nvGraphicFramePr>
            <p:xfrm>
              <a:off x="3264" y="2104"/>
              <a:ext cx="199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90" name="公式" r:id="rId5" imgW="126720" imgH="139680" progId="Equation.3">
                      <p:embed/>
                    </p:oleObj>
                  </mc:Choice>
                  <mc:Fallback>
                    <p:oleObj name="公式" r:id="rId5" imgW="126720" imgH="139680" progId="Equation.3">
                      <p:embed/>
                      <p:pic>
                        <p:nvPicPr>
                          <p:cNvPr id="0" name="Object 30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2104"/>
                            <a:ext cx="199" cy="2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63" name="Object 3085"/>
              <p:cNvGraphicFramePr>
                <a:graphicFrameLocks noChangeAspect="1"/>
              </p:cNvGraphicFramePr>
              <p:nvPr/>
            </p:nvGraphicFramePr>
            <p:xfrm>
              <a:off x="2776" y="2056"/>
              <a:ext cx="200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91" name="公式" r:id="rId7" imgW="126720" imgH="139680" progId="Equation.3">
                      <p:embed/>
                    </p:oleObj>
                  </mc:Choice>
                  <mc:Fallback>
                    <p:oleObj name="公式" r:id="rId7" imgW="126720" imgH="139680" progId="Equation.3">
                      <p:embed/>
                      <p:pic>
                        <p:nvPicPr>
                          <p:cNvPr id="0" name="Object 30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76" y="2056"/>
                            <a:ext cx="200" cy="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7660" name="Object 3112"/>
            <p:cNvGraphicFramePr>
              <a:graphicFrameLocks noChangeAspect="1"/>
            </p:cNvGraphicFramePr>
            <p:nvPr/>
          </p:nvGraphicFramePr>
          <p:xfrm>
            <a:off x="1392" y="1968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2" name="Equation" r:id="rId9" imgW="304560" imgH="317160" progId="Equation.3">
                    <p:embed/>
                  </p:oleObj>
                </mc:Choice>
                <mc:Fallback>
                  <p:oleObj name="Equation" r:id="rId9" imgW="304560" imgH="317160" progId="Equation.3">
                    <p:embed/>
                    <p:pic>
                      <p:nvPicPr>
                        <p:cNvPr id="0" name="Object 3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968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65" name="Rectangle 3074"/>
          <p:cNvSpPr>
            <a:spLocks noGrp="1" noChangeArrowheads="1"/>
          </p:cNvSpPr>
          <p:nvPr>
            <p:ph type="title"/>
          </p:nvPr>
        </p:nvSpPr>
        <p:spPr>
          <a:xfrm>
            <a:off x="685800" y="1035000"/>
            <a:ext cx="3352800" cy="609600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</a:pPr>
            <a:r>
              <a:rPr lang="en-US" altLang="zh-CN" sz="2800" b="1" dirty="0" smtClean="0">
                <a:ea typeface="楷体_GB2312" pitchFamily="49" charset="-122"/>
              </a:rPr>
              <a:t>  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交换积分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顺序</a:t>
            </a:r>
            <a:endParaRPr lang="zh-CN" altLang="en-US" sz="2800" b="1" dirty="0" smtClean="0">
              <a:ea typeface="楷体_GB2312" pitchFamily="49" charset="-122"/>
            </a:endParaRPr>
          </a:p>
        </p:txBody>
      </p:sp>
      <p:graphicFrame>
        <p:nvGraphicFramePr>
          <p:cNvPr id="45067" name="Object 30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563863"/>
              </p:ext>
            </p:extLst>
          </p:nvPr>
        </p:nvGraphicFramePr>
        <p:xfrm>
          <a:off x="3773661" y="2688084"/>
          <a:ext cx="2022475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3" name="公式" r:id="rId11" imgW="799920" imgH="393480" progId="Equation.3">
                  <p:embed/>
                </p:oleObj>
              </mc:Choice>
              <mc:Fallback>
                <p:oleObj name="公式" r:id="rId11" imgW="799920" imgH="393480" progId="Equation.3">
                  <p:embed/>
                  <p:pic>
                    <p:nvPicPr>
                      <p:cNvPr id="0" name="Object 30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661" y="2688084"/>
                        <a:ext cx="2022475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0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436756"/>
              </p:ext>
            </p:extLst>
          </p:nvPr>
        </p:nvGraphicFramePr>
        <p:xfrm>
          <a:off x="3270250" y="958800"/>
          <a:ext cx="535463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4" name="Equation" r:id="rId13" imgW="5359320" imgH="952200" progId="Equation.3">
                  <p:embed/>
                </p:oleObj>
              </mc:Choice>
              <mc:Fallback>
                <p:oleObj name="Equation" r:id="rId13" imgW="5359320" imgH="952200" progId="Equation.3">
                  <p:embed/>
                  <p:pic>
                    <p:nvPicPr>
                      <p:cNvPr id="0" name="Object 30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958800"/>
                        <a:ext cx="535463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1" name="Text Box 3087"/>
          <p:cNvSpPr txBox="1">
            <a:spLocks noChangeArrowheads="1"/>
          </p:cNvSpPr>
          <p:nvPr/>
        </p:nvSpPr>
        <p:spPr bwMode="auto">
          <a:xfrm>
            <a:off x="609600" y="17970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提示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积分域如图</a:t>
            </a:r>
          </a:p>
        </p:txBody>
      </p:sp>
      <p:sp>
        <p:nvSpPr>
          <p:cNvPr id="45074" name="Arc 3090"/>
          <p:cNvSpPr>
            <a:spLocks/>
          </p:cNvSpPr>
          <p:nvPr/>
        </p:nvSpPr>
        <p:spPr bwMode="auto">
          <a:xfrm>
            <a:off x="2590800" y="2866975"/>
            <a:ext cx="1317625" cy="1854200"/>
          </a:xfrm>
          <a:custGeom>
            <a:avLst/>
            <a:gdLst>
              <a:gd name="T0" fmla="*/ 954729 w 21600"/>
              <a:gd name="T1" fmla="*/ 0 h 30376"/>
              <a:gd name="T2" fmla="*/ 918311 w 21600"/>
              <a:gd name="T3" fmla="*/ 1854200 h 30376"/>
              <a:gd name="T4" fmla="*/ 0 w 21600"/>
              <a:gd name="T5" fmla="*/ 908665 h 30376"/>
              <a:gd name="T6" fmla="*/ 0 60000 65536"/>
              <a:gd name="T7" fmla="*/ 0 60000 65536"/>
              <a:gd name="T8" fmla="*/ 0 60000 65536"/>
              <a:gd name="T9" fmla="*/ 0 w 21600"/>
              <a:gd name="T10" fmla="*/ 0 h 30376"/>
              <a:gd name="T11" fmla="*/ 21600 w 21600"/>
              <a:gd name="T12" fmla="*/ 30376 h 30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0376" fill="none" extrusionOk="0">
                <a:moveTo>
                  <a:pt x="15651" y="-1"/>
                </a:moveTo>
                <a:cubicBezTo>
                  <a:pt x="19470" y="4015"/>
                  <a:pt x="21600" y="9344"/>
                  <a:pt x="21600" y="14886"/>
                </a:cubicBezTo>
                <a:cubicBezTo>
                  <a:pt x="21600" y="20721"/>
                  <a:pt x="19238" y="26308"/>
                  <a:pt x="15053" y="30375"/>
                </a:cubicBezTo>
              </a:path>
              <a:path w="21600" h="30376" stroke="0" extrusionOk="0">
                <a:moveTo>
                  <a:pt x="15651" y="-1"/>
                </a:moveTo>
                <a:cubicBezTo>
                  <a:pt x="19470" y="4015"/>
                  <a:pt x="21600" y="9344"/>
                  <a:pt x="21600" y="14886"/>
                </a:cubicBezTo>
                <a:cubicBezTo>
                  <a:pt x="21600" y="20721"/>
                  <a:pt x="19238" y="26308"/>
                  <a:pt x="15053" y="30375"/>
                </a:cubicBezTo>
                <a:lnTo>
                  <a:pt x="0" y="14886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5" name="Line 3091"/>
          <p:cNvSpPr>
            <a:spLocks noChangeShapeType="1"/>
          </p:cNvSpPr>
          <p:nvPr/>
        </p:nvSpPr>
        <p:spPr bwMode="auto">
          <a:xfrm flipV="1">
            <a:off x="2590800" y="2851100"/>
            <a:ext cx="9144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6" name="Line 3092"/>
          <p:cNvSpPr>
            <a:spLocks noChangeShapeType="1"/>
          </p:cNvSpPr>
          <p:nvPr/>
        </p:nvSpPr>
        <p:spPr bwMode="auto">
          <a:xfrm flipH="1" flipV="1">
            <a:off x="2590800" y="3765500"/>
            <a:ext cx="9144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7" name="Arc 3093"/>
          <p:cNvSpPr>
            <a:spLocks/>
          </p:cNvSpPr>
          <p:nvPr/>
        </p:nvSpPr>
        <p:spPr bwMode="auto">
          <a:xfrm>
            <a:off x="2590800" y="3549600"/>
            <a:ext cx="261938" cy="371475"/>
          </a:xfrm>
          <a:custGeom>
            <a:avLst/>
            <a:gdLst>
              <a:gd name="T0" fmla="*/ 189796 w 21600"/>
              <a:gd name="T1" fmla="*/ 0 h 30376"/>
              <a:gd name="T2" fmla="*/ 182556 w 21600"/>
              <a:gd name="T3" fmla="*/ 371475 h 30376"/>
              <a:gd name="T4" fmla="*/ 0 w 21600"/>
              <a:gd name="T5" fmla="*/ 182044 h 30376"/>
              <a:gd name="T6" fmla="*/ 0 60000 65536"/>
              <a:gd name="T7" fmla="*/ 0 60000 65536"/>
              <a:gd name="T8" fmla="*/ 0 60000 65536"/>
              <a:gd name="T9" fmla="*/ 0 w 21600"/>
              <a:gd name="T10" fmla="*/ 0 h 30376"/>
              <a:gd name="T11" fmla="*/ 21600 w 21600"/>
              <a:gd name="T12" fmla="*/ 30376 h 30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0376" fill="none" extrusionOk="0">
                <a:moveTo>
                  <a:pt x="15651" y="-1"/>
                </a:moveTo>
                <a:cubicBezTo>
                  <a:pt x="19470" y="4015"/>
                  <a:pt x="21600" y="9344"/>
                  <a:pt x="21600" y="14886"/>
                </a:cubicBezTo>
                <a:cubicBezTo>
                  <a:pt x="21600" y="20721"/>
                  <a:pt x="19238" y="26308"/>
                  <a:pt x="15053" y="30375"/>
                </a:cubicBezTo>
              </a:path>
              <a:path w="21600" h="30376" stroke="0" extrusionOk="0">
                <a:moveTo>
                  <a:pt x="15651" y="-1"/>
                </a:moveTo>
                <a:cubicBezTo>
                  <a:pt x="19470" y="4015"/>
                  <a:pt x="21600" y="9344"/>
                  <a:pt x="21600" y="14886"/>
                </a:cubicBezTo>
                <a:cubicBezTo>
                  <a:pt x="21600" y="20721"/>
                  <a:pt x="19238" y="26308"/>
                  <a:pt x="15053" y="30375"/>
                </a:cubicBezTo>
                <a:lnTo>
                  <a:pt x="0" y="14886"/>
                </a:lnTo>
                <a:close/>
              </a:path>
            </a:pathLst>
          </a:custGeom>
          <a:noFill/>
          <a:ln w="25400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078" name="Object 30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237975"/>
              </p:ext>
            </p:extLst>
          </p:nvPr>
        </p:nvGraphicFramePr>
        <p:xfrm>
          <a:off x="3048000" y="4006800"/>
          <a:ext cx="28416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5" name="公式" r:id="rId15" imgW="114120" imgH="126720" progId="Equation.3">
                  <p:embed/>
                </p:oleObj>
              </mc:Choice>
              <mc:Fallback>
                <p:oleObj name="公式" r:id="rId15" imgW="114120" imgH="126720" progId="Equation.3">
                  <p:embed/>
                  <p:pic>
                    <p:nvPicPr>
                      <p:cNvPr id="0" name="Object 30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006800"/>
                        <a:ext cx="284163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9" name="Object 30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443151"/>
              </p:ext>
            </p:extLst>
          </p:nvPr>
        </p:nvGraphicFramePr>
        <p:xfrm>
          <a:off x="3048000" y="3155900"/>
          <a:ext cx="28416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6" name="公式" r:id="rId17" imgW="114120" imgH="126720" progId="Equation.3">
                  <p:embed/>
                </p:oleObj>
              </mc:Choice>
              <mc:Fallback>
                <p:oleObj name="公式" r:id="rId17" imgW="114120" imgH="126720" progId="Equation.3">
                  <p:embed/>
                  <p:pic>
                    <p:nvPicPr>
                      <p:cNvPr id="0" name="Object 30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155900"/>
                        <a:ext cx="284163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0" name="Object 30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534330"/>
              </p:ext>
            </p:extLst>
          </p:nvPr>
        </p:nvGraphicFramePr>
        <p:xfrm>
          <a:off x="2139950" y="5234384"/>
          <a:ext cx="838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7" name="Equation" r:id="rId19" imgW="838080" imgH="825480" progId="Equation.3">
                  <p:embed/>
                </p:oleObj>
              </mc:Choice>
              <mc:Fallback>
                <p:oleObj name="Equation" r:id="rId19" imgW="838080" imgH="825480" progId="Equation.3">
                  <p:embed/>
                  <p:pic>
                    <p:nvPicPr>
                      <p:cNvPr id="0" name="Object 30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5234384"/>
                        <a:ext cx="838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1" name="Object 30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295420"/>
              </p:ext>
            </p:extLst>
          </p:nvPr>
        </p:nvGraphicFramePr>
        <p:xfrm>
          <a:off x="2984500" y="5280372"/>
          <a:ext cx="317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8" name="Equation" r:id="rId21" imgW="317160" imgH="634680" progId="Equation.3">
                  <p:embed/>
                </p:oleObj>
              </mc:Choice>
              <mc:Fallback>
                <p:oleObj name="Equation" r:id="rId21" imgW="317160" imgH="634680" progId="Equation.3">
                  <p:embed/>
                  <p:pic>
                    <p:nvPicPr>
                      <p:cNvPr id="0" name="Object 30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5280372"/>
                        <a:ext cx="3175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3" name="Object 30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841212"/>
              </p:ext>
            </p:extLst>
          </p:nvPr>
        </p:nvGraphicFramePr>
        <p:xfrm>
          <a:off x="3213100" y="4929584"/>
          <a:ext cx="12827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9" name="Equation" r:id="rId23" imgW="1282680" imgH="596880" progId="Equation.3">
                  <p:embed/>
                </p:oleObj>
              </mc:Choice>
              <mc:Fallback>
                <p:oleObj name="Equation" r:id="rId23" imgW="1282680" imgH="596880" progId="Equation.3">
                  <p:embed/>
                  <p:pic>
                    <p:nvPicPr>
                      <p:cNvPr id="0" name="Object 30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4929584"/>
                        <a:ext cx="12827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4" name="Object 3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318409"/>
              </p:ext>
            </p:extLst>
          </p:nvPr>
        </p:nvGraphicFramePr>
        <p:xfrm>
          <a:off x="3048000" y="5640412"/>
          <a:ext cx="1460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0" name="Equation" r:id="rId25" imgW="1460160" imgH="596880" progId="Equation.3">
                  <p:embed/>
                </p:oleObj>
              </mc:Choice>
              <mc:Fallback>
                <p:oleObj name="Equation" r:id="rId25" imgW="1460160" imgH="596880" progId="Equation.3">
                  <p:embed/>
                  <p:pic>
                    <p:nvPicPr>
                      <p:cNvPr id="0" name="Object 3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640412"/>
                        <a:ext cx="14605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6" name="Object 3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664755"/>
              </p:ext>
            </p:extLst>
          </p:nvPr>
        </p:nvGraphicFramePr>
        <p:xfrm>
          <a:off x="1600200" y="5462984"/>
          <a:ext cx="495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1" name="Equation" r:id="rId27" imgW="495000" imgH="304560" progId="Equation.3">
                  <p:embed/>
                </p:oleObj>
              </mc:Choice>
              <mc:Fallback>
                <p:oleObj name="Equation" r:id="rId27" imgW="495000" imgH="304560" progId="Equation.3">
                  <p:embed/>
                  <p:pic>
                    <p:nvPicPr>
                      <p:cNvPr id="0" name="Object 3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462984"/>
                        <a:ext cx="495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7" name="Object 3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418254"/>
              </p:ext>
            </p:extLst>
          </p:nvPr>
        </p:nvGraphicFramePr>
        <p:xfrm>
          <a:off x="4508500" y="5513784"/>
          <a:ext cx="158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2" name="Equation" r:id="rId29" imgW="1587240" imgH="406080" progId="Equation.3">
                  <p:embed/>
                </p:oleObj>
              </mc:Choice>
              <mc:Fallback>
                <p:oleObj name="Equation" r:id="rId29" imgW="1587240" imgH="406080" progId="Equation.3">
                  <p:embed/>
                  <p:pic>
                    <p:nvPicPr>
                      <p:cNvPr id="0" name="Object 3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5513784"/>
                        <a:ext cx="1587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4"/>
          <p:cNvSpPr txBox="1">
            <a:spLocks noChangeArrowheads="1"/>
          </p:cNvSpPr>
          <p:nvPr/>
        </p:nvSpPr>
        <p:spPr bwMode="auto">
          <a:xfrm>
            <a:off x="533400" y="332656"/>
            <a:ext cx="2362200" cy="684212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思考与练习</a:t>
            </a:r>
            <a:endParaRPr lang="zh-CN" altLang="en-US" sz="3200" b="1" smtClean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1" grpId="0" autoUpdateAnimBg="0"/>
      <p:bldP spid="45074" grpId="0" animBg="1"/>
      <p:bldP spid="45075" grpId="0" animBg="1"/>
      <p:bldP spid="45076" grpId="0" animBg="1"/>
      <p:bldP spid="450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4648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>
                <a:ea typeface="楷体_GB2312" pitchFamily="49" charset="-122"/>
              </a:rPr>
              <a:t>*</a:t>
            </a:r>
            <a:r>
              <a:rPr lang="zh-CN" altLang="en-US" sz="3200" b="1" smtClean="0">
                <a:ea typeface="楷体_GB2312" pitchFamily="49" charset="-122"/>
              </a:rPr>
              <a:t>三、二重积分换元法</a:t>
            </a:r>
            <a:r>
              <a:rPr lang="zh-CN" altLang="en-US" sz="2800" b="1" smtClean="0">
                <a:ea typeface="楷体_GB2312" pitchFamily="49" charset="-122"/>
              </a:rPr>
              <a:t> </a:t>
            </a:r>
            <a:endParaRPr lang="zh-CN" altLang="en-US" sz="2400" smtClean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54355" name="Line 83"/>
          <p:cNvSpPr>
            <a:spLocks noChangeShapeType="1"/>
          </p:cNvSpPr>
          <p:nvPr/>
        </p:nvSpPr>
        <p:spPr bwMode="auto">
          <a:xfrm>
            <a:off x="762000" y="4724400"/>
            <a:ext cx="3124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4356" name="Object 84"/>
          <p:cNvGraphicFramePr>
            <a:graphicFrameLocks noChangeAspect="1"/>
          </p:cNvGraphicFramePr>
          <p:nvPr/>
        </p:nvGraphicFramePr>
        <p:xfrm>
          <a:off x="1727200" y="5243513"/>
          <a:ext cx="152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5" name="Equation" r:id="rId3" imgW="1523880" imgH="761760" progId="Equation.3">
                  <p:embed/>
                </p:oleObj>
              </mc:Choice>
              <mc:Fallback>
                <p:oleObj name="Equation" r:id="rId3" imgW="1523880" imgH="761760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5243513"/>
                        <a:ext cx="1524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57" name="Object 85"/>
          <p:cNvGraphicFramePr>
            <a:graphicFrameLocks noChangeAspect="1"/>
          </p:cNvGraphicFramePr>
          <p:nvPr/>
        </p:nvGraphicFramePr>
        <p:xfrm>
          <a:off x="6477000" y="5446713"/>
          <a:ext cx="1524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6" name="Equation" r:id="rId5" imgW="1523880" imgH="406080" progId="Equation.3">
                  <p:embed/>
                </p:oleObj>
              </mc:Choice>
              <mc:Fallback>
                <p:oleObj name="Equation" r:id="rId5" imgW="1523880" imgH="406080" progId="Equation.3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446713"/>
                        <a:ext cx="1524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58" name="Object 86"/>
          <p:cNvGraphicFramePr>
            <a:graphicFrameLocks noChangeAspect="1"/>
          </p:cNvGraphicFramePr>
          <p:nvPr/>
        </p:nvGraphicFramePr>
        <p:xfrm>
          <a:off x="3340100" y="5243513"/>
          <a:ext cx="2921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7" name="Equation" r:id="rId7" imgW="2920680" imgH="761760" progId="Equation.3">
                  <p:embed/>
                </p:oleObj>
              </mc:Choice>
              <mc:Fallback>
                <p:oleObj name="Equation" r:id="rId7" imgW="2920680" imgH="761760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5243513"/>
                        <a:ext cx="2921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59" name="Text Box 87"/>
          <p:cNvSpPr txBox="1">
            <a:spLocks noChangeArrowheads="1"/>
          </p:cNvSpPr>
          <p:nvPr/>
        </p:nvSpPr>
        <p:spPr bwMode="auto">
          <a:xfrm>
            <a:off x="746125" y="4724400"/>
            <a:ext cx="231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定积分换元法</a:t>
            </a:r>
          </a:p>
        </p:txBody>
      </p:sp>
      <p:sp>
        <p:nvSpPr>
          <p:cNvPr id="54360" name="Rectangle 88"/>
          <p:cNvSpPr>
            <a:spLocks noChangeArrowheads="1"/>
          </p:cNvSpPr>
          <p:nvPr/>
        </p:nvSpPr>
        <p:spPr bwMode="auto">
          <a:xfrm>
            <a:off x="762000" y="4648200"/>
            <a:ext cx="73914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4361" name="Object 89"/>
          <p:cNvGraphicFramePr>
            <a:graphicFrameLocks noChangeAspect="1"/>
          </p:cNvGraphicFramePr>
          <p:nvPr/>
        </p:nvGraphicFramePr>
        <p:xfrm>
          <a:off x="1295400" y="1612900"/>
          <a:ext cx="2209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8" name="Equation" r:id="rId9" imgW="2209680" imgH="901440" progId="Equation.3">
                  <p:embed/>
                </p:oleObj>
              </mc:Choice>
              <mc:Fallback>
                <p:oleObj name="Equation" r:id="rId9" imgW="2209680" imgH="901440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12900"/>
                        <a:ext cx="22098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62" name="Object 90"/>
          <p:cNvGraphicFramePr>
            <a:graphicFrameLocks noChangeAspect="1"/>
          </p:cNvGraphicFramePr>
          <p:nvPr/>
        </p:nvGraphicFramePr>
        <p:xfrm>
          <a:off x="3695700" y="1828800"/>
          <a:ext cx="23241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9" name="Equation" r:id="rId11" imgW="2311200" imgH="419040" progId="Equation.3">
                  <p:embed/>
                </p:oleObj>
              </mc:Choice>
              <mc:Fallback>
                <p:oleObj name="Equation" r:id="rId11" imgW="2311200" imgH="41904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1828800"/>
                        <a:ext cx="23241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63" name="Text Box 91"/>
          <p:cNvSpPr txBox="1">
            <a:spLocks noChangeArrowheads="1"/>
          </p:cNvSpPr>
          <p:nvPr/>
        </p:nvSpPr>
        <p:spPr bwMode="auto">
          <a:xfrm>
            <a:off x="304800" y="254317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满足</a:t>
            </a:r>
          </a:p>
        </p:txBody>
      </p:sp>
      <p:graphicFrame>
        <p:nvGraphicFramePr>
          <p:cNvPr id="54364" name="Object 92"/>
          <p:cNvGraphicFramePr>
            <a:graphicFrameLocks noChangeAspect="1"/>
          </p:cNvGraphicFramePr>
          <p:nvPr/>
        </p:nvGraphicFramePr>
        <p:xfrm>
          <a:off x="1162050" y="2605088"/>
          <a:ext cx="38957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" name="Equation" r:id="rId13" imgW="3860640" imgH="457200" progId="Equation.3">
                  <p:embed/>
                </p:oleObj>
              </mc:Choice>
              <mc:Fallback>
                <p:oleObj name="Equation" r:id="rId13" imgW="3860640" imgH="45720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2605088"/>
                        <a:ext cx="389572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65" name="Text Box 93"/>
          <p:cNvSpPr txBox="1">
            <a:spLocks noChangeArrowheads="1"/>
          </p:cNvSpPr>
          <p:nvPr/>
        </p:nvSpPr>
        <p:spPr bwMode="auto">
          <a:xfrm>
            <a:off x="4940300" y="2543175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一阶偏导数连续</a:t>
            </a:r>
            <a:r>
              <a:rPr lang="en-US" altLang="zh-CN"/>
              <a:t>;</a:t>
            </a:r>
          </a:p>
        </p:txBody>
      </p:sp>
      <p:sp>
        <p:nvSpPr>
          <p:cNvPr id="54366" name="Text Box 94"/>
          <p:cNvSpPr txBox="1">
            <a:spLocks noChangeArrowheads="1"/>
          </p:cNvSpPr>
          <p:nvPr/>
        </p:nvSpPr>
        <p:spPr bwMode="auto">
          <a:xfrm>
            <a:off x="2819400" y="32146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雅可比行列式</a:t>
            </a:r>
          </a:p>
        </p:txBody>
      </p:sp>
      <p:graphicFrame>
        <p:nvGraphicFramePr>
          <p:cNvPr id="54367" name="Object 95"/>
          <p:cNvGraphicFramePr>
            <a:graphicFrameLocks noChangeAspect="1"/>
          </p:cNvGraphicFramePr>
          <p:nvPr/>
        </p:nvGraphicFramePr>
        <p:xfrm>
          <a:off x="1143000" y="3290888"/>
          <a:ext cx="16732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1" name="Equation" r:id="rId15" imgW="1676160" imgH="457200" progId="Equation.3">
                  <p:embed/>
                </p:oleObj>
              </mc:Choice>
              <mc:Fallback>
                <p:oleObj name="Equation" r:id="rId15" imgW="1676160" imgH="457200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290888"/>
                        <a:ext cx="167322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68" name="Object 96"/>
          <p:cNvGraphicFramePr>
            <a:graphicFrameLocks noChangeAspect="1"/>
          </p:cNvGraphicFramePr>
          <p:nvPr/>
        </p:nvGraphicFramePr>
        <p:xfrm>
          <a:off x="1828800" y="3733800"/>
          <a:ext cx="3073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2" name="Equation" r:id="rId17" imgW="3073320" imgH="927000" progId="Equation.3">
                  <p:embed/>
                </p:oleObj>
              </mc:Choice>
              <mc:Fallback>
                <p:oleObj name="Equation" r:id="rId17" imgW="3073320" imgH="927000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733800"/>
                        <a:ext cx="3073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69" name="Text Box 97"/>
          <p:cNvSpPr txBox="1">
            <a:spLocks noChangeArrowheads="1"/>
          </p:cNvSpPr>
          <p:nvPr/>
        </p:nvSpPr>
        <p:spPr bwMode="auto">
          <a:xfrm>
            <a:off x="1066800" y="48006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(3) </a:t>
            </a:r>
            <a:r>
              <a:rPr lang="zh-CN" altLang="en-US"/>
              <a:t>变换</a:t>
            </a:r>
          </a:p>
        </p:txBody>
      </p:sp>
      <p:graphicFrame>
        <p:nvGraphicFramePr>
          <p:cNvPr id="54370" name="Object 98"/>
          <p:cNvGraphicFramePr>
            <a:graphicFrameLocks noChangeAspect="1"/>
          </p:cNvGraphicFramePr>
          <p:nvPr/>
        </p:nvGraphicFramePr>
        <p:xfrm>
          <a:off x="2425700" y="4821238"/>
          <a:ext cx="18415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3" name="公式" r:id="rId19" imgW="736560" imgH="177480" progId="Equation.3">
                  <p:embed/>
                </p:oleObj>
              </mc:Choice>
              <mc:Fallback>
                <p:oleObj name="公式" r:id="rId19" imgW="736560" imgH="177480" progId="Equation.3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4821238"/>
                        <a:ext cx="18415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71" name="Text Box 99"/>
          <p:cNvSpPr txBox="1">
            <a:spLocks noChangeArrowheads="1"/>
          </p:cNvSpPr>
          <p:nvPr/>
        </p:nvSpPr>
        <p:spPr bwMode="auto">
          <a:xfrm>
            <a:off x="304800" y="54244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54372" name="Object 100"/>
          <p:cNvGraphicFramePr>
            <a:graphicFrameLocks noChangeAspect="1"/>
          </p:cNvGraphicFramePr>
          <p:nvPr/>
        </p:nvGraphicFramePr>
        <p:xfrm>
          <a:off x="838200" y="5410200"/>
          <a:ext cx="2590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" name="Equation" r:id="rId21" imgW="2590560" imgH="723600" progId="Equation.3">
                  <p:embed/>
                </p:oleObj>
              </mc:Choice>
              <mc:Fallback>
                <p:oleObj name="Equation" r:id="rId21" imgW="2590560" imgH="723600" progId="Equation.3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410200"/>
                        <a:ext cx="2590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73" name="Object 101"/>
          <p:cNvGraphicFramePr>
            <a:graphicFrameLocks noChangeAspect="1"/>
          </p:cNvGraphicFramePr>
          <p:nvPr/>
        </p:nvGraphicFramePr>
        <p:xfrm>
          <a:off x="3505200" y="5410200"/>
          <a:ext cx="34639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5" name="Equation" r:id="rId23" imgW="3466800" imgH="723600" progId="Equation.3">
                  <p:embed/>
                </p:oleObj>
              </mc:Choice>
              <mc:Fallback>
                <p:oleObj name="Equation" r:id="rId23" imgW="3466800" imgH="723600" progId="Equation.3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410200"/>
                        <a:ext cx="34639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74" name="Text Box 102"/>
          <p:cNvSpPr txBox="1">
            <a:spLocks noChangeArrowheads="1"/>
          </p:cNvSpPr>
          <p:nvPr/>
        </p:nvSpPr>
        <p:spPr bwMode="auto">
          <a:xfrm>
            <a:off x="609600" y="10048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定理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endParaRPr lang="en-US" altLang="zh-CN" b="1"/>
          </a:p>
        </p:txBody>
      </p:sp>
      <p:graphicFrame>
        <p:nvGraphicFramePr>
          <p:cNvPr id="54375" name="Object 103"/>
          <p:cNvGraphicFramePr>
            <a:graphicFrameLocks noChangeAspect="1"/>
          </p:cNvGraphicFramePr>
          <p:nvPr/>
        </p:nvGraphicFramePr>
        <p:xfrm>
          <a:off x="1646238" y="1054100"/>
          <a:ext cx="42211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6" name="Equation" r:id="rId25" imgW="4216320" imgH="457200" progId="Equation.3">
                  <p:embed/>
                </p:oleObj>
              </mc:Choice>
              <mc:Fallback>
                <p:oleObj name="Equation" r:id="rId25" imgW="4216320" imgH="457200" progId="Equation.3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1054100"/>
                        <a:ext cx="422116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76" name="Text Box 104"/>
          <p:cNvSpPr txBox="1">
            <a:spLocks noChangeArrowheads="1"/>
          </p:cNvSpPr>
          <p:nvPr/>
        </p:nvSpPr>
        <p:spPr bwMode="auto">
          <a:xfrm>
            <a:off x="5791200" y="10048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变换</a:t>
            </a:r>
            <a:r>
              <a:rPr lang="en-US" altLang="zh-CN"/>
              <a:t>:</a:t>
            </a:r>
          </a:p>
        </p:txBody>
      </p:sp>
      <p:sp>
        <p:nvSpPr>
          <p:cNvPr id="54377" name="Text Box 105"/>
          <p:cNvSpPr txBox="1">
            <a:spLocks noChangeArrowheads="1"/>
          </p:cNvSpPr>
          <p:nvPr/>
        </p:nvSpPr>
        <p:spPr bwMode="auto">
          <a:xfrm>
            <a:off x="4133850" y="4800600"/>
            <a:ext cx="2495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是一一对应的 </a:t>
            </a:r>
            <a:r>
              <a:rPr lang="en-US" altLang="zh-CN"/>
              <a:t>,</a:t>
            </a:r>
          </a:p>
        </p:txBody>
      </p:sp>
      <p:graphicFrame>
        <p:nvGraphicFramePr>
          <p:cNvPr id="54378" name="Object 106"/>
          <p:cNvGraphicFramePr>
            <a:graphicFrameLocks noChangeAspect="1"/>
          </p:cNvGraphicFramePr>
          <p:nvPr/>
        </p:nvGraphicFramePr>
        <p:xfrm>
          <a:off x="6986588" y="5486400"/>
          <a:ext cx="20050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7" name="Equation" r:id="rId27" imgW="2006280" imgH="469800" progId="Equation.3">
                  <p:embed/>
                </p:oleObj>
              </mc:Choice>
              <mc:Fallback>
                <p:oleObj name="Equation" r:id="rId27" imgW="2006280" imgH="469800" progId="Equation.3">
                  <p:embed/>
                  <p:pic>
                    <p:nvPicPr>
                      <p:cNvPr id="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6588" y="5486400"/>
                        <a:ext cx="20050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6940550" y="673100"/>
            <a:ext cx="1898650" cy="1879600"/>
            <a:chOff x="4372" y="424"/>
            <a:chExt cx="1196" cy="1184"/>
          </a:xfrm>
        </p:grpSpPr>
        <p:graphicFrame>
          <p:nvGraphicFramePr>
            <p:cNvPr id="17427" name="Object 108"/>
            <p:cNvGraphicFramePr>
              <a:graphicFrameLocks noChangeAspect="1"/>
            </p:cNvGraphicFramePr>
            <p:nvPr/>
          </p:nvGraphicFramePr>
          <p:xfrm>
            <a:off x="4464" y="1392"/>
            <a:ext cx="24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8" name="Equation" r:id="rId29" imgW="380880" imgH="342720" progId="Equation.3">
                    <p:embed/>
                  </p:oleObj>
                </mc:Choice>
                <mc:Fallback>
                  <p:oleObj name="Equation" r:id="rId29" imgW="380880" imgH="342720" progId="Equation.3">
                    <p:embed/>
                    <p:pic>
                      <p:nvPicPr>
                        <p:cNvPr id="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392"/>
                          <a:ext cx="24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50" name="Group 109"/>
            <p:cNvGrpSpPr>
              <a:grpSpLocks/>
            </p:cNvGrpSpPr>
            <p:nvPr/>
          </p:nvGrpSpPr>
          <p:grpSpPr bwMode="auto">
            <a:xfrm>
              <a:off x="4372" y="424"/>
              <a:ext cx="1196" cy="1160"/>
              <a:chOff x="4372" y="424"/>
              <a:chExt cx="1196" cy="1160"/>
            </a:xfrm>
          </p:grpSpPr>
          <p:sp>
            <p:nvSpPr>
              <p:cNvPr id="17451" name="Line 110"/>
              <p:cNvSpPr>
                <a:spLocks noChangeShapeType="1"/>
              </p:cNvSpPr>
              <p:nvPr/>
            </p:nvSpPr>
            <p:spPr bwMode="auto">
              <a:xfrm>
                <a:off x="4560" y="1384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2" name="Line 111"/>
              <p:cNvSpPr>
                <a:spLocks noChangeShapeType="1"/>
              </p:cNvSpPr>
              <p:nvPr/>
            </p:nvSpPr>
            <p:spPr bwMode="auto">
              <a:xfrm flipV="1">
                <a:off x="4560" y="424"/>
                <a:ext cx="0" cy="9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3" name="Oval 112"/>
              <p:cNvSpPr>
                <a:spLocks noChangeArrowheads="1"/>
              </p:cNvSpPr>
              <p:nvPr/>
            </p:nvSpPr>
            <p:spPr bwMode="auto">
              <a:xfrm rot="-2538201">
                <a:off x="4623" y="616"/>
                <a:ext cx="912" cy="624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428" name="Object 113"/>
              <p:cNvGraphicFramePr>
                <a:graphicFrameLocks noChangeAspect="1"/>
              </p:cNvGraphicFramePr>
              <p:nvPr/>
            </p:nvGraphicFramePr>
            <p:xfrm>
              <a:off x="4372" y="424"/>
              <a:ext cx="128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89" name="Equation" r:id="rId31" imgW="203040" imgH="241200" progId="Equation.3">
                      <p:embed/>
                    </p:oleObj>
                  </mc:Choice>
                  <mc:Fallback>
                    <p:oleObj name="Equation" r:id="rId31" imgW="203040" imgH="241200" progId="Equation.3">
                      <p:embed/>
                      <p:pic>
                        <p:nvPicPr>
                          <p:cNvPr id="0" name="Object 1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72" y="424"/>
                            <a:ext cx="128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9" name="Object 114"/>
              <p:cNvGraphicFramePr>
                <a:graphicFrameLocks noChangeAspect="1"/>
              </p:cNvGraphicFramePr>
              <p:nvPr/>
            </p:nvGraphicFramePr>
            <p:xfrm>
              <a:off x="5420" y="1432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90" name="Equation" r:id="rId33" imgW="228600" imgH="241200" progId="Equation.3">
                      <p:embed/>
                    </p:oleObj>
                  </mc:Choice>
                  <mc:Fallback>
                    <p:oleObj name="Equation" r:id="rId33" imgW="228600" imgH="241200" progId="Equation.3">
                      <p:embed/>
                      <p:pic>
                        <p:nvPicPr>
                          <p:cNvPr id="0" name="Object 1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0" y="1432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30" name="Object 115"/>
              <p:cNvGraphicFramePr>
                <a:graphicFrameLocks noChangeAspect="1"/>
              </p:cNvGraphicFramePr>
              <p:nvPr/>
            </p:nvGraphicFramePr>
            <p:xfrm>
              <a:off x="4926" y="848"/>
              <a:ext cx="258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91" name="Equation" r:id="rId35" imgW="406080" imgH="330120" progId="Equation.3">
                      <p:embed/>
                    </p:oleObj>
                  </mc:Choice>
                  <mc:Fallback>
                    <p:oleObj name="Equation" r:id="rId35" imgW="406080" imgH="330120" progId="Equation.3">
                      <p:embed/>
                      <p:pic>
                        <p:nvPicPr>
                          <p:cNvPr id="0" name="Object 1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26" y="848"/>
                            <a:ext cx="258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4388" name="Line 116"/>
          <p:cNvSpPr>
            <a:spLocks noChangeShapeType="1"/>
          </p:cNvSpPr>
          <p:nvPr/>
        </p:nvSpPr>
        <p:spPr bwMode="auto">
          <a:xfrm>
            <a:off x="8001000" y="243840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4389" name="Object 117"/>
          <p:cNvGraphicFramePr>
            <a:graphicFrameLocks noChangeAspect="1"/>
          </p:cNvGraphicFramePr>
          <p:nvPr/>
        </p:nvGraphicFramePr>
        <p:xfrm>
          <a:off x="8113713" y="2667000"/>
          <a:ext cx="2682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2" name="Equation" r:id="rId37" imgW="266400" imgH="304560" progId="Equation.3">
                  <p:embed/>
                </p:oleObj>
              </mc:Choice>
              <mc:Fallback>
                <p:oleObj name="Equation" r:id="rId37" imgW="266400" imgH="304560" progId="Equation.3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3713" y="2667000"/>
                        <a:ext cx="268287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18"/>
          <p:cNvGrpSpPr>
            <a:grpSpLocks/>
          </p:cNvGrpSpPr>
          <p:nvPr/>
        </p:nvGrpSpPr>
        <p:grpSpPr bwMode="auto">
          <a:xfrm>
            <a:off x="6858000" y="3302000"/>
            <a:ext cx="1911350" cy="1892300"/>
            <a:chOff x="4320" y="2080"/>
            <a:chExt cx="1204" cy="1192"/>
          </a:xfrm>
        </p:grpSpPr>
        <p:sp>
          <p:nvSpPr>
            <p:cNvPr id="17446" name="Line 119"/>
            <p:cNvSpPr>
              <a:spLocks noChangeShapeType="1"/>
            </p:cNvSpPr>
            <p:nvPr/>
          </p:nvSpPr>
          <p:spPr bwMode="auto">
            <a:xfrm>
              <a:off x="4520" y="3064"/>
              <a:ext cx="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7" name="Line 120"/>
            <p:cNvSpPr>
              <a:spLocks noChangeShapeType="1"/>
            </p:cNvSpPr>
            <p:nvPr/>
          </p:nvSpPr>
          <p:spPr bwMode="auto">
            <a:xfrm flipV="1">
              <a:off x="4520" y="2104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8" name="Oval 121"/>
            <p:cNvSpPr>
              <a:spLocks noChangeArrowheads="1"/>
            </p:cNvSpPr>
            <p:nvPr/>
          </p:nvSpPr>
          <p:spPr bwMode="auto">
            <a:xfrm rot="1818558">
              <a:off x="4572" y="2176"/>
              <a:ext cx="912" cy="800"/>
            </a:xfrm>
            <a:prstGeom prst="ellipse">
              <a:avLst/>
            </a:prstGeom>
            <a:solidFill>
              <a:srgbClr val="005AB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24" name="Object 122"/>
            <p:cNvGraphicFramePr>
              <a:graphicFrameLocks noChangeAspect="1"/>
            </p:cNvGraphicFramePr>
            <p:nvPr/>
          </p:nvGraphicFramePr>
          <p:xfrm>
            <a:off x="4320" y="208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3" name="Equation" r:id="rId39" imgW="241200" imgH="317160" progId="Equation.3">
                    <p:embed/>
                  </p:oleObj>
                </mc:Choice>
                <mc:Fallback>
                  <p:oleObj name="Equation" r:id="rId39" imgW="241200" imgH="317160" progId="Equation.3">
                    <p:embed/>
                    <p:pic>
                      <p:nvPicPr>
                        <p:cNvPr id="0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080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5" name="Object 123"/>
            <p:cNvGraphicFramePr>
              <a:graphicFrameLocks noChangeAspect="1"/>
            </p:cNvGraphicFramePr>
            <p:nvPr/>
          </p:nvGraphicFramePr>
          <p:xfrm>
            <a:off x="5380" y="311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4" name="Equation" r:id="rId41" imgW="228600" imgH="241200" progId="Equation.3">
                    <p:embed/>
                  </p:oleObj>
                </mc:Choice>
                <mc:Fallback>
                  <p:oleObj name="Equation" r:id="rId41" imgW="228600" imgH="241200" progId="Equation.3">
                    <p:embed/>
                    <p:pic>
                      <p:nvPicPr>
                        <p:cNvPr id="0" name="Object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0" y="311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6" name="Object 124"/>
            <p:cNvGraphicFramePr>
              <a:graphicFrameLocks noChangeAspect="1"/>
            </p:cNvGraphicFramePr>
            <p:nvPr/>
          </p:nvGraphicFramePr>
          <p:xfrm>
            <a:off x="4896" y="2496"/>
            <a:ext cx="20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5" name="Equation" r:id="rId43" imgW="317160" imgH="304560" progId="Equation.3">
                    <p:embed/>
                  </p:oleObj>
                </mc:Choice>
                <mc:Fallback>
                  <p:oleObj name="Equation" r:id="rId43" imgW="317160" imgH="304560" progId="Equation.3">
                    <p:embed/>
                    <p:pic>
                      <p:nvPicPr>
                        <p:cNvPr id="0" name="Object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2496"/>
                          <a:ext cx="20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7449" name="Picture 125"/>
            <p:cNvPicPr>
              <a:picLocks noChangeAspect="1" noChangeArrowheads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" y="3072"/>
              <a:ext cx="19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4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4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4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4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4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55" grpId="0" animBg="1"/>
      <p:bldP spid="54359" grpId="0" build="p" autoUpdateAnimBg="0" advAuto="0"/>
      <p:bldP spid="54360" grpId="0" animBg="1"/>
      <p:bldP spid="54363" grpId="0" autoUpdateAnimBg="0"/>
      <p:bldP spid="54365" grpId="0" build="p" autoUpdateAnimBg="0" advAuto="0"/>
      <p:bldP spid="54366" grpId="0" build="p" autoUpdateAnimBg="0" advAuto="0"/>
      <p:bldP spid="54369" grpId="0" build="p" autoUpdateAnimBg="0" advAuto="0"/>
      <p:bldP spid="54371" grpId="0" autoUpdateAnimBg="0"/>
      <p:bldP spid="54374" grpId="0" build="p" autoUpdateAnimBg="0"/>
      <p:bldP spid="54376" grpId="0" autoUpdateAnimBg="0"/>
      <p:bldP spid="54377" grpId="0" build="p" autoUpdateAnimBg="0" advAuto="0"/>
      <p:bldP spid="5438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1" name="Text Box 52"/>
          <p:cNvSpPr txBox="1">
            <a:spLocks noChangeArrowheads="1"/>
          </p:cNvSpPr>
          <p:nvPr/>
        </p:nvSpPr>
        <p:spPr bwMode="auto">
          <a:xfrm>
            <a:off x="609600" y="457200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如果             在</a:t>
            </a:r>
            <a:r>
              <a:rPr lang="en-US" altLang="zh-CN" i="1"/>
              <a:t>D</a:t>
            </a:r>
            <a:r>
              <a:rPr lang="zh-CN" altLang="en-US"/>
              <a:t>上可积</a:t>
            </a:r>
            <a:r>
              <a:rPr lang="en-US" altLang="zh-CN"/>
              <a:t>,</a:t>
            </a:r>
          </a:p>
        </p:txBody>
      </p:sp>
      <p:graphicFrame>
        <p:nvGraphicFramePr>
          <p:cNvPr id="9220" name="Object 53"/>
          <p:cNvGraphicFramePr>
            <a:graphicFrameLocks noChangeAspect="1"/>
          </p:cNvGraphicFramePr>
          <p:nvPr/>
        </p:nvGraphicFramePr>
        <p:xfrm>
          <a:off x="1447800" y="533400"/>
          <a:ext cx="109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7" name="Equation" r:id="rId3" imgW="1091880" imgH="406080" progId="Equation.3">
                  <p:embed/>
                </p:oleObj>
              </mc:Choice>
              <mc:Fallback>
                <p:oleObj name="Equation" r:id="rId3" imgW="10918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33400"/>
                        <a:ext cx="109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46" name="Text Box 54"/>
          <p:cNvSpPr txBox="1">
            <a:spLocks noChangeArrowheads="1"/>
          </p:cNvSpPr>
          <p:nvPr/>
        </p:nvSpPr>
        <p:spPr bwMode="auto">
          <a:xfrm>
            <a:off x="228600" y="16002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元素</a:t>
            </a:r>
            <a:r>
              <a:rPr lang="en-US" altLang="zh-CN"/>
              <a:t>d</a:t>
            </a:r>
            <a:r>
              <a:rPr lang="en-US" altLang="zh-CN">
                <a:sym typeface="Symbol" pitchFamily="18" charset="2"/>
              </a:rPr>
              <a:t></a:t>
            </a:r>
            <a:r>
              <a:rPr lang="zh-CN" altLang="en-US"/>
              <a:t>也常记作</a:t>
            </a:r>
          </a:p>
        </p:txBody>
      </p:sp>
      <p:graphicFrame>
        <p:nvGraphicFramePr>
          <p:cNvPr id="59448" name="Object 56"/>
          <p:cNvGraphicFramePr>
            <a:graphicFrameLocks noChangeAspect="1"/>
          </p:cNvGraphicFramePr>
          <p:nvPr/>
        </p:nvGraphicFramePr>
        <p:xfrm>
          <a:off x="2895600" y="1727200"/>
          <a:ext cx="901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" name="Equation" r:id="rId5" imgW="901440" imgH="406080" progId="Equation.3">
                  <p:embed/>
                </p:oleObj>
              </mc:Choice>
              <mc:Fallback>
                <p:oleObj name="Equation" r:id="rId5" imgW="9014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727200"/>
                        <a:ext cx="901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49" name="Text Box 57"/>
          <p:cNvSpPr txBox="1">
            <a:spLocks noChangeArrowheads="1"/>
          </p:cNvSpPr>
          <p:nvPr/>
        </p:nvSpPr>
        <p:spPr bwMode="auto">
          <a:xfrm>
            <a:off x="3810000" y="16144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二重积分记作</a:t>
            </a:r>
          </a:p>
        </p:txBody>
      </p:sp>
      <p:graphicFrame>
        <p:nvGraphicFramePr>
          <p:cNvPr id="59450" name="Object 58"/>
          <p:cNvGraphicFramePr>
            <a:graphicFrameLocks noChangeAspect="1"/>
          </p:cNvGraphicFramePr>
          <p:nvPr/>
        </p:nvGraphicFramePr>
        <p:xfrm>
          <a:off x="1828800" y="2286000"/>
          <a:ext cx="2451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9" name="Equation" r:id="rId7" imgW="2450880" imgH="596880" progId="Equation.3">
                  <p:embed/>
                </p:oleObj>
              </mc:Choice>
              <mc:Fallback>
                <p:oleObj name="Equation" r:id="rId7" imgW="245088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86000"/>
                        <a:ext cx="24511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51" name="Object 59"/>
          <p:cNvGraphicFramePr>
            <a:graphicFrameLocks noChangeAspect="1"/>
          </p:cNvGraphicFramePr>
          <p:nvPr/>
        </p:nvGraphicFramePr>
        <p:xfrm>
          <a:off x="2794000" y="1143000"/>
          <a:ext cx="2311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0" name="Equation" r:id="rId9" imgW="2311200" imgH="444240" progId="Equation.3">
                  <p:embed/>
                </p:oleObj>
              </mc:Choice>
              <mc:Fallback>
                <p:oleObj name="Equation" r:id="rId9" imgW="2311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1143000"/>
                        <a:ext cx="2311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52" name="Text Box 60"/>
          <p:cNvSpPr txBox="1">
            <a:spLocks noChangeArrowheads="1"/>
          </p:cNvSpPr>
          <p:nvPr/>
        </p:nvSpPr>
        <p:spPr bwMode="auto">
          <a:xfrm>
            <a:off x="1905000" y="10048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这时</a:t>
            </a:r>
            <a:endParaRPr lang="zh-CN" altLang="en-US" i="1"/>
          </a:p>
        </p:txBody>
      </p:sp>
      <p:sp>
        <p:nvSpPr>
          <p:cNvPr id="59453" name="Text Box 61"/>
          <p:cNvSpPr txBox="1">
            <a:spLocks noChangeArrowheads="1"/>
          </p:cNvSpPr>
          <p:nvPr/>
        </p:nvSpPr>
        <p:spPr bwMode="auto">
          <a:xfrm>
            <a:off x="244475" y="1004888"/>
            <a:ext cx="1863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分区域 </a:t>
            </a:r>
            <a:r>
              <a:rPr lang="en-US" altLang="zh-CN" i="1"/>
              <a:t>D </a:t>
            </a:r>
            <a:r>
              <a:rPr lang="en-US" altLang="zh-CN"/>
              <a:t>, </a:t>
            </a:r>
          </a:p>
        </p:txBody>
      </p:sp>
      <p:sp>
        <p:nvSpPr>
          <p:cNvPr id="59454" name="Text Box 62"/>
          <p:cNvSpPr txBox="1">
            <a:spLocks noChangeArrowheads="1"/>
          </p:cNvSpPr>
          <p:nvPr/>
        </p:nvSpPr>
        <p:spPr bwMode="auto">
          <a:xfrm>
            <a:off x="4997450" y="1089025"/>
            <a:ext cx="1695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因此面积 </a:t>
            </a:r>
          </a:p>
        </p:txBody>
      </p:sp>
      <p:sp>
        <p:nvSpPr>
          <p:cNvPr id="59455" name="Text Box 63"/>
          <p:cNvSpPr txBox="1">
            <a:spLocks noChangeArrowheads="1"/>
          </p:cNvSpPr>
          <p:nvPr/>
        </p:nvSpPr>
        <p:spPr bwMode="auto">
          <a:xfrm>
            <a:off x="4419600" y="479425"/>
            <a:ext cx="4540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可用平行坐标轴的直线来划 </a:t>
            </a:r>
          </a:p>
        </p:txBody>
      </p:sp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6918325" y="1295400"/>
            <a:ext cx="1936750" cy="1763713"/>
            <a:chOff x="4358" y="816"/>
            <a:chExt cx="1220" cy="1111"/>
          </a:xfrm>
        </p:grpSpPr>
        <p:grpSp>
          <p:nvGrpSpPr>
            <p:cNvPr id="9241" name="Group 105"/>
            <p:cNvGrpSpPr>
              <a:grpSpLocks/>
            </p:cNvGrpSpPr>
            <p:nvPr/>
          </p:nvGrpSpPr>
          <p:grpSpPr bwMode="auto">
            <a:xfrm>
              <a:off x="4358" y="816"/>
              <a:ext cx="1220" cy="1111"/>
              <a:chOff x="4358" y="1079"/>
              <a:chExt cx="1220" cy="1111"/>
            </a:xfrm>
          </p:grpSpPr>
          <p:sp>
            <p:nvSpPr>
              <p:cNvPr id="9251" name="Line 93"/>
              <p:cNvSpPr>
                <a:spLocks noChangeShapeType="1"/>
              </p:cNvSpPr>
              <p:nvPr/>
            </p:nvSpPr>
            <p:spPr bwMode="auto">
              <a:xfrm>
                <a:off x="4579" y="2000"/>
                <a:ext cx="9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2" name="Line 94"/>
              <p:cNvSpPr>
                <a:spLocks noChangeShapeType="1"/>
              </p:cNvSpPr>
              <p:nvPr/>
            </p:nvSpPr>
            <p:spPr bwMode="auto">
              <a:xfrm flipV="1">
                <a:off x="4579" y="1079"/>
                <a:ext cx="0" cy="9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26" name="Object 95"/>
              <p:cNvGraphicFramePr>
                <a:graphicFrameLocks noChangeAspect="1"/>
              </p:cNvGraphicFramePr>
              <p:nvPr/>
            </p:nvGraphicFramePr>
            <p:xfrm>
              <a:off x="4368" y="1079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141" name="Equation" r:id="rId11" imgW="241200" imgH="317160" progId="Equation.3">
                      <p:embed/>
                    </p:oleObj>
                  </mc:Choice>
                  <mc:Fallback>
                    <p:oleObj name="Equation" r:id="rId11" imgW="241200" imgH="317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1079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27" name="Object 96"/>
              <p:cNvGraphicFramePr>
                <a:graphicFrameLocks noChangeAspect="1"/>
              </p:cNvGraphicFramePr>
              <p:nvPr/>
            </p:nvGraphicFramePr>
            <p:xfrm>
              <a:off x="5424" y="2038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142" name="Equation" r:id="rId13" imgW="228600" imgH="241200" progId="Equation.3">
                      <p:embed/>
                    </p:oleObj>
                  </mc:Choice>
                  <mc:Fallback>
                    <p:oleObj name="Equation" r:id="rId13" imgW="2286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4" y="2038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53" name="Freeform 97"/>
              <p:cNvSpPr>
                <a:spLocks/>
              </p:cNvSpPr>
              <p:nvPr/>
            </p:nvSpPr>
            <p:spPr bwMode="auto">
              <a:xfrm>
                <a:off x="4694" y="1098"/>
                <a:ext cx="768" cy="825"/>
              </a:xfrm>
              <a:custGeom>
                <a:avLst/>
                <a:gdLst>
                  <a:gd name="T0" fmla="*/ 24 w 1104"/>
                  <a:gd name="T1" fmla="*/ 536 h 1080"/>
                  <a:gd name="T2" fmla="*/ 120 w 1104"/>
                  <a:gd name="T3" fmla="*/ 104 h 1080"/>
                  <a:gd name="T4" fmla="*/ 600 w 1104"/>
                  <a:gd name="T5" fmla="*/ 56 h 1080"/>
                  <a:gd name="T6" fmla="*/ 1032 w 1104"/>
                  <a:gd name="T7" fmla="*/ 440 h 1080"/>
                  <a:gd name="T8" fmla="*/ 1032 w 1104"/>
                  <a:gd name="T9" fmla="*/ 872 h 1080"/>
                  <a:gd name="T10" fmla="*/ 744 w 1104"/>
                  <a:gd name="T11" fmla="*/ 1064 h 1080"/>
                  <a:gd name="T12" fmla="*/ 264 w 1104"/>
                  <a:gd name="T13" fmla="*/ 968 h 1080"/>
                  <a:gd name="T14" fmla="*/ 24 w 1104"/>
                  <a:gd name="T15" fmla="*/ 536 h 10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04"/>
                  <a:gd name="T25" fmla="*/ 0 h 1080"/>
                  <a:gd name="T26" fmla="*/ 1104 w 1104"/>
                  <a:gd name="T27" fmla="*/ 1080 h 10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04" h="1080">
                    <a:moveTo>
                      <a:pt x="24" y="536"/>
                    </a:moveTo>
                    <a:cubicBezTo>
                      <a:pt x="0" y="392"/>
                      <a:pt x="24" y="184"/>
                      <a:pt x="120" y="104"/>
                    </a:cubicBezTo>
                    <a:cubicBezTo>
                      <a:pt x="216" y="24"/>
                      <a:pt x="448" y="0"/>
                      <a:pt x="600" y="56"/>
                    </a:cubicBezTo>
                    <a:cubicBezTo>
                      <a:pt x="752" y="112"/>
                      <a:pt x="960" y="304"/>
                      <a:pt x="1032" y="440"/>
                    </a:cubicBezTo>
                    <a:cubicBezTo>
                      <a:pt x="1104" y="576"/>
                      <a:pt x="1080" y="768"/>
                      <a:pt x="1032" y="872"/>
                    </a:cubicBezTo>
                    <a:cubicBezTo>
                      <a:pt x="984" y="976"/>
                      <a:pt x="872" y="1048"/>
                      <a:pt x="744" y="1064"/>
                    </a:cubicBezTo>
                    <a:cubicBezTo>
                      <a:pt x="616" y="1080"/>
                      <a:pt x="384" y="1064"/>
                      <a:pt x="264" y="968"/>
                    </a:cubicBezTo>
                    <a:cubicBezTo>
                      <a:pt x="144" y="872"/>
                      <a:pt x="48" y="680"/>
                      <a:pt x="24" y="536"/>
                    </a:cubicBezTo>
                    <a:close/>
                  </a:path>
                </a:pathLst>
              </a:cu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228" name="Object 104"/>
              <p:cNvGraphicFramePr>
                <a:graphicFrameLocks noChangeAspect="1"/>
              </p:cNvGraphicFramePr>
              <p:nvPr/>
            </p:nvGraphicFramePr>
            <p:xfrm>
              <a:off x="4358" y="1968"/>
              <a:ext cx="19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143" name="Equation" r:id="rId15" imgW="304560" imgH="317160" progId="Equation.3">
                      <p:embed/>
                    </p:oleObj>
                  </mc:Choice>
                  <mc:Fallback>
                    <p:oleObj name="Equation" r:id="rId15" imgW="304560" imgH="317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8" y="1968"/>
                            <a:ext cx="19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242" name="Line 106"/>
            <p:cNvSpPr>
              <a:spLocks noChangeShapeType="1"/>
            </p:cNvSpPr>
            <p:nvPr/>
          </p:nvSpPr>
          <p:spPr bwMode="auto">
            <a:xfrm>
              <a:off x="4752" y="9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" name="Line 107"/>
            <p:cNvSpPr>
              <a:spLocks noChangeShapeType="1"/>
            </p:cNvSpPr>
            <p:nvPr/>
          </p:nvSpPr>
          <p:spPr bwMode="auto">
            <a:xfrm>
              <a:off x="4704" y="1152"/>
              <a:ext cx="6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Line 108"/>
            <p:cNvSpPr>
              <a:spLocks noChangeShapeType="1"/>
            </p:cNvSpPr>
            <p:nvPr/>
          </p:nvSpPr>
          <p:spPr bwMode="auto">
            <a:xfrm>
              <a:off x="4728" y="1344"/>
              <a:ext cx="7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5" name="Line 109"/>
            <p:cNvSpPr>
              <a:spLocks noChangeShapeType="1"/>
            </p:cNvSpPr>
            <p:nvPr/>
          </p:nvSpPr>
          <p:spPr bwMode="auto">
            <a:xfrm>
              <a:off x="4848" y="15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" name="Line 110"/>
            <p:cNvSpPr>
              <a:spLocks noChangeShapeType="1"/>
            </p:cNvSpPr>
            <p:nvPr/>
          </p:nvSpPr>
          <p:spPr bwMode="auto">
            <a:xfrm>
              <a:off x="4896" y="861"/>
              <a:ext cx="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7" name="Line 111"/>
            <p:cNvSpPr>
              <a:spLocks noChangeShapeType="1"/>
            </p:cNvSpPr>
            <p:nvPr/>
          </p:nvSpPr>
          <p:spPr bwMode="auto">
            <a:xfrm>
              <a:off x="5040" y="86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" name="Line 112"/>
            <p:cNvSpPr>
              <a:spLocks noChangeShapeType="1"/>
            </p:cNvSpPr>
            <p:nvPr/>
          </p:nvSpPr>
          <p:spPr bwMode="auto">
            <a:xfrm>
              <a:off x="5184" y="91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9" name="Line 113"/>
            <p:cNvSpPr>
              <a:spLocks noChangeShapeType="1"/>
            </p:cNvSpPr>
            <p:nvPr/>
          </p:nvSpPr>
          <p:spPr bwMode="auto">
            <a:xfrm>
              <a:off x="5328" y="1056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0" name="Line 114"/>
            <p:cNvSpPr>
              <a:spLocks noChangeShapeType="1"/>
            </p:cNvSpPr>
            <p:nvPr/>
          </p:nvSpPr>
          <p:spPr bwMode="auto">
            <a:xfrm>
              <a:off x="4800" y="912"/>
              <a:ext cx="0" cy="5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508" name="Rectangle 116"/>
          <p:cNvSpPr>
            <a:spLocks noChangeArrowheads="1"/>
          </p:cNvSpPr>
          <p:nvPr/>
        </p:nvSpPr>
        <p:spPr bwMode="auto">
          <a:xfrm>
            <a:off x="7772400" y="1828800"/>
            <a:ext cx="2286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89576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46" grpId="0" build="p" autoUpdateAnimBg="0" advAuto="0"/>
      <p:bldP spid="59449" grpId="0" autoUpdateAnimBg="0"/>
      <p:bldP spid="59452" grpId="0" build="p" autoUpdateAnimBg="0"/>
      <p:bldP spid="59453" grpId="0" build="p" autoUpdateAnimBg="0" advAuto="0"/>
      <p:bldP spid="59454" grpId="0" build="p" autoUpdateAnimBg="0"/>
      <p:bldP spid="59455" grpId="0" build="p" autoUpdateAnimBg="0"/>
      <p:bldP spid="5950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2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5867400" cy="6096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二、利用极坐标计算二重积分</a:t>
            </a:r>
          </a:p>
        </p:txBody>
      </p:sp>
      <p:sp>
        <p:nvSpPr>
          <p:cNvPr id="72832" name="Freeform 128"/>
          <p:cNvSpPr>
            <a:spLocks/>
          </p:cNvSpPr>
          <p:nvPr/>
        </p:nvSpPr>
        <p:spPr bwMode="auto">
          <a:xfrm>
            <a:off x="6426200" y="939800"/>
            <a:ext cx="1333500" cy="1308100"/>
          </a:xfrm>
          <a:custGeom>
            <a:avLst/>
            <a:gdLst>
              <a:gd name="T0" fmla="*/ 32 w 840"/>
              <a:gd name="T1" fmla="*/ 320 h 824"/>
              <a:gd name="T2" fmla="*/ 272 w 840"/>
              <a:gd name="T3" fmla="*/ 80 h 824"/>
              <a:gd name="T4" fmla="*/ 752 w 840"/>
              <a:gd name="T5" fmla="*/ 80 h 824"/>
              <a:gd name="T6" fmla="*/ 800 w 840"/>
              <a:gd name="T7" fmla="*/ 560 h 824"/>
              <a:gd name="T8" fmla="*/ 512 w 840"/>
              <a:gd name="T9" fmla="*/ 800 h 824"/>
              <a:gd name="T10" fmla="*/ 80 w 840"/>
              <a:gd name="T11" fmla="*/ 704 h 824"/>
              <a:gd name="T12" fmla="*/ 32 w 840"/>
              <a:gd name="T13" fmla="*/ 320 h 8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0"/>
              <a:gd name="T22" fmla="*/ 0 h 824"/>
              <a:gd name="T23" fmla="*/ 840 w 840"/>
              <a:gd name="T24" fmla="*/ 824 h 8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0" h="824">
                <a:moveTo>
                  <a:pt x="32" y="320"/>
                </a:moveTo>
                <a:cubicBezTo>
                  <a:pt x="64" y="216"/>
                  <a:pt x="152" y="120"/>
                  <a:pt x="272" y="80"/>
                </a:cubicBezTo>
                <a:cubicBezTo>
                  <a:pt x="392" y="40"/>
                  <a:pt x="664" y="0"/>
                  <a:pt x="752" y="80"/>
                </a:cubicBezTo>
                <a:cubicBezTo>
                  <a:pt x="840" y="160"/>
                  <a:pt x="840" y="440"/>
                  <a:pt x="800" y="560"/>
                </a:cubicBezTo>
                <a:cubicBezTo>
                  <a:pt x="760" y="680"/>
                  <a:pt x="632" y="776"/>
                  <a:pt x="512" y="800"/>
                </a:cubicBezTo>
                <a:cubicBezTo>
                  <a:pt x="392" y="824"/>
                  <a:pt x="160" y="792"/>
                  <a:pt x="80" y="704"/>
                </a:cubicBezTo>
                <a:cubicBezTo>
                  <a:pt x="0" y="616"/>
                  <a:pt x="0" y="424"/>
                  <a:pt x="32" y="320"/>
                </a:cubicBezTo>
                <a:close/>
              </a:path>
            </a:pathLst>
          </a:custGeom>
          <a:solidFill>
            <a:srgbClr val="33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33" name="Rectangle 129"/>
          <p:cNvSpPr>
            <a:spLocks noChangeArrowheads="1"/>
          </p:cNvSpPr>
          <p:nvPr/>
        </p:nvSpPr>
        <p:spPr bwMode="auto">
          <a:xfrm rot="2967400">
            <a:off x="7142163" y="1450975"/>
            <a:ext cx="244475" cy="18732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30"/>
          <p:cNvGrpSpPr>
            <a:grpSpLocks/>
          </p:cNvGrpSpPr>
          <p:nvPr/>
        </p:nvGrpSpPr>
        <p:grpSpPr bwMode="auto">
          <a:xfrm>
            <a:off x="5930900" y="2347913"/>
            <a:ext cx="2668588" cy="369887"/>
            <a:chOff x="3736" y="1479"/>
            <a:chExt cx="1681" cy="233"/>
          </a:xfrm>
        </p:grpSpPr>
        <p:graphicFrame>
          <p:nvGraphicFramePr>
            <p:cNvPr id="10260" name="Object 131"/>
            <p:cNvGraphicFramePr>
              <a:graphicFrameLocks noChangeAspect="1"/>
            </p:cNvGraphicFramePr>
            <p:nvPr/>
          </p:nvGraphicFramePr>
          <p:xfrm>
            <a:off x="3736" y="1479"/>
            <a:ext cx="190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9" name="Equation" r:id="rId3" imgW="304560" imgH="317160" progId="Equation.3">
                    <p:embed/>
                  </p:oleObj>
                </mc:Choice>
                <mc:Fallback>
                  <p:oleObj name="Equation" r:id="rId3" imgW="304560" imgH="317160" progId="Equation.3">
                    <p:embed/>
                    <p:pic>
                      <p:nvPicPr>
                        <p:cNvPr id="0" name="Object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6" y="1479"/>
                          <a:ext cx="190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8" name="Line 132"/>
            <p:cNvSpPr>
              <a:spLocks noChangeShapeType="1"/>
            </p:cNvSpPr>
            <p:nvPr/>
          </p:nvSpPr>
          <p:spPr bwMode="auto">
            <a:xfrm flipV="1">
              <a:off x="3936" y="1529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61" name="Object 133"/>
            <p:cNvGraphicFramePr>
              <a:graphicFrameLocks noChangeAspect="1"/>
            </p:cNvGraphicFramePr>
            <p:nvPr/>
          </p:nvGraphicFramePr>
          <p:xfrm>
            <a:off x="5273" y="156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0" name="Equation" r:id="rId5" imgW="228600" imgH="241200" progId="Equation.3">
                    <p:embed/>
                  </p:oleObj>
                </mc:Choice>
                <mc:Fallback>
                  <p:oleObj name="Equation" r:id="rId5" imgW="228600" imgH="241200" progId="Equation.3">
                    <p:embed/>
                    <p:pic>
                      <p:nvPicPr>
                        <p:cNvPr id="0" name="Object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3" y="156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34"/>
          <p:cNvGrpSpPr>
            <a:grpSpLocks/>
          </p:cNvGrpSpPr>
          <p:nvPr/>
        </p:nvGrpSpPr>
        <p:grpSpPr bwMode="auto">
          <a:xfrm>
            <a:off x="6248400" y="1012825"/>
            <a:ext cx="1497013" cy="1449388"/>
            <a:chOff x="3936" y="686"/>
            <a:chExt cx="943" cy="913"/>
          </a:xfrm>
        </p:grpSpPr>
        <p:sp>
          <p:nvSpPr>
            <p:cNvPr id="10291" name="Arc 135"/>
            <p:cNvSpPr>
              <a:spLocks/>
            </p:cNvSpPr>
            <p:nvPr/>
          </p:nvSpPr>
          <p:spPr bwMode="auto">
            <a:xfrm>
              <a:off x="3936" y="1025"/>
              <a:ext cx="562" cy="563"/>
            </a:xfrm>
            <a:custGeom>
              <a:avLst/>
              <a:gdLst>
                <a:gd name="T0" fmla="*/ 120 w 21059"/>
                <a:gd name="T1" fmla="*/ 0 h 21124"/>
                <a:gd name="T2" fmla="*/ 562 w 21059"/>
                <a:gd name="T3" fmla="*/ 435 h 21124"/>
                <a:gd name="T4" fmla="*/ 0 w 21059"/>
                <a:gd name="T5" fmla="*/ 563 h 21124"/>
                <a:gd name="T6" fmla="*/ 0 60000 65536"/>
                <a:gd name="T7" fmla="*/ 0 60000 65536"/>
                <a:gd name="T8" fmla="*/ 0 60000 65536"/>
                <a:gd name="T9" fmla="*/ 0 w 21059"/>
                <a:gd name="T10" fmla="*/ 0 h 21124"/>
                <a:gd name="T11" fmla="*/ 21059 w 21059"/>
                <a:gd name="T12" fmla="*/ 21124 h 211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59" h="21124" fill="none" extrusionOk="0">
                  <a:moveTo>
                    <a:pt x="4509" y="-1"/>
                  </a:moveTo>
                  <a:cubicBezTo>
                    <a:pt x="12732" y="1755"/>
                    <a:pt x="19189" y="8122"/>
                    <a:pt x="21059" y="16320"/>
                  </a:cubicBezTo>
                </a:path>
                <a:path w="21059" h="21124" stroke="0" extrusionOk="0">
                  <a:moveTo>
                    <a:pt x="4509" y="-1"/>
                  </a:moveTo>
                  <a:cubicBezTo>
                    <a:pt x="12732" y="1755"/>
                    <a:pt x="19189" y="8122"/>
                    <a:pt x="21059" y="16320"/>
                  </a:cubicBezTo>
                  <a:lnTo>
                    <a:pt x="0" y="21124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2" name="Arc 136"/>
            <p:cNvSpPr>
              <a:spLocks/>
            </p:cNvSpPr>
            <p:nvPr/>
          </p:nvSpPr>
          <p:spPr bwMode="auto">
            <a:xfrm>
              <a:off x="3936" y="929"/>
              <a:ext cx="659" cy="659"/>
            </a:xfrm>
            <a:custGeom>
              <a:avLst/>
              <a:gdLst>
                <a:gd name="T0" fmla="*/ 169 w 20927"/>
                <a:gd name="T1" fmla="*/ 0 h 20927"/>
                <a:gd name="T2" fmla="*/ 659 w 20927"/>
                <a:gd name="T3" fmla="*/ 491 h 20927"/>
                <a:gd name="T4" fmla="*/ 0 w 20927"/>
                <a:gd name="T5" fmla="*/ 659 h 20927"/>
                <a:gd name="T6" fmla="*/ 0 60000 65536"/>
                <a:gd name="T7" fmla="*/ 0 60000 65536"/>
                <a:gd name="T8" fmla="*/ 0 60000 65536"/>
                <a:gd name="T9" fmla="*/ 0 w 20927"/>
                <a:gd name="T10" fmla="*/ 0 h 20927"/>
                <a:gd name="T11" fmla="*/ 20927 w 20927"/>
                <a:gd name="T12" fmla="*/ 20927 h 209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927" h="20927" fill="none" extrusionOk="0">
                  <a:moveTo>
                    <a:pt x="5350" y="0"/>
                  </a:moveTo>
                  <a:cubicBezTo>
                    <a:pt x="13000" y="1956"/>
                    <a:pt x="18972" y="7929"/>
                    <a:pt x="20927" y="15578"/>
                  </a:cubicBezTo>
                </a:path>
                <a:path w="20927" h="20927" stroke="0" extrusionOk="0">
                  <a:moveTo>
                    <a:pt x="5350" y="0"/>
                  </a:moveTo>
                  <a:cubicBezTo>
                    <a:pt x="13000" y="1956"/>
                    <a:pt x="18972" y="7929"/>
                    <a:pt x="20927" y="15578"/>
                  </a:cubicBezTo>
                  <a:lnTo>
                    <a:pt x="0" y="20927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3" name="Arc 137"/>
            <p:cNvSpPr>
              <a:spLocks/>
            </p:cNvSpPr>
            <p:nvPr/>
          </p:nvSpPr>
          <p:spPr bwMode="auto">
            <a:xfrm>
              <a:off x="3936" y="1155"/>
              <a:ext cx="427" cy="433"/>
            </a:xfrm>
            <a:custGeom>
              <a:avLst/>
              <a:gdLst>
                <a:gd name="T0" fmla="*/ 133 w 20371"/>
                <a:gd name="T1" fmla="*/ 0 h 20650"/>
                <a:gd name="T2" fmla="*/ 427 w 20371"/>
                <a:gd name="T3" fmla="*/ 282 h 20650"/>
                <a:gd name="T4" fmla="*/ 0 w 20371"/>
                <a:gd name="T5" fmla="*/ 433 h 20650"/>
                <a:gd name="T6" fmla="*/ 0 60000 65536"/>
                <a:gd name="T7" fmla="*/ 0 60000 65536"/>
                <a:gd name="T8" fmla="*/ 0 60000 65536"/>
                <a:gd name="T9" fmla="*/ 0 w 20371"/>
                <a:gd name="T10" fmla="*/ 0 h 20650"/>
                <a:gd name="T11" fmla="*/ 20371 w 20371"/>
                <a:gd name="T12" fmla="*/ 20650 h 206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71" h="20650" fill="none" extrusionOk="0">
                  <a:moveTo>
                    <a:pt x="6335" y="0"/>
                  </a:moveTo>
                  <a:cubicBezTo>
                    <a:pt x="12885" y="2009"/>
                    <a:pt x="18093" y="7007"/>
                    <a:pt x="20371" y="13468"/>
                  </a:cubicBezTo>
                </a:path>
                <a:path w="20371" h="20650" stroke="0" extrusionOk="0">
                  <a:moveTo>
                    <a:pt x="6335" y="0"/>
                  </a:moveTo>
                  <a:cubicBezTo>
                    <a:pt x="12885" y="2009"/>
                    <a:pt x="18093" y="7007"/>
                    <a:pt x="20371" y="13468"/>
                  </a:cubicBezTo>
                  <a:lnTo>
                    <a:pt x="0" y="2065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4" name="Arc 138"/>
            <p:cNvSpPr>
              <a:spLocks/>
            </p:cNvSpPr>
            <p:nvPr/>
          </p:nvSpPr>
          <p:spPr bwMode="auto">
            <a:xfrm>
              <a:off x="3936" y="826"/>
              <a:ext cx="767" cy="761"/>
            </a:xfrm>
            <a:custGeom>
              <a:avLst/>
              <a:gdLst>
                <a:gd name="T0" fmla="*/ 223 w 20887"/>
                <a:gd name="T1" fmla="*/ 0 h 20730"/>
                <a:gd name="T2" fmla="*/ 767 w 20887"/>
                <a:gd name="T3" fmla="*/ 559 h 20730"/>
                <a:gd name="T4" fmla="*/ 0 w 20887"/>
                <a:gd name="T5" fmla="*/ 761 h 20730"/>
                <a:gd name="T6" fmla="*/ 0 60000 65536"/>
                <a:gd name="T7" fmla="*/ 0 60000 65536"/>
                <a:gd name="T8" fmla="*/ 0 60000 65536"/>
                <a:gd name="T9" fmla="*/ 0 w 20887"/>
                <a:gd name="T10" fmla="*/ 0 h 20730"/>
                <a:gd name="T11" fmla="*/ 20887 w 20887"/>
                <a:gd name="T12" fmla="*/ 20730 h 207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887" h="20730" fill="none" extrusionOk="0">
                  <a:moveTo>
                    <a:pt x="6068" y="0"/>
                  </a:moveTo>
                  <a:cubicBezTo>
                    <a:pt x="13335" y="2127"/>
                    <a:pt x="18958" y="7904"/>
                    <a:pt x="20887" y="15226"/>
                  </a:cubicBezTo>
                </a:path>
                <a:path w="20887" h="20730" stroke="0" extrusionOk="0">
                  <a:moveTo>
                    <a:pt x="6068" y="0"/>
                  </a:moveTo>
                  <a:cubicBezTo>
                    <a:pt x="13335" y="2127"/>
                    <a:pt x="18958" y="7904"/>
                    <a:pt x="20887" y="15226"/>
                  </a:cubicBezTo>
                  <a:lnTo>
                    <a:pt x="0" y="20730"/>
                  </a:lnTo>
                  <a:close/>
                </a:path>
              </a:pathLst>
            </a:custGeom>
            <a:noFill/>
            <a:ln w="1905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5" name="Arc 139"/>
            <p:cNvSpPr>
              <a:spLocks/>
            </p:cNvSpPr>
            <p:nvPr/>
          </p:nvSpPr>
          <p:spPr bwMode="auto">
            <a:xfrm>
              <a:off x="3936" y="741"/>
              <a:ext cx="854" cy="842"/>
            </a:xfrm>
            <a:custGeom>
              <a:avLst/>
              <a:gdLst>
                <a:gd name="T0" fmla="*/ 337 w 20343"/>
                <a:gd name="T1" fmla="*/ 0 h 20049"/>
                <a:gd name="T2" fmla="*/ 854 w 20343"/>
                <a:gd name="T3" fmla="*/ 537 h 20049"/>
                <a:gd name="T4" fmla="*/ 0 w 20343"/>
                <a:gd name="T5" fmla="*/ 842 h 20049"/>
                <a:gd name="T6" fmla="*/ 0 60000 65536"/>
                <a:gd name="T7" fmla="*/ 0 60000 65536"/>
                <a:gd name="T8" fmla="*/ 0 60000 65536"/>
                <a:gd name="T9" fmla="*/ 0 w 20343"/>
                <a:gd name="T10" fmla="*/ 0 h 20049"/>
                <a:gd name="T11" fmla="*/ 20343 w 20343"/>
                <a:gd name="T12" fmla="*/ 20049 h 200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43" h="20049" fill="none" extrusionOk="0">
                  <a:moveTo>
                    <a:pt x="8037" y="0"/>
                  </a:moveTo>
                  <a:cubicBezTo>
                    <a:pt x="13781" y="2303"/>
                    <a:pt x="18262" y="6958"/>
                    <a:pt x="20342" y="12787"/>
                  </a:cubicBezTo>
                </a:path>
                <a:path w="20343" h="20049" stroke="0" extrusionOk="0">
                  <a:moveTo>
                    <a:pt x="8037" y="0"/>
                  </a:moveTo>
                  <a:cubicBezTo>
                    <a:pt x="13781" y="2303"/>
                    <a:pt x="18262" y="6958"/>
                    <a:pt x="20342" y="12787"/>
                  </a:cubicBezTo>
                  <a:lnTo>
                    <a:pt x="0" y="20049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6" name="Arc 140"/>
            <p:cNvSpPr>
              <a:spLocks/>
            </p:cNvSpPr>
            <p:nvPr/>
          </p:nvSpPr>
          <p:spPr bwMode="auto">
            <a:xfrm>
              <a:off x="3936" y="693"/>
              <a:ext cx="934" cy="906"/>
            </a:xfrm>
            <a:custGeom>
              <a:avLst/>
              <a:gdLst>
                <a:gd name="T0" fmla="*/ 469 w 19776"/>
                <a:gd name="T1" fmla="*/ 0 h 19181"/>
                <a:gd name="T2" fmla="*/ 934 w 19776"/>
                <a:gd name="T3" fmla="*/ 496 h 19181"/>
                <a:gd name="T4" fmla="*/ 0 w 19776"/>
                <a:gd name="T5" fmla="*/ 906 h 19181"/>
                <a:gd name="T6" fmla="*/ 0 60000 65536"/>
                <a:gd name="T7" fmla="*/ 0 60000 65536"/>
                <a:gd name="T8" fmla="*/ 0 60000 65536"/>
                <a:gd name="T9" fmla="*/ 0 w 19776"/>
                <a:gd name="T10" fmla="*/ 0 h 19181"/>
                <a:gd name="T11" fmla="*/ 19776 w 19776"/>
                <a:gd name="T12" fmla="*/ 19181 h 19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76" h="19181" fill="none" extrusionOk="0">
                  <a:moveTo>
                    <a:pt x="9932" y="-1"/>
                  </a:moveTo>
                  <a:cubicBezTo>
                    <a:pt x="14316" y="2270"/>
                    <a:pt x="17790" y="5973"/>
                    <a:pt x="19776" y="10493"/>
                  </a:cubicBezTo>
                </a:path>
                <a:path w="19776" h="19181" stroke="0" extrusionOk="0">
                  <a:moveTo>
                    <a:pt x="9932" y="-1"/>
                  </a:moveTo>
                  <a:cubicBezTo>
                    <a:pt x="14316" y="2270"/>
                    <a:pt x="17790" y="5973"/>
                    <a:pt x="19776" y="10493"/>
                  </a:cubicBezTo>
                  <a:lnTo>
                    <a:pt x="0" y="19181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7" name="Arc 141"/>
            <p:cNvSpPr>
              <a:spLocks/>
            </p:cNvSpPr>
            <p:nvPr/>
          </p:nvSpPr>
          <p:spPr bwMode="auto">
            <a:xfrm>
              <a:off x="3936" y="686"/>
              <a:ext cx="943" cy="885"/>
            </a:xfrm>
            <a:custGeom>
              <a:avLst/>
              <a:gdLst>
                <a:gd name="T0" fmla="*/ 710 w 17965"/>
                <a:gd name="T1" fmla="*/ 0 h 16843"/>
                <a:gd name="T2" fmla="*/ 943 w 17965"/>
                <a:gd name="T3" fmla="*/ 255 h 16843"/>
                <a:gd name="T4" fmla="*/ 0 w 17965"/>
                <a:gd name="T5" fmla="*/ 885 h 16843"/>
                <a:gd name="T6" fmla="*/ 0 60000 65536"/>
                <a:gd name="T7" fmla="*/ 0 60000 65536"/>
                <a:gd name="T8" fmla="*/ 0 60000 65536"/>
                <a:gd name="T9" fmla="*/ 0 w 17965"/>
                <a:gd name="T10" fmla="*/ 0 h 16843"/>
                <a:gd name="T11" fmla="*/ 17965 w 17965"/>
                <a:gd name="T12" fmla="*/ 16843 h 168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965" h="16843" fill="none" extrusionOk="0">
                  <a:moveTo>
                    <a:pt x="13523" y="-1"/>
                  </a:moveTo>
                  <a:cubicBezTo>
                    <a:pt x="15242" y="1380"/>
                    <a:pt x="16740" y="3016"/>
                    <a:pt x="17964" y="4850"/>
                  </a:cubicBezTo>
                </a:path>
                <a:path w="17965" h="16843" stroke="0" extrusionOk="0">
                  <a:moveTo>
                    <a:pt x="13523" y="-1"/>
                  </a:moveTo>
                  <a:cubicBezTo>
                    <a:pt x="15242" y="1380"/>
                    <a:pt x="16740" y="3016"/>
                    <a:pt x="17964" y="4850"/>
                  </a:cubicBezTo>
                  <a:lnTo>
                    <a:pt x="0" y="16843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2846" name="Object 142"/>
          <p:cNvGraphicFramePr>
            <a:graphicFrameLocks noChangeAspect="1"/>
          </p:cNvGraphicFramePr>
          <p:nvPr/>
        </p:nvGraphicFramePr>
        <p:xfrm>
          <a:off x="2108200" y="4495800"/>
          <a:ext cx="1905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1" name="Equation" r:id="rId7" imgW="1904760" imgH="469800" progId="Equation.3">
                  <p:embed/>
                </p:oleObj>
              </mc:Choice>
              <mc:Fallback>
                <p:oleObj name="Equation" r:id="rId7" imgW="1904760" imgH="469800" progId="Equation.3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4495800"/>
                        <a:ext cx="1905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47" name="Object 143"/>
          <p:cNvGraphicFramePr>
            <a:graphicFrameLocks noChangeAspect="1"/>
          </p:cNvGraphicFramePr>
          <p:nvPr/>
        </p:nvGraphicFramePr>
        <p:xfrm>
          <a:off x="1416050" y="5702300"/>
          <a:ext cx="426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" name="Equation" r:id="rId9" imgW="4267080" imgH="469800" progId="Equation.3">
                  <p:embed/>
                </p:oleObj>
              </mc:Choice>
              <mc:Fallback>
                <p:oleObj name="Equation" r:id="rId9" imgW="4267080" imgH="469800" progId="Equation.3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5702300"/>
                        <a:ext cx="426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848" name="Text Box 144"/>
          <p:cNvSpPr txBox="1">
            <a:spLocks noChangeArrowheads="1"/>
          </p:cNvSpPr>
          <p:nvPr/>
        </p:nvSpPr>
        <p:spPr bwMode="auto">
          <a:xfrm>
            <a:off x="3733800" y="50800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对应有</a:t>
            </a:r>
          </a:p>
        </p:txBody>
      </p:sp>
      <p:sp>
        <p:nvSpPr>
          <p:cNvPr id="72849" name="Text Box 145"/>
          <p:cNvSpPr txBox="1">
            <a:spLocks noChangeArrowheads="1"/>
          </p:cNvSpPr>
          <p:nvPr/>
        </p:nvSpPr>
        <p:spPr bwMode="auto">
          <a:xfrm>
            <a:off x="609600" y="928688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在极坐标系下</a:t>
            </a:r>
            <a:r>
              <a:rPr lang="en-US" altLang="zh-CN"/>
              <a:t>, </a:t>
            </a:r>
            <a:r>
              <a:rPr lang="zh-CN" altLang="en-US"/>
              <a:t>用同心圆 </a:t>
            </a:r>
            <a:r>
              <a:rPr lang="en-US" altLang="zh-CN" i="1">
                <a:solidFill>
                  <a:schemeClr val="tx2"/>
                </a:solidFill>
              </a:rPr>
              <a:t>r </a:t>
            </a:r>
            <a:r>
              <a:rPr lang="en-US" altLang="zh-CN">
                <a:solidFill>
                  <a:schemeClr val="tx2"/>
                </a:solidFill>
              </a:rPr>
              <a:t>=</a:t>
            </a:r>
            <a:r>
              <a:rPr lang="zh-CN" altLang="en-US">
                <a:solidFill>
                  <a:schemeClr val="tx2"/>
                </a:solidFill>
              </a:rPr>
              <a:t>常数</a:t>
            </a:r>
            <a:endParaRPr lang="zh-CN" altLang="en-US"/>
          </a:p>
        </p:txBody>
      </p:sp>
      <p:sp>
        <p:nvSpPr>
          <p:cNvPr id="72850" name="Text Box 146"/>
          <p:cNvSpPr txBox="1">
            <a:spLocks noChangeArrowheads="1"/>
          </p:cNvSpPr>
          <p:nvPr/>
        </p:nvSpPr>
        <p:spPr bwMode="auto">
          <a:xfrm>
            <a:off x="304800" y="2590800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则除包含边界点的小区域外</a:t>
            </a:r>
            <a:r>
              <a:rPr lang="en-US" altLang="zh-CN"/>
              <a:t>,</a:t>
            </a:r>
            <a:r>
              <a:rPr lang="zh-CN" altLang="en-US"/>
              <a:t>小区域的面积</a:t>
            </a:r>
          </a:p>
        </p:txBody>
      </p:sp>
      <p:graphicFrame>
        <p:nvGraphicFramePr>
          <p:cNvPr id="72851" name="Object 147"/>
          <p:cNvGraphicFramePr>
            <a:graphicFrameLocks noChangeAspect="1"/>
          </p:cNvGraphicFramePr>
          <p:nvPr/>
        </p:nvGraphicFramePr>
        <p:xfrm>
          <a:off x="1333500" y="3200400"/>
          <a:ext cx="68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3" name="Equation" r:id="rId11" imgW="685800" imgH="444240" progId="Equation.3">
                  <p:embed/>
                </p:oleObj>
              </mc:Choice>
              <mc:Fallback>
                <p:oleObj name="Equation" r:id="rId11" imgW="685800" imgH="444240" progId="Equation.3">
                  <p:embed/>
                  <p:pic>
                    <p:nvPicPr>
                      <p:cNvPr id="0" name="Object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3200400"/>
                        <a:ext cx="685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52" name="Object 148"/>
          <p:cNvGraphicFramePr>
            <a:graphicFrameLocks noChangeAspect="1"/>
          </p:cNvGraphicFramePr>
          <p:nvPr/>
        </p:nvGraphicFramePr>
        <p:xfrm>
          <a:off x="2108200" y="3810000"/>
          <a:ext cx="4114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4" name="Equation" r:id="rId13" imgW="4114800" imgH="533160" progId="Equation.3">
                  <p:embed/>
                </p:oleObj>
              </mc:Choice>
              <mc:Fallback>
                <p:oleObj name="Equation" r:id="rId13" imgW="4114800" imgH="533160" progId="Equation.3">
                  <p:embed/>
                  <p:pic>
                    <p:nvPicPr>
                      <p:cNvPr id="0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3810000"/>
                        <a:ext cx="4114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53" name="Object 149"/>
          <p:cNvGraphicFramePr>
            <a:graphicFrameLocks noChangeAspect="1"/>
          </p:cNvGraphicFramePr>
          <p:nvPr/>
        </p:nvGraphicFramePr>
        <p:xfrm>
          <a:off x="1314450" y="2057400"/>
          <a:ext cx="302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5" name="Equation" r:id="rId15" imgW="3022560" imgH="444240" progId="Equation.3">
                  <p:embed/>
                </p:oleObj>
              </mc:Choice>
              <mc:Fallback>
                <p:oleObj name="Equation" r:id="rId15" imgW="3022560" imgH="444240" progId="Equation.3">
                  <p:embed/>
                  <p:pic>
                    <p:nvPicPr>
                      <p:cNvPr id="0" name="Object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2057400"/>
                        <a:ext cx="3022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854" name="Text Box 150"/>
          <p:cNvSpPr txBox="1">
            <a:spLocks noChangeArrowheads="1"/>
          </p:cNvSpPr>
          <p:nvPr/>
        </p:nvSpPr>
        <p:spPr bwMode="auto">
          <a:xfrm>
            <a:off x="304800" y="506571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</a:t>
            </a:r>
          </a:p>
        </p:txBody>
      </p:sp>
      <p:graphicFrame>
        <p:nvGraphicFramePr>
          <p:cNvPr id="72855" name="Object 151"/>
          <p:cNvGraphicFramePr>
            <a:graphicFrameLocks noChangeAspect="1"/>
          </p:cNvGraphicFramePr>
          <p:nvPr/>
        </p:nvGraphicFramePr>
        <p:xfrm>
          <a:off x="765175" y="5065713"/>
          <a:ext cx="75882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" name="公式" r:id="rId17" imgW="304560" imgH="228600" progId="Equation.3">
                  <p:embed/>
                </p:oleObj>
              </mc:Choice>
              <mc:Fallback>
                <p:oleObj name="公式" r:id="rId17" imgW="304560" imgH="228600" progId="Equation.3">
                  <p:embed/>
                  <p:pic>
                    <p:nvPicPr>
                      <p:cNvPr id="0" name="Object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5065713"/>
                        <a:ext cx="758825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56" name="Object 152"/>
          <p:cNvGraphicFramePr>
            <a:graphicFrameLocks noChangeAspect="1"/>
          </p:cNvGraphicFramePr>
          <p:nvPr/>
        </p:nvGraphicFramePr>
        <p:xfrm>
          <a:off x="2590800" y="5129213"/>
          <a:ext cx="1168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7" name="Equation" r:id="rId19" imgW="1168200" imgH="469800" progId="Equation.3">
                  <p:embed/>
                </p:oleObj>
              </mc:Choice>
              <mc:Fallback>
                <p:oleObj name="Equation" r:id="rId19" imgW="1168200" imgH="469800" progId="Equation.3">
                  <p:embed/>
                  <p:pic>
                    <p:nvPicPr>
                      <p:cNvPr id="0" name="Object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129213"/>
                        <a:ext cx="1168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57" name="Object 153"/>
          <p:cNvGraphicFramePr>
            <a:graphicFrameLocks noChangeAspect="1"/>
          </p:cNvGraphicFramePr>
          <p:nvPr/>
        </p:nvGraphicFramePr>
        <p:xfrm>
          <a:off x="7772400" y="1155700"/>
          <a:ext cx="8461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8" name="Equation" r:id="rId21" imgW="939600" imgH="444240" progId="Equation.3">
                  <p:embed/>
                </p:oleObj>
              </mc:Choice>
              <mc:Fallback>
                <p:oleObj name="Equation" r:id="rId21" imgW="939600" imgH="444240" progId="Equation.3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155700"/>
                        <a:ext cx="84613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58" name="Object 154"/>
          <p:cNvGraphicFramePr>
            <a:graphicFrameLocks noChangeAspect="1"/>
          </p:cNvGraphicFramePr>
          <p:nvPr/>
        </p:nvGraphicFramePr>
        <p:xfrm>
          <a:off x="7189788" y="663575"/>
          <a:ext cx="172561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9" name="Equation" r:id="rId23" imgW="1917360" imgH="444240" progId="Equation.3">
                  <p:embed/>
                </p:oleObj>
              </mc:Choice>
              <mc:Fallback>
                <p:oleObj name="Equation" r:id="rId23" imgW="1917360" imgH="444240" progId="Equation.3">
                  <p:embed/>
                  <p:pic>
                    <p:nvPicPr>
                      <p:cNvPr id="0" name="Object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9788" y="663575"/>
                        <a:ext cx="172561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59" name="Object 155"/>
          <p:cNvGraphicFramePr>
            <a:graphicFrameLocks noChangeAspect="1"/>
          </p:cNvGraphicFramePr>
          <p:nvPr/>
        </p:nvGraphicFramePr>
        <p:xfrm>
          <a:off x="7391400" y="1920875"/>
          <a:ext cx="838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0" name="公式" r:id="rId25" imgW="380880" imgH="228600" progId="Equation.3">
                  <p:embed/>
                </p:oleObj>
              </mc:Choice>
              <mc:Fallback>
                <p:oleObj name="公式" r:id="rId25" imgW="380880" imgH="228600" progId="Equation.3">
                  <p:embed/>
                  <p:pic>
                    <p:nvPicPr>
                      <p:cNvPr id="0" name="Object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920875"/>
                        <a:ext cx="838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56"/>
          <p:cNvGrpSpPr>
            <a:grpSpLocks/>
          </p:cNvGrpSpPr>
          <p:nvPr/>
        </p:nvGrpSpPr>
        <p:grpSpPr bwMode="auto">
          <a:xfrm>
            <a:off x="7239000" y="1525588"/>
            <a:ext cx="1524000" cy="608012"/>
            <a:chOff x="4560" y="1009"/>
            <a:chExt cx="960" cy="383"/>
          </a:xfrm>
        </p:grpSpPr>
        <p:graphicFrame>
          <p:nvGraphicFramePr>
            <p:cNvPr id="10259" name="Object 157"/>
            <p:cNvGraphicFramePr>
              <a:graphicFrameLocks noChangeAspect="1"/>
            </p:cNvGraphicFramePr>
            <p:nvPr/>
          </p:nvGraphicFramePr>
          <p:xfrm>
            <a:off x="5088" y="1059"/>
            <a:ext cx="432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1" name="公式" r:id="rId27" imgW="304560" imgH="228600" progId="Equation.3">
                    <p:embed/>
                  </p:oleObj>
                </mc:Choice>
                <mc:Fallback>
                  <p:oleObj name="公式" r:id="rId27" imgW="304560" imgH="228600" progId="Equation.3">
                    <p:embed/>
                    <p:pic>
                      <p:nvPicPr>
                        <p:cNvPr id="0" name="Object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059"/>
                          <a:ext cx="432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0" name="Line 158"/>
            <p:cNvSpPr>
              <a:spLocks noChangeShapeType="1"/>
            </p:cNvSpPr>
            <p:nvPr/>
          </p:nvSpPr>
          <p:spPr bwMode="auto">
            <a:xfrm flipH="1" flipV="1">
              <a:off x="4560" y="1009"/>
              <a:ext cx="528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2863" name="Object 159"/>
          <p:cNvGraphicFramePr>
            <a:graphicFrameLocks noChangeAspect="1"/>
          </p:cNvGraphicFramePr>
          <p:nvPr/>
        </p:nvGraphicFramePr>
        <p:xfrm>
          <a:off x="5105400" y="3124200"/>
          <a:ext cx="1752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2" name="Equation" r:id="rId29" imgW="1752480" imgH="596880" progId="Equation.3">
                  <p:embed/>
                </p:oleObj>
              </mc:Choice>
              <mc:Fallback>
                <p:oleObj name="Equation" r:id="rId29" imgW="1752480" imgH="596880" progId="Equation.3">
                  <p:embed/>
                  <p:pic>
                    <p:nvPicPr>
                      <p:cNvPr id="0" name="Object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124200"/>
                        <a:ext cx="1752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864" name="Text Box 160"/>
          <p:cNvSpPr txBox="1">
            <a:spLocks noChangeArrowheads="1"/>
          </p:cNvSpPr>
          <p:nvPr/>
        </p:nvSpPr>
        <p:spPr bwMode="auto">
          <a:xfrm>
            <a:off x="1447800" y="5065713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内取点</a:t>
            </a:r>
          </a:p>
        </p:txBody>
      </p:sp>
      <p:graphicFrame>
        <p:nvGraphicFramePr>
          <p:cNvPr id="72865" name="Object 161"/>
          <p:cNvGraphicFramePr>
            <a:graphicFrameLocks noChangeAspect="1"/>
          </p:cNvGraphicFramePr>
          <p:nvPr/>
        </p:nvGraphicFramePr>
        <p:xfrm>
          <a:off x="2108200" y="3136900"/>
          <a:ext cx="2921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3" name="Equation" r:id="rId31" imgW="2920680" imgH="583920" progId="Equation.3">
                  <p:embed/>
                </p:oleObj>
              </mc:Choice>
              <mc:Fallback>
                <p:oleObj name="Equation" r:id="rId31" imgW="2920680" imgH="583920" progId="Equation.3">
                  <p:embed/>
                  <p:pic>
                    <p:nvPicPr>
                      <p:cNvPr id="0" name="Object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3136900"/>
                        <a:ext cx="2921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866" name="Text Box 162"/>
          <p:cNvSpPr txBox="1">
            <a:spLocks noChangeArrowheads="1"/>
          </p:cNvSpPr>
          <p:nvPr/>
        </p:nvSpPr>
        <p:spPr bwMode="auto">
          <a:xfrm>
            <a:off x="304800" y="1535113"/>
            <a:ext cx="52578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及射线 </a:t>
            </a:r>
            <a:r>
              <a:rPr lang="zh-CN" altLang="en-US" i="1">
                <a:solidFill>
                  <a:schemeClr val="tx2"/>
                </a:solidFill>
                <a:sym typeface="Symbol" pitchFamily="18" charset="2"/>
              </a:rPr>
              <a:t> </a:t>
            </a:r>
            <a:r>
              <a:rPr lang="zh-CN" altLang="en-US"/>
              <a:t> </a:t>
            </a:r>
            <a:r>
              <a:rPr lang="en-US" altLang="zh-CN">
                <a:solidFill>
                  <a:schemeClr val="tx2"/>
                </a:solidFill>
              </a:rPr>
              <a:t>=</a:t>
            </a:r>
            <a:r>
              <a:rPr lang="zh-CN" altLang="en-US">
                <a:solidFill>
                  <a:schemeClr val="tx2"/>
                </a:solidFill>
              </a:rPr>
              <a:t>常数</a:t>
            </a:r>
            <a:r>
              <a:rPr lang="en-US" altLang="zh-CN">
                <a:solidFill>
                  <a:schemeClr val="tx2"/>
                </a:solidFill>
              </a:rPr>
              <a:t>, </a:t>
            </a:r>
            <a:r>
              <a:rPr lang="zh-CN" altLang="en-US"/>
              <a:t>分划区域</a:t>
            </a:r>
            <a:r>
              <a:rPr lang="en-US" altLang="zh-CN" i="1"/>
              <a:t>D </a:t>
            </a:r>
            <a:r>
              <a:rPr lang="zh-CN" altLang="en-US"/>
              <a:t>为</a:t>
            </a:r>
            <a:endParaRPr lang="zh-CN" altLang="en-US">
              <a:solidFill>
                <a:schemeClr val="tx2"/>
              </a:solidFill>
            </a:endParaRPr>
          </a:p>
        </p:txBody>
      </p:sp>
      <p:grpSp>
        <p:nvGrpSpPr>
          <p:cNvPr id="5" name="Group 163"/>
          <p:cNvGrpSpPr>
            <a:grpSpLocks/>
          </p:cNvGrpSpPr>
          <p:nvPr/>
        </p:nvGrpSpPr>
        <p:grpSpPr bwMode="auto">
          <a:xfrm>
            <a:off x="5900738" y="1060450"/>
            <a:ext cx="1966912" cy="1366838"/>
            <a:chOff x="3717" y="716"/>
            <a:chExt cx="1239" cy="861"/>
          </a:xfrm>
        </p:grpSpPr>
        <p:sp>
          <p:nvSpPr>
            <p:cNvPr id="10284" name="Line 164"/>
            <p:cNvSpPr>
              <a:spLocks noChangeShapeType="1"/>
            </p:cNvSpPr>
            <p:nvPr/>
          </p:nvSpPr>
          <p:spPr bwMode="auto">
            <a:xfrm flipV="1">
              <a:off x="3936" y="1296"/>
              <a:ext cx="864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5" name="Line 165"/>
            <p:cNvSpPr>
              <a:spLocks noChangeShapeType="1"/>
            </p:cNvSpPr>
            <p:nvPr/>
          </p:nvSpPr>
          <p:spPr bwMode="auto">
            <a:xfrm rot="21000000" flipV="1">
              <a:off x="3903" y="1200"/>
              <a:ext cx="995" cy="2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6" name="Line 166"/>
            <p:cNvSpPr>
              <a:spLocks noChangeShapeType="1"/>
            </p:cNvSpPr>
            <p:nvPr/>
          </p:nvSpPr>
          <p:spPr bwMode="auto">
            <a:xfrm rot="20400000" flipV="1">
              <a:off x="3859" y="1071"/>
              <a:ext cx="1097" cy="329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7" name="Line 167"/>
            <p:cNvSpPr>
              <a:spLocks noChangeShapeType="1"/>
            </p:cNvSpPr>
            <p:nvPr/>
          </p:nvSpPr>
          <p:spPr bwMode="auto">
            <a:xfrm rot="19800000" flipV="1">
              <a:off x="3787" y="963"/>
              <a:ext cx="1150" cy="34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8" name="Line 168"/>
            <p:cNvSpPr>
              <a:spLocks noChangeShapeType="1"/>
            </p:cNvSpPr>
            <p:nvPr/>
          </p:nvSpPr>
          <p:spPr bwMode="auto">
            <a:xfrm rot="19200000" flipV="1">
              <a:off x="3717" y="982"/>
              <a:ext cx="1056" cy="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9" name="Line 169"/>
            <p:cNvSpPr>
              <a:spLocks noChangeShapeType="1"/>
            </p:cNvSpPr>
            <p:nvPr/>
          </p:nvSpPr>
          <p:spPr bwMode="auto">
            <a:xfrm rot="18600000" flipV="1">
              <a:off x="3678" y="1003"/>
              <a:ext cx="859" cy="2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2885" name="Object 181"/>
          <p:cNvGraphicFramePr>
            <a:graphicFrameLocks noChangeAspect="1"/>
          </p:cNvGraphicFramePr>
          <p:nvPr/>
        </p:nvGraphicFramePr>
        <p:xfrm>
          <a:off x="6781800" y="3868738"/>
          <a:ext cx="927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4" name="Equation" r:id="rId33" imgW="927000" imgH="444240" progId="Equation.3">
                  <p:embed/>
                </p:oleObj>
              </mc:Choice>
              <mc:Fallback>
                <p:oleObj name="Equation" r:id="rId33" imgW="927000" imgH="444240" progId="Equation.3">
                  <p:embed/>
                  <p:pic>
                    <p:nvPicPr>
                      <p:cNvPr id="0" name="Object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868738"/>
                        <a:ext cx="927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84"/>
          <p:cNvGrpSpPr>
            <a:grpSpLocks/>
          </p:cNvGrpSpPr>
          <p:nvPr/>
        </p:nvGrpSpPr>
        <p:grpSpPr bwMode="auto">
          <a:xfrm>
            <a:off x="6781800" y="3698875"/>
            <a:ext cx="2173288" cy="1800225"/>
            <a:chOff x="4272" y="2330"/>
            <a:chExt cx="1369" cy="1134"/>
          </a:xfrm>
        </p:grpSpPr>
        <p:sp>
          <p:nvSpPr>
            <p:cNvPr id="10277" name="Arc 171"/>
            <p:cNvSpPr>
              <a:spLocks/>
            </p:cNvSpPr>
            <p:nvPr/>
          </p:nvSpPr>
          <p:spPr bwMode="auto">
            <a:xfrm>
              <a:off x="4608" y="2330"/>
              <a:ext cx="912" cy="938"/>
            </a:xfrm>
            <a:custGeom>
              <a:avLst/>
              <a:gdLst>
                <a:gd name="T0" fmla="*/ 547 w 18996"/>
                <a:gd name="T1" fmla="*/ 0 h 18346"/>
                <a:gd name="T2" fmla="*/ 912 w 18996"/>
                <a:gd name="T3" fmla="*/ 412 h 18346"/>
                <a:gd name="T4" fmla="*/ 0 w 18996"/>
                <a:gd name="T5" fmla="*/ 938 h 18346"/>
                <a:gd name="T6" fmla="*/ 0 60000 65536"/>
                <a:gd name="T7" fmla="*/ 0 60000 65536"/>
                <a:gd name="T8" fmla="*/ 0 60000 65536"/>
                <a:gd name="T9" fmla="*/ 0 w 18996"/>
                <a:gd name="T10" fmla="*/ 0 h 18346"/>
                <a:gd name="T11" fmla="*/ 18996 w 18996"/>
                <a:gd name="T12" fmla="*/ 18346 h 183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996" h="18346" fill="none" extrusionOk="0">
                  <a:moveTo>
                    <a:pt x="11400" y="-1"/>
                  </a:moveTo>
                  <a:cubicBezTo>
                    <a:pt x="14590" y="1981"/>
                    <a:pt x="17208" y="4761"/>
                    <a:pt x="18996" y="8064"/>
                  </a:cubicBezTo>
                </a:path>
                <a:path w="18996" h="18346" stroke="0" extrusionOk="0">
                  <a:moveTo>
                    <a:pt x="11400" y="-1"/>
                  </a:moveTo>
                  <a:cubicBezTo>
                    <a:pt x="14590" y="1981"/>
                    <a:pt x="17208" y="4761"/>
                    <a:pt x="18996" y="8064"/>
                  </a:cubicBezTo>
                  <a:lnTo>
                    <a:pt x="0" y="18346"/>
                  </a:ln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8" name="Arc 172"/>
            <p:cNvSpPr>
              <a:spLocks/>
            </p:cNvSpPr>
            <p:nvPr/>
          </p:nvSpPr>
          <p:spPr bwMode="auto">
            <a:xfrm>
              <a:off x="4560" y="2656"/>
              <a:ext cx="650" cy="656"/>
            </a:xfrm>
            <a:custGeom>
              <a:avLst/>
              <a:gdLst>
                <a:gd name="T0" fmla="*/ 421 w 18468"/>
                <a:gd name="T1" fmla="*/ 0 h 17977"/>
                <a:gd name="T2" fmla="*/ 650 w 18468"/>
                <a:gd name="T3" fmla="*/ 247 h 17977"/>
                <a:gd name="T4" fmla="*/ 0 w 18468"/>
                <a:gd name="T5" fmla="*/ 656 h 17977"/>
                <a:gd name="T6" fmla="*/ 0 60000 65536"/>
                <a:gd name="T7" fmla="*/ 0 60000 65536"/>
                <a:gd name="T8" fmla="*/ 0 60000 65536"/>
                <a:gd name="T9" fmla="*/ 0 w 18468"/>
                <a:gd name="T10" fmla="*/ 0 h 17977"/>
                <a:gd name="T11" fmla="*/ 18468 w 18468"/>
                <a:gd name="T12" fmla="*/ 17977 h 179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68" h="17977" fill="none" extrusionOk="0">
                  <a:moveTo>
                    <a:pt x="11974" y="-1"/>
                  </a:moveTo>
                  <a:cubicBezTo>
                    <a:pt x="14609" y="1754"/>
                    <a:pt x="16826" y="4067"/>
                    <a:pt x="18468" y="6774"/>
                  </a:cubicBezTo>
                </a:path>
                <a:path w="18468" h="17977" stroke="0" extrusionOk="0">
                  <a:moveTo>
                    <a:pt x="11974" y="-1"/>
                  </a:moveTo>
                  <a:cubicBezTo>
                    <a:pt x="14609" y="1754"/>
                    <a:pt x="16826" y="4067"/>
                    <a:pt x="18468" y="6774"/>
                  </a:cubicBezTo>
                  <a:lnTo>
                    <a:pt x="0" y="1797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9" name="Line 173"/>
            <p:cNvSpPr>
              <a:spLocks noChangeShapeType="1"/>
            </p:cNvSpPr>
            <p:nvPr/>
          </p:nvSpPr>
          <p:spPr bwMode="auto">
            <a:xfrm flipV="1">
              <a:off x="4591" y="2897"/>
              <a:ext cx="635" cy="383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0" name="Line 174"/>
            <p:cNvSpPr>
              <a:spLocks noChangeShapeType="1"/>
            </p:cNvSpPr>
            <p:nvPr/>
          </p:nvSpPr>
          <p:spPr bwMode="auto">
            <a:xfrm flipV="1">
              <a:off x="4608" y="2641"/>
              <a:ext cx="372" cy="6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1" name="Line 175"/>
            <p:cNvSpPr>
              <a:spLocks noChangeShapeType="1"/>
            </p:cNvSpPr>
            <p:nvPr/>
          </p:nvSpPr>
          <p:spPr bwMode="auto">
            <a:xfrm flipV="1">
              <a:off x="4964" y="2348"/>
              <a:ext cx="192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2" name="Line 176"/>
            <p:cNvSpPr>
              <a:spLocks noChangeShapeType="1"/>
            </p:cNvSpPr>
            <p:nvPr/>
          </p:nvSpPr>
          <p:spPr bwMode="auto">
            <a:xfrm flipV="1">
              <a:off x="5180" y="2736"/>
              <a:ext cx="340" cy="1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55" name="Object 177"/>
            <p:cNvGraphicFramePr>
              <a:graphicFrameLocks noChangeAspect="1"/>
            </p:cNvGraphicFramePr>
            <p:nvPr/>
          </p:nvGraphicFramePr>
          <p:xfrm>
            <a:off x="4944" y="3025"/>
            <a:ext cx="18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5" name="Equation" r:id="rId35" imgW="291960" imgH="444240" progId="Equation.3">
                    <p:embed/>
                  </p:oleObj>
                </mc:Choice>
                <mc:Fallback>
                  <p:oleObj name="Equation" r:id="rId35" imgW="291960" imgH="444240" progId="Equation.3">
                    <p:embed/>
                    <p:pic>
                      <p:nvPicPr>
                        <p:cNvPr id="0" name="Object 1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3025"/>
                          <a:ext cx="18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6" name="Object 178"/>
            <p:cNvGraphicFramePr>
              <a:graphicFrameLocks noChangeAspect="1"/>
            </p:cNvGraphicFramePr>
            <p:nvPr/>
          </p:nvGraphicFramePr>
          <p:xfrm>
            <a:off x="5328" y="2785"/>
            <a:ext cx="313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6" name="Equation" r:id="rId37" imgW="520560" imgH="444240" progId="Equation.3">
                    <p:embed/>
                  </p:oleObj>
                </mc:Choice>
                <mc:Fallback>
                  <p:oleObj name="Equation" r:id="rId37" imgW="520560" imgH="444240" progId="Equation.3">
                    <p:embed/>
                    <p:pic>
                      <p:nvPicPr>
                        <p:cNvPr id="0" name="Object 1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785"/>
                          <a:ext cx="313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7" name="Object 179"/>
            <p:cNvGraphicFramePr>
              <a:graphicFrameLocks noChangeAspect="1"/>
            </p:cNvGraphicFramePr>
            <p:nvPr/>
          </p:nvGraphicFramePr>
          <p:xfrm>
            <a:off x="4272" y="2929"/>
            <a:ext cx="374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7" name="Equation" r:id="rId39" imgW="622080" imgH="444240" progId="Equation.3">
                    <p:embed/>
                  </p:oleObj>
                </mc:Choice>
                <mc:Fallback>
                  <p:oleObj name="Equation" r:id="rId39" imgW="622080" imgH="444240" progId="Equation.3">
                    <p:embed/>
                    <p:pic>
                      <p:nvPicPr>
                        <p:cNvPr id="0" name="Object 1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929"/>
                          <a:ext cx="374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3" name="Arc 180"/>
            <p:cNvSpPr>
              <a:spLocks/>
            </p:cNvSpPr>
            <p:nvPr/>
          </p:nvSpPr>
          <p:spPr bwMode="auto">
            <a:xfrm>
              <a:off x="4593" y="3073"/>
              <a:ext cx="170" cy="122"/>
            </a:xfrm>
            <a:custGeom>
              <a:avLst/>
              <a:gdLst>
                <a:gd name="T0" fmla="*/ 122 w 21252"/>
                <a:gd name="T1" fmla="*/ 0 h 15271"/>
                <a:gd name="T2" fmla="*/ 170 w 21252"/>
                <a:gd name="T3" fmla="*/ 91 h 15271"/>
                <a:gd name="T4" fmla="*/ 0 w 21252"/>
                <a:gd name="T5" fmla="*/ 122 h 15271"/>
                <a:gd name="T6" fmla="*/ 0 60000 65536"/>
                <a:gd name="T7" fmla="*/ 0 60000 65536"/>
                <a:gd name="T8" fmla="*/ 0 60000 65536"/>
                <a:gd name="T9" fmla="*/ 0 w 21252"/>
                <a:gd name="T10" fmla="*/ 0 h 15271"/>
                <a:gd name="T11" fmla="*/ 21252 w 21252"/>
                <a:gd name="T12" fmla="*/ 15271 h 152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252" h="15271" fill="none" extrusionOk="0">
                  <a:moveTo>
                    <a:pt x="15276" y="-1"/>
                  </a:moveTo>
                  <a:cubicBezTo>
                    <a:pt x="18381" y="3106"/>
                    <a:pt x="20465" y="7085"/>
                    <a:pt x="21251" y="11407"/>
                  </a:cubicBezTo>
                </a:path>
                <a:path w="21252" h="15271" stroke="0" extrusionOk="0">
                  <a:moveTo>
                    <a:pt x="15276" y="-1"/>
                  </a:moveTo>
                  <a:cubicBezTo>
                    <a:pt x="18381" y="3106"/>
                    <a:pt x="20465" y="7085"/>
                    <a:pt x="21251" y="11407"/>
                  </a:cubicBezTo>
                  <a:lnTo>
                    <a:pt x="0" y="15271"/>
                  </a:lnTo>
                  <a:close/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58" name="Object 183"/>
            <p:cNvGraphicFramePr>
              <a:graphicFrameLocks noChangeAspect="1"/>
            </p:cNvGraphicFramePr>
            <p:nvPr/>
          </p:nvGraphicFramePr>
          <p:xfrm>
            <a:off x="4416" y="3264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8" name="Equation" r:id="rId41" imgW="304560" imgH="317160" progId="Equation.3">
                    <p:embed/>
                  </p:oleObj>
                </mc:Choice>
                <mc:Fallback>
                  <p:oleObj name="Equation" r:id="rId41" imgW="304560" imgH="317160" progId="Equation.3">
                    <p:embed/>
                    <p:pic>
                      <p:nvPicPr>
                        <p:cNvPr id="0" name="Object 1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264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886" name="Freeform 182"/>
          <p:cNvSpPr>
            <a:spLocks/>
          </p:cNvSpPr>
          <p:nvPr/>
        </p:nvSpPr>
        <p:spPr bwMode="auto">
          <a:xfrm>
            <a:off x="7391400" y="4268788"/>
            <a:ext cx="685800" cy="254000"/>
          </a:xfrm>
          <a:custGeom>
            <a:avLst/>
            <a:gdLst>
              <a:gd name="T0" fmla="*/ 0 w 432"/>
              <a:gd name="T1" fmla="*/ 0 h 160"/>
              <a:gd name="T2" fmla="*/ 144 w 432"/>
              <a:gd name="T3" fmla="*/ 144 h 160"/>
              <a:gd name="T4" fmla="*/ 432 w 432"/>
              <a:gd name="T5" fmla="*/ 96 h 160"/>
              <a:gd name="T6" fmla="*/ 0 60000 65536"/>
              <a:gd name="T7" fmla="*/ 0 60000 65536"/>
              <a:gd name="T8" fmla="*/ 0 60000 65536"/>
              <a:gd name="T9" fmla="*/ 0 w 432"/>
              <a:gd name="T10" fmla="*/ 0 h 160"/>
              <a:gd name="T11" fmla="*/ 432 w 432"/>
              <a:gd name="T12" fmla="*/ 160 h 1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60">
                <a:moveTo>
                  <a:pt x="0" y="0"/>
                </a:moveTo>
                <a:cubicBezTo>
                  <a:pt x="36" y="64"/>
                  <a:pt x="72" y="128"/>
                  <a:pt x="144" y="144"/>
                </a:cubicBezTo>
                <a:cubicBezTo>
                  <a:pt x="216" y="160"/>
                  <a:pt x="324" y="128"/>
                  <a:pt x="432" y="9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2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2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2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2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32" grpId="0" animBg="1"/>
      <p:bldP spid="72833" grpId="0" animBg="1"/>
      <p:bldP spid="72848" grpId="0" autoUpdateAnimBg="0"/>
      <p:bldP spid="72849" grpId="0" build="p" autoUpdateAnimBg="0"/>
      <p:bldP spid="72850" grpId="0" autoUpdateAnimBg="0"/>
      <p:bldP spid="72854" grpId="0" autoUpdateAnimBg="0"/>
      <p:bldP spid="72864" grpId="0" autoUpdateAnimBg="0"/>
      <p:bldP spid="72866" grpId="0" build="p" autoUpdateAnimBg="0"/>
      <p:bldP spid="7288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378" name="Object 2"/>
          <p:cNvGraphicFramePr>
            <a:graphicFrameLocks noChangeAspect="1"/>
          </p:cNvGraphicFramePr>
          <p:nvPr/>
        </p:nvGraphicFramePr>
        <p:xfrm>
          <a:off x="1173163" y="1600200"/>
          <a:ext cx="598963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3" imgW="5994360" imgH="1066680" progId="Equation.3">
                  <p:embed/>
                </p:oleObj>
              </mc:Choice>
              <mc:Fallback>
                <p:oleObj name="Equation" r:id="rId3" imgW="5994360" imgH="10666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1600200"/>
                        <a:ext cx="598963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533400" y="457200"/>
          <a:ext cx="3187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5" imgW="3187440" imgH="1066680" progId="Equation.3">
                  <p:embed/>
                </p:oleObj>
              </mc:Choice>
              <mc:Fallback>
                <p:oleObj name="Equation" r:id="rId5" imgW="3187440" imgH="1066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57200"/>
                        <a:ext cx="31877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0" name="Object 4"/>
          <p:cNvGraphicFramePr>
            <a:graphicFrameLocks noChangeAspect="1"/>
          </p:cNvGraphicFramePr>
          <p:nvPr/>
        </p:nvGraphicFramePr>
        <p:xfrm>
          <a:off x="1498600" y="2895600"/>
          <a:ext cx="2159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7" imgW="2158920" imgH="723600" progId="Equation.3">
                  <p:embed/>
                </p:oleObj>
              </mc:Choice>
              <mc:Fallback>
                <p:oleObj name="Equation" r:id="rId7" imgW="2158920" imgH="723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2895600"/>
                        <a:ext cx="2159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7105650" y="3054350"/>
          <a:ext cx="1130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Equation" r:id="rId9" imgW="1130040" imgH="330120" progId="Equation.3">
                  <p:embed/>
                </p:oleObj>
              </mc:Choice>
              <mc:Fallback>
                <p:oleObj name="Equation" r:id="rId9" imgW="1130040" imgH="330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5650" y="3054350"/>
                        <a:ext cx="1130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381000" y="29718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graphicFrame>
        <p:nvGraphicFramePr>
          <p:cNvPr id="101383" name="Object 7"/>
          <p:cNvGraphicFramePr>
            <a:graphicFrameLocks noChangeAspect="1"/>
          </p:cNvGraphicFramePr>
          <p:nvPr/>
        </p:nvGraphicFramePr>
        <p:xfrm>
          <a:off x="3733800" y="2933700"/>
          <a:ext cx="3365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Equation" r:id="rId11" imgW="3365280" imgH="723600" progId="Equation.3">
                  <p:embed/>
                </p:oleObj>
              </mc:Choice>
              <mc:Fallback>
                <p:oleObj name="Equation" r:id="rId11" imgW="3365280" imgH="723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933700"/>
                        <a:ext cx="3365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172200" y="3733800"/>
            <a:ext cx="2286000" cy="1905000"/>
            <a:chOff x="3888" y="2352"/>
            <a:chExt cx="1440" cy="1200"/>
          </a:xfrm>
        </p:grpSpPr>
        <p:grpSp>
          <p:nvGrpSpPr>
            <p:cNvPr id="11279" name="Group 9"/>
            <p:cNvGrpSpPr>
              <a:grpSpLocks/>
            </p:cNvGrpSpPr>
            <p:nvPr/>
          </p:nvGrpSpPr>
          <p:grpSpPr bwMode="auto">
            <a:xfrm>
              <a:off x="3888" y="2352"/>
              <a:ext cx="1440" cy="1200"/>
              <a:chOff x="3888" y="2352"/>
              <a:chExt cx="1440" cy="1200"/>
            </a:xfrm>
          </p:grpSpPr>
          <p:sp>
            <p:nvSpPr>
              <p:cNvPr id="11280" name="Rectangle 10"/>
              <p:cNvSpPr>
                <a:spLocks noChangeArrowheads="1"/>
              </p:cNvSpPr>
              <p:nvPr/>
            </p:nvSpPr>
            <p:spPr bwMode="auto">
              <a:xfrm>
                <a:off x="3888" y="2352"/>
                <a:ext cx="1440" cy="1200"/>
              </a:xfrm>
              <a:prstGeom prst="rect">
                <a:avLst/>
              </a:prstGeom>
              <a:solidFill>
                <a:srgbClr val="0033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1281" name="Group 11"/>
              <p:cNvGrpSpPr>
                <a:grpSpLocks/>
              </p:cNvGrpSpPr>
              <p:nvPr/>
            </p:nvGrpSpPr>
            <p:grpSpPr bwMode="auto">
              <a:xfrm>
                <a:off x="3984" y="2419"/>
                <a:ext cx="1172" cy="989"/>
                <a:chOff x="4032" y="2851"/>
                <a:chExt cx="1172" cy="989"/>
              </a:xfrm>
            </p:grpSpPr>
            <p:graphicFrame>
              <p:nvGraphicFramePr>
                <p:cNvPr id="11273" name="Object 12"/>
                <p:cNvGraphicFramePr>
                  <a:graphicFrameLocks noChangeAspect="1"/>
                </p:cNvGraphicFramePr>
                <p:nvPr/>
              </p:nvGraphicFramePr>
              <p:xfrm>
                <a:off x="4032" y="3536"/>
                <a:ext cx="296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07" name="Equation" r:id="rId13" imgW="469800" imgH="330120" progId="Equation.3">
                        <p:embed/>
                      </p:oleObj>
                    </mc:Choice>
                    <mc:Fallback>
                      <p:oleObj name="Equation" r:id="rId13" imgW="469800" imgH="330120" progId="Equation.3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32" y="3536"/>
                              <a:ext cx="296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274" name="Object 13"/>
                <p:cNvGraphicFramePr>
                  <a:graphicFrameLocks noChangeAspect="1"/>
                </p:cNvGraphicFramePr>
                <p:nvPr/>
              </p:nvGraphicFramePr>
              <p:xfrm>
                <a:off x="4664" y="3640"/>
                <a:ext cx="136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08" name="Equation" r:id="rId15" imgW="215640" imgH="317160" progId="Equation.3">
                        <p:embed/>
                      </p:oleObj>
                    </mc:Choice>
                    <mc:Fallback>
                      <p:oleObj name="Equation" r:id="rId15" imgW="215640" imgH="317160" progId="Equation.3">
                        <p:embed/>
                        <p:pic>
                          <p:nvPicPr>
                            <p:cNvPr id="0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64" y="3640"/>
                              <a:ext cx="136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275" name="Object 14"/>
                <p:cNvGraphicFramePr>
                  <a:graphicFrameLocks noChangeAspect="1"/>
                </p:cNvGraphicFramePr>
                <p:nvPr/>
              </p:nvGraphicFramePr>
              <p:xfrm>
                <a:off x="4924" y="3369"/>
                <a:ext cx="280" cy="2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09" name="Equation" r:id="rId17" imgW="444240" imgH="406080" progId="Equation.3">
                        <p:embed/>
                      </p:oleObj>
                    </mc:Choice>
                    <mc:Fallback>
                      <p:oleObj name="Equation" r:id="rId17" imgW="444240" imgH="406080" progId="Equation.3">
                        <p:embed/>
                        <p:pic>
                          <p:nvPicPr>
                            <p:cNvPr id="0" name="Object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24" y="3369"/>
                              <a:ext cx="280" cy="25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1283" name="Group 15"/>
                <p:cNvGrpSpPr>
                  <a:grpSpLocks/>
                </p:cNvGrpSpPr>
                <p:nvPr/>
              </p:nvGrpSpPr>
              <p:grpSpPr bwMode="auto">
                <a:xfrm>
                  <a:off x="4224" y="2851"/>
                  <a:ext cx="960" cy="988"/>
                  <a:chOff x="4224" y="2851"/>
                  <a:chExt cx="960" cy="988"/>
                </a:xfrm>
              </p:grpSpPr>
              <p:sp>
                <p:nvSpPr>
                  <p:cNvPr id="11285" name="Arc 16"/>
                  <p:cNvSpPr>
                    <a:spLocks/>
                  </p:cNvSpPr>
                  <p:nvPr/>
                </p:nvSpPr>
                <p:spPr bwMode="auto">
                  <a:xfrm>
                    <a:off x="4272" y="2857"/>
                    <a:ext cx="912" cy="938"/>
                  </a:xfrm>
                  <a:custGeom>
                    <a:avLst/>
                    <a:gdLst>
                      <a:gd name="T0" fmla="*/ 547 w 18996"/>
                      <a:gd name="T1" fmla="*/ 0 h 18346"/>
                      <a:gd name="T2" fmla="*/ 912 w 18996"/>
                      <a:gd name="T3" fmla="*/ 412 h 18346"/>
                      <a:gd name="T4" fmla="*/ 0 w 18996"/>
                      <a:gd name="T5" fmla="*/ 938 h 18346"/>
                      <a:gd name="T6" fmla="*/ 0 60000 65536"/>
                      <a:gd name="T7" fmla="*/ 0 60000 65536"/>
                      <a:gd name="T8" fmla="*/ 0 60000 65536"/>
                      <a:gd name="T9" fmla="*/ 0 w 18996"/>
                      <a:gd name="T10" fmla="*/ 0 h 18346"/>
                      <a:gd name="T11" fmla="*/ 18996 w 18996"/>
                      <a:gd name="T12" fmla="*/ 18346 h 1834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8996" h="18346" fill="none" extrusionOk="0">
                        <a:moveTo>
                          <a:pt x="11400" y="-1"/>
                        </a:moveTo>
                        <a:cubicBezTo>
                          <a:pt x="14590" y="1981"/>
                          <a:pt x="17208" y="4761"/>
                          <a:pt x="18996" y="8064"/>
                        </a:cubicBezTo>
                      </a:path>
                      <a:path w="18996" h="18346" stroke="0" extrusionOk="0">
                        <a:moveTo>
                          <a:pt x="11400" y="-1"/>
                        </a:moveTo>
                        <a:cubicBezTo>
                          <a:pt x="14590" y="1981"/>
                          <a:pt x="17208" y="4761"/>
                          <a:pt x="18996" y="8064"/>
                        </a:cubicBezTo>
                        <a:lnTo>
                          <a:pt x="0" y="18346"/>
                        </a:lnTo>
                        <a:close/>
                      </a:path>
                    </a:pathLst>
                  </a:cu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86" name="Arc 17"/>
                  <p:cNvSpPr>
                    <a:spLocks/>
                  </p:cNvSpPr>
                  <p:nvPr/>
                </p:nvSpPr>
                <p:spPr bwMode="auto">
                  <a:xfrm>
                    <a:off x="4224" y="3183"/>
                    <a:ext cx="650" cy="656"/>
                  </a:xfrm>
                  <a:custGeom>
                    <a:avLst/>
                    <a:gdLst>
                      <a:gd name="T0" fmla="*/ 421 w 18468"/>
                      <a:gd name="T1" fmla="*/ 0 h 17977"/>
                      <a:gd name="T2" fmla="*/ 650 w 18468"/>
                      <a:gd name="T3" fmla="*/ 247 h 17977"/>
                      <a:gd name="T4" fmla="*/ 0 w 18468"/>
                      <a:gd name="T5" fmla="*/ 656 h 17977"/>
                      <a:gd name="T6" fmla="*/ 0 60000 65536"/>
                      <a:gd name="T7" fmla="*/ 0 60000 65536"/>
                      <a:gd name="T8" fmla="*/ 0 60000 65536"/>
                      <a:gd name="T9" fmla="*/ 0 w 18468"/>
                      <a:gd name="T10" fmla="*/ 0 h 17977"/>
                      <a:gd name="T11" fmla="*/ 18468 w 18468"/>
                      <a:gd name="T12" fmla="*/ 17977 h 1797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8468" h="17977" fill="none" extrusionOk="0">
                        <a:moveTo>
                          <a:pt x="11974" y="-1"/>
                        </a:moveTo>
                        <a:cubicBezTo>
                          <a:pt x="14609" y="1754"/>
                          <a:pt x="16826" y="4067"/>
                          <a:pt x="18468" y="6774"/>
                        </a:cubicBezTo>
                      </a:path>
                      <a:path w="18468" h="17977" stroke="0" extrusionOk="0">
                        <a:moveTo>
                          <a:pt x="11974" y="-1"/>
                        </a:moveTo>
                        <a:cubicBezTo>
                          <a:pt x="14609" y="1754"/>
                          <a:pt x="16826" y="4067"/>
                          <a:pt x="18468" y="6774"/>
                        </a:cubicBezTo>
                        <a:lnTo>
                          <a:pt x="0" y="17977"/>
                        </a:lnTo>
                        <a:close/>
                      </a:path>
                    </a:pathLst>
                  </a:custGeom>
                  <a:solidFill>
                    <a:srgbClr val="0033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87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72" y="3168"/>
                    <a:ext cx="372" cy="62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88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55" y="3424"/>
                    <a:ext cx="635" cy="38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89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42" y="2851"/>
                    <a:ext cx="192" cy="3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90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44" y="3263"/>
                    <a:ext cx="340" cy="19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11276" name="Object 22"/>
                <p:cNvGraphicFramePr>
                  <a:graphicFrameLocks noChangeAspect="1"/>
                </p:cNvGraphicFramePr>
                <p:nvPr/>
              </p:nvGraphicFramePr>
              <p:xfrm>
                <a:off x="4152" y="2976"/>
                <a:ext cx="408" cy="2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10" name="Equation" r:id="rId19" imgW="647640" imgH="406080" progId="Equation.3">
                        <p:embed/>
                      </p:oleObj>
                    </mc:Choice>
                    <mc:Fallback>
                      <p:oleObj name="Equation" r:id="rId19" imgW="647640" imgH="406080" progId="Equation.3">
                        <p:embed/>
                        <p:pic>
                          <p:nvPicPr>
                            <p:cNvPr id="0" name="Object 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52" y="2976"/>
                              <a:ext cx="408" cy="25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1284" name="Freeform 23"/>
                <p:cNvSpPr>
                  <a:spLocks/>
                </p:cNvSpPr>
                <p:nvPr/>
              </p:nvSpPr>
              <p:spPr bwMode="auto">
                <a:xfrm>
                  <a:off x="4320" y="3199"/>
                  <a:ext cx="432" cy="160"/>
                </a:xfrm>
                <a:custGeom>
                  <a:avLst/>
                  <a:gdLst>
                    <a:gd name="T0" fmla="*/ 0 w 432"/>
                    <a:gd name="T1" fmla="*/ 0 h 160"/>
                    <a:gd name="T2" fmla="*/ 144 w 432"/>
                    <a:gd name="T3" fmla="*/ 144 h 160"/>
                    <a:gd name="T4" fmla="*/ 432 w 432"/>
                    <a:gd name="T5" fmla="*/ 96 h 160"/>
                    <a:gd name="T6" fmla="*/ 0 60000 65536"/>
                    <a:gd name="T7" fmla="*/ 0 60000 65536"/>
                    <a:gd name="T8" fmla="*/ 0 60000 65536"/>
                    <a:gd name="T9" fmla="*/ 0 w 432"/>
                    <a:gd name="T10" fmla="*/ 0 h 160"/>
                    <a:gd name="T11" fmla="*/ 432 w 432"/>
                    <a:gd name="T12" fmla="*/ 160 h 16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" h="160">
                      <a:moveTo>
                        <a:pt x="0" y="0"/>
                      </a:moveTo>
                      <a:cubicBezTo>
                        <a:pt x="36" y="64"/>
                        <a:pt x="72" y="128"/>
                        <a:pt x="144" y="144"/>
                      </a:cubicBezTo>
                      <a:cubicBezTo>
                        <a:pt x="216" y="160"/>
                        <a:pt x="324" y="128"/>
                        <a:pt x="432" y="96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1272" name="Object 24"/>
              <p:cNvGraphicFramePr>
                <a:graphicFrameLocks noChangeAspect="1"/>
              </p:cNvGraphicFramePr>
              <p:nvPr/>
            </p:nvGraphicFramePr>
            <p:xfrm>
              <a:off x="4680" y="2640"/>
              <a:ext cx="328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11" name="Equation" r:id="rId21" imgW="520560" imgH="330120" progId="Equation.3">
                      <p:embed/>
                    </p:oleObj>
                  </mc:Choice>
                  <mc:Fallback>
                    <p:oleObj name="Equation" r:id="rId21" imgW="520560" imgH="330120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80" y="2640"/>
                            <a:ext cx="328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82" name="Arc 25"/>
              <p:cNvSpPr>
                <a:spLocks/>
              </p:cNvSpPr>
              <p:nvPr/>
            </p:nvSpPr>
            <p:spPr bwMode="auto">
              <a:xfrm>
                <a:off x="4272" y="3168"/>
                <a:ext cx="147" cy="152"/>
              </a:xfrm>
              <a:custGeom>
                <a:avLst/>
                <a:gdLst>
                  <a:gd name="T0" fmla="*/ 81 w 18576"/>
                  <a:gd name="T1" fmla="*/ 0 h 19042"/>
                  <a:gd name="T2" fmla="*/ 147 w 18576"/>
                  <a:gd name="T3" fmla="*/ 64 h 19042"/>
                  <a:gd name="T4" fmla="*/ 0 w 18576"/>
                  <a:gd name="T5" fmla="*/ 152 h 19042"/>
                  <a:gd name="T6" fmla="*/ 0 60000 65536"/>
                  <a:gd name="T7" fmla="*/ 0 60000 65536"/>
                  <a:gd name="T8" fmla="*/ 0 60000 65536"/>
                  <a:gd name="T9" fmla="*/ 0 w 18576"/>
                  <a:gd name="T10" fmla="*/ 0 h 19042"/>
                  <a:gd name="T11" fmla="*/ 18576 w 18576"/>
                  <a:gd name="T12" fmla="*/ 19042 h 190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576" h="19042" fill="none" extrusionOk="0">
                    <a:moveTo>
                      <a:pt x="10196" y="0"/>
                    </a:moveTo>
                    <a:cubicBezTo>
                      <a:pt x="13668" y="1859"/>
                      <a:pt x="16565" y="4632"/>
                      <a:pt x="18575" y="8019"/>
                    </a:cubicBezTo>
                  </a:path>
                  <a:path w="18576" h="19042" stroke="0" extrusionOk="0">
                    <a:moveTo>
                      <a:pt x="10196" y="0"/>
                    </a:moveTo>
                    <a:cubicBezTo>
                      <a:pt x="13668" y="1859"/>
                      <a:pt x="16565" y="4632"/>
                      <a:pt x="18575" y="8019"/>
                    </a:cubicBezTo>
                    <a:lnTo>
                      <a:pt x="0" y="19042"/>
                    </a:lnTo>
                    <a:close/>
                  </a:path>
                </a:pathLst>
              </a:cu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1271" name="Object 26"/>
            <p:cNvGraphicFramePr>
              <a:graphicFrameLocks noChangeAspect="1"/>
            </p:cNvGraphicFramePr>
            <p:nvPr/>
          </p:nvGraphicFramePr>
          <p:xfrm>
            <a:off x="4032" y="3352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2" name="Equation" r:id="rId23" imgW="304560" imgH="317160" progId="Equation.3">
                    <p:embed/>
                  </p:oleObj>
                </mc:Choice>
                <mc:Fallback>
                  <p:oleObj name="Equation" r:id="rId23" imgW="304560" imgH="31716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352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5644952" y="576436"/>
            <a:ext cx="2806700" cy="2298700"/>
            <a:chOff x="3648" y="144"/>
            <a:chExt cx="1768" cy="1448"/>
          </a:xfrm>
        </p:grpSpPr>
        <p:grpSp>
          <p:nvGrpSpPr>
            <p:cNvPr id="12332" name="Group 73"/>
            <p:cNvGrpSpPr>
              <a:grpSpLocks/>
            </p:cNvGrpSpPr>
            <p:nvPr/>
          </p:nvGrpSpPr>
          <p:grpSpPr bwMode="auto">
            <a:xfrm>
              <a:off x="3648" y="144"/>
              <a:ext cx="1768" cy="1448"/>
              <a:chOff x="3648" y="144"/>
              <a:chExt cx="1768" cy="1448"/>
            </a:xfrm>
          </p:grpSpPr>
          <p:graphicFrame>
            <p:nvGraphicFramePr>
              <p:cNvPr id="12304" name="Object 56"/>
              <p:cNvGraphicFramePr>
                <a:graphicFrameLocks noChangeAspect="1"/>
              </p:cNvGraphicFramePr>
              <p:nvPr/>
            </p:nvGraphicFramePr>
            <p:xfrm>
              <a:off x="4051" y="335"/>
              <a:ext cx="1258" cy="8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61" name="BMP 图象" r:id="rId3" imgW="2000000" imgH="1276190" progId="Paint.Picture">
                      <p:embed/>
                    </p:oleObj>
                  </mc:Choice>
                  <mc:Fallback>
                    <p:oleObj name="BMP 图象" r:id="rId3" imgW="2000000" imgH="1276190" progId="Paint.Picture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1" y="335"/>
                            <a:ext cx="1258" cy="8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34" name="Line 12"/>
              <p:cNvSpPr>
                <a:spLocks noChangeShapeType="1"/>
              </p:cNvSpPr>
              <p:nvPr/>
            </p:nvSpPr>
            <p:spPr bwMode="auto">
              <a:xfrm>
                <a:off x="3810" y="1392"/>
                <a:ext cx="13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5" name="Line 13"/>
              <p:cNvSpPr>
                <a:spLocks noChangeShapeType="1"/>
              </p:cNvSpPr>
              <p:nvPr/>
            </p:nvSpPr>
            <p:spPr bwMode="auto">
              <a:xfrm flipV="1">
                <a:off x="3810" y="960"/>
                <a:ext cx="24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6" name="Line 14"/>
              <p:cNvSpPr>
                <a:spLocks noChangeShapeType="1"/>
              </p:cNvSpPr>
              <p:nvPr/>
            </p:nvSpPr>
            <p:spPr bwMode="auto">
              <a:xfrm flipV="1">
                <a:off x="3810" y="1104"/>
                <a:ext cx="672" cy="27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305" name="Object 15"/>
              <p:cNvGraphicFramePr>
                <a:graphicFrameLocks noChangeAspect="1"/>
              </p:cNvGraphicFramePr>
              <p:nvPr/>
            </p:nvGraphicFramePr>
            <p:xfrm>
              <a:off x="4146" y="1200"/>
              <a:ext cx="19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62" name="公式" r:id="rId5" imgW="139680" imgH="139680" progId="Equation.3">
                      <p:embed/>
                    </p:oleObj>
                  </mc:Choice>
                  <mc:Fallback>
                    <p:oleObj name="公式" r:id="rId5" imgW="139680" imgH="13968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46" y="1200"/>
                            <a:ext cx="19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6" name="Object 16"/>
              <p:cNvGraphicFramePr>
                <a:graphicFrameLocks noChangeAspect="1"/>
              </p:cNvGraphicFramePr>
              <p:nvPr/>
            </p:nvGraphicFramePr>
            <p:xfrm>
              <a:off x="4003" y="1008"/>
              <a:ext cx="191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63" name="公式" r:id="rId7" imgW="152280" imgH="203040" progId="Equation.3">
                      <p:embed/>
                    </p:oleObj>
                  </mc:Choice>
                  <mc:Fallback>
                    <p:oleObj name="公式" r:id="rId7" imgW="152280" imgH="20304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03" y="1008"/>
                            <a:ext cx="191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37" name="Arc 17"/>
              <p:cNvSpPr>
                <a:spLocks/>
              </p:cNvSpPr>
              <p:nvPr/>
            </p:nvSpPr>
            <p:spPr bwMode="auto">
              <a:xfrm>
                <a:off x="4098" y="1256"/>
                <a:ext cx="48" cy="136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136 h 21600"/>
                  <a:gd name="T4" fmla="*/ 0 w 21600"/>
                  <a:gd name="T5" fmla="*/ 136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8" name="Arc 18"/>
              <p:cNvSpPr>
                <a:spLocks/>
              </p:cNvSpPr>
              <p:nvPr/>
            </p:nvSpPr>
            <p:spPr bwMode="auto">
              <a:xfrm>
                <a:off x="3906" y="1200"/>
                <a:ext cx="144" cy="192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92 h 21600"/>
                  <a:gd name="T4" fmla="*/ 0 w 21600"/>
                  <a:gd name="T5" fmla="*/ 19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307" name="Object 19"/>
              <p:cNvGraphicFramePr>
                <a:graphicFrameLocks noChangeAspect="1"/>
              </p:cNvGraphicFramePr>
              <p:nvPr/>
            </p:nvGraphicFramePr>
            <p:xfrm>
              <a:off x="4378" y="528"/>
              <a:ext cx="20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64" name="Equation" r:id="rId9" imgW="317160" imgH="304560" progId="Equation.3">
                      <p:embed/>
                    </p:oleObj>
                  </mc:Choice>
                  <mc:Fallback>
                    <p:oleObj name="Equation" r:id="rId9" imgW="317160" imgH="30456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78" y="528"/>
                            <a:ext cx="20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8" name="Object 20"/>
              <p:cNvGraphicFramePr>
                <a:graphicFrameLocks noChangeAspect="1"/>
              </p:cNvGraphicFramePr>
              <p:nvPr/>
            </p:nvGraphicFramePr>
            <p:xfrm>
              <a:off x="4609" y="1056"/>
              <a:ext cx="785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65" name="Equation" r:id="rId11" imgW="1384200" imgH="444240" progId="Equation.3">
                      <p:embed/>
                    </p:oleObj>
                  </mc:Choice>
                  <mc:Fallback>
                    <p:oleObj name="Equation" r:id="rId11" imgW="1384200" imgH="44424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9" y="1056"/>
                            <a:ext cx="785" cy="2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9" name="Object 21"/>
              <p:cNvGraphicFramePr>
                <a:graphicFrameLocks noChangeAspect="1"/>
              </p:cNvGraphicFramePr>
              <p:nvPr/>
            </p:nvGraphicFramePr>
            <p:xfrm>
              <a:off x="4512" y="144"/>
              <a:ext cx="904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66" name="Equation" r:id="rId13" imgW="1434960" imgH="444240" progId="Equation.3">
                      <p:embed/>
                    </p:oleObj>
                  </mc:Choice>
                  <mc:Fallback>
                    <p:oleObj name="Equation" r:id="rId13" imgW="1434960" imgH="444240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144"/>
                            <a:ext cx="904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2339" name="Picture 23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8" y="1392"/>
                <a:ext cx="192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12310" name="Object 24"/>
              <p:cNvGraphicFramePr>
                <a:graphicFrameLocks noChangeAspect="1"/>
              </p:cNvGraphicFramePr>
              <p:nvPr/>
            </p:nvGraphicFramePr>
            <p:xfrm>
              <a:off x="5232" y="133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67" name="Equation" r:id="rId16" imgW="228600" imgH="241200" progId="Equation.3">
                      <p:embed/>
                    </p:oleObj>
                  </mc:Choice>
                  <mc:Fallback>
                    <p:oleObj name="Equation" r:id="rId16" imgW="228600" imgH="241200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133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333" name="Freeform 22"/>
            <p:cNvSpPr>
              <a:spLocks/>
            </p:cNvSpPr>
            <p:nvPr/>
          </p:nvSpPr>
          <p:spPr bwMode="auto">
            <a:xfrm>
              <a:off x="4434" y="944"/>
              <a:ext cx="432" cy="160"/>
            </a:xfrm>
            <a:custGeom>
              <a:avLst/>
              <a:gdLst>
                <a:gd name="T0" fmla="*/ 0 w 432"/>
                <a:gd name="T1" fmla="*/ 64 h 160"/>
                <a:gd name="T2" fmla="*/ 336 w 432"/>
                <a:gd name="T3" fmla="*/ 16 h 160"/>
                <a:gd name="T4" fmla="*/ 432 w 432"/>
                <a:gd name="T5" fmla="*/ 160 h 160"/>
                <a:gd name="T6" fmla="*/ 0 60000 65536"/>
                <a:gd name="T7" fmla="*/ 0 60000 65536"/>
                <a:gd name="T8" fmla="*/ 0 60000 65536"/>
                <a:gd name="T9" fmla="*/ 0 w 432"/>
                <a:gd name="T10" fmla="*/ 0 h 160"/>
                <a:gd name="T11" fmla="*/ 432 w 432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60">
                  <a:moveTo>
                    <a:pt x="0" y="64"/>
                  </a:moveTo>
                  <a:cubicBezTo>
                    <a:pt x="132" y="32"/>
                    <a:pt x="264" y="0"/>
                    <a:pt x="336" y="16"/>
                  </a:cubicBezTo>
                  <a:cubicBezTo>
                    <a:pt x="408" y="32"/>
                    <a:pt x="420" y="96"/>
                    <a:pt x="432" y="16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024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241126"/>
              </p:ext>
            </p:extLst>
          </p:nvPr>
        </p:nvGraphicFramePr>
        <p:xfrm>
          <a:off x="1885752" y="2646536"/>
          <a:ext cx="40608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8" name="Equation" r:id="rId18" imgW="4063680" imgH="825480" progId="Equation.3">
                  <p:embed/>
                </p:oleObj>
              </mc:Choice>
              <mc:Fallback>
                <p:oleObj name="Equation" r:id="rId18" imgW="4063680" imgH="8254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752" y="2646536"/>
                        <a:ext cx="40608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6" name="Rectangle 26"/>
          <p:cNvSpPr>
            <a:spLocks noGrp="1" noChangeArrowheads="1"/>
          </p:cNvSpPr>
          <p:nvPr>
            <p:ph type="title"/>
          </p:nvPr>
        </p:nvSpPr>
        <p:spPr>
          <a:xfrm>
            <a:off x="539552" y="855836"/>
            <a:ext cx="914400" cy="609600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设</a:t>
            </a:r>
          </a:p>
        </p:txBody>
      </p:sp>
      <p:graphicFrame>
        <p:nvGraphicFramePr>
          <p:cNvPr id="1229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45152"/>
              </p:ext>
            </p:extLst>
          </p:nvPr>
        </p:nvGraphicFramePr>
        <p:xfrm>
          <a:off x="1072952" y="735186"/>
          <a:ext cx="3276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9" name="Equation" r:id="rId20" imgW="3276360" imgH="965160" progId="Equation.3">
                  <p:embed/>
                </p:oleObj>
              </mc:Choice>
              <mc:Fallback>
                <p:oleObj name="Equation" r:id="rId20" imgW="3276360" imgH="9651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2952" y="735186"/>
                        <a:ext cx="3276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8" name="Text Box 28"/>
          <p:cNvSpPr txBox="1">
            <a:spLocks noChangeArrowheads="1"/>
          </p:cNvSpPr>
          <p:nvPr/>
        </p:nvSpPr>
        <p:spPr bwMode="auto">
          <a:xfrm>
            <a:off x="4425752" y="895524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1024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057277"/>
              </p:ext>
            </p:extLst>
          </p:nvPr>
        </p:nvGraphicFramePr>
        <p:xfrm>
          <a:off x="615752" y="1871836"/>
          <a:ext cx="4178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0" name="Equation" r:id="rId22" imgW="4178160" imgH="723600" progId="Equation.3">
                  <p:embed/>
                </p:oleObj>
              </mc:Choice>
              <mc:Fallback>
                <p:oleObj name="Equation" r:id="rId22" imgW="4178160" imgH="723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752" y="1871836"/>
                        <a:ext cx="4178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834247"/>
              </p:ext>
            </p:extLst>
          </p:nvPr>
        </p:nvGraphicFramePr>
        <p:xfrm>
          <a:off x="691952" y="2687811"/>
          <a:ext cx="1206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1" name="Equation" r:id="rId24" imgW="1206360" imgH="825480" progId="Equation.3">
                  <p:embed/>
                </p:oleObj>
              </mc:Choice>
              <mc:Fallback>
                <p:oleObj name="Equation" r:id="rId24" imgW="1206360" imgH="8254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952" y="2687811"/>
                        <a:ext cx="1206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902127" y="1130474"/>
            <a:ext cx="1903413" cy="1427162"/>
            <a:chOff x="3600" y="349"/>
            <a:chExt cx="1199" cy="899"/>
          </a:xfrm>
        </p:grpSpPr>
        <p:sp>
          <p:nvSpPr>
            <p:cNvPr id="12330" name="Line 37"/>
            <p:cNvSpPr>
              <a:spLocks noChangeShapeType="1"/>
            </p:cNvSpPr>
            <p:nvPr/>
          </p:nvSpPr>
          <p:spPr bwMode="auto">
            <a:xfrm flipV="1">
              <a:off x="3600" y="816"/>
              <a:ext cx="576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1" name="Line 38"/>
            <p:cNvSpPr>
              <a:spLocks noChangeShapeType="1"/>
            </p:cNvSpPr>
            <p:nvPr/>
          </p:nvSpPr>
          <p:spPr bwMode="auto">
            <a:xfrm flipV="1">
              <a:off x="4176" y="349"/>
              <a:ext cx="623" cy="46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75"/>
          <p:cNvGrpSpPr>
            <a:grpSpLocks/>
          </p:cNvGrpSpPr>
          <p:nvPr/>
        </p:nvGrpSpPr>
        <p:grpSpPr bwMode="auto">
          <a:xfrm>
            <a:off x="5532958" y="3645024"/>
            <a:ext cx="2711450" cy="1676400"/>
            <a:chOff x="3936" y="1584"/>
            <a:chExt cx="1708" cy="1056"/>
          </a:xfrm>
        </p:grpSpPr>
        <p:graphicFrame>
          <p:nvGraphicFramePr>
            <p:cNvPr id="12298" name="Object 41"/>
            <p:cNvGraphicFramePr>
              <a:graphicFrameLocks noChangeAspect="1"/>
            </p:cNvGraphicFramePr>
            <p:nvPr/>
          </p:nvGraphicFramePr>
          <p:xfrm>
            <a:off x="4860" y="2112"/>
            <a:ext cx="784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2" name="Equation" r:id="rId26" imgW="1384200" imgH="444240" progId="Equation.3">
                    <p:embed/>
                  </p:oleObj>
                </mc:Choice>
                <mc:Fallback>
                  <p:oleObj name="Equation" r:id="rId26" imgW="1384200" imgH="44424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" y="2112"/>
                          <a:ext cx="784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2" name="Line 42"/>
            <p:cNvSpPr>
              <a:spLocks noChangeShapeType="1"/>
            </p:cNvSpPr>
            <p:nvPr/>
          </p:nvSpPr>
          <p:spPr bwMode="auto">
            <a:xfrm>
              <a:off x="4128" y="2448"/>
              <a:ext cx="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3" name="Line 43"/>
            <p:cNvSpPr>
              <a:spLocks noChangeShapeType="1"/>
            </p:cNvSpPr>
            <p:nvPr/>
          </p:nvSpPr>
          <p:spPr bwMode="auto">
            <a:xfrm flipV="1">
              <a:off x="4128" y="1728"/>
              <a:ext cx="432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4" name="Line 44"/>
            <p:cNvSpPr>
              <a:spLocks noChangeShapeType="1"/>
            </p:cNvSpPr>
            <p:nvPr/>
          </p:nvSpPr>
          <p:spPr bwMode="auto">
            <a:xfrm flipV="1">
              <a:off x="4128" y="2133"/>
              <a:ext cx="816" cy="3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299" name="Object 45"/>
            <p:cNvGraphicFramePr>
              <a:graphicFrameLocks noChangeAspect="1"/>
            </p:cNvGraphicFramePr>
            <p:nvPr/>
          </p:nvGraphicFramePr>
          <p:xfrm>
            <a:off x="4457" y="2304"/>
            <a:ext cx="151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3" name="Equation" r:id="rId28" imgW="266400" imgH="241200" progId="Equation.3">
                    <p:embed/>
                  </p:oleObj>
                </mc:Choice>
                <mc:Fallback>
                  <p:oleObj name="Equation" r:id="rId28" imgW="266400" imgH="2412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7" y="2304"/>
                          <a:ext cx="151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5" name="Arc 46"/>
            <p:cNvSpPr>
              <a:spLocks/>
            </p:cNvSpPr>
            <p:nvPr/>
          </p:nvSpPr>
          <p:spPr bwMode="auto">
            <a:xfrm>
              <a:off x="4368" y="2352"/>
              <a:ext cx="48" cy="96"/>
            </a:xfrm>
            <a:custGeom>
              <a:avLst/>
              <a:gdLst>
                <a:gd name="T0" fmla="*/ 0 w 21600"/>
                <a:gd name="T1" fmla="*/ 0 h 21600"/>
                <a:gd name="T2" fmla="*/ 48 w 21600"/>
                <a:gd name="T3" fmla="*/ 96 h 21600"/>
                <a:gd name="T4" fmla="*/ 0 w 21600"/>
                <a:gd name="T5" fmla="*/ 9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00" name="Object 47"/>
            <p:cNvGraphicFramePr>
              <a:graphicFrameLocks noChangeAspect="1"/>
            </p:cNvGraphicFramePr>
            <p:nvPr/>
          </p:nvGraphicFramePr>
          <p:xfrm>
            <a:off x="4272" y="2129"/>
            <a:ext cx="165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4" name="Equation" r:id="rId30" imgW="291960" imgH="393480" progId="Equation.3">
                    <p:embed/>
                  </p:oleObj>
                </mc:Choice>
                <mc:Fallback>
                  <p:oleObj name="Equation" r:id="rId30" imgW="291960" imgH="39348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129"/>
                          <a:ext cx="165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6" name="Arc 48"/>
            <p:cNvSpPr>
              <a:spLocks/>
            </p:cNvSpPr>
            <p:nvPr/>
          </p:nvSpPr>
          <p:spPr bwMode="auto">
            <a:xfrm>
              <a:off x="4224" y="2304"/>
              <a:ext cx="48" cy="144"/>
            </a:xfrm>
            <a:custGeom>
              <a:avLst/>
              <a:gdLst>
                <a:gd name="T0" fmla="*/ 0 w 21600"/>
                <a:gd name="T1" fmla="*/ 0 h 21600"/>
                <a:gd name="T2" fmla="*/ 48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7" name="Freeform 49"/>
            <p:cNvSpPr>
              <a:spLocks/>
            </p:cNvSpPr>
            <p:nvPr/>
          </p:nvSpPr>
          <p:spPr bwMode="auto">
            <a:xfrm>
              <a:off x="4512" y="1584"/>
              <a:ext cx="635" cy="567"/>
            </a:xfrm>
            <a:custGeom>
              <a:avLst/>
              <a:gdLst>
                <a:gd name="T0" fmla="*/ 104 w 456"/>
                <a:gd name="T1" fmla="*/ 64 h 496"/>
                <a:gd name="T2" fmla="*/ 8 w 456"/>
                <a:gd name="T3" fmla="*/ 208 h 496"/>
                <a:gd name="T4" fmla="*/ 56 w 456"/>
                <a:gd name="T5" fmla="*/ 400 h 496"/>
                <a:gd name="T6" fmla="*/ 248 w 456"/>
                <a:gd name="T7" fmla="*/ 496 h 496"/>
                <a:gd name="T8" fmla="*/ 392 w 456"/>
                <a:gd name="T9" fmla="*/ 400 h 496"/>
                <a:gd name="T10" fmla="*/ 440 w 456"/>
                <a:gd name="T11" fmla="*/ 160 h 496"/>
                <a:gd name="T12" fmla="*/ 296 w 456"/>
                <a:gd name="T13" fmla="*/ 16 h 496"/>
                <a:gd name="T14" fmla="*/ 104 w 456"/>
                <a:gd name="T15" fmla="*/ 64 h 4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56"/>
                <a:gd name="T25" fmla="*/ 0 h 496"/>
                <a:gd name="T26" fmla="*/ 456 w 456"/>
                <a:gd name="T27" fmla="*/ 496 h 4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56" h="496">
                  <a:moveTo>
                    <a:pt x="104" y="64"/>
                  </a:moveTo>
                  <a:cubicBezTo>
                    <a:pt x="56" y="96"/>
                    <a:pt x="16" y="152"/>
                    <a:pt x="8" y="208"/>
                  </a:cubicBezTo>
                  <a:cubicBezTo>
                    <a:pt x="0" y="264"/>
                    <a:pt x="16" y="352"/>
                    <a:pt x="56" y="400"/>
                  </a:cubicBezTo>
                  <a:cubicBezTo>
                    <a:pt x="96" y="448"/>
                    <a:pt x="192" y="496"/>
                    <a:pt x="248" y="496"/>
                  </a:cubicBezTo>
                  <a:cubicBezTo>
                    <a:pt x="304" y="496"/>
                    <a:pt x="360" y="456"/>
                    <a:pt x="392" y="400"/>
                  </a:cubicBezTo>
                  <a:cubicBezTo>
                    <a:pt x="424" y="344"/>
                    <a:pt x="456" y="224"/>
                    <a:pt x="440" y="160"/>
                  </a:cubicBezTo>
                  <a:cubicBezTo>
                    <a:pt x="424" y="96"/>
                    <a:pt x="352" y="32"/>
                    <a:pt x="296" y="16"/>
                  </a:cubicBezTo>
                  <a:cubicBezTo>
                    <a:pt x="240" y="0"/>
                    <a:pt x="152" y="32"/>
                    <a:pt x="104" y="64"/>
                  </a:cubicBezTo>
                  <a:close/>
                </a:path>
              </a:pathLst>
            </a:custGeom>
            <a:solidFill>
              <a:srgbClr val="4D4D4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01" name="Object 50"/>
            <p:cNvGraphicFramePr>
              <a:graphicFrameLocks noChangeAspect="1"/>
            </p:cNvGraphicFramePr>
            <p:nvPr/>
          </p:nvGraphicFramePr>
          <p:xfrm>
            <a:off x="4800" y="1584"/>
            <a:ext cx="813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5" name="Equation" r:id="rId32" imgW="1434960" imgH="444240" progId="Equation.3">
                    <p:embed/>
                  </p:oleObj>
                </mc:Choice>
                <mc:Fallback>
                  <p:oleObj name="Equation" r:id="rId32" imgW="1434960" imgH="44424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584"/>
                          <a:ext cx="813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2328" name="Picture 51"/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2440"/>
              <a:ext cx="19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2302" name="Object 52"/>
            <p:cNvGraphicFramePr>
              <a:graphicFrameLocks noChangeAspect="1"/>
            </p:cNvGraphicFramePr>
            <p:nvPr/>
          </p:nvGraphicFramePr>
          <p:xfrm>
            <a:off x="5088" y="239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6" name="Equation" r:id="rId35" imgW="228600" imgH="241200" progId="Equation.3">
                    <p:embed/>
                  </p:oleObj>
                </mc:Choice>
                <mc:Fallback>
                  <p:oleObj name="Equation" r:id="rId35" imgW="228600" imgH="24120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239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9" name="Freeform 53"/>
            <p:cNvSpPr>
              <a:spLocks/>
            </p:cNvSpPr>
            <p:nvPr/>
          </p:nvSpPr>
          <p:spPr bwMode="auto">
            <a:xfrm>
              <a:off x="4608" y="2064"/>
              <a:ext cx="240" cy="192"/>
            </a:xfrm>
            <a:custGeom>
              <a:avLst/>
              <a:gdLst>
                <a:gd name="T0" fmla="*/ 0 w 192"/>
                <a:gd name="T1" fmla="*/ 0 h 192"/>
                <a:gd name="T2" fmla="*/ 48 w 192"/>
                <a:gd name="T3" fmla="*/ 144 h 192"/>
                <a:gd name="T4" fmla="*/ 192 w 192"/>
                <a:gd name="T5" fmla="*/ 192 h 192"/>
                <a:gd name="T6" fmla="*/ 0 60000 65536"/>
                <a:gd name="T7" fmla="*/ 0 60000 65536"/>
                <a:gd name="T8" fmla="*/ 0 60000 65536"/>
                <a:gd name="T9" fmla="*/ 0 w 192"/>
                <a:gd name="T10" fmla="*/ 0 h 192"/>
                <a:gd name="T11" fmla="*/ 192 w 19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92">
                  <a:moveTo>
                    <a:pt x="0" y="0"/>
                  </a:moveTo>
                  <a:cubicBezTo>
                    <a:pt x="8" y="56"/>
                    <a:pt x="16" y="112"/>
                    <a:pt x="48" y="144"/>
                  </a:cubicBezTo>
                  <a:cubicBezTo>
                    <a:pt x="80" y="176"/>
                    <a:pt x="136" y="184"/>
                    <a:pt x="192" y="19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303" name="Object 54"/>
            <p:cNvGraphicFramePr>
              <a:graphicFrameLocks noChangeAspect="1"/>
            </p:cNvGraphicFramePr>
            <p:nvPr/>
          </p:nvGraphicFramePr>
          <p:xfrm>
            <a:off x="4744" y="1804"/>
            <a:ext cx="2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7" name="Equation" r:id="rId37" imgW="317160" imgH="304560" progId="Equation.3">
                    <p:embed/>
                  </p:oleObj>
                </mc:Choice>
                <mc:Fallback>
                  <p:oleObj name="Equation" r:id="rId37" imgW="317160" imgH="30456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4" y="1804"/>
                          <a:ext cx="20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8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442448" y="1651546"/>
            <a:ext cx="1922462" cy="1720850"/>
            <a:chOff x="4165" y="2708"/>
            <a:chExt cx="1211" cy="1084"/>
          </a:xfrm>
        </p:grpSpPr>
        <p:grpSp>
          <p:nvGrpSpPr>
            <p:cNvPr id="12340" name="Group 3"/>
            <p:cNvGrpSpPr>
              <a:grpSpLocks/>
            </p:cNvGrpSpPr>
            <p:nvPr/>
          </p:nvGrpSpPr>
          <p:grpSpPr bwMode="auto">
            <a:xfrm>
              <a:off x="4165" y="2708"/>
              <a:ext cx="1211" cy="1084"/>
              <a:chOff x="4165" y="2708"/>
              <a:chExt cx="1211" cy="1084"/>
            </a:xfrm>
          </p:grpSpPr>
          <p:sp>
            <p:nvSpPr>
              <p:cNvPr id="12341" name="Freeform 4"/>
              <p:cNvSpPr>
                <a:spLocks/>
              </p:cNvSpPr>
              <p:nvPr/>
            </p:nvSpPr>
            <p:spPr bwMode="auto">
              <a:xfrm>
                <a:off x="4165" y="2899"/>
                <a:ext cx="872" cy="893"/>
              </a:xfrm>
              <a:custGeom>
                <a:avLst/>
                <a:gdLst>
                  <a:gd name="T0" fmla="*/ 576 w 968"/>
                  <a:gd name="T1" fmla="*/ 8 h 992"/>
                  <a:gd name="T2" fmla="*/ 912 w 968"/>
                  <a:gd name="T3" fmla="*/ 152 h 992"/>
                  <a:gd name="T4" fmla="*/ 912 w 968"/>
                  <a:gd name="T5" fmla="*/ 536 h 992"/>
                  <a:gd name="T6" fmla="*/ 576 w 968"/>
                  <a:gd name="T7" fmla="*/ 872 h 992"/>
                  <a:gd name="T8" fmla="*/ 192 w 968"/>
                  <a:gd name="T9" fmla="*/ 920 h 992"/>
                  <a:gd name="T10" fmla="*/ 0 w 968"/>
                  <a:gd name="T11" fmla="*/ 440 h 992"/>
                  <a:gd name="T12" fmla="*/ 192 w 968"/>
                  <a:gd name="T13" fmla="*/ 104 h 992"/>
                  <a:gd name="T14" fmla="*/ 576 w 968"/>
                  <a:gd name="T15" fmla="*/ 8 h 99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8"/>
                  <a:gd name="T25" fmla="*/ 0 h 992"/>
                  <a:gd name="T26" fmla="*/ 968 w 968"/>
                  <a:gd name="T27" fmla="*/ 992 h 99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8" h="992">
                    <a:moveTo>
                      <a:pt x="576" y="8"/>
                    </a:moveTo>
                    <a:cubicBezTo>
                      <a:pt x="696" y="16"/>
                      <a:pt x="856" y="64"/>
                      <a:pt x="912" y="152"/>
                    </a:cubicBezTo>
                    <a:cubicBezTo>
                      <a:pt x="968" y="240"/>
                      <a:pt x="968" y="416"/>
                      <a:pt x="912" y="536"/>
                    </a:cubicBezTo>
                    <a:cubicBezTo>
                      <a:pt x="856" y="656"/>
                      <a:pt x="696" y="808"/>
                      <a:pt x="576" y="872"/>
                    </a:cubicBezTo>
                    <a:cubicBezTo>
                      <a:pt x="456" y="936"/>
                      <a:pt x="288" y="992"/>
                      <a:pt x="192" y="920"/>
                    </a:cubicBezTo>
                    <a:cubicBezTo>
                      <a:pt x="96" y="848"/>
                      <a:pt x="0" y="576"/>
                      <a:pt x="0" y="440"/>
                    </a:cubicBezTo>
                    <a:cubicBezTo>
                      <a:pt x="0" y="304"/>
                      <a:pt x="104" y="176"/>
                      <a:pt x="192" y="104"/>
                    </a:cubicBezTo>
                    <a:cubicBezTo>
                      <a:pt x="280" y="32"/>
                      <a:pt x="456" y="0"/>
                      <a:pt x="576" y="8"/>
                    </a:cubicBezTo>
                    <a:close/>
                  </a:path>
                </a:pathLst>
              </a:custGeom>
              <a:solidFill>
                <a:srgbClr val="005AB4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2" name="Line 5"/>
              <p:cNvSpPr>
                <a:spLocks noChangeShapeType="1"/>
              </p:cNvSpPr>
              <p:nvPr/>
            </p:nvSpPr>
            <p:spPr bwMode="auto">
              <a:xfrm>
                <a:off x="4468" y="3456"/>
                <a:ext cx="7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312" name="Object 6"/>
              <p:cNvGraphicFramePr>
                <a:graphicFrameLocks noChangeAspect="1"/>
              </p:cNvGraphicFramePr>
              <p:nvPr/>
            </p:nvGraphicFramePr>
            <p:xfrm>
              <a:off x="4655" y="2708"/>
              <a:ext cx="721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163" name="Equation" r:id="rId3" imgW="1269720" imgH="406080" progId="Equation.3">
                      <p:embed/>
                    </p:oleObj>
                  </mc:Choice>
                  <mc:Fallback>
                    <p:oleObj name="Equation" r:id="rId3" imgW="1269720" imgH="4060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5" y="2708"/>
                            <a:ext cx="721" cy="2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13" name="Object 7"/>
              <p:cNvGraphicFramePr>
                <a:graphicFrameLocks noChangeAspect="1"/>
              </p:cNvGraphicFramePr>
              <p:nvPr/>
            </p:nvGraphicFramePr>
            <p:xfrm>
              <a:off x="4728" y="3189"/>
              <a:ext cx="179" cy="1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164" name="Equation" r:id="rId5" imgW="317160" imgH="304560" progId="Equation.3">
                      <p:embed/>
                    </p:oleObj>
                  </mc:Choice>
                  <mc:Fallback>
                    <p:oleObj name="Equation" r:id="rId5" imgW="317160" imgH="3045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28" y="3189"/>
                            <a:ext cx="179" cy="1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2343" name="Picture 8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0" y="3456"/>
                <a:ext cx="192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aphicFrame>
          <p:nvGraphicFramePr>
            <p:cNvPr id="12311" name="Object 9"/>
            <p:cNvGraphicFramePr>
              <a:graphicFrameLocks noChangeAspect="1"/>
            </p:cNvGraphicFramePr>
            <p:nvPr/>
          </p:nvGraphicFramePr>
          <p:xfrm>
            <a:off x="5232" y="340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5" name="Equation" r:id="rId8" imgW="228600" imgH="241200" progId="Equation.3">
                    <p:embed/>
                  </p:oleObj>
                </mc:Choice>
                <mc:Fallback>
                  <p:oleObj name="Equation" r:id="rId8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340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31" name="Text Box 31"/>
          <p:cNvSpPr txBox="1">
            <a:spLocks noChangeArrowheads="1"/>
          </p:cNvSpPr>
          <p:nvPr/>
        </p:nvSpPr>
        <p:spPr bwMode="auto">
          <a:xfrm>
            <a:off x="611560" y="851446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特别</a:t>
            </a:r>
            <a:r>
              <a:rPr lang="en-US" altLang="zh-CN"/>
              <a:t>, </a:t>
            </a:r>
            <a:r>
              <a:rPr lang="zh-CN" altLang="en-US"/>
              <a:t>对</a:t>
            </a:r>
          </a:p>
        </p:txBody>
      </p:sp>
      <p:graphicFrame>
        <p:nvGraphicFramePr>
          <p:cNvPr id="10243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593332"/>
              </p:ext>
            </p:extLst>
          </p:nvPr>
        </p:nvGraphicFramePr>
        <p:xfrm>
          <a:off x="1964110" y="692696"/>
          <a:ext cx="2501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6" name="Equation" r:id="rId10" imgW="2501640" imgH="965160" progId="Equation.3">
                  <p:embed/>
                </p:oleObj>
              </mc:Choice>
              <mc:Fallback>
                <p:oleObj name="Equation" r:id="rId10" imgW="250164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4110" y="692696"/>
                        <a:ext cx="2501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157204"/>
              </p:ext>
            </p:extLst>
          </p:nvPr>
        </p:nvGraphicFramePr>
        <p:xfrm>
          <a:off x="630610" y="1781721"/>
          <a:ext cx="4216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7" name="Equation" r:id="rId12" imgW="4216320" imgH="723600" progId="Equation.3">
                  <p:embed/>
                </p:oleObj>
              </mc:Choice>
              <mc:Fallback>
                <p:oleObj name="Equation" r:id="rId12" imgW="421632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610" y="1781721"/>
                        <a:ext cx="4216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882232"/>
              </p:ext>
            </p:extLst>
          </p:nvPr>
        </p:nvGraphicFramePr>
        <p:xfrm>
          <a:off x="2040310" y="2610396"/>
          <a:ext cx="3924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8" name="Equation" r:id="rId14" imgW="3924000" imgH="825480" progId="Equation.3">
                  <p:embed/>
                </p:oleObj>
              </mc:Choice>
              <mc:Fallback>
                <p:oleObj name="Equation" r:id="rId14" imgW="392400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0310" y="2610396"/>
                        <a:ext cx="3924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674272"/>
              </p:ext>
            </p:extLst>
          </p:nvPr>
        </p:nvGraphicFramePr>
        <p:xfrm>
          <a:off x="649660" y="2610396"/>
          <a:ext cx="1384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9" name="Equation" r:id="rId16" imgW="1384200" imgH="825480" progId="Equation.3">
                  <p:embed/>
                </p:oleObj>
              </mc:Choice>
              <mc:Fallback>
                <p:oleObj name="Equation" r:id="rId16" imgW="138420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60" y="2610396"/>
                        <a:ext cx="1384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9" name="Line 39"/>
          <p:cNvSpPr>
            <a:spLocks noChangeShapeType="1"/>
          </p:cNvSpPr>
          <p:nvPr/>
        </p:nvSpPr>
        <p:spPr bwMode="auto">
          <a:xfrm flipV="1">
            <a:off x="6917110" y="2000796"/>
            <a:ext cx="457200" cy="838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 Box 2"/>
          <p:cNvSpPr txBox="1">
            <a:spLocks noChangeArrowheads="1"/>
          </p:cNvSpPr>
          <p:nvPr/>
        </p:nvSpPr>
        <p:spPr bwMode="auto">
          <a:xfrm>
            <a:off x="609600" y="3809975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此时若 </a:t>
            </a:r>
            <a:r>
              <a:rPr lang="en-US" altLang="zh-CN" i="1"/>
              <a:t>f </a:t>
            </a:r>
            <a:r>
              <a:rPr lang="en-US" altLang="zh-CN"/>
              <a:t>≡1 </a:t>
            </a:r>
            <a:r>
              <a:rPr lang="zh-CN" altLang="en-US"/>
              <a:t>则可求得</a:t>
            </a:r>
            <a:r>
              <a:rPr lang="en-US" altLang="zh-CN" i="1"/>
              <a:t>D </a:t>
            </a:r>
            <a:r>
              <a:rPr lang="zh-CN" altLang="en-US"/>
              <a:t>的面积</a:t>
            </a:r>
          </a:p>
        </p:txBody>
      </p:sp>
      <p:graphicFrame>
        <p:nvGraphicFramePr>
          <p:cNvPr id="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599411"/>
              </p:ext>
            </p:extLst>
          </p:nvPr>
        </p:nvGraphicFramePr>
        <p:xfrm>
          <a:off x="3346450" y="4378300"/>
          <a:ext cx="2501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0" name="Equation" r:id="rId18" imgW="2501640" imgH="850680" progId="Equation.3">
                  <p:embed/>
                </p:oleObj>
              </mc:Choice>
              <mc:Fallback>
                <p:oleObj name="Equation" r:id="rId18" imgW="250164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4378300"/>
                        <a:ext cx="2501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592646"/>
              </p:ext>
            </p:extLst>
          </p:nvPr>
        </p:nvGraphicFramePr>
        <p:xfrm>
          <a:off x="1533525" y="4495775"/>
          <a:ext cx="1714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1" name="Equation" r:id="rId20" imgW="1714320" imgH="723600" progId="Equation.3">
                  <p:embed/>
                </p:oleObj>
              </mc:Choice>
              <mc:Fallback>
                <p:oleObj name="Equation" r:id="rId20" imgW="171432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4495775"/>
                        <a:ext cx="1714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733360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1" grpId="0" build="p" autoUpdateAnimBg="0"/>
      <p:bldP spid="102439" grpId="0" animBg="1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9600" y="764704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思考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下列各图中域 </a:t>
            </a:r>
            <a:r>
              <a:rPr lang="en-US" altLang="zh-CN" i="1"/>
              <a:t>D</a:t>
            </a:r>
            <a:r>
              <a:rPr lang="en-US" altLang="zh-CN"/>
              <a:t> </a:t>
            </a:r>
            <a:r>
              <a:rPr lang="zh-CN" altLang="en-US"/>
              <a:t>分别与 </a:t>
            </a:r>
            <a:r>
              <a:rPr lang="en-US" altLang="zh-CN" i="1">
                <a:sym typeface="Symbol" pitchFamily="18" charset="2"/>
              </a:rPr>
              <a:t>x 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en-US" altLang="zh-CN" i="1">
                <a:sym typeface="Symbol" pitchFamily="18" charset="2"/>
              </a:rPr>
              <a:t> y </a:t>
            </a:r>
            <a:r>
              <a:rPr lang="zh-CN" altLang="en-US">
                <a:sym typeface="Symbol" pitchFamily="18" charset="2"/>
              </a:rPr>
              <a:t>轴相切于原点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zh-CN" altLang="en-US"/>
              <a:t>试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1143000" y="4269904"/>
            <a:ext cx="750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b="1">
                <a:solidFill>
                  <a:schemeClr val="tx2"/>
                </a:solidFill>
              </a:rPr>
              <a:t>答</a:t>
            </a:r>
            <a:r>
              <a:rPr lang="en-US" altLang="zh-CN" b="1">
                <a:solidFill>
                  <a:schemeClr val="tx2"/>
                </a:solidFill>
              </a:rPr>
              <a:t>: </a:t>
            </a:r>
          </a:p>
        </p:txBody>
      </p:sp>
      <p:graphicFrame>
        <p:nvGraphicFramePr>
          <p:cNvPr id="1034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150600"/>
              </p:ext>
            </p:extLst>
          </p:nvPr>
        </p:nvGraphicFramePr>
        <p:xfrm>
          <a:off x="1917700" y="4382617"/>
          <a:ext cx="2032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Equation" r:id="rId3" imgW="2031840" imgH="406080" progId="Equation.3">
                  <p:embed/>
                </p:oleObj>
              </mc:Choice>
              <mc:Fallback>
                <p:oleObj name="Equation" r:id="rId3" imgW="203184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4382617"/>
                        <a:ext cx="2032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304800" y="1374304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问 </a:t>
            </a:r>
            <a:r>
              <a:rPr lang="zh-CN" altLang="en-US" i="1">
                <a:sym typeface="Symbol" pitchFamily="18" charset="2"/>
              </a:rPr>
              <a:t> </a:t>
            </a:r>
            <a:r>
              <a:rPr lang="zh-CN" altLang="en-US">
                <a:sym typeface="Symbol" pitchFamily="18" charset="2"/>
              </a:rPr>
              <a:t>的变化范围是什么</a:t>
            </a:r>
            <a:r>
              <a:rPr lang="en-US" altLang="zh-CN">
                <a:sym typeface="Symbol" pitchFamily="18" charset="2"/>
              </a:rPr>
              <a:t>?</a:t>
            </a:r>
            <a:endParaRPr lang="en-US" altLang="zh-CN"/>
          </a:p>
        </p:txBody>
      </p:sp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1295400" y="1969617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(1)</a:t>
            </a:r>
          </a:p>
        </p:txBody>
      </p:sp>
      <p:sp>
        <p:nvSpPr>
          <p:cNvPr id="103434" name="Text Box 10"/>
          <p:cNvSpPr txBox="1">
            <a:spLocks noChangeArrowheads="1"/>
          </p:cNvSpPr>
          <p:nvPr/>
        </p:nvSpPr>
        <p:spPr bwMode="auto">
          <a:xfrm>
            <a:off x="5181600" y="1969617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(2)</a:t>
            </a:r>
          </a:p>
        </p:txBody>
      </p:sp>
      <p:graphicFrame>
        <p:nvGraphicFramePr>
          <p:cNvPr id="1034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503716"/>
              </p:ext>
            </p:extLst>
          </p:nvPr>
        </p:nvGraphicFramePr>
        <p:xfrm>
          <a:off x="5232400" y="4146079"/>
          <a:ext cx="2387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Equation" r:id="rId5" imgW="2387520" imgH="850680" progId="Equation.3">
                  <p:embed/>
                </p:oleObj>
              </mc:Choice>
              <mc:Fallback>
                <p:oleObj name="Equation" r:id="rId5" imgW="2387520" imgH="8506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4146079"/>
                        <a:ext cx="2387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930900" y="2122017"/>
            <a:ext cx="2298700" cy="1854200"/>
            <a:chOff x="3736" y="2016"/>
            <a:chExt cx="1448" cy="1168"/>
          </a:xfrm>
        </p:grpSpPr>
        <p:grpSp>
          <p:nvGrpSpPr>
            <p:cNvPr id="13347" name="Group 13"/>
            <p:cNvGrpSpPr>
              <a:grpSpLocks/>
            </p:cNvGrpSpPr>
            <p:nvPr/>
          </p:nvGrpSpPr>
          <p:grpSpPr bwMode="auto">
            <a:xfrm>
              <a:off x="3736" y="2016"/>
              <a:ext cx="1448" cy="1168"/>
              <a:chOff x="3736" y="2016"/>
              <a:chExt cx="1448" cy="1168"/>
            </a:xfrm>
          </p:grpSpPr>
          <p:sp>
            <p:nvSpPr>
              <p:cNvPr id="13349" name="Freeform 14"/>
              <p:cNvSpPr>
                <a:spLocks/>
              </p:cNvSpPr>
              <p:nvPr/>
            </p:nvSpPr>
            <p:spPr bwMode="auto">
              <a:xfrm>
                <a:off x="3928" y="2272"/>
                <a:ext cx="968" cy="912"/>
              </a:xfrm>
              <a:custGeom>
                <a:avLst/>
                <a:gdLst>
                  <a:gd name="T0" fmla="*/ 576 w 968"/>
                  <a:gd name="T1" fmla="*/ 8 h 992"/>
                  <a:gd name="T2" fmla="*/ 912 w 968"/>
                  <a:gd name="T3" fmla="*/ 152 h 992"/>
                  <a:gd name="T4" fmla="*/ 912 w 968"/>
                  <a:gd name="T5" fmla="*/ 536 h 992"/>
                  <a:gd name="T6" fmla="*/ 576 w 968"/>
                  <a:gd name="T7" fmla="*/ 872 h 992"/>
                  <a:gd name="T8" fmla="*/ 192 w 968"/>
                  <a:gd name="T9" fmla="*/ 920 h 992"/>
                  <a:gd name="T10" fmla="*/ 0 w 968"/>
                  <a:gd name="T11" fmla="*/ 440 h 992"/>
                  <a:gd name="T12" fmla="*/ 192 w 968"/>
                  <a:gd name="T13" fmla="*/ 104 h 992"/>
                  <a:gd name="T14" fmla="*/ 576 w 968"/>
                  <a:gd name="T15" fmla="*/ 8 h 99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8"/>
                  <a:gd name="T25" fmla="*/ 0 h 992"/>
                  <a:gd name="T26" fmla="*/ 968 w 968"/>
                  <a:gd name="T27" fmla="*/ 992 h 99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8" h="992">
                    <a:moveTo>
                      <a:pt x="576" y="8"/>
                    </a:moveTo>
                    <a:cubicBezTo>
                      <a:pt x="696" y="16"/>
                      <a:pt x="856" y="64"/>
                      <a:pt x="912" y="152"/>
                    </a:cubicBezTo>
                    <a:cubicBezTo>
                      <a:pt x="968" y="240"/>
                      <a:pt x="968" y="416"/>
                      <a:pt x="912" y="536"/>
                    </a:cubicBezTo>
                    <a:cubicBezTo>
                      <a:pt x="856" y="656"/>
                      <a:pt x="696" y="808"/>
                      <a:pt x="576" y="872"/>
                    </a:cubicBezTo>
                    <a:cubicBezTo>
                      <a:pt x="456" y="936"/>
                      <a:pt x="288" y="992"/>
                      <a:pt x="192" y="920"/>
                    </a:cubicBezTo>
                    <a:cubicBezTo>
                      <a:pt x="96" y="848"/>
                      <a:pt x="0" y="576"/>
                      <a:pt x="0" y="440"/>
                    </a:cubicBezTo>
                    <a:cubicBezTo>
                      <a:pt x="0" y="304"/>
                      <a:pt x="104" y="176"/>
                      <a:pt x="192" y="104"/>
                    </a:cubicBezTo>
                    <a:cubicBezTo>
                      <a:pt x="280" y="32"/>
                      <a:pt x="456" y="0"/>
                      <a:pt x="576" y="8"/>
                    </a:cubicBez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50" name="Line 15"/>
              <p:cNvSpPr>
                <a:spLocks noChangeShapeType="1"/>
              </p:cNvSpPr>
              <p:nvPr/>
            </p:nvSpPr>
            <p:spPr bwMode="auto">
              <a:xfrm flipV="1">
                <a:off x="3936" y="2032"/>
                <a:ext cx="0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325" name="Object 16"/>
              <p:cNvGraphicFramePr>
                <a:graphicFrameLocks noChangeAspect="1"/>
              </p:cNvGraphicFramePr>
              <p:nvPr/>
            </p:nvGraphicFramePr>
            <p:xfrm>
              <a:off x="4144" y="2016"/>
              <a:ext cx="80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64" name="Equation" r:id="rId7" imgW="1269720" imgH="406080" progId="Equation.3">
                      <p:embed/>
                    </p:oleObj>
                  </mc:Choice>
                  <mc:Fallback>
                    <p:oleObj name="Equation" r:id="rId7" imgW="1269720" imgH="40608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44" y="2016"/>
                            <a:ext cx="800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26" name="Object 17"/>
              <p:cNvGraphicFramePr>
                <a:graphicFrameLocks noChangeAspect="1"/>
              </p:cNvGraphicFramePr>
              <p:nvPr/>
            </p:nvGraphicFramePr>
            <p:xfrm>
              <a:off x="4264" y="2464"/>
              <a:ext cx="20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65" name="Equation" r:id="rId9" imgW="317160" imgH="304560" progId="Equation.3">
                      <p:embed/>
                    </p:oleObj>
                  </mc:Choice>
                  <mc:Fallback>
                    <p:oleObj name="Equation" r:id="rId9" imgW="317160" imgH="30456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64" y="2464"/>
                            <a:ext cx="20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27" name="Object 18"/>
              <p:cNvGraphicFramePr>
                <a:graphicFrameLocks noChangeAspect="1"/>
              </p:cNvGraphicFramePr>
              <p:nvPr/>
            </p:nvGraphicFramePr>
            <p:xfrm>
              <a:off x="3736" y="2072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66" name="Equation" r:id="rId11" imgW="241200" imgH="317160" progId="Equation.3">
                      <p:embed/>
                    </p:oleObj>
                  </mc:Choice>
                  <mc:Fallback>
                    <p:oleObj name="Equation" r:id="rId11" imgW="241200" imgH="31716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6" y="2072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28" name="Object 19"/>
              <p:cNvGraphicFramePr>
                <a:graphicFrameLocks noChangeAspect="1"/>
              </p:cNvGraphicFramePr>
              <p:nvPr/>
            </p:nvGraphicFramePr>
            <p:xfrm>
              <a:off x="5040" y="2752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67" name="Equation" r:id="rId13" imgW="228600" imgH="241200" progId="Equation.3">
                      <p:embed/>
                    </p:oleObj>
                  </mc:Choice>
                  <mc:Fallback>
                    <p:oleObj name="Equation" r:id="rId13" imgW="228600" imgH="24120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0" y="2752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51" name="Line 20"/>
              <p:cNvSpPr>
                <a:spLocks noChangeShapeType="1"/>
              </p:cNvSpPr>
              <p:nvPr/>
            </p:nvSpPr>
            <p:spPr bwMode="auto">
              <a:xfrm>
                <a:off x="3744" y="2704"/>
                <a:ext cx="14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pic>
          <p:nvPicPr>
            <p:cNvPr id="13348" name="Picture 21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" y="2704"/>
              <a:ext cx="19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981200" y="2033117"/>
            <a:ext cx="2209800" cy="2159000"/>
            <a:chOff x="1248" y="1960"/>
            <a:chExt cx="1392" cy="1360"/>
          </a:xfrm>
        </p:grpSpPr>
        <p:grpSp>
          <p:nvGrpSpPr>
            <p:cNvPr id="13342" name="Group 23"/>
            <p:cNvGrpSpPr>
              <a:grpSpLocks/>
            </p:cNvGrpSpPr>
            <p:nvPr/>
          </p:nvGrpSpPr>
          <p:grpSpPr bwMode="auto">
            <a:xfrm>
              <a:off x="1248" y="1960"/>
              <a:ext cx="1392" cy="1352"/>
              <a:chOff x="1248" y="1960"/>
              <a:chExt cx="1392" cy="1352"/>
            </a:xfrm>
          </p:grpSpPr>
          <p:sp>
            <p:nvSpPr>
              <p:cNvPr id="13344" name="Freeform 24"/>
              <p:cNvSpPr>
                <a:spLocks/>
              </p:cNvSpPr>
              <p:nvPr/>
            </p:nvSpPr>
            <p:spPr bwMode="auto">
              <a:xfrm flipH="1" flipV="1">
                <a:off x="1288" y="2200"/>
                <a:ext cx="968" cy="912"/>
              </a:xfrm>
              <a:custGeom>
                <a:avLst/>
                <a:gdLst>
                  <a:gd name="T0" fmla="*/ 576 w 968"/>
                  <a:gd name="T1" fmla="*/ 8 h 992"/>
                  <a:gd name="T2" fmla="*/ 912 w 968"/>
                  <a:gd name="T3" fmla="*/ 152 h 992"/>
                  <a:gd name="T4" fmla="*/ 912 w 968"/>
                  <a:gd name="T5" fmla="*/ 536 h 992"/>
                  <a:gd name="T6" fmla="*/ 576 w 968"/>
                  <a:gd name="T7" fmla="*/ 872 h 992"/>
                  <a:gd name="T8" fmla="*/ 192 w 968"/>
                  <a:gd name="T9" fmla="*/ 920 h 992"/>
                  <a:gd name="T10" fmla="*/ 0 w 968"/>
                  <a:gd name="T11" fmla="*/ 440 h 992"/>
                  <a:gd name="T12" fmla="*/ 192 w 968"/>
                  <a:gd name="T13" fmla="*/ 104 h 992"/>
                  <a:gd name="T14" fmla="*/ 576 w 968"/>
                  <a:gd name="T15" fmla="*/ 8 h 99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8"/>
                  <a:gd name="T25" fmla="*/ 0 h 992"/>
                  <a:gd name="T26" fmla="*/ 968 w 968"/>
                  <a:gd name="T27" fmla="*/ 992 h 99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8" h="992">
                    <a:moveTo>
                      <a:pt x="576" y="8"/>
                    </a:moveTo>
                    <a:cubicBezTo>
                      <a:pt x="696" y="16"/>
                      <a:pt x="856" y="64"/>
                      <a:pt x="912" y="152"/>
                    </a:cubicBezTo>
                    <a:cubicBezTo>
                      <a:pt x="968" y="240"/>
                      <a:pt x="968" y="416"/>
                      <a:pt x="912" y="536"/>
                    </a:cubicBezTo>
                    <a:cubicBezTo>
                      <a:pt x="856" y="656"/>
                      <a:pt x="696" y="808"/>
                      <a:pt x="576" y="872"/>
                    </a:cubicBezTo>
                    <a:cubicBezTo>
                      <a:pt x="456" y="936"/>
                      <a:pt x="288" y="992"/>
                      <a:pt x="192" y="920"/>
                    </a:cubicBezTo>
                    <a:cubicBezTo>
                      <a:pt x="96" y="848"/>
                      <a:pt x="0" y="576"/>
                      <a:pt x="0" y="440"/>
                    </a:cubicBezTo>
                    <a:cubicBezTo>
                      <a:pt x="0" y="304"/>
                      <a:pt x="104" y="176"/>
                      <a:pt x="192" y="104"/>
                    </a:cubicBezTo>
                    <a:cubicBezTo>
                      <a:pt x="280" y="32"/>
                      <a:pt x="456" y="0"/>
                      <a:pt x="576" y="8"/>
                    </a:cubicBez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5" name="Line 25"/>
              <p:cNvSpPr>
                <a:spLocks noChangeShapeType="1"/>
              </p:cNvSpPr>
              <p:nvPr/>
            </p:nvSpPr>
            <p:spPr bwMode="auto">
              <a:xfrm>
                <a:off x="1248" y="3109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6" name="Line 26"/>
              <p:cNvSpPr>
                <a:spLocks noChangeShapeType="1"/>
              </p:cNvSpPr>
              <p:nvPr/>
            </p:nvSpPr>
            <p:spPr bwMode="auto">
              <a:xfrm flipV="1">
                <a:off x="1728" y="1960"/>
                <a:ext cx="0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321" name="Object 27"/>
              <p:cNvGraphicFramePr>
                <a:graphicFrameLocks noChangeAspect="1"/>
              </p:cNvGraphicFramePr>
              <p:nvPr/>
            </p:nvGraphicFramePr>
            <p:xfrm>
              <a:off x="1840" y="2040"/>
              <a:ext cx="80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68" name="Equation" r:id="rId16" imgW="1269720" imgH="406080" progId="Equation.3">
                      <p:embed/>
                    </p:oleObj>
                  </mc:Choice>
                  <mc:Fallback>
                    <p:oleObj name="Equation" r:id="rId16" imgW="1269720" imgH="40608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40" y="2040"/>
                            <a:ext cx="800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22" name="Object 28"/>
              <p:cNvGraphicFramePr>
                <a:graphicFrameLocks noChangeAspect="1"/>
              </p:cNvGraphicFramePr>
              <p:nvPr/>
            </p:nvGraphicFramePr>
            <p:xfrm>
              <a:off x="1824" y="2488"/>
              <a:ext cx="20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69" name="Equation" r:id="rId18" imgW="317160" imgH="304560" progId="Equation.3">
                      <p:embed/>
                    </p:oleObj>
                  </mc:Choice>
                  <mc:Fallback>
                    <p:oleObj name="Equation" r:id="rId18" imgW="317160" imgH="304560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2488"/>
                            <a:ext cx="20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23" name="Object 29"/>
              <p:cNvGraphicFramePr>
                <a:graphicFrameLocks noChangeAspect="1"/>
              </p:cNvGraphicFramePr>
              <p:nvPr/>
            </p:nvGraphicFramePr>
            <p:xfrm>
              <a:off x="1528" y="1960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70" name="Equation" r:id="rId20" imgW="241200" imgH="317160" progId="Equation.3">
                      <p:embed/>
                    </p:oleObj>
                  </mc:Choice>
                  <mc:Fallback>
                    <p:oleObj name="Equation" r:id="rId20" imgW="241200" imgH="317160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28" y="1960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24" name="Object 30"/>
              <p:cNvGraphicFramePr>
                <a:graphicFrameLocks noChangeAspect="1"/>
              </p:cNvGraphicFramePr>
              <p:nvPr/>
            </p:nvGraphicFramePr>
            <p:xfrm>
              <a:off x="2352" y="3160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71" name="Equation" r:id="rId22" imgW="228600" imgH="241200" progId="Equation.3">
                      <p:embed/>
                    </p:oleObj>
                  </mc:Choice>
                  <mc:Fallback>
                    <p:oleObj name="Equation" r:id="rId22" imgW="228600" imgH="241200" progId="Equation.3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2" y="3160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13343" name="Picture 31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3120"/>
              <a:ext cx="19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3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3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3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3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9" grpId="0" build="p" autoUpdateAnimBg="0"/>
      <p:bldP spid="103430" grpId="0" build="p" autoUpdateAnimBg="0"/>
      <p:bldP spid="103432" grpId="0" build="p" autoUpdateAnimBg="0" advAuto="0"/>
      <p:bldP spid="103433" grpId="0" build="p" autoUpdateAnimBg="0" advAuto="0"/>
      <p:bldP spid="103434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20574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1.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sz="2800" dirty="0" smtClean="0">
              <a:ea typeface="楷体_GB2312" pitchFamily="49" charset="-122"/>
            </a:endParaRP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2171700" y="368300"/>
          <a:ext cx="2616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Equation" r:id="rId3" imgW="2616120" imgH="799920" progId="Equation.3">
                  <p:embed/>
                </p:oleObj>
              </mc:Choice>
              <mc:Fallback>
                <p:oleObj name="Equation" r:id="rId3" imgW="2616120" imgH="7999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368300"/>
                        <a:ext cx="26162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0" name="Text Box 4"/>
          <p:cNvSpPr txBox="1">
            <a:spLocks noChangeArrowheads="1"/>
          </p:cNvSpPr>
          <p:nvPr/>
        </p:nvSpPr>
        <p:spPr bwMode="auto">
          <a:xfrm>
            <a:off x="4800600" y="4714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其中</a:t>
            </a:r>
          </a:p>
        </p:txBody>
      </p:sp>
      <p:graphicFrame>
        <p:nvGraphicFramePr>
          <p:cNvPr id="14339" name="Object 5"/>
          <p:cNvGraphicFramePr>
            <a:graphicFrameLocks noChangeAspect="1"/>
          </p:cNvGraphicFramePr>
          <p:nvPr/>
        </p:nvGraphicFramePr>
        <p:xfrm>
          <a:off x="5562600" y="469900"/>
          <a:ext cx="2476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Equation" r:id="rId5" imgW="2476440" imgH="520560" progId="Equation.3">
                  <p:embed/>
                </p:oleObj>
              </mc:Choice>
              <mc:Fallback>
                <p:oleObj name="Equation" r:id="rId5" imgW="2476440" imgH="520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69900"/>
                        <a:ext cx="2476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609600" y="14747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在极坐标系下</a:t>
            </a:r>
          </a:p>
        </p:txBody>
      </p:sp>
      <p:graphicFrame>
        <p:nvGraphicFramePr>
          <p:cNvPr id="104455" name="Object 7"/>
          <p:cNvGraphicFramePr>
            <a:graphicFrameLocks noChangeAspect="1"/>
          </p:cNvGraphicFramePr>
          <p:nvPr/>
        </p:nvGraphicFramePr>
        <p:xfrm>
          <a:off x="3429000" y="1295400"/>
          <a:ext cx="2387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Equation" r:id="rId7" imgW="2387520" imgH="965160" progId="Equation.3">
                  <p:embed/>
                </p:oleObj>
              </mc:Choice>
              <mc:Fallback>
                <p:oleObj name="Equation" r:id="rId7" imgW="2387520" imgH="965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295400"/>
                        <a:ext cx="2387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6" name="Text Box 8"/>
          <p:cNvSpPr txBox="1">
            <a:spLocks noChangeArrowheads="1"/>
          </p:cNvSpPr>
          <p:nvPr/>
        </p:nvSpPr>
        <p:spPr bwMode="auto">
          <a:xfrm>
            <a:off x="990600" y="264953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原式</a:t>
            </a:r>
            <a:endParaRPr lang="zh-CN" altLang="en-US"/>
          </a:p>
        </p:txBody>
      </p:sp>
      <p:graphicFrame>
        <p:nvGraphicFramePr>
          <p:cNvPr id="104457" name="Object 9"/>
          <p:cNvGraphicFramePr>
            <a:graphicFrameLocks noChangeAspect="1"/>
          </p:cNvGraphicFramePr>
          <p:nvPr/>
        </p:nvGraphicFramePr>
        <p:xfrm>
          <a:off x="1866900" y="2617788"/>
          <a:ext cx="1028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Equation" r:id="rId9" imgW="1028520" imgH="723600" progId="Equation.3">
                  <p:embed/>
                </p:oleObj>
              </mc:Choice>
              <mc:Fallback>
                <p:oleObj name="Equation" r:id="rId9" imgW="1028520" imgH="723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2617788"/>
                        <a:ext cx="10287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8" name="Object 10"/>
          <p:cNvGraphicFramePr>
            <a:graphicFrameLocks noChangeAspect="1"/>
          </p:cNvGraphicFramePr>
          <p:nvPr/>
        </p:nvGraphicFramePr>
        <p:xfrm>
          <a:off x="5835650" y="2484438"/>
          <a:ext cx="1739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Equation" r:id="rId11" imgW="1739880" imgH="825480" progId="Equation.3">
                  <p:embed/>
                </p:oleObj>
              </mc:Choice>
              <mc:Fallback>
                <p:oleObj name="Equation" r:id="rId11" imgW="1739880" imgH="825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2484438"/>
                        <a:ext cx="1739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9" name="Object 11"/>
          <p:cNvGraphicFramePr>
            <a:graphicFrameLocks noChangeAspect="1"/>
          </p:cNvGraphicFramePr>
          <p:nvPr/>
        </p:nvGraphicFramePr>
        <p:xfrm>
          <a:off x="1854200" y="3443288"/>
          <a:ext cx="25781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Equation" r:id="rId13" imgW="2577960" imgH="1130040" progId="Equation.3">
                  <p:embed/>
                </p:oleObj>
              </mc:Choice>
              <mc:Fallback>
                <p:oleObj name="Equation" r:id="rId13" imgW="2577960" imgH="1130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3443288"/>
                        <a:ext cx="25781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0" name="Object 12"/>
          <p:cNvGraphicFramePr>
            <a:graphicFrameLocks noChangeAspect="1"/>
          </p:cNvGraphicFramePr>
          <p:nvPr/>
        </p:nvGraphicFramePr>
        <p:xfrm>
          <a:off x="4470400" y="3627438"/>
          <a:ext cx="2057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Equation" r:id="rId15" imgW="2057400" imgH="596880" progId="Equation.3">
                  <p:embed/>
                </p:oleObj>
              </mc:Choice>
              <mc:Fallback>
                <p:oleObj name="Equation" r:id="rId15" imgW="2057400" imgH="5968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627438"/>
                        <a:ext cx="2057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1" name="Object 13"/>
          <p:cNvGraphicFramePr>
            <a:graphicFrameLocks noChangeAspect="1"/>
          </p:cNvGraphicFramePr>
          <p:nvPr/>
        </p:nvGraphicFramePr>
        <p:xfrm>
          <a:off x="1365250" y="4806950"/>
          <a:ext cx="685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Equation" r:id="rId17" imgW="685800" imgH="520560" progId="Equation.3">
                  <p:embed/>
                </p:oleObj>
              </mc:Choice>
              <mc:Fallback>
                <p:oleObj name="Equation" r:id="rId17" imgW="685800" imgH="5205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4806950"/>
                        <a:ext cx="685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2" name="Text Box 14"/>
          <p:cNvSpPr txBox="1">
            <a:spLocks noChangeArrowheads="1"/>
          </p:cNvSpPr>
          <p:nvPr/>
        </p:nvSpPr>
        <p:spPr bwMode="auto">
          <a:xfrm>
            <a:off x="2038350" y="4889500"/>
            <a:ext cx="4210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的原函数不是初等函数 </a:t>
            </a:r>
            <a:r>
              <a:rPr lang="en-US" altLang="zh-CN"/>
              <a:t>,</a:t>
            </a:r>
          </a:p>
        </p:txBody>
      </p:sp>
      <p:sp>
        <p:nvSpPr>
          <p:cNvPr id="104463" name="Text Box 15"/>
          <p:cNvSpPr txBox="1">
            <a:spLocks noChangeArrowheads="1"/>
          </p:cNvSpPr>
          <p:nvPr/>
        </p:nvSpPr>
        <p:spPr bwMode="auto">
          <a:xfrm>
            <a:off x="5867400" y="48895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故本题无法用直角</a:t>
            </a:r>
          </a:p>
        </p:txBody>
      </p:sp>
      <p:graphicFrame>
        <p:nvGraphicFramePr>
          <p:cNvPr id="104464" name="Object 16"/>
          <p:cNvGraphicFramePr>
            <a:graphicFrameLocks noChangeAspect="1"/>
          </p:cNvGraphicFramePr>
          <p:nvPr/>
        </p:nvGraphicFramePr>
        <p:xfrm>
          <a:off x="2774950" y="2546350"/>
          <a:ext cx="660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Equation" r:id="rId19" imgW="660240" imgH="520560" progId="Equation.3">
                  <p:embed/>
                </p:oleObj>
              </mc:Choice>
              <mc:Fallback>
                <p:oleObj name="Equation" r:id="rId19" imgW="660240" imgH="5205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2546350"/>
                        <a:ext cx="660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5" name="Object 17"/>
          <p:cNvGraphicFramePr>
            <a:graphicFrameLocks noChangeAspect="1"/>
          </p:cNvGraphicFramePr>
          <p:nvPr/>
        </p:nvGraphicFramePr>
        <p:xfrm>
          <a:off x="3365500" y="2730500"/>
          <a:ext cx="1130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Equation" r:id="rId21" imgW="1130040" imgH="330120" progId="Equation.3">
                  <p:embed/>
                </p:oleObj>
              </mc:Choice>
              <mc:Fallback>
                <p:oleObj name="Equation" r:id="rId21" imgW="1130040" imgH="3301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2730500"/>
                        <a:ext cx="1130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6" name="Object 18"/>
          <p:cNvGraphicFramePr>
            <a:graphicFrameLocks noChangeAspect="1"/>
          </p:cNvGraphicFramePr>
          <p:nvPr/>
        </p:nvGraphicFramePr>
        <p:xfrm>
          <a:off x="4552950" y="2541588"/>
          <a:ext cx="1308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Equation" r:id="rId23" imgW="1307880" imgH="825480" progId="Equation.3">
                  <p:embed/>
                </p:oleObj>
              </mc:Choice>
              <mc:Fallback>
                <p:oleObj name="Equation" r:id="rId23" imgW="1307880" imgH="825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950" y="2541588"/>
                        <a:ext cx="1308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7" name="Text Box 19"/>
          <p:cNvSpPr txBox="1">
            <a:spLocks noChangeArrowheads="1"/>
          </p:cNvSpPr>
          <p:nvPr/>
        </p:nvSpPr>
        <p:spPr bwMode="auto">
          <a:xfrm>
            <a:off x="533400" y="4860925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由于</a:t>
            </a:r>
          </a:p>
        </p:txBody>
      </p:sp>
      <p:sp>
        <p:nvSpPr>
          <p:cNvPr id="104468" name="Text Box 20"/>
          <p:cNvSpPr txBox="1">
            <a:spLocks noChangeArrowheads="1"/>
          </p:cNvSpPr>
          <p:nvPr/>
        </p:nvSpPr>
        <p:spPr bwMode="auto">
          <a:xfrm>
            <a:off x="5775325" y="14605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故</a:t>
            </a:r>
          </a:p>
        </p:txBody>
      </p:sp>
      <p:sp>
        <p:nvSpPr>
          <p:cNvPr id="104469" name="Line 21"/>
          <p:cNvSpPr>
            <a:spLocks noChangeShapeType="1"/>
          </p:cNvSpPr>
          <p:nvPr/>
        </p:nvSpPr>
        <p:spPr bwMode="auto">
          <a:xfrm>
            <a:off x="762000" y="4737100"/>
            <a:ext cx="5257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70" name="Text Box 22"/>
          <p:cNvSpPr txBox="1">
            <a:spLocks noChangeArrowheads="1"/>
          </p:cNvSpPr>
          <p:nvPr/>
        </p:nvSpPr>
        <p:spPr bwMode="auto">
          <a:xfrm>
            <a:off x="304800" y="54371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坐标计算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4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4" grpId="0" autoUpdateAnimBg="0"/>
      <p:bldP spid="104456" grpId="0" autoUpdateAnimBg="0"/>
      <p:bldP spid="104462" grpId="0" autoUpdateAnimBg="0"/>
      <p:bldP spid="104463" grpId="0" autoUpdateAnimBg="0"/>
      <p:bldP spid="104467" grpId="0" build="p" autoUpdateAnimBg="0" advAuto="0"/>
      <p:bldP spid="104468" grpId="0" build="p" autoUpdateAnimBg="0"/>
      <p:bldP spid="104469" grpId="0" animBg="1"/>
      <p:bldP spid="10447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382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注</a:t>
            </a:r>
            <a:r>
              <a:rPr lang="en-US" altLang="zh-CN" sz="2800" b="1" smtClean="0">
                <a:ea typeface="楷体_GB2312" pitchFamily="49" charset="-122"/>
              </a:rPr>
              <a:t>:</a:t>
            </a:r>
            <a:endParaRPr lang="en-US" altLang="zh-CN" sz="2800" smtClean="0">
              <a:ea typeface="楷体_GB2312" pitchFamily="49" charset="-122"/>
            </a:endParaRPr>
          </a:p>
        </p:txBody>
      </p:sp>
      <p:sp>
        <p:nvSpPr>
          <p:cNvPr id="15371" name="Text Box 3"/>
          <p:cNvSpPr txBox="1">
            <a:spLocks noChangeArrowheads="1"/>
          </p:cNvSpPr>
          <p:nvPr/>
        </p:nvSpPr>
        <p:spPr bwMode="auto">
          <a:xfrm>
            <a:off x="1143000" y="273050"/>
            <a:ext cx="7651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利用上题可得一个在概率论与数理统计及工程上</a:t>
            </a:r>
          </a:p>
        </p:txBody>
      </p:sp>
      <p:sp>
        <p:nvSpPr>
          <p:cNvPr id="15372" name="Text Box 4"/>
          <p:cNvSpPr txBox="1">
            <a:spLocks noChangeArrowheads="1"/>
          </p:cNvSpPr>
          <p:nvPr/>
        </p:nvSpPr>
        <p:spPr bwMode="auto">
          <a:xfrm>
            <a:off x="304800" y="806450"/>
            <a:ext cx="4095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非常有用的反常积分公式</a:t>
            </a:r>
          </a:p>
        </p:txBody>
      </p:sp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2457450" y="1295400"/>
          <a:ext cx="2578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Equation" r:id="rId3" imgW="2577960" imgH="888840" progId="Equation.3">
                  <p:embed/>
                </p:oleObj>
              </mc:Choice>
              <mc:Fallback>
                <p:oleObj name="Equation" r:id="rId3" imgW="257796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1295400"/>
                        <a:ext cx="2578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601663" y="2214563"/>
            <a:ext cx="142875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2"/>
                </a:solidFill>
              </a:rPr>
              <a:t>事实上</a:t>
            </a:r>
            <a:r>
              <a:rPr lang="en-US" altLang="zh-CN">
                <a:solidFill>
                  <a:schemeClr val="tx2"/>
                </a:solidFill>
              </a:rPr>
              <a:t>, </a:t>
            </a:r>
          </a:p>
        </p:txBody>
      </p:sp>
      <p:graphicFrame>
        <p:nvGraphicFramePr>
          <p:cNvPr id="105479" name="Object 7"/>
          <p:cNvGraphicFramePr>
            <a:graphicFrameLocks noChangeAspect="1"/>
          </p:cNvGraphicFramePr>
          <p:nvPr/>
        </p:nvGraphicFramePr>
        <p:xfrm>
          <a:off x="2260600" y="2171700"/>
          <a:ext cx="2311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Equation" r:id="rId5" imgW="2311200" imgH="736560" progId="Equation.3">
                  <p:embed/>
                </p:oleObj>
              </mc:Choice>
              <mc:Fallback>
                <p:oleObj name="Equation" r:id="rId5" imgW="2311200" imgH="736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2171700"/>
                        <a:ext cx="23114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0" name="Object 8"/>
          <p:cNvGraphicFramePr>
            <a:graphicFrameLocks noChangeAspect="1"/>
          </p:cNvGraphicFramePr>
          <p:nvPr/>
        </p:nvGraphicFramePr>
        <p:xfrm>
          <a:off x="4673600" y="2139950"/>
          <a:ext cx="3695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Equation" r:id="rId7" imgW="3695400" imgH="825480" progId="Equation.3">
                  <p:embed/>
                </p:oleObj>
              </mc:Choice>
              <mc:Fallback>
                <p:oleObj name="Equation" r:id="rId7" imgW="3695400" imgH="825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600" y="2139950"/>
                        <a:ext cx="3695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1" name="Object 9"/>
          <p:cNvGraphicFramePr>
            <a:graphicFrameLocks noChangeAspect="1"/>
          </p:cNvGraphicFramePr>
          <p:nvPr/>
        </p:nvGraphicFramePr>
        <p:xfrm>
          <a:off x="4679950" y="2914650"/>
          <a:ext cx="2730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Equation" r:id="rId9" imgW="2730240" imgH="977760" progId="Equation.3">
                  <p:embed/>
                </p:oleObj>
              </mc:Choice>
              <mc:Fallback>
                <p:oleObj name="Equation" r:id="rId9" imgW="2730240" imgH="9777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2914650"/>
                        <a:ext cx="2730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2" name="Object 10"/>
          <p:cNvGraphicFramePr>
            <a:graphicFrameLocks noChangeAspect="1"/>
          </p:cNvGraphicFramePr>
          <p:nvPr/>
        </p:nvGraphicFramePr>
        <p:xfrm>
          <a:off x="4070350" y="3911600"/>
          <a:ext cx="31877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Equation" r:id="rId11" imgW="3187440" imgH="1079280" progId="Equation.3">
                  <p:embed/>
                </p:oleObj>
              </mc:Choice>
              <mc:Fallback>
                <p:oleObj name="Equation" r:id="rId11" imgW="3187440" imgH="10792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0" y="3911600"/>
                        <a:ext cx="31877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3" name="Object 11"/>
          <p:cNvGraphicFramePr>
            <a:graphicFrameLocks noChangeAspect="1"/>
          </p:cNvGraphicFramePr>
          <p:nvPr/>
        </p:nvGraphicFramePr>
        <p:xfrm>
          <a:off x="6946900" y="5360988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Equation" r:id="rId13" imgW="520560" imgH="241200" progId="Equation.3">
                  <p:embed/>
                </p:oleObj>
              </mc:Choice>
              <mc:Fallback>
                <p:oleObj name="Equation" r:id="rId13" imgW="520560" imgH="241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0" y="5360988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4" name="Text Box 12"/>
          <p:cNvSpPr txBox="1">
            <a:spLocks noChangeArrowheads="1"/>
          </p:cNvSpPr>
          <p:nvPr/>
        </p:nvSpPr>
        <p:spPr bwMode="auto">
          <a:xfrm>
            <a:off x="6477000" y="14478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>
                <a:ea typeface="仿宋_GB2312" pitchFamily="49" charset="-122"/>
              </a:rPr>
              <a:t>①</a:t>
            </a:r>
            <a:endParaRPr lang="en-US" altLang="zh-CN"/>
          </a:p>
        </p:txBody>
      </p:sp>
      <p:sp>
        <p:nvSpPr>
          <p:cNvPr id="105485" name="Text Box 13"/>
          <p:cNvSpPr txBox="1">
            <a:spLocks noChangeArrowheads="1"/>
          </p:cNvSpPr>
          <p:nvPr/>
        </p:nvSpPr>
        <p:spPr bwMode="auto">
          <a:xfrm>
            <a:off x="685800" y="5729288"/>
            <a:ext cx="2139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故①式成立 </a:t>
            </a:r>
            <a:r>
              <a:rPr lang="en-US" altLang="zh-CN"/>
              <a:t>.</a:t>
            </a:r>
          </a:p>
        </p:txBody>
      </p:sp>
      <p:graphicFrame>
        <p:nvGraphicFramePr>
          <p:cNvPr id="105486" name="Object 14"/>
          <p:cNvGraphicFramePr>
            <a:graphicFrameLocks noChangeAspect="1"/>
          </p:cNvGraphicFramePr>
          <p:nvPr/>
        </p:nvGraphicFramePr>
        <p:xfrm>
          <a:off x="4089400" y="5106988"/>
          <a:ext cx="2768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quation" r:id="rId15" imgW="2768400" imgH="799920" progId="Equation.3">
                  <p:embed/>
                </p:oleObj>
              </mc:Choice>
              <mc:Fallback>
                <p:oleObj name="Equation" r:id="rId15" imgW="2768400" imgH="7999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5106988"/>
                        <a:ext cx="27686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7" name="Object 15"/>
          <p:cNvGraphicFramePr>
            <a:graphicFrameLocks noChangeAspect="1"/>
          </p:cNvGraphicFramePr>
          <p:nvPr/>
        </p:nvGraphicFramePr>
        <p:xfrm>
          <a:off x="1651000" y="3924300"/>
          <a:ext cx="2311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17" imgW="2311200" imgH="736560" progId="Equation.3">
                  <p:embed/>
                </p:oleObj>
              </mc:Choice>
              <mc:Fallback>
                <p:oleObj name="Equation" r:id="rId17" imgW="2311200" imgH="7365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3924300"/>
                        <a:ext cx="23114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8" name="Text Box 16"/>
          <p:cNvSpPr txBox="1">
            <a:spLocks noChangeArrowheads="1"/>
          </p:cNvSpPr>
          <p:nvPr/>
        </p:nvSpPr>
        <p:spPr bwMode="auto">
          <a:xfrm>
            <a:off x="609600" y="3976688"/>
            <a:ext cx="45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又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5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5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5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5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8" grpId="0" build="p" autoUpdateAnimBg="0"/>
      <p:bldP spid="105484" grpId="0" build="p" autoUpdateAnimBg="0" advAuto="0"/>
      <p:bldP spid="105485" grpId="0" build="p" autoUpdateAnimBg="0"/>
      <p:bldP spid="105488" grpId="0" build="p" autoUpdateAnimBg="0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C:\POffice\Templates\空演示文稿.pot</Template>
  <TotalTime>4127</TotalTime>
  <Words>283</Words>
  <Application>Microsoft Office PowerPoint</Application>
  <PresentationFormat>全屏显示(4:3)</PresentationFormat>
  <Paragraphs>63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Times New Roman</vt:lpstr>
      <vt:lpstr>楷体_GB2312</vt:lpstr>
      <vt:lpstr>Arial</vt:lpstr>
      <vt:lpstr>宋体</vt:lpstr>
      <vt:lpstr>华文行楷</vt:lpstr>
      <vt:lpstr>仿宋_GB2312</vt:lpstr>
      <vt:lpstr>Symbol</vt:lpstr>
      <vt:lpstr>空演示文稿</vt:lpstr>
      <vt:lpstr>BMP 图象</vt:lpstr>
      <vt:lpstr>Microsoft 公式 3.0</vt:lpstr>
      <vt:lpstr>Microsoft Equation 3.0</vt:lpstr>
      <vt:lpstr>Equation</vt:lpstr>
      <vt:lpstr>第二节（下）</vt:lpstr>
      <vt:lpstr>PowerPoint 演示文稿</vt:lpstr>
      <vt:lpstr>二、利用极坐标计算二重积分</vt:lpstr>
      <vt:lpstr>PowerPoint 演示文稿</vt:lpstr>
      <vt:lpstr>设</vt:lpstr>
      <vt:lpstr>PowerPoint 演示文稿</vt:lpstr>
      <vt:lpstr>PowerPoint 演示文稿</vt:lpstr>
      <vt:lpstr>例1. 计算</vt:lpstr>
      <vt:lpstr>注:</vt:lpstr>
      <vt:lpstr>例2. 求球体</vt:lpstr>
      <vt:lpstr>   交换积分顺序</vt:lpstr>
      <vt:lpstr>*三、二重积分换元法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第二节 二重积分的计算法</dc:title>
  <dc:creator>曹璎珞，李安昌</dc:creator>
  <cp:lastModifiedBy>houjy</cp:lastModifiedBy>
  <cp:revision>165</cp:revision>
  <dcterms:created xsi:type="dcterms:W3CDTF">2000-02-15T02:53:37Z</dcterms:created>
  <dcterms:modified xsi:type="dcterms:W3CDTF">2020-03-28T13:06:34Z</dcterms:modified>
</cp:coreProperties>
</file>