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41804-D8FA-4EFC-8599-32DB1763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C8FA3-70AD-4E86-A61D-B3455BDFF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2D895-B8D5-4D43-AC82-E8F573A5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04B1F-8F97-4944-BD79-97CE35FB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10FB7-4874-481E-9DDE-D60D37B3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6D588-992D-4553-9C65-A785918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E7E8A6-DBBF-49D2-9F64-1FB45543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4BFAB-C4B7-4A81-8097-EC2A315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F0622-97F5-4FF3-B003-F1ACBB9C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0FC0B-C334-4D13-8CF9-9CFF0101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92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080D8-06EB-4588-B679-C8E9B2B58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FDEF6-A98E-41BC-A808-5FBC4AA4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515F-CA1B-4D02-BFB6-EEA6E513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D5CE3-7FF5-4088-A223-B39DACB9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CF818-8400-4BA8-AB91-807A95AC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8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CD081-108F-4C41-881C-8559BE20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1F9D2-6B78-4A94-BFF8-2335CC3FE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BF53A-023C-4AB7-ADE1-87849DC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57507-F313-4467-A37E-3395D6FB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CD503-CC18-424F-A68B-9DF76CB7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3483-7395-43D6-8E7F-BD92C926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BA2E0-DE8D-40E5-AE76-128125EC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5DEF3-C818-4DEF-802F-168B9104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7420C-3400-4481-8106-AC6FE60F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E2A60-42CF-4F14-AE42-9E249B27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FB7CC-6A2C-403C-893F-E77DD9A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89D43-4909-439F-8A24-F786EF2C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82943C-7B46-4E78-8875-476C97A2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DE81C-27A1-4F4D-B3B8-F3A6F606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ED1B5-4FD9-479B-A5FF-E8D60086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54371-DE2B-4B23-9B33-F0DDF10A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9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126FC-8A39-4F9A-B167-1C78643E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70DAD-66CB-4B75-83A0-1F37017B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9ABE3-1387-4BE6-9DFB-BFF639D7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54EC1-D65E-4773-8724-4A827C863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DD8FC-C290-46E9-A81A-C6FF840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8FAC1-E324-4F31-8D0B-9DFBBDA3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D829E7-CA19-44D2-8B78-834A42E3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3A89F4-F0FF-4622-9AEF-8503EBA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0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EC257-A5C2-44FC-9CAB-E602403E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B5A8D-F493-4E10-8013-F859F9BF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ED946-E35F-42FE-B089-D60CB076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846ED-20A9-442D-9C93-83DD4307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039F5-EF50-408D-BB63-CD57CA9F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FD08A-61B6-482B-ACA9-5185FD8E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45B58-80EB-447D-B504-F2C3AC1A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F3FFB-D5D2-4A26-B9B9-6EFC4749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571A7-0C84-4F5C-943A-EBC7ACC8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A5E11-6F23-48C8-AD2C-D26F2C0B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2736A-E8B1-416B-A19B-45EA8D48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79001-1F06-48AB-AF2E-F5E10B5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A18B2-19A4-4D93-B421-57D7D0BA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1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0505-0F7E-4E3F-93AE-0263143B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7ECD3-B56E-4149-9398-42019A570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F2CE8-D2EB-4C31-848E-7E1D18707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ECCEC-083E-4B68-A340-699585E8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B71B5-5C48-4247-A957-761FE08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7B059-BC1E-4E41-BA48-41710D1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6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F9C3AA-80E8-41D2-B5B3-56C72A71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01BDA-AB02-4C5B-BEE9-C0DEC19B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5D804-EF7F-406B-B5F5-EAE713B2D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85B6-7390-40C2-B87D-EDDED797A8A0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2866D-03A8-4950-AB8D-091B6070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B1F5E-0911-4745-B383-CC99BB296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94A9-EB0F-4A0A-9113-E22014B69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498B2-3683-4DCE-ABED-4012097CF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Face Recognition with KNN in MATLAB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9DAE1F-BFD9-4AC9-A3D4-3C13767F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9B61698-431F-460D-B2F7-4B1BFFE28F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-399190"/>
            <a:ext cx="5289550" cy="737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E0FFCB-F9AE-4873-898C-6E36BFF4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1457324"/>
            <a:ext cx="4381500" cy="39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C522B4-0AEA-45F9-82BE-37139BD03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3" y="1047417"/>
            <a:ext cx="8758831" cy="49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5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Face Recognition with KNN in MATLAB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Iammyself</dc:creator>
  <cp:lastModifiedBy>Iammyself</cp:lastModifiedBy>
  <cp:revision>6</cp:revision>
  <dcterms:created xsi:type="dcterms:W3CDTF">2019-01-16T21:12:54Z</dcterms:created>
  <dcterms:modified xsi:type="dcterms:W3CDTF">2019-01-17T00:27:27Z</dcterms:modified>
</cp:coreProperties>
</file>