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8" r:id="rId4"/>
    <p:sldId id="257" r:id="rId5"/>
    <p:sldId id="258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29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4420E8-F754-4D80-B13A-BB3C6D89F36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54ED7A-02D6-4F7F-BD57-B15729FCAD5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C8E2D-8AD4-4313-8DC5-E1457A7D52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4B98D-4464-475F-8B5D-DDCC7B8FB7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2D8D-5BB2-4742-BBE6-E66C4E60D53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8F8E-CA61-4AEF-9CF8-56FC78B39F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1681B-5235-4C77-A486-59B83A10C79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D56C-911E-40DC-8DBD-C1BE291734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6A0E3-9552-4CC8-AF1F-147120B5B8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F1780-4218-4E2F-83DD-809B3D4642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FD347-C5EA-4C06-8770-F67BA74141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6D00-4045-43F4-B8A4-F5E362E238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4F682-8D1E-4611-8B25-6F91E4A200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5D4C4-5617-4EB8-9900-0F069A05FC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BA482-F615-45F8-8AB4-7D9E6FFFC51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7BF11-D7B1-4D3D-80BC-FDB848EB4D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9B77-0EAC-43F9-A076-7B339CC2B70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8AB2-095F-4442-B5B3-1158FC17DA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A405B-2453-4EBC-952B-3DAFCF0F2EB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89B0C-67B8-4A24-AB4E-678D638EF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F67F0-D89F-4E42-A79F-CCE8D95512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2C38-F133-4034-A839-D6A586D396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C5FC3-927A-4B83-8EE0-1C1645055C1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7B0C-D934-4E5A-BE69-CFD86CF6B0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A269E6-7990-473E-B136-1AAF85FF30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05857C-CF05-48EF-8124-8BEE6D5E453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3"/>
          <p:cNvSpPr txBox="1">
            <a:spLocks noChangeArrowheads="1"/>
          </p:cNvSpPr>
          <p:nvPr/>
        </p:nvSpPr>
        <p:spPr bwMode="auto">
          <a:xfrm>
            <a:off x="2513126" y="4240709"/>
            <a:ext cx="7165748" cy="1445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sym typeface="+mn-ea"/>
              </a:rPr>
              <a:t>Face Recognition with KNN in MATLAB</a:t>
            </a:r>
            <a:endParaRPr lang="en-US" altLang="zh-CN" sz="4400" dirty="0">
              <a:solidFill>
                <a:schemeClr val="bg1"/>
              </a:solidFill>
              <a:latin typeface="Arial" panose="02080604020202020204" pitchFamily="34" charset="0"/>
              <a:ea typeface="GulimChe" pitchFamily="49" charset="-127"/>
              <a:sym typeface="+mn-ea"/>
            </a:endParaRPr>
          </a:p>
        </p:txBody>
      </p:sp>
      <p:sp>
        <p:nvSpPr>
          <p:cNvPr id="14339" name="文本框 5"/>
          <p:cNvSpPr txBox="1">
            <a:spLocks noChangeArrowheads="1"/>
          </p:cNvSpPr>
          <p:nvPr/>
        </p:nvSpPr>
        <p:spPr bwMode="auto">
          <a:xfrm>
            <a:off x="7885430" y="5859145"/>
            <a:ext cx="344170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00"/>
                </a:solidFill>
              </a:rPr>
              <a:t>Report</a:t>
            </a:r>
            <a:r>
              <a:rPr lang="zh-CN" altLang="en-US" sz="2000" dirty="0">
                <a:solidFill>
                  <a:srgbClr val="FFFF00"/>
                </a:solidFill>
              </a:rPr>
              <a:t>：</a:t>
            </a:r>
            <a:r>
              <a:rPr lang="en-US" altLang="zh-CN" sz="2000" dirty="0">
                <a:solidFill>
                  <a:srgbClr val="FFFF00"/>
                </a:solidFill>
              </a:rPr>
              <a:t>YangBingxue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16200000">
            <a:off x="3808616" y="-675691"/>
            <a:ext cx="3244850" cy="6522720"/>
          </a:xfrm>
          <a:prstGeom prst="rect">
            <a:avLst/>
          </a:prstGeom>
          <a:ln>
            <a:noFill/>
          </a:ln>
        </p:spPr>
        <p:txBody>
          <a:bodyPr vert="eaVert"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900" dirty="0" smtClean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</a:rPr>
              <a:t>201</a:t>
            </a:r>
            <a:r>
              <a:rPr lang="en-US" altLang="en-US" sz="19900" dirty="0" smtClean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</a:rPr>
              <a:t>9</a:t>
            </a:r>
            <a:endParaRPr lang="en-US" altLang="en-US" sz="19900" dirty="0" smtClean="0">
              <a:solidFill>
                <a:schemeClr val="bg1">
                  <a:alpha val="36000"/>
                </a:schemeClr>
              </a:solidFill>
              <a:latin typeface="Arial" panose="02080604020202020204" pitchFamily="34" charset="0"/>
              <a:ea typeface="Roboto Th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3735012" y="-643252"/>
            <a:ext cx="3244850" cy="6522720"/>
          </a:xfrm>
          <a:prstGeom prst="rect">
            <a:avLst/>
          </a:prstGeom>
          <a:ln>
            <a:noFill/>
          </a:ln>
        </p:spPr>
        <p:txBody>
          <a:bodyPr vert="eaVert"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900" dirty="0" smtClean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</a:rPr>
              <a:t>201</a:t>
            </a:r>
            <a:r>
              <a:rPr lang="en-US" altLang="en-US" sz="19900" dirty="0" smtClean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</a:rPr>
              <a:t>9</a:t>
            </a:r>
            <a:endParaRPr lang="en-US" altLang="en-US" sz="19900" dirty="0" smtClean="0">
              <a:solidFill>
                <a:schemeClr val="bg1">
                  <a:alpha val="36000"/>
                </a:schemeClr>
              </a:solidFill>
              <a:latin typeface="Arial" panose="02080604020202020204" pitchFamily="34" charset="0"/>
              <a:ea typeface="Roboto Th" pitchFamily="2" charset="0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3333" y="1266870"/>
            <a:ext cx="1107996" cy="4324261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vert="eaVert"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</a:rPr>
              <a:t>CONTENTS</a:t>
            </a:r>
            <a:endParaRPr lang="zh-CN" altLang="en-US" sz="6000" b="1" dirty="0">
              <a:solidFill>
                <a:schemeClr val="bg1">
                  <a:alpha val="36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 bwMode="auto">
          <a:xfrm>
            <a:off x="5559425" y="1519238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5907696" y="1983740"/>
            <a:ext cx="503607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</a:rPr>
              <a:t>Follow chart</a:t>
            </a:r>
            <a:endParaRPr lang="en-US" sz="2800" dirty="0">
              <a:solidFill>
                <a:schemeClr val="bg1">
                  <a:alpha val="36000"/>
                </a:schemeClr>
              </a:solidFill>
              <a:latin typeface="Arial" panose="02080604020202020204" pitchFamily="34" charset="0"/>
              <a:ea typeface="GulimChe" pitchFamily="49" charset="-127"/>
            </a:endParaRPr>
          </a:p>
        </p:txBody>
      </p:sp>
      <p:sp>
        <p:nvSpPr>
          <p:cNvPr id="19" name="六边形 18"/>
          <p:cNvSpPr/>
          <p:nvPr/>
        </p:nvSpPr>
        <p:spPr bwMode="auto">
          <a:xfrm>
            <a:off x="5559425" y="2670176"/>
            <a:ext cx="347663" cy="300038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 bwMode="auto">
          <a:xfrm>
            <a:off x="6005486" y="3375344"/>
            <a:ext cx="503607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</a:rPr>
              <a:t>PCA/</a:t>
            </a:r>
            <a:r>
              <a:rPr lang="en-US" sz="2800" dirty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</a:rPr>
              <a:t>KNN</a:t>
            </a:r>
            <a:endParaRPr lang="en-US" sz="2800" dirty="0">
              <a:solidFill>
                <a:schemeClr val="bg1">
                  <a:alpha val="36000"/>
                </a:schemeClr>
              </a:solidFill>
              <a:latin typeface="Arial" panose="02080604020202020204" pitchFamily="34" charset="0"/>
              <a:ea typeface="GulimChe" pitchFamily="49" charset="-127"/>
            </a:endParaRPr>
          </a:p>
        </p:txBody>
      </p:sp>
      <p:sp>
        <p:nvSpPr>
          <p:cNvPr id="22" name="六边形 21"/>
          <p:cNvSpPr/>
          <p:nvPr/>
        </p:nvSpPr>
        <p:spPr bwMode="auto">
          <a:xfrm>
            <a:off x="5559425" y="3897313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6005486" y="4543425"/>
            <a:ext cx="503607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</a:rPr>
              <a:t>Result</a:t>
            </a:r>
            <a:endParaRPr lang="en-US" sz="2800" dirty="0">
              <a:solidFill>
                <a:schemeClr val="bg1">
                  <a:alpha val="36000"/>
                </a:schemeClr>
              </a:solidFill>
              <a:latin typeface="Arial" panose="02080604020202020204" pitchFamily="34" charset="0"/>
              <a:ea typeface="GulimChe" pitchFamily="49" charset="-127"/>
            </a:endParaRPr>
          </a:p>
        </p:txBody>
      </p:sp>
      <p:sp>
        <p:nvSpPr>
          <p:cNvPr id="25" name="六边形 24"/>
          <p:cNvSpPr/>
          <p:nvPr/>
        </p:nvSpPr>
        <p:spPr bwMode="auto">
          <a:xfrm>
            <a:off x="5559425" y="5065711"/>
            <a:ext cx="347663" cy="300036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六边形 14"/>
          <p:cNvSpPr/>
          <p:nvPr/>
        </p:nvSpPr>
        <p:spPr bwMode="auto">
          <a:xfrm>
            <a:off x="5483225" y="1519238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六边形 15"/>
          <p:cNvSpPr/>
          <p:nvPr/>
        </p:nvSpPr>
        <p:spPr bwMode="auto">
          <a:xfrm>
            <a:off x="5483225" y="2670176"/>
            <a:ext cx="347663" cy="300038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六边形 16"/>
          <p:cNvSpPr/>
          <p:nvPr/>
        </p:nvSpPr>
        <p:spPr bwMode="auto">
          <a:xfrm>
            <a:off x="5483225" y="3897313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六边形 20"/>
          <p:cNvSpPr/>
          <p:nvPr/>
        </p:nvSpPr>
        <p:spPr bwMode="auto">
          <a:xfrm>
            <a:off x="5657056" y="1519238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六边形 23"/>
          <p:cNvSpPr/>
          <p:nvPr/>
        </p:nvSpPr>
        <p:spPr bwMode="auto">
          <a:xfrm>
            <a:off x="5657056" y="2670176"/>
            <a:ext cx="347663" cy="300038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六边形 26"/>
          <p:cNvSpPr/>
          <p:nvPr/>
        </p:nvSpPr>
        <p:spPr bwMode="auto">
          <a:xfrm>
            <a:off x="5559266" y="3747453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-299720"/>
            <a:ext cx="5065395" cy="7171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3"/>
          <p:cNvSpPr/>
          <p:nvPr/>
        </p:nvSpPr>
        <p:spPr>
          <a:xfrm>
            <a:off x="1017270" y="1744345"/>
            <a:ext cx="4447540" cy="389763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78" name="文本框 4"/>
          <p:cNvSpPr txBox="1">
            <a:spLocks noChangeArrowheads="1"/>
          </p:cNvSpPr>
          <p:nvPr/>
        </p:nvSpPr>
        <p:spPr bwMode="auto">
          <a:xfrm>
            <a:off x="715328" y="3275013"/>
            <a:ext cx="499268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bg1">
                    <a:alpha val="36000"/>
                  </a:schemeClr>
                </a:solidFill>
                <a:ea typeface="Roboto Th" pitchFamily="2" charset="0"/>
                <a:sym typeface="+mn-ea"/>
              </a:rPr>
              <a:t>Follow chart</a:t>
            </a:r>
            <a:endParaRPr lang="en-US" altLang="en-US" sz="4000" dirty="0">
              <a:solidFill>
                <a:schemeClr val="bg1">
                  <a:alpha val="36000"/>
                </a:schemeClr>
              </a:solidFill>
              <a:latin typeface="Arial" panose="02080604020202020204" pitchFamily="34" charset="0"/>
              <a:ea typeface="Roboto Th" pitchFamily="2" charset="0"/>
              <a:sym typeface="+mn-ea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90" y="2005964"/>
            <a:ext cx="4381500" cy="3943352"/>
          </a:xfrm>
          <a:prstGeom prst="rect">
            <a:avLst/>
          </a:prstGeom>
        </p:spPr>
      </p:pic>
      <p:sp>
        <p:nvSpPr>
          <p:cNvPr id="3" name="圆角矩形 3"/>
          <p:cNvSpPr/>
          <p:nvPr/>
        </p:nvSpPr>
        <p:spPr>
          <a:xfrm>
            <a:off x="1509078" y="606743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78" name="文本框 4"/>
          <p:cNvSpPr txBox="1">
            <a:spLocks noChangeArrowheads="1"/>
          </p:cNvSpPr>
          <p:nvPr/>
        </p:nvSpPr>
        <p:spPr bwMode="auto">
          <a:xfrm>
            <a:off x="3805238" y="705803"/>
            <a:ext cx="499268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bg1">
                    <a:alpha val="36000"/>
                  </a:schemeClr>
                </a:solidFill>
                <a:ea typeface="Roboto Th" pitchFamily="2" charset="0"/>
                <a:sym typeface="+mn-ea"/>
              </a:rPr>
              <a:t>PCA/KNN</a:t>
            </a:r>
            <a:endParaRPr lang="en-US" altLang="en-US" sz="4000" dirty="0">
              <a:solidFill>
                <a:schemeClr val="bg1">
                  <a:alpha val="36000"/>
                </a:schemeClr>
              </a:solidFill>
              <a:latin typeface="Arial" panose="02080604020202020204" pitchFamily="34" charset="0"/>
              <a:ea typeface="Roboto Th" pitchFamily="2" charset="0"/>
              <a:sym typeface="+mn-ea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3"/>
          <p:cNvSpPr/>
          <p:nvPr/>
        </p:nvSpPr>
        <p:spPr>
          <a:xfrm>
            <a:off x="1544638" y="574993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3"/>
          <p:cNvSpPr/>
          <p:nvPr/>
        </p:nvSpPr>
        <p:spPr>
          <a:xfrm>
            <a:off x="1541463" y="574993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圆角矩形 3"/>
          <p:cNvSpPr/>
          <p:nvPr/>
        </p:nvSpPr>
        <p:spPr>
          <a:xfrm>
            <a:off x="1612583" y="574993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4"/>
          <p:cNvSpPr txBox="1">
            <a:spLocks noChangeArrowheads="1"/>
          </p:cNvSpPr>
          <p:nvPr/>
        </p:nvSpPr>
        <p:spPr bwMode="auto">
          <a:xfrm>
            <a:off x="3599498" y="683578"/>
            <a:ext cx="499268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bg1">
                    <a:alpha val="36000"/>
                  </a:schemeClr>
                </a:solidFill>
                <a:latin typeface="Arial" panose="02080604020202020204" pitchFamily="34" charset="0"/>
                <a:ea typeface="Roboto Th" pitchFamily="2" charset="0"/>
                <a:sym typeface="+mn-ea"/>
              </a:rPr>
              <a:t>Result</a:t>
            </a:r>
            <a:endParaRPr lang="en-US" altLang="en-US" sz="4000" dirty="0">
              <a:solidFill>
                <a:schemeClr val="bg1">
                  <a:alpha val="36000"/>
                </a:schemeClr>
              </a:solidFill>
              <a:latin typeface="Arial" panose="02080604020202020204" pitchFamily="34" charset="0"/>
              <a:ea typeface="Roboto Th" pitchFamily="2" charset="0"/>
              <a:sym typeface="+mn-ea"/>
            </a:endParaRPr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58" y="1646222"/>
            <a:ext cx="8758831" cy="4904161"/>
          </a:xfrm>
          <a:prstGeom prst="rect">
            <a:avLst/>
          </a:prstGeom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文本框 6"/>
          <p:cNvSpPr txBox="1">
            <a:spLocks noChangeArrowheads="1"/>
          </p:cNvSpPr>
          <p:nvPr/>
        </p:nvSpPr>
        <p:spPr bwMode="auto">
          <a:xfrm>
            <a:off x="3158490" y="3246755"/>
            <a:ext cx="4967605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Arial" panose="02080604020202020204" pitchFamily="34" charset="0"/>
                <a:ea typeface="Roboto Th"/>
                <a:cs typeface="Arial" panose="02080604020202020204" pitchFamily="34" charset="0"/>
              </a:rPr>
              <a:t>THANKS</a:t>
            </a:r>
            <a:endParaRPr lang="zh-CN" altLang="en-US" sz="6600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57588" y="4354513"/>
            <a:ext cx="4195762" cy="460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3115" y="4400641"/>
            <a:ext cx="65647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Report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YangBingxue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Presentation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GulimChe</vt:lpstr>
      <vt:lpstr>Roboto Th</vt:lpstr>
      <vt:lpstr>微软雅黑</vt:lpstr>
      <vt:lpstr>Roboto Th</vt:lpstr>
      <vt:lpstr>DejaVu Sans</vt:lpstr>
      <vt:lpstr>WenQuanYi Micro Hei</vt:lpstr>
      <vt:lpstr>宋体</vt:lpstr>
      <vt:lpstr>Arial Unicode MS</vt:lpstr>
      <vt:lpstr>Calibri</vt:lpstr>
      <vt:lpstr>Monospace</vt:lpstr>
      <vt:lpstr>PakType Naskh Basic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tony</cp:lastModifiedBy>
  <cp:revision>43</cp:revision>
  <dcterms:created xsi:type="dcterms:W3CDTF">2019-01-17T04:23:55Z</dcterms:created>
  <dcterms:modified xsi:type="dcterms:W3CDTF">2019-01-17T04:23:55Z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