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题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4E81E-D182-4837-A82F-0EDF73D485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/>
              <a:t>请填写试题标题</a:t>
            </a:r>
          </a:p>
        </p:txBody>
      </p:sp>
    </p:spTree>
    <p:extLst>
      <p:ext uri="{BB962C8B-B14F-4D97-AF65-F5344CB8AC3E}">
        <p14:creationId xmlns:p14="http://schemas.microsoft.com/office/powerpoint/2010/main" val="407439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78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52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E560C-F478-4944-A370-A482229A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20170929 2017-2018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）电路理论</a:t>
            </a:r>
            <a:r>
              <a:rPr lang="en-US" altLang="zh-CN" b="1" dirty="0"/>
              <a:t>B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）电阻电路测试 </a:t>
            </a:r>
            <a:r>
              <a:rPr lang="en-US" altLang="zh-CN" b="1" dirty="0"/>
              <a:t>60</a:t>
            </a:r>
            <a:r>
              <a:rPr lang="zh-CN" altLang="en-US" b="1" dirty="0"/>
              <a:t>分钟</a:t>
            </a:r>
            <a:r>
              <a:rPr lang="zh-CN" altLang="en-US" dirty="0"/>
              <a:t>
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F3D13A-E53D-4BC9-B86E-DB54E45C0417}"/>
              </a:ext>
            </a:extLst>
          </p:cNvPr>
          <p:cNvSpPr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*此封面页请勿删除，删除后将无法上传至试题库，直接添加选择题即可制作试卷。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2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AB4FF3-2DC1-43FA-8196-234B21982442}"/>
              </a:ext>
            </a:extLst>
          </p:cNvPr>
          <p:cNvSpPr/>
          <p:nvPr/>
        </p:nvSpPr>
        <p:spPr>
          <a:xfrm>
            <a:off x="317817" y="735914"/>
            <a:ext cx="5263833" cy="8309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分）图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所示电路，求：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电压源发出的功率和支路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吸收的功率。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91A50E-F40D-4CFD-A478-AD63086C942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51577"/>
            <a:ext cx="3136900" cy="1968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FBCB061-FC3F-4FEC-AF31-CE7254868E48}"/>
              </a:ext>
            </a:extLst>
          </p:cNvPr>
          <p:cNvSpPr/>
          <p:nvPr/>
        </p:nvSpPr>
        <p:spPr>
          <a:xfrm>
            <a:off x="202724" y="4495108"/>
            <a:ext cx="5170487" cy="8309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2.(18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电路如图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所示，用等效变换的方法求电流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22B1FE-0E4F-4C5C-9A06-95566231896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7" y="5622923"/>
            <a:ext cx="4940300" cy="21971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2AE2C324-E388-4BF2-BFA8-577826511B93}"/>
              </a:ext>
            </a:extLst>
          </p:cNvPr>
          <p:cNvSpPr/>
          <p:nvPr/>
        </p:nvSpPr>
        <p:spPr>
          <a:xfrm>
            <a:off x="2429860" y="782002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D7988-4B3A-498E-AF4A-F2B97718A22E}"/>
              </a:ext>
            </a:extLst>
          </p:cNvPr>
          <p:cNvSpPr/>
          <p:nvPr/>
        </p:nvSpPr>
        <p:spPr>
          <a:xfrm>
            <a:off x="2203799" y="3868268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9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F32166-479E-41D7-85DF-AB15013FC056}"/>
              </a:ext>
            </a:extLst>
          </p:cNvPr>
          <p:cNvSpPr/>
          <p:nvPr/>
        </p:nvSpPr>
        <p:spPr>
          <a:xfrm>
            <a:off x="250505" y="473005"/>
            <a:ext cx="5464493" cy="8309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3.(18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所示电路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端的输入电阻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B887F1-7534-4600-B323-3E2045E9ECA5}"/>
              </a:ext>
            </a:extLst>
          </p:cNvPr>
          <p:cNvSpPr/>
          <p:nvPr/>
        </p:nvSpPr>
        <p:spPr>
          <a:xfrm>
            <a:off x="2501691" y="4157812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7DA2E6-FCC6-46F3-848F-31CF16FB1888}"/>
              </a:ext>
            </a:extLst>
          </p:cNvPr>
          <p:cNvSpPr/>
          <p:nvPr/>
        </p:nvSpPr>
        <p:spPr>
          <a:xfrm>
            <a:off x="209550" y="4823223"/>
            <a:ext cx="5440680" cy="8309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4.(18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用叠加定理求图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所示电路中的电流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BC2AF-4720-4CC1-B42B-116337E5353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8" y="5684996"/>
            <a:ext cx="3968432" cy="225885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9DE3-A7B2-449F-99C6-D73209146CB1}"/>
              </a:ext>
            </a:extLst>
          </p:cNvPr>
          <p:cNvSpPr/>
          <p:nvPr/>
        </p:nvSpPr>
        <p:spPr>
          <a:xfrm>
            <a:off x="2596941" y="8082112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329FF79-7C28-40BF-A171-802DA7576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35812"/>
              </p:ext>
            </p:extLst>
          </p:nvPr>
        </p:nvGraphicFramePr>
        <p:xfrm>
          <a:off x="813118" y="1696727"/>
          <a:ext cx="3796982" cy="237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2255196" imgH="1409610" progId="Visio.Drawing.11">
                  <p:embed/>
                </p:oleObj>
              </mc:Choice>
              <mc:Fallback>
                <p:oleObj name="Visio" r:id="rId4" imgW="2255196" imgH="14096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8" y="1696727"/>
                        <a:ext cx="3796982" cy="2371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69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BF8D0-1756-4DCD-9D4B-593C760B0DB0}"/>
              </a:ext>
            </a:extLst>
          </p:cNvPr>
          <p:cNvSpPr/>
          <p:nvPr/>
        </p:nvSpPr>
        <p:spPr>
          <a:xfrm>
            <a:off x="361632" y="576390"/>
            <a:ext cx="4858068" cy="120032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5.(18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所示电阻电路中，求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当负载电阻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为何值时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它可取得最大功率，并求此最大功率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Pmax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86DDCC-239F-476D-974E-B3D5292A78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2" y="2266964"/>
            <a:ext cx="4419918" cy="240201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F31700-40FB-4374-B067-DDB5A5B9DA93}"/>
              </a:ext>
            </a:extLst>
          </p:cNvPr>
          <p:cNvSpPr/>
          <p:nvPr/>
        </p:nvSpPr>
        <p:spPr>
          <a:xfrm>
            <a:off x="361633" y="4748123"/>
            <a:ext cx="4858068" cy="14465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(10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所示电路中的运放为理想运放，求输出电压</a:t>
            </a:r>
            <a:r>
              <a:rPr lang="en-US" altLang="zh-CN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与输入电压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EC7562-03FC-4EB4-9AEC-8915D1B2D08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6" y="5911711"/>
            <a:ext cx="3359150" cy="26679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EEC675-36AE-4C9E-A11B-C4496D89952D}"/>
              </a:ext>
            </a:extLst>
          </p:cNvPr>
          <p:cNvSpPr/>
          <p:nvPr/>
        </p:nvSpPr>
        <p:spPr>
          <a:xfrm>
            <a:off x="2465020" y="420731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5D1F23-FC88-4B66-9161-5B45296EC1D7}"/>
              </a:ext>
            </a:extLst>
          </p:cNvPr>
          <p:cNvSpPr/>
          <p:nvPr/>
        </p:nvSpPr>
        <p:spPr>
          <a:xfrm>
            <a:off x="2596941" y="834881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78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203</Words>
  <Application>Microsoft Office PowerPoint</Application>
  <PresentationFormat>全屏显示(16:10)</PresentationFormat>
  <Paragraphs>14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Visio</vt:lpstr>
      <vt:lpstr>20170929 2017-2018（1）电路理论B（1）电阻电路测试 60分钟
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电阻电路测试答案
解题要有过程</dc:title>
  <dc:creator>xiufang jia</dc:creator>
  <cp:lastModifiedBy>xiufang jia</cp:lastModifiedBy>
  <cp:revision>9</cp:revision>
  <dcterms:created xsi:type="dcterms:W3CDTF">2017-09-26T00:52:17Z</dcterms:created>
  <dcterms:modified xsi:type="dcterms:W3CDTF">2017-09-29T00:39:21Z</dcterms:modified>
</cp:coreProperties>
</file>