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E8C2-150A-4220-A2F8-4C40F088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B7915-EE83-4742-A744-0B7DD4EB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3702E-D140-4B98-9036-261D8B69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7A4C0-FF82-4A3F-BE6C-190B283A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3EA2A-F488-43A5-8A51-DD71C7C2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3C1A3-C903-44B4-9587-21C9F5EE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C836C-85DD-4FDF-8470-80AAB4E96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62910-671C-4E4B-8037-882A4DB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7F5AC-9531-46F8-AD0D-0130635D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555BC-5E9C-4E0E-9253-E1D2E3CB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1EDA3-0E5E-4D25-9290-0D541553D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F2827-7EE7-43BC-81E2-E032EE08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0E7D8-02D4-4A1D-8A37-5FB0499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820CA-8343-4590-8E7B-C9B8D885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4E875-B48B-485F-A5C7-7123E206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98A7-4880-4FAB-B901-CC572BC0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71594-C3F4-4A04-A2A0-7E861EE6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2643E-05BE-4745-8F8B-C154822C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64885-3CAF-4DD8-A409-47AA8D8F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86298-F7EF-4347-93B0-A17CB50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E86B-42B7-442C-81BE-2B10210D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DF48-B7D6-4E43-8741-E77DF7ED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87D8A-10E7-4C0D-8D20-AFF6C662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88F1-BCF0-4775-A4C1-99A5BD0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0279A-ABB0-4CC0-ADF8-98E5AA71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CD45-642A-43BE-8CBB-1BF7E399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BDE93-BC54-4CDC-9C69-A7DE7ACB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D099C-8EDA-4DEA-933E-4767733E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7AB43-2481-498B-9A9E-C653E43A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D363A-F207-4756-B01F-872D453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E7B32-5C01-4354-A4D9-C0937267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5BCE-C9C8-4599-B55F-8EE3EE65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A2A64-29C1-4B7C-83CF-C763DB08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D3A58-4965-46A8-B002-DDE5FC969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78DA6-428E-4CC3-8305-89B308A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0A4C4-AD99-4F49-AC17-CCC09B37F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5D481-1DAB-496D-9FB2-ADE2EA91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C94CB-630B-489F-A3BE-15CD1C2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F7C22-48A1-46D5-91EB-860A56D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8429-2163-43F4-AED8-94350D1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67504-9F7C-48C7-BA86-F001EDF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8979A-515B-4AB4-A058-6A09CE2C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2A79D-80A3-41DF-A85E-87D4714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F3443-9B84-43BA-9894-2217C856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85856-63CA-4F6A-87FF-D354E74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DAE30-72CF-44E8-BF9A-81C3AD1B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CFF2-D84E-44CC-AE0A-78723DC3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1C306-092B-4B41-B820-227889A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4F96-E3C5-4058-8ECF-D7A46730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180A9-1EB1-4745-8C55-9CD59910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E8AF8-8DB0-45A6-A370-123D002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A6059-557F-49E3-95D8-D551E13D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184C6-48DC-4A58-92B4-D0209678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0821A-0450-4C3E-99C8-CCBC26E6D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99F41-495B-4941-8695-A2283F61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5E0CD-6280-4B86-BEC4-8E9F3DD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81130-3860-4EA7-B7DD-0955833F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9243E-7CB8-494A-A5F2-81B04365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28852-63D2-4C2B-8E0D-2F71530A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EB466-187F-4E69-85E4-841A806A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9CC50-F1E7-499F-A728-ABC05DC11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BD69-DD01-4C3A-AC3F-CFAE3369715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D182B-6D0F-4E1B-9366-2937C4E58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12DF-6AD3-43D2-91D4-78D4D6F5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76E8-F3DB-4520-A8BA-E8278C17F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ianlulilun2006@163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2E64-9AD6-479D-9967-40DBBB33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410635"/>
            <a:ext cx="4286250" cy="44661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1D1D2-186D-437F-9E9F-33D12BE2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1126068"/>
            <a:ext cx="5429249" cy="689398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）在导出单选题的信息时，个别同学的信息没有修改或不全。请写明</a:t>
            </a:r>
            <a:r>
              <a:rPr lang="zh-CN" altLang="en-US" sz="2400" b="1" dirty="0">
                <a:solidFill>
                  <a:srgbClr val="C00000"/>
                </a:solidFill>
              </a:rPr>
              <a:t>学号、班级、姓名，</a:t>
            </a:r>
            <a:r>
              <a:rPr lang="zh-CN" altLang="en-US" sz="2400" dirty="0"/>
              <a:t>若你没有修改信息，将无法确定是哪位同学，则课堂成绩将记为零分。</a:t>
            </a:r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）请同学们结合网上邮箱的</a:t>
            </a:r>
            <a:r>
              <a:rPr lang="en-US" altLang="zh-CN" sz="2400" dirty="0"/>
              <a:t>PPT</a:t>
            </a:r>
            <a:r>
              <a:rPr lang="zh-CN" altLang="en-US" sz="2400" dirty="0"/>
              <a:t>（邮箱：</a:t>
            </a:r>
            <a:r>
              <a:rPr lang="en-US" altLang="zh-CN" sz="2400" dirty="0">
                <a:hlinkClick r:id="rId2"/>
              </a:rPr>
              <a:t>dianlulilun2006@163.com</a:t>
            </a:r>
            <a:r>
              <a:rPr lang="zh-CN" altLang="en-US" sz="2400" dirty="0"/>
              <a:t>，密码为</a:t>
            </a:r>
            <a:r>
              <a:rPr lang="en-US" altLang="zh-CN" sz="2400" dirty="0"/>
              <a:t>1234567890</a:t>
            </a:r>
            <a:r>
              <a:rPr lang="zh-CN" altLang="en-US" sz="2400" dirty="0"/>
              <a:t>）和推送的内容，完成课前预习。</a:t>
            </a:r>
            <a:endParaRPr lang="en-US" altLang="zh-CN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）在前期的课堂测试中，发现一些同学签到，但没有答题。这种情况都认为是没有来上课，并作为缺课记录。</a:t>
            </a:r>
            <a:endParaRPr lang="en-US" altLang="zh-CN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）对于在雨课堂中提的问题，我将根据情况，选择时间回答问题。</a:t>
            </a:r>
            <a:endParaRPr lang="en-US" altLang="zh-CN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）雨课堂是在摸索中实施，期间需要同学们的配合与支持，上课积极回答问题，主动思考。这学期的授课就交给你们思考为主，我的位置是提问</a:t>
            </a:r>
            <a:r>
              <a:rPr lang="zh-CN" altLang="en-US" sz="2400"/>
              <a:t>和解释，因此，课前要</a:t>
            </a:r>
            <a:r>
              <a:rPr lang="zh-CN" altLang="en-US" sz="2400" dirty="0"/>
              <a:t>预习哟！</a:t>
            </a:r>
          </a:p>
        </p:txBody>
      </p:sp>
    </p:spTree>
    <p:extLst>
      <p:ext uri="{BB962C8B-B14F-4D97-AF65-F5344CB8AC3E}">
        <p14:creationId xmlns:p14="http://schemas.microsoft.com/office/powerpoint/2010/main" val="35372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193</Words>
  <Application>Microsoft Office PowerPoint</Application>
  <PresentationFormat>全屏显示(16:10)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华文楷体</vt:lpstr>
      <vt:lpstr>Arial</vt:lpstr>
      <vt:lpstr>Office 主题​​</vt:lpstr>
      <vt:lpstr>公告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公告</dc:title>
  <dc:creator>xiufang jia</dc:creator>
  <cp:lastModifiedBy>xiufang jia</cp:lastModifiedBy>
  <cp:revision>3</cp:revision>
  <dcterms:created xsi:type="dcterms:W3CDTF">2017-09-05T12:21:49Z</dcterms:created>
  <dcterms:modified xsi:type="dcterms:W3CDTF">2017-09-05T12:37:41Z</dcterms:modified>
</cp:coreProperties>
</file>