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2.xml" ContentType="application/vnd.openxmlformats-officedocument.presentationml.notesSlide+xml"/>
  <Override PartName="/ppt/tags/tag36.xml" ContentType="application/vnd.openxmlformats-officedocument.presentationml.tags+xml"/>
  <Override PartName="/ppt/notesSlides/notesSlide3.xml" ContentType="application/vnd.openxmlformats-officedocument.presentationml.notesSlide+xml"/>
  <Override PartName="/ppt/tags/tag37.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 id="2147483667" r:id="rId2"/>
    <p:sldMasterId id="2147483738" r:id="rId3"/>
  </p:sldMasterIdLst>
  <p:notesMasterIdLst>
    <p:notesMasterId r:id="rId47"/>
  </p:notesMasterIdLst>
  <p:handoutMasterIdLst>
    <p:handoutMasterId r:id="rId48"/>
  </p:handoutMasterIdLst>
  <p:sldIdLst>
    <p:sldId id="279" r:id="rId4"/>
    <p:sldId id="320" r:id="rId5"/>
    <p:sldId id="341" r:id="rId6"/>
    <p:sldId id="342" r:id="rId7"/>
    <p:sldId id="348" r:id="rId8"/>
    <p:sldId id="345" r:id="rId9"/>
    <p:sldId id="344" r:id="rId10"/>
    <p:sldId id="355" r:id="rId11"/>
    <p:sldId id="350" r:id="rId12"/>
    <p:sldId id="425" r:id="rId13"/>
    <p:sldId id="402" r:id="rId14"/>
    <p:sldId id="361" r:id="rId15"/>
    <p:sldId id="363" r:id="rId16"/>
    <p:sldId id="370" r:id="rId17"/>
    <p:sldId id="431" r:id="rId18"/>
    <p:sldId id="369" r:id="rId19"/>
    <p:sldId id="380" r:id="rId20"/>
    <p:sldId id="372" r:id="rId21"/>
    <p:sldId id="373" r:id="rId22"/>
    <p:sldId id="374" r:id="rId23"/>
    <p:sldId id="375" r:id="rId24"/>
    <p:sldId id="389" r:id="rId25"/>
    <p:sldId id="387" r:id="rId26"/>
    <p:sldId id="390" r:id="rId27"/>
    <p:sldId id="434" r:id="rId28"/>
    <p:sldId id="391" r:id="rId29"/>
    <p:sldId id="429" r:id="rId30"/>
    <p:sldId id="417" r:id="rId31"/>
    <p:sldId id="418" r:id="rId32"/>
    <p:sldId id="393" r:id="rId33"/>
    <p:sldId id="419" r:id="rId34"/>
    <p:sldId id="396" r:id="rId35"/>
    <p:sldId id="397" r:id="rId36"/>
    <p:sldId id="420" r:id="rId37"/>
    <p:sldId id="433" r:id="rId38"/>
    <p:sldId id="430" r:id="rId39"/>
    <p:sldId id="432" r:id="rId40"/>
    <p:sldId id="427" r:id="rId41"/>
    <p:sldId id="399" r:id="rId42"/>
    <p:sldId id="406" r:id="rId43"/>
    <p:sldId id="401" r:id="rId44"/>
    <p:sldId id="415" r:id="rId45"/>
    <p:sldId id="421" r:id="rId46"/>
  </p:sldIdLst>
  <p:sldSz cx="9144000" cy="6858000" type="screen4x3"/>
  <p:notesSz cx="6858000" cy="9144000"/>
  <p:defaultTextStyle>
    <a:defPPr>
      <a:defRPr lang="zh-CN"/>
    </a:defPPr>
    <a:lvl1pPr algn="l" rtl="0" eaLnBrk="0" fontAlgn="base" hangingPunct="0">
      <a:spcBef>
        <a:spcPct val="0"/>
      </a:spcBef>
      <a:spcAft>
        <a:spcPct val="0"/>
      </a:spcAft>
      <a:defRPr sz="2800" b="1" kern="1200">
        <a:solidFill>
          <a:srgbClr val="000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800" b="1" kern="1200">
        <a:solidFill>
          <a:srgbClr val="0000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800" b="1" kern="1200">
        <a:solidFill>
          <a:srgbClr val="0000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800" b="1" kern="1200">
        <a:solidFill>
          <a:srgbClr val="0000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800" b="1"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800" b="1"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800" b="1"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800" b="1"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800" b="1" kern="1200">
        <a:solidFill>
          <a:srgbClr val="000000"/>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000000"/>
    <a:srgbClr val="FFFF99"/>
    <a:srgbClr val="29FF8A"/>
    <a:srgbClr val="FF9900"/>
    <a:srgbClr val="F8F8F8"/>
    <a:srgbClr val="0000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6782" autoAdjust="0"/>
  </p:normalViewPr>
  <p:slideViewPr>
    <p:cSldViewPr>
      <p:cViewPr varScale="1">
        <p:scale>
          <a:sx n="69" d="100"/>
          <a:sy n="69" d="100"/>
        </p:scale>
        <p:origin x="-50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37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image" Target="../media/image38.emf"/><Relationship Id="rId4" Type="http://schemas.openxmlformats.org/officeDocument/2006/relationships/image" Target="../media/image41.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image" Target="../media/image42.emf"/><Relationship Id="rId5" Type="http://schemas.openxmlformats.org/officeDocument/2006/relationships/image" Target="../media/image46.emf"/><Relationship Id="rId4" Type="http://schemas.openxmlformats.org/officeDocument/2006/relationships/image" Target="../media/image45.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emf"/><Relationship Id="rId1" Type="http://schemas.openxmlformats.org/officeDocument/2006/relationships/image" Target="../media/image47.e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image" Target="../media/image53.emf"/><Relationship Id="rId7" Type="http://schemas.openxmlformats.org/officeDocument/2006/relationships/image" Target="../media/image57.wmf"/><Relationship Id="rId12" Type="http://schemas.openxmlformats.org/officeDocument/2006/relationships/image" Target="../media/image62.wmf"/><Relationship Id="rId2" Type="http://schemas.openxmlformats.org/officeDocument/2006/relationships/image" Target="../media/image52.wmf"/><Relationship Id="rId1" Type="http://schemas.openxmlformats.org/officeDocument/2006/relationships/image" Target="../media/image51.emf"/><Relationship Id="rId6" Type="http://schemas.openxmlformats.org/officeDocument/2006/relationships/image" Target="../media/image56.wmf"/><Relationship Id="rId11" Type="http://schemas.openxmlformats.org/officeDocument/2006/relationships/image" Target="../media/image61.wmf"/><Relationship Id="rId5" Type="http://schemas.openxmlformats.org/officeDocument/2006/relationships/image" Target="../media/image55.wmf"/><Relationship Id="rId10" Type="http://schemas.openxmlformats.org/officeDocument/2006/relationships/image" Target="../media/image60.wmf"/><Relationship Id="rId4" Type="http://schemas.openxmlformats.org/officeDocument/2006/relationships/image" Target="../media/image54.wmf"/><Relationship Id="rId9" Type="http://schemas.openxmlformats.org/officeDocument/2006/relationships/image" Target="../media/image5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64.emf"/><Relationship Id="rId1" Type="http://schemas.openxmlformats.org/officeDocument/2006/relationships/image" Target="../media/image63.emf"/><Relationship Id="rId6" Type="http://schemas.openxmlformats.org/officeDocument/2006/relationships/image" Target="../media/image68.emf"/><Relationship Id="rId5" Type="http://schemas.openxmlformats.org/officeDocument/2006/relationships/image" Target="../media/image67.emf"/><Relationship Id="rId4" Type="http://schemas.openxmlformats.org/officeDocument/2006/relationships/image" Target="../media/image6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emf"/><Relationship Id="rId6" Type="http://schemas.openxmlformats.org/officeDocument/2006/relationships/image" Target="../media/image74.emf"/><Relationship Id="rId5" Type="http://schemas.openxmlformats.org/officeDocument/2006/relationships/image" Target="../media/image73.emf"/><Relationship Id="rId4" Type="http://schemas.openxmlformats.org/officeDocument/2006/relationships/image" Target="../media/image7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image" Target="../media/image77.wmf"/><Relationship Id="rId7" Type="http://schemas.openxmlformats.org/officeDocument/2006/relationships/image" Target="../media/image81.wmf"/><Relationship Id="rId2" Type="http://schemas.openxmlformats.org/officeDocument/2006/relationships/image" Target="../media/image76.emf"/><Relationship Id="rId1" Type="http://schemas.openxmlformats.org/officeDocument/2006/relationships/image" Target="../media/image75.emf"/><Relationship Id="rId6" Type="http://schemas.openxmlformats.org/officeDocument/2006/relationships/image" Target="../media/image80.wmf"/><Relationship Id="rId5" Type="http://schemas.openxmlformats.org/officeDocument/2006/relationships/image" Target="../media/image79.wmf"/><Relationship Id="rId4" Type="http://schemas.openxmlformats.org/officeDocument/2006/relationships/image" Target="../media/image78.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89.emf"/><Relationship Id="rId3" Type="http://schemas.openxmlformats.org/officeDocument/2006/relationships/image" Target="../media/image85.emf"/><Relationship Id="rId7" Type="http://schemas.openxmlformats.org/officeDocument/2006/relationships/image" Target="../media/image88.emf"/><Relationship Id="rId2" Type="http://schemas.openxmlformats.org/officeDocument/2006/relationships/image" Target="../media/image84.emf"/><Relationship Id="rId1" Type="http://schemas.openxmlformats.org/officeDocument/2006/relationships/image" Target="../media/image83.emf"/><Relationship Id="rId6" Type="http://schemas.openxmlformats.org/officeDocument/2006/relationships/image" Target="../media/image87.emf"/><Relationship Id="rId5" Type="http://schemas.openxmlformats.org/officeDocument/2006/relationships/image" Target="../media/image75.emf"/><Relationship Id="rId4" Type="http://schemas.openxmlformats.org/officeDocument/2006/relationships/image" Target="../media/image86.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 Id="rId4" Type="http://schemas.openxmlformats.org/officeDocument/2006/relationships/image" Target="../media/image94.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95.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97.emf"/><Relationship Id="rId1" Type="http://schemas.openxmlformats.org/officeDocument/2006/relationships/image" Target="../media/image96.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00.emf"/><Relationship Id="rId2" Type="http://schemas.openxmlformats.org/officeDocument/2006/relationships/image" Target="../media/image99.emf"/><Relationship Id="rId1" Type="http://schemas.openxmlformats.org/officeDocument/2006/relationships/image" Target="../media/image98.emf"/><Relationship Id="rId6" Type="http://schemas.openxmlformats.org/officeDocument/2006/relationships/image" Target="../media/image103.emf"/><Relationship Id="rId5" Type="http://schemas.openxmlformats.org/officeDocument/2006/relationships/image" Target="../media/image102.emf"/><Relationship Id="rId4" Type="http://schemas.openxmlformats.org/officeDocument/2006/relationships/image" Target="../media/image101.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emf"/><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emf"/><Relationship Id="rId1" Type="http://schemas.openxmlformats.org/officeDocument/2006/relationships/image" Target="../media/image13.emf"/><Relationship Id="rId5" Type="http://schemas.openxmlformats.org/officeDocument/2006/relationships/image" Target="../media/image17.wmf"/><Relationship Id="rId4"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emf"/><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emf"/><Relationship Id="rId4" Type="http://schemas.openxmlformats.org/officeDocument/2006/relationships/image" Target="../media/image29.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image" Target="../media/image2.jpe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xmlns="" id="{FA9A8744-3671-4D14-89A9-4F136A710360}"/>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solidFill>
                  <a:schemeClr val="tx1"/>
                </a:solidFill>
              </a:defRPr>
            </a:lvl1pPr>
          </a:lstStyle>
          <a:p>
            <a:pPr>
              <a:defRPr/>
            </a:pPr>
            <a:endParaRPr lang="zh-CN" altLang="en-US"/>
          </a:p>
        </p:txBody>
      </p:sp>
      <p:sp>
        <p:nvSpPr>
          <p:cNvPr id="28675" name="Rectangle 3">
            <a:extLst>
              <a:ext uri="{FF2B5EF4-FFF2-40B4-BE49-F238E27FC236}">
                <a16:creationId xmlns:a16="http://schemas.microsoft.com/office/drawing/2014/main" xmlns="" id="{3DB7EF8F-6BBE-4F3C-99B6-33FFCCA43509}"/>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charset="0"/>
              </a:defRPr>
            </a:lvl1pPr>
          </a:lstStyle>
          <a:p>
            <a:pPr>
              <a:defRPr/>
            </a:pPr>
            <a:fld id="{F831D6D0-9C6B-467A-9A59-92AC413C6170}" type="datetime1">
              <a:rPr lang="zh-CN" altLang="en-US"/>
              <a:pPr>
                <a:defRPr/>
              </a:pPr>
              <a:t>2018/9/21</a:t>
            </a:fld>
            <a:endParaRPr lang="en-US" altLang="zh-CN"/>
          </a:p>
        </p:txBody>
      </p:sp>
      <p:sp>
        <p:nvSpPr>
          <p:cNvPr id="28676" name="Rectangle 4">
            <a:extLst>
              <a:ext uri="{FF2B5EF4-FFF2-40B4-BE49-F238E27FC236}">
                <a16:creationId xmlns:a16="http://schemas.microsoft.com/office/drawing/2014/main" xmlns="" id="{4722A8D5-C412-422A-B9CD-C198322AFA5A}"/>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solidFill>
                  <a:schemeClr val="tx1"/>
                </a:solidFill>
              </a:defRPr>
            </a:lvl1pPr>
          </a:lstStyle>
          <a:p>
            <a:pPr>
              <a:defRPr/>
            </a:pPr>
            <a:endParaRPr lang="en-US" altLang="zh-CN"/>
          </a:p>
        </p:txBody>
      </p:sp>
      <p:sp>
        <p:nvSpPr>
          <p:cNvPr id="28677" name="Rectangle 5">
            <a:extLst>
              <a:ext uri="{FF2B5EF4-FFF2-40B4-BE49-F238E27FC236}">
                <a16:creationId xmlns:a16="http://schemas.microsoft.com/office/drawing/2014/main" xmlns="" id="{D08D7A14-63AD-4A5D-91C8-FD7DFDEC4F0F}"/>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defRPr>
            </a:lvl1pPr>
          </a:lstStyle>
          <a:p>
            <a:pPr>
              <a:defRPr/>
            </a:pPr>
            <a:fld id="{87B30F6D-5421-4EBC-B119-5EFE00A5060C}" type="slidenum">
              <a:rPr lang="en-US" altLang="zh-CN"/>
              <a:pPr>
                <a:defRPr/>
              </a:pPr>
              <a:t>‹#›</a:t>
            </a:fld>
            <a:endParaRPr lang="en-US" altLang="zh-CN"/>
          </a:p>
        </p:txBody>
      </p:sp>
    </p:spTree>
    <p:extLst>
      <p:ext uri="{BB962C8B-B14F-4D97-AF65-F5344CB8AC3E}">
        <p14:creationId xmlns:p14="http://schemas.microsoft.com/office/powerpoint/2010/main" val="2794634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xmlns="" id="{EC9E7CBF-F1B2-4969-A04A-C5FF59B26A9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solidFill>
                  <a:schemeClr val="tx1"/>
                </a:solidFill>
              </a:defRPr>
            </a:lvl1pPr>
          </a:lstStyle>
          <a:p>
            <a:pPr>
              <a:defRPr/>
            </a:pPr>
            <a:endParaRPr lang="zh-CN" altLang="en-US"/>
          </a:p>
        </p:txBody>
      </p:sp>
      <p:sp>
        <p:nvSpPr>
          <p:cNvPr id="27651" name="Rectangle 3">
            <a:extLst>
              <a:ext uri="{FF2B5EF4-FFF2-40B4-BE49-F238E27FC236}">
                <a16:creationId xmlns:a16="http://schemas.microsoft.com/office/drawing/2014/main" xmlns="" id="{8B49F970-F7DF-4A28-88BF-58D7269938A5}"/>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charset="0"/>
              </a:defRPr>
            </a:lvl1pPr>
          </a:lstStyle>
          <a:p>
            <a:pPr>
              <a:defRPr/>
            </a:pPr>
            <a:fld id="{BE1AC604-FB59-499B-A98F-3CA8D7CAD34A}" type="datetime1">
              <a:rPr lang="zh-CN" altLang="en-US"/>
              <a:pPr>
                <a:defRPr/>
              </a:pPr>
              <a:t>2018/9/21</a:t>
            </a:fld>
            <a:endParaRPr lang="en-US" altLang="zh-CN"/>
          </a:p>
        </p:txBody>
      </p:sp>
      <p:sp>
        <p:nvSpPr>
          <p:cNvPr id="5124" name="Rectangle 4">
            <a:extLst>
              <a:ext uri="{FF2B5EF4-FFF2-40B4-BE49-F238E27FC236}">
                <a16:creationId xmlns:a16="http://schemas.microsoft.com/office/drawing/2014/main" xmlns="" id="{316D3B96-50F5-4DD2-B221-E541D30FCA08}"/>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a:extLst>
              <a:ext uri="{FF2B5EF4-FFF2-40B4-BE49-F238E27FC236}">
                <a16:creationId xmlns:a16="http://schemas.microsoft.com/office/drawing/2014/main" xmlns="" id="{B3EE308E-F204-4127-BBFB-2713C46982EA}"/>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a:extLst>
              <a:ext uri="{FF2B5EF4-FFF2-40B4-BE49-F238E27FC236}">
                <a16:creationId xmlns:a16="http://schemas.microsoft.com/office/drawing/2014/main" xmlns="" id="{E6CAB88A-3B2D-40B3-B710-3FC5DD3F59D9}"/>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solidFill>
                  <a:schemeClr val="tx1"/>
                </a:solidFill>
              </a:defRPr>
            </a:lvl1pPr>
          </a:lstStyle>
          <a:p>
            <a:pPr>
              <a:defRPr/>
            </a:pPr>
            <a:endParaRPr lang="en-US" altLang="zh-CN"/>
          </a:p>
        </p:txBody>
      </p:sp>
      <p:sp>
        <p:nvSpPr>
          <p:cNvPr id="27655" name="Rectangle 7">
            <a:extLst>
              <a:ext uri="{FF2B5EF4-FFF2-40B4-BE49-F238E27FC236}">
                <a16:creationId xmlns:a16="http://schemas.microsoft.com/office/drawing/2014/main" xmlns="" id="{AECB9E05-32D5-447A-A460-251C3357EA07}"/>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defRPr>
            </a:lvl1pPr>
          </a:lstStyle>
          <a:p>
            <a:pPr>
              <a:defRPr/>
            </a:pPr>
            <a:fld id="{7A193B0A-B588-402C-BB5E-746C92B6F0B1}" type="slidenum">
              <a:rPr lang="en-US" altLang="zh-CN"/>
              <a:pPr>
                <a:defRPr/>
              </a:pPr>
              <a:t>‹#›</a:t>
            </a:fld>
            <a:endParaRPr lang="en-US" altLang="zh-CN"/>
          </a:p>
        </p:txBody>
      </p:sp>
    </p:spTree>
    <p:extLst>
      <p:ext uri="{BB962C8B-B14F-4D97-AF65-F5344CB8AC3E}">
        <p14:creationId xmlns:p14="http://schemas.microsoft.com/office/powerpoint/2010/main" val="4111235613"/>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fld id="{BE1AC604-FB59-499B-A98F-3CA8D7CAD34A}" type="datetime1">
              <a:rPr lang="zh-CN" altLang="en-US" smtClean="0"/>
              <a:pPr>
                <a:defRPr/>
              </a:pPr>
              <a:t>2018/9/21</a:t>
            </a:fld>
            <a:endParaRPr lang="en-US" altLang="zh-CN"/>
          </a:p>
        </p:txBody>
      </p:sp>
      <p:sp>
        <p:nvSpPr>
          <p:cNvPr id="5" name="灯片编号占位符 4"/>
          <p:cNvSpPr>
            <a:spLocks noGrp="1"/>
          </p:cNvSpPr>
          <p:nvPr>
            <p:ph type="sldNum" sz="quarter" idx="11"/>
          </p:nvPr>
        </p:nvSpPr>
        <p:spPr/>
        <p:txBody>
          <a:bodyPr/>
          <a:lstStyle/>
          <a:p>
            <a:pPr>
              <a:defRPr/>
            </a:pPr>
            <a:fld id="{7A193B0A-B588-402C-BB5E-746C92B6F0B1}" type="slidenum">
              <a:rPr lang="en-US" altLang="zh-CN" smtClean="0"/>
              <a:pPr>
                <a:defRPr/>
              </a:pPr>
              <a:t>14</a:t>
            </a:fld>
            <a:endParaRPr lang="en-US" altLang="zh-CN"/>
          </a:p>
        </p:txBody>
      </p:sp>
    </p:spTree>
    <p:extLst>
      <p:ext uri="{BB962C8B-B14F-4D97-AF65-F5344CB8AC3E}">
        <p14:creationId xmlns:p14="http://schemas.microsoft.com/office/powerpoint/2010/main" val="104796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xmlns="" id="{81375F7B-5450-4946-A7E1-9253211C6B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50000"/>
              </a:spcBef>
            </a:pPr>
            <a:fld id="{3FA0A07D-4E5D-4A30-90BC-D634AA9F2E6F}" type="slidenum">
              <a:rPr kumimoji="1" lang="en-US" altLang="zh-CN" smtClean="0">
                <a:solidFill>
                  <a:srgbClr val="000000"/>
                </a:solidFill>
                <a:latin typeface="Times New Roman" panose="02020603050405020304" pitchFamily="18" charset="0"/>
              </a:rPr>
              <a:pPr>
                <a:spcBef>
                  <a:spcPct val="50000"/>
                </a:spcBef>
              </a:pPr>
              <a:t>36</a:t>
            </a:fld>
            <a:endParaRPr kumimoji="1" lang="en-US" altLang="zh-CN">
              <a:solidFill>
                <a:srgbClr val="000000"/>
              </a:solidFill>
              <a:latin typeface="Times New Roman" panose="02020603050405020304" pitchFamily="18" charset="0"/>
            </a:endParaRPr>
          </a:p>
        </p:txBody>
      </p:sp>
      <p:sp>
        <p:nvSpPr>
          <p:cNvPr id="64515" name="Rectangle 2">
            <a:extLst>
              <a:ext uri="{FF2B5EF4-FFF2-40B4-BE49-F238E27FC236}">
                <a16:creationId xmlns:a16="http://schemas.microsoft.com/office/drawing/2014/main" xmlns="" id="{5F0A0D79-4C82-401E-B3D2-D26BB609354E}"/>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xmlns="" id="{25B41CBA-3C2D-4613-8D85-DC43EF1628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xmlns="" id="{7897AD2A-6426-4803-9A9F-ED187D3303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50000"/>
              </a:spcBef>
            </a:pPr>
            <a:fld id="{5D33D8A3-C03D-4654-831E-15E832AC017B}" type="slidenum">
              <a:rPr kumimoji="1" lang="en-US" altLang="zh-CN" smtClean="0">
                <a:solidFill>
                  <a:srgbClr val="000000"/>
                </a:solidFill>
                <a:latin typeface="Times New Roman" panose="02020603050405020304" pitchFamily="18" charset="0"/>
              </a:rPr>
              <a:pPr>
                <a:spcBef>
                  <a:spcPct val="50000"/>
                </a:spcBef>
              </a:pPr>
              <a:t>37</a:t>
            </a:fld>
            <a:endParaRPr kumimoji="1" lang="en-US" altLang="zh-CN">
              <a:solidFill>
                <a:srgbClr val="000000"/>
              </a:solidFill>
              <a:latin typeface="Times New Roman" panose="02020603050405020304" pitchFamily="18" charset="0"/>
            </a:endParaRPr>
          </a:p>
        </p:txBody>
      </p:sp>
      <p:sp>
        <p:nvSpPr>
          <p:cNvPr id="28675" name="Rectangle 2">
            <a:extLst>
              <a:ext uri="{FF2B5EF4-FFF2-40B4-BE49-F238E27FC236}">
                <a16:creationId xmlns:a16="http://schemas.microsoft.com/office/drawing/2014/main" xmlns="" id="{3F0BD5CF-FB6E-4655-8006-C7F01E3D837F}"/>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xmlns="" id="{A17D6D30-DAA1-49D5-B80B-A033B5033F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791975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xmlns="" id="{A1A58179-F8C7-40C6-9D00-FB08A4DE48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50000"/>
              </a:spcBef>
            </a:pPr>
            <a:fld id="{7B6903EC-6E5B-4E54-9627-D8814814C0F9}" type="slidenum">
              <a:rPr kumimoji="1" lang="en-US" altLang="zh-CN" smtClean="0">
                <a:solidFill>
                  <a:srgbClr val="000000"/>
                </a:solidFill>
                <a:latin typeface="Times New Roman" panose="02020603050405020304" pitchFamily="18" charset="0"/>
              </a:rPr>
              <a:pPr>
                <a:spcBef>
                  <a:spcPct val="50000"/>
                </a:spcBef>
              </a:pPr>
              <a:t>38</a:t>
            </a:fld>
            <a:endParaRPr kumimoji="1" lang="en-US" altLang="zh-CN">
              <a:solidFill>
                <a:srgbClr val="000000"/>
              </a:solidFill>
              <a:latin typeface="Times New Roman" panose="02020603050405020304" pitchFamily="18" charset="0"/>
            </a:endParaRPr>
          </a:p>
        </p:txBody>
      </p:sp>
      <p:sp>
        <p:nvSpPr>
          <p:cNvPr id="30723" name="Rectangle 2">
            <a:extLst>
              <a:ext uri="{FF2B5EF4-FFF2-40B4-BE49-F238E27FC236}">
                <a16:creationId xmlns:a16="http://schemas.microsoft.com/office/drawing/2014/main" xmlns="" id="{8EF8E2E7-CCAA-45E2-B7DA-D5ADB1E72EDD}"/>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xmlns="" id="{BA5AA7B3-EC38-4C5E-9617-B54951D451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3167137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641631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1928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47347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99826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94AE096-8007-4953-8F3C-003E2BB08B5B}"/>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AFF99DC0-0E8F-4C24-9B56-122E2721E2CB}"/>
              </a:ext>
            </a:extLst>
          </p:cNvPr>
          <p:cNvSpPr>
            <a:spLocks noGrp="1"/>
          </p:cNvSpPr>
          <p:nvPr>
            <p:ph type="body" sz="half" idx="1"/>
          </p:nvPr>
        </p:nvSpPr>
        <p:spPr>
          <a:xfrm>
            <a:off x="628650" y="1825625"/>
            <a:ext cx="386715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40A12BE7-04EC-4AF1-83FD-D94E87BA0839}"/>
              </a:ext>
            </a:extLst>
          </p:cNvPr>
          <p:cNvSpPr>
            <a:spLocks noGrp="1"/>
          </p:cNvSpPr>
          <p:nvPr>
            <p:ph sz="quarter" idx="2"/>
          </p:nvPr>
        </p:nvSpPr>
        <p:spPr>
          <a:xfrm>
            <a:off x="4648200" y="1825625"/>
            <a:ext cx="3867150" cy="2098675"/>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xmlns="" id="{4068CE1F-4BD8-4582-93FF-7A2A443F3C15}"/>
              </a:ext>
            </a:extLst>
          </p:cNvPr>
          <p:cNvSpPr>
            <a:spLocks noGrp="1"/>
          </p:cNvSpPr>
          <p:nvPr>
            <p:ph sz="quarter" idx="3"/>
          </p:nvPr>
        </p:nvSpPr>
        <p:spPr>
          <a:xfrm>
            <a:off x="4648200" y="4076700"/>
            <a:ext cx="3867150" cy="2100263"/>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13857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86B3422-5F2C-4836-8EEE-24D5D8E7AA0F}"/>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E1715726-3655-4014-AD75-D3381E796253}"/>
              </a:ext>
            </a:extLst>
          </p:cNvPr>
          <p:cNvSpPr>
            <a:spLocks noGrp="1"/>
          </p:cNvSpPr>
          <p:nvPr>
            <p:ph sz="half" idx="1"/>
          </p:nvPr>
        </p:nvSpPr>
        <p:spPr>
          <a:xfrm>
            <a:off x="628650" y="1825625"/>
            <a:ext cx="386715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42233FAE-EE5A-4597-9E0A-850C51C00903}"/>
              </a:ext>
            </a:extLst>
          </p:cNvPr>
          <p:cNvSpPr>
            <a:spLocks noGrp="1"/>
          </p:cNvSpPr>
          <p:nvPr>
            <p:ph sz="quarter" idx="2"/>
          </p:nvPr>
        </p:nvSpPr>
        <p:spPr>
          <a:xfrm>
            <a:off x="4648200" y="1825625"/>
            <a:ext cx="3867150" cy="2098675"/>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xmlns="" id="{0EFE1C81-051C-416C-B3B8-5B80F4BE688B}"/>
              </a:ext>
            </a:extLst>
          </p:cNvPr>
          <p:cNvSpPr>
            <a:spLocks noGrp="1"/>
          </p:cNvSpPr>
          <p:nvPr>
            <p:ph sz="quarter" idx="3"/>
          </p:nvPr>
        </p:nvSpPr>
        <p:spPr>
          <a:xfrm>
            <a:off x="4648200" y="4076700"/>
            <a:ext cx="3867150" cy="2100263"/>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23151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7E92149-8BBE-4E85-BE32-7BA18A95BB11}"/>
              </a:ext>
            </a:extLst>
          </p:cNvPr>
          <p:cNvSpPr>
            <a:spLocks noGrp="1"/>
          </p:cNvSpPr>
          <p:nvPr>
            <p:ph type="title" sz="quarter"/>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6C7D935B-67DD-448C-B5C7-5821885A1098}"/>
              </a:ext>
            </a:extLst>
          </p:cNvPr>
          <p:cNvSpPr>
            <a:spLocks noGrp="1"/>
          </p:cNvSpPr>
          <p:nvPr>
            <p:ph sz="quarter" idx="1"/>
          </p:nvPr>
        </p:nvSpPr>
        <p:spPr>
          <a:xfrm>
            <a:off x="628650" y="1825625"/>
            <a:ext cx="3867150" cy="2098675"/>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9848410B-6BB1-4541-948B-AD5C99904B5A}"/>
              </a:ext>
            </a:extLst>
          </p:cNvPr>
          <p:cNvSpPr>
            <a:spLocks noGrp="1"/>
          </p:cNvSpPr>
          <p:nvPr>
            <p:ph sz="quarter" idx="2"/>
          </p:nvPr>
        </p:nvSpPr>
        <p:spPr>
          <a:xfrm>
            <a:off x="4648200" y="1825625"/>
            <a:ext cx="3867150" cy="2098675"/>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xmlns="" id="{9BD2FDDE-C023-4DEA-82AD-5B6321148C45}"/>
              </a:ext>
            </a:extLst>
          </p:cNvPr>
          <p:cNvSpPr>
            <a:spLocks noGrp="1"/>
          </p:cNvSpPr>
          <p:nvPr>
            <p:ph sz="quarter" idx="3"/>
          </p:nvPr>
        </p:nvSpPr>
        <p:spPr>
          <a:xfrm>
            <a:off x="628650" y="4076700"/>
            <a:ext cx="3867150" cy="2100263"/>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a:extLst>
              <a:ext uri="{FF2B5EF4-FFF2-40B4-BE49-F238E27FC236}">
                <a16:creationId xmlns:a16="http://schemas.microsoft.com/office/drawing/2014/main" xmlns="" id="{036F3129-427C-4504-9214-4E9F50CB5A57}"/>
              </a:ext>
            </a:extLst>
          </p:cNvPr>
          <p:cNvSpPr>
            <a:spLocks noGrp="1"/>
          </p:cNvSpPr>
          <p:nvPr>
            <p:ph sz="quarter" idx="4"/>
          </p:nvPr>
        </p:nvSpPr>
        <p:spPr>
          <a:xfrm>
            <a:off x="4648200" y="4076700"/>
            <a:ext cx="3867150" cy="2100263"/>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159423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6914" name="Rectangle 2"/>
          <p:cNvSpPr>
            <a:spLocks noGrp="1" noChangeArrowheads="1"/>
          </p:cNvSpPr>
          <p:nvPr>
            <p:ph type="ctrTitle"/>
          </p:nvPr>
        </p:nvSpPr>
        <p:spPr>
          <a:xfrm>
            <a:off x="1219200" y="762000"/>
            <a:ext cx="7772400" cy="914400"/>
          </a:xfrm>
        </p:spPr>
        <p:txBody>
          <a:bodyPr/>
          <a:lstStyle>
            <a:lvl1pPr algn="r">
              <a:defRPr sz="3800" b="1"/>
            </a:lvl1pPr>
          </a:lstStyle>
          <a:p>
            <a:r>
              <a:rPr lang="zh-CN" altLang="en-US"/>
              <a:t>单击此处编辑母版标题样式</a:t>
            </a:r>
          </a:p>
        </p:txBody>
      </p:sp>
      <p:sp>
        <p:nvSpPr>
          <p:cNvPr id="166915" name="Rectangle 3"/>
          <p:cNvSpPr>
            <a:spLocks noGrp="1" noChangeArrowheads="1"/>
          </p:cNvSpPr>
          <p:nvPr>
            <p:ph type="subTitle" idx="1"/>
          </p:nvPr>
        </p:nvSpPr>
        <p:spPr>
          <a:xfrm>
            <a:off x="228600" y="3276600"/>
            <a:ext cx="6400800" cy="762000"/>
          </a:xfrm>
        </p:spPr>
        <p:txBody>
          <a:bodyPr/>
          <a:lstStyle>
            <a:lvl1pPr marL="0" indent="0" algn="r">
              <a:buFontTx/>
              <a:buNone/>
              <a:defRPr>
                <a:solidFill>
                  <a:srgbClr val="FFFFFF"/>
                </a:solidFill>
              </a:defRPr>
            </a:lvl1pPr>
          </a:lstStyle>
          <a:p>
            <a:r>
              <a:rPr lang="zh-CN" altLang="en-US"/>
              <a:t>单击此处编辑母版副标题样式</a:t>
            </a:r>
          </a:p>
        </p:txBody>
      </p:sp>
      <p:sp>
        <p:nvSpPr>
          <p:cNvPr id="4" name="Rectangle 4">
            <a:extLst>
              <a:ext uri="{FF2B5EF4-FFF2-40B4-BE49-F238E27FC236}">
                <a16:creationId xmlns:a16="http://schemas.microsoft.com/office/drawing/2014/main" xmlns="" id="{CBABA16D-80AA-4836-BC16-F97A342DB622}"/>
              </a:ext>
            </a:extLst>
          </p:cNvPr>
          <p:cNvSpPr>
            <a:spLocks noGrp="1" noChangeArrowheads="1"/>
          </p:cNvSpPr>
          <p:nvPr>
            <p:ph type="dt" sz="half" idx="10"/>
          </p:nvPr>
        </p:nvSpPr>
        <p:spPr>
          <a:xfrm>
            <a:off x="685800" y="6248400"/>
            <a:ext cx="1905000" cy="457200"/>
          </a:xfrm>
        </p:spPr>
        <p:txBody>
          <a:bodyPr/>
          <a:lstStyle>
            <a:lvl1pPr>
              <a:defRPr>
                <a:solidFill>
                  <a:srgbClr val="FFFFFF"/>
                </a:solidFill>
                <a:latin typeface="Arial Unicode MS" pitchFamily="34" charset="-122"/>
              </a:defRPr>
            </a:lvl1pPr>
          </a:lstStyle>
          <a:p>
            <a:pPr>
              <a:defRPr/>
            </a:pPr>
            <a:endParaRPr lang="en-US" altLang="zh-CN"/>
          </a:p>
        </p:txBody>
      </p:sp>
      <p:sp>
        <p:nvSpPr>
          <p:cNvPr id="5" name="Rectangle 5">
            <a:extLst>
              <a:ext uri="{FF2B5EF4-FFF2-40B4-BE49-F238E27FC236}">
                <a16:creationId xmlns:a16="http://schemas.microsoft.com/office/drawing/2014/main" xmlns="" id="{D585BC8C-5043-41AE-8AA5-178338F6F7E4}"/>
              </a:ext>
            </a:extLst>
          </p:cNvPr>
          <p:cNvSpPr>
            <a:spLocks noGrp="1" noChangeArrowheads="1"/>
          </p:cNvSpPr>
          <p:nvPr>
            <p:ph type="ftr" sz="quarter" idx="11"/>
          </p:nvPr>
        </p:nvSpPr>
        <p:spPr>
          <a:xfrm>
            <a:off x="3124200" y="6248400"/>
            <a:ext cx="2895600" cy="457200"/>
          </a:xfrm>
        </p:spPr>
        <p:txBody>
          <a:bodyPr/>
          <a:lstStyle>
            <a:lvl1pPr>
              <a:defRPr>
                <a:solidFill>
                  <a:srgbClr val="FFFFFF"/>
                </a:solidFill>
                <a:latin typeface="Arial Unicode MS" pitchFamily="34" charset="-122"/>
              </a:defRPr>
            </a:lvl1pPr>
          </a:lstStyle>
          <a:p>
            <a:pPr>
              <a:defRPr/>
            </a:pPr>
            <a:r>
              <a:rPr lang="en-US" altLang="zh-CN"/>
              <a:t>Principles of Electric Circuits Lecture 3 Tsinghua University 2017</a:t>
            </a:r>
          </a:p>
        </p:txBody>
      </p:sp>
      <p:sp>
        <p:nvSpPr>
          <p:cNvPr id="6" name="Rectangle 6">
            <a:extLst>
              <a:ext uri="{FF2B5EF4-FFF2-40B4-BE49-F238E27FC236}">
                <a16:creationId xmlns:a16="http://schemas.microsoft.com/office/drawing/2014/main" xmlns="" id="{7B98EBC2-DC3B-46ED-9505-D9F1E4E3F13D}"/>
              </a:ext>
            </a:extLst>
          </p:cNvPr>
          <p:cNvSpPr>
            <a:spLocks noGrp="1" noChangeArrowheads="1"/>
          </p:cNvSpPr>
          <p:nvPr>
            <p:ph type="sldNum" sz="quarter" idx="12"/>
          </p:nvPr>
        </p:nvSpPr>
        <p:spPr>
          <a:xfrm>
            <a:off x="6553200" y="6248400"/>
            <a:ext cx="1905000" cy="457200"/>
          </a:xfrm>
        </p:spPr>
        <p:txBody>
          <a:bodyPr/>
          <a:lstStyle>
            <a:lvl1pPr>
              <a:defRPr>
                <a:solidFill>
                  <a:srgbClr val="FFFFFF"/>
                </a:solidFill>
                <a:latin typeface="Arial Unicode MS" pitchFamily="34" charset="-122"/>
              </a:defRPr>
            </a:lvl1pPr>
          </a:lstStyle>
          <a:p>
            <a:pPr>
              <a:defRPr/>
            </a:pPr>
            <a:fld id="{6097CB9A-6CB2-4EBA-97BC-51FFC8A0B7F2}" type="slidenum">
              <a:rPr lang="en-US" altLang="zh-CN"/>
              <a:pPr>
                <a:defRPr/>
              </a:pPr>
              <a:t>‹#›</a:t>
            </a:fld>
            <a:endParaRPr lang="en-US" altLang="zh-CN"/>
          </a:p>
        </p:txBody>
      </p:sp>
    </p:spTree>
    <p:extLst>
      <p:ext uri="{BB962C8B-B14F-4D97-AF65-F5344CB8AC3E}">
        <p14:creationId xmlns:p14="http://schemas.microsoft.com/office/powerpoint/2010/main" val="13113419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xmlns="" id="{C036423A-90BE-4F3F-BD0E-A19A2B8A242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xmlns="" id="{DF320E04-001B-4B52-8CD8-BDC8A4EBD52D}"/>
              </a:ext>
            </a:extLst>
          </p:cNvPr>
          <p:cNvSpPr>
            <a:spLocks noGrp="1" noChangeArrowheads="1"/>
          </p:cNvSpPr>
          <p:nvPr>
            <p:ph type="ftr" sz="quarter" idx="11"/>
          </p:nvPr>
        </p:nvSpPr>
        <p:spPr>
          <a:ln/>
        </p:spPr>
        <p:txBody>
          <a:bodyPr/>
          <a:lstStyle>
            <a:lvl1pPr>
              <a:defRPr/>
            </a:lvl1pPr>
          </a:lstStyle>
          <a:p>
            <a:pPr>
              <a:defRPr/>
            </a:pPr>
            <a:r>
              <a:rPr lang="en-US" altLang="zh-CN"/>
              <a:t>Principles of Electric Circuits Lecture 3 Tsinghua University 2017</a:t>
            </a:r>
          </a:p>
        </p:txBody>
      </p:sp>
      <p:sp>
        <p:nvSpPr>
          <p:cNvPr id="6" name="Rectangle 6">
            <a:extLst>
              <a:ext uri="{FF2B5EF4-FFF2-40B4-BE49-F238E27FC236}">
                <a16:creationId xmlns:a16="http://schemas.microsoft.com/office/drawing/2014/main" xmlns="" id="{2979F750-3F9C-4B16-99D8-DD791F1BE614}"/>
              </a:ext>
            </a:extLst>
          </p:cNvPr>
          <p:cNvSpPr>
            <a:spLocks noGrp="1" noChangeArrowheads="1"/>
          </p:cNvSpPr>
          <p:nvPr>
            <p:ph type="sldNum" sz="quarter" idx="12"/>
          </p:nvPr>
        </p:nvSpPr>
        <p:spPr>
          <a:ln/>
        </p:spPr>
        <p:txBody>
          <a:bodyPr/>
          <a:lstStyle>
            <a:lvl1pPr>
              <a:defRPr/>
            </a:lvl1pPr>
          </a:lstStyle>
          <a:p>
            <a:pPr>
              <a:defRPr/>
            </a:pPr>
            <a:fld id="{4920300B-A117-43CC-9671-85BD8513A290}" type="slidenum">
              <a:rPr lang="en-US" altLang="zh-CN"/>
              <a:pPr>
                <a:defRPr/>
              </a:pPr>
              <a:t>‹#›</a:t>
            </a:fld>
            <a:endParaRPr lang="en-US" altLang="zh-CN"/>
          </a:p>
        </p:txBody>
      </p:sp>
    </p:spTree>
    <p:extLst>
      <p:ext uri="{BB962C8B-B14F-4D97-AF65-F5344CB8AC3E}">
        <p14:creationId xmlns:p14="http://schemas.microsoft.com/office/powerpoint/2010/main" val="26562773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xmlns="" id="{E2816AAD-C882-4B92-9848-C85182F679F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xmlns="" id="{4BD10835-DC42-40E5-BC30-F05A561BBCA6}"/>
              </a:ext>
            </a:extLst>
          </p:cNvPr>
          <p:cNvSpPr>
            <a:spLocks noGrp="1" noChangeArrowheads="1"/>
          </p:cNvSpPr>
          <p:nvPr>
            <p:ph type="ftr" sz="quarter" idx="11"/>
          </p:nvPr>
        </p:nvSpPr>
        <p:spPr>
          <a:ln/>
        </p:spPr>
        <p:txBody>
          <a:bodyPr/>
          <a:lstStyle>
            <a:lvl1pPr>
              <a:defRPr/>
            </a:lvl1pPr>
          </a:lstStyle>
          <a:p>
            <a:pPr>
              <a:defRPr/>
            </a:pPr>
            <a:r>
              <a:rPr lang="en-US" altLang="zh-CN"/>
              <a:t>Principles of Electric Circuits Lecture 3 Tsinghua University 2017</a:t>
            </a:r>
          </a:p>
        </p:txBody>
      </p:sp>
      <p:sp>
        <p:nvSpPr>
          <p:cNvPr id="6" name="Rectangle 6">
            <a:extLst>
              <a:ext uri="{FF2B5EF4-FFF2-40B4-BE49-F238E27FC236}">
                <a16:creationId xmlns:a16="http://schemas.microsoft.com/office/drawing/2014/main" xmlns="" id="{48FAC466-53D8-4660-9414-239A0BDD18B5}"/>
              </a:ext>
            </a:extLst>
          </p:cNvPr>
          <p:cNvSpPr>
            <a:spLocks noGrp="1" noChangeArrowheads="1"/>
          </p:cNvSpPr>
          <p:nvPr>
            <p:ph type="sldNum" sz="quarter" idx="12"/>
          </p:nvPr>
        </p:nvSpPr>
        <p:spPr>
          <a:ln/>
        </p:spPr>
        <p:txBody>
          <a:bodyPr/>
          <a:lstStyle>
            <a:lvl1pPr>
              <a:defRPr/>
            </a:lvl1pPr>
          </a:lstStyle>
          <a:p>
            <a:pPr>
              <a:defRPr/>
            </a:pPr>
            <a:fld id="{4124F64F-54D0-4065-84C5-DFFF334291C7}" type="slidenum">
              <a:rPr lang="en-US" altLang="zh-CN"/>
              <a:pPr>
                <a:defRPr/>
              </a:pPr>
              <a:t>‹#›</a:t>
            </a:fld>
            <a:endParaRPr lang="en-US" altLang="zh-CN"/>
          </a:p>
        </p:txBody>
      </p:sp>
    </p:spTree>
    <p:extLst>
      <p:ext uri="{BB962C8B-B14F-4D97-AF65-F5344CB8AC3E}">
        <p14:creationId xmlns:p14="http://schemas.microsoft.com/office/powerpoint/2010/main" val="20582202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90600" y="1371600"/>
            <a:ext cx="39243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67300" y="1371600"/>
            <a:ext cx="39243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xmlns="" id="{9DA3C188-A076-47E1-A649-17D036B1AAE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xmlns="" id="{2502FCC1-F71E-4EEF-89E0-846622DFF920}"/>
              </a:ext>
            </a:extLst>
          </p:cNvPr>
          <p:cNvSpPr>
            <a:spLocks noGrp="1" noChangeArrowheads="1"/>
          </p:cNvSpPr>
          <p:nvPr>
            <p:ph type="ftr" sz="quarter" idx="11"/>
          </p:nvPr>
        </p:nvSpPr>
        <p:spPr>
          <a:ln/>
        </p:spPr>
        <p:txBody>
          <a:bodyPr/>
          <a:lstStyle>
            <a:lvl1pPr>
              <a:defRPr/>
            </a:lvl1pPr>
          </a:lstStyle>
          <a:p>
            <a:pPr>
              <a:defRPr/>
            </a:pPr>
            <a:r>
              <a:rPr lang="en-US" altLang="zh-CN"/>
              <a:t>Principles of Electric Circuits Lecture 3 Tsinghua University 2017</a:t>
            </a:r>
          </a:p>
        </p:txBody>
      </p:sp>
      <p:sp>
        <p:nvSpPr>
          <p:cNvPr id="7" name="Rectangle 6">
            <a:extLst>
              <a:ext uri="{FF2B5EF4-FFF2-40B4-BE49-F238E27FC236}">
                <a16:creationId xmlns:a16="http://schemas.microsoft.com/office/drawing/2014/main" xmlns="" id="{4F75C99C-B0C5-4F93-8C9F-73694B53B0A6}"/>
              </a:ext>
            </a:extLst>
          </p:cNvPr>
          <p:cNvSpPr>
            <a:spLocks noGrp="1" noChangeArrowheads="1"/>
          </p:cNvSpPr>
          <p:nvPr>
            <p:ph type="sldNum" sz="quarter" idx="12"/>
          </p:nvPr>
        </p:nvSpPr>
        <p:spPr>
          <a:ln/>
        </p:spPr>
        <p:txBody>
          <a:bodyPr/>
          <a:lstStyle>
            <a:lvl1pPr>
              <a:defRPr/>
            </a:lvl1pPr>
          </a:lstStyle>
          <a:p>
            <a:pPr>
              <a:defRPr/>
            </a:pPr>
            <a:fld id="{2C7336A1-8E1C-436F-9DDD-BED0D1C30E5B}" type="slidenum">
              <a:rPr lang="en-US" altLang="zh-CN"/>
              <a:pPr>
                <a:defRPr/>
              </a:pPr>
              <a:t>‹#›</a:t>
            </a:fld>
            <a:endParaRPr lang="en-US" altLang="zh-CN"/>
          </a:p>
        </p:txBody>
      </p:sp>
    </p:spTree>
    <p:extLst>
      <p:ext uri="{BB962C8B-B14F-4D97-AF65-F5344CB8AC3E}">
        <p14:creationId xmlns:p14="http://schemas.microsoft.com/office/powerpoint/2010/main" val="409709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965227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xmlns="" id="{D3446266-3C13-41CC-AD46-24CC3F188D6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xmlns="" id="{026381B6-491C-46AB-A512-C85FD77DF88E}"/>
              </a:ext>
            </a:extLst>
          </p:cNvPr>
          <p:cNvSpPr>
            <a:spLocks noGrp="1" noChangeArrowheads="1"/>
          </p:cNvSpPr>
          <p:nvPr>
            <p:ph type="ftr" sz="quarter" idx="11"/>
          </p:nvPr>
        </p:nvSpPr>
        <p:spPr>
          <a:ln/>
        </p:spPr>
        <p:txBody>
          <a:bodyPr/>
          <a:lstStyle>
            <a:lvl1pPr>
              <a:defRPr/>
            </a:lvl1pPr>
          </a:lstStyle>
          <a:p>
            <a:pPr>
              <a:defRPr/>
            </a:pPr>
            <a:r>
              <a:rPr lang="en-US" altLang="zh-CN"/>
              <a:t>Principles of Electric Circuits Lecture 3 Tsinghua University 2017</a:t>
            </a:r>
          </a:p>
        </p:txBody>
      </p:sp>
      <p:sp>
        <p:nvSpPr>
          <p:cNvPr id="9" name="Rectangle 6">
            <a:extLst>
              <a:ext uri="{FF2B5EF4-FFF2-40B4-BE49-F238E27FC236}">
                <a16:creationId xmlns:a16="http://schemas.microsoft.com/office/drawing/2014/main" xmlns="" id="{0CBA55B0-1AD1-4E64-9AFA-E0C053CA17A7}"/>
              </a:ext>
            </a:extLst>
          </p:cNvPr>
          <p:cNvSpPr>
            <a:spLocks noGrp="1" noChangeArrowheads="1"/>
          </p:cNvSpPr>
          <p:nvPr>
            <p:ph type="sldNum" sz="quarter" idx="12"/>
          </p:nvPr>
        </p:nvSpPr>
        <p:spPr>
          <a:ln/>
        </p:spPr>
        <p:txBody>
          <a:bodyPr/>
          <a:lstStyle>
            <a:lvl1pPr>
              <a:defRPr/>
            </a:lvl1pPr>
          </a:lstStyle>
          <a:p>
            <a:pPr>
              <a:defRPr/>
            </a:pPr>
            <a:fld id="{5E9C20C5-4414-40F5-93A4-8D96E89F7082}" type="slidenum">
              <a:rPr lang="en-US" altLang="zh-CN"/>
              <a:pPr>
                <a:defRPr/>
              </a:pPr>
              <a:t>‹#›</a:t>
            </a:fld>
            <a:endParaRPr lang="en-US" altLang="zh-CN"/>
          </a:p>
        </p:txBody>
      </p:sp>
    </p:spTree>
    <p:extLst>
      <p:ext uri="{BB962C8B-B14F-4D97-AF65-F5344CB8AC3E}">
        <p14:creationId xmlns:p14="http://schemas.microsoft.com/office/powerpoint/2010/main" val="11728331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xmlns="" id="{19EC9147-4121-4C70-9EB3-C375E02764B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xmlns="" id="{0A368DEF-ACCE-4B0A-90BC-ECF098B619CE}"/>
              </a:ext>
            </a:extLst>
          </p:cNvPr>
          <p:cNvSpPr>
            <a:spLocks noGrp="1" noChangeArrowheads="1"/>
          </p:cNvSpPr>
          <p:nvPr>
            <p:ph type="ftr" sz="quarter" idx="11"/>
          </p:nvPr>
        </p:nvSpPr>
        <p:spPr>
          <a:ln/>
        </p:spPr>
        <p:txBody>
          <a:bodyPr/>
          <a:lstStyle>
            <a:lvl1pPr>
              <a:defRPr/>
            </a:lvl1pPr>
          </a:lstStyle>
          <a:p>
            <a:pPr>
              <a:defRPr/>
            </a:pPr>
            <a:r>
              <a:rPr lang="en-US" altLang="zh-CN"/>
              <a:t>Principles of Electric Circuits Lecture 3 Tsinghua University 2017</a:t>
            </a:r>
          </a:p>
        </p:txBody>
      </p:sp>
      <p:sp>
        <p:nvSpPr>
          <p:cNvPr id="5" name="Rectangle 6">
            <a:extLst>
              <a:ext uri="{FF2B5EF4-FFF2-40B4-BE49-F238E27FC236}">
                <a16:creationId xmlns:a16="http://schemas.microsoft.com/office/drawing/2014/main" xmlns="" id="{08817E06-CE07-41BD-B5F5-588D61623C46}"/>
              </a:ext>
            </a:extLst>
          </p:cNvPr>
          <p:cNvSpPr>
            <a:spLocks noGrp="1" noChangeArrowheads="1"/>
          </p:cNvSpPr>
          <p:nvPr>
            <p:ph type="sldNum" sz="quarter" idx="12"/>
          </p:nvPr>
        </p:nvSpPr>
        <p:spPr>
          <a:ln/>
        </p:spPr>
        <p:txBody>
          <a:bodyPr/>
          <a:lstStyle>
            <a:lvl1pPr>
              <a:defRPr/>
            </a:lvl1pPr>
          </a:lstStyle>
          <a:p>
            <a:pPr>
              <a:defRPr/>
            </a:pPr>
            <a:fld id="{97F218FD-2F57-414C-B21A-A756C4A5F979}" type="slidenum">
              <a:rPr lang="en-US" altLang="zh-CN"/>
              <a:pPr>
                <a:defRPr/>
              </a:pPr>
              <a:t>‹#›</a:t>
            </a:fld>
            <a:endParaRPr lang="en-US" altLang="zh-CN"/>
          </a:p>
        </p:txBody>
      </p:sp>
    </p:spTree>
    <p:extLst>
      <p:ext uri="{BB962C8B-B14F-4D97-AF65-F5344CB8AC3E}">
        <p14:creationId xmlns:p14="http://schemas.microsoft.com/office/powerpoint/2010/main" val="15940935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xmlns="" id="{80AF9030-99EB-48DC-9AFF-E215FD18DE6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xmlns="" id="{9CC6DF52-330F-46F2-ADFD-8B70A619D22D}"/>
              </a:ext>
            </a:extLst>
          </p:cNvPr>
          <p:cNvSpPr>
            <a:spLocks noGrp="1" noChangeArrowheads="1"/>
          </p:cNvSpPr>
          <p:nvPr>
            <p:ph type="ftr" sz="quarter" idx="11"/>
          </p:nvPr>
        </p:nvSpPr>
        <p:spPr>
          <a:ln/>
        </p:spPr>
        <p:txBody>
          <a:bodyPr/>
          <a:lstStyle>
            <a:lvl1pPr>
              <a:defRPr/>
            </a:lvl1pPr>
          </a:lstStyle>
          <a:p>
            <a:pPr>
              <a:defRPr/>
            </a:pPr>
            <a:r>
              <a:rPr lang="en-US" altLang="zh-CN"/>
              <a:t>Principles of Electric Circuits Lecture 3 Tsinghua University 2017</a:t>
            </a:r>
          </a:p>
        </p:txBody>
      </p:sp>
      <p:sp>
        <p:nvSpPr>
          <p:cNvPr id="4" name="Rectangle 6">
            <a:extLst>
              <a:ext uri="{FF2B5EF4-FFF2-40B4-BE49-F238E27FC236}">
                <a16:creationId xmlns:a16="http://schemas.microsoft.com/office/drawing/2014/main" xmlns="" id="{8104AD8F-CC19-46B5-9516-BC34CD88EC4D}"/>
              </a:ext>
            </a:extLst>
          </p:cNvPr>
          <p:cNvSpPr>
            <a:spLocks noGrp="1" noChangeArrowheads="1"/>
          </p:cNvSpPr>
          <p:nvPr>
            <p:ph type="sldNum" sz="quarter" idx="12"/>
          </p:nvPr>
        </p:nvSpPr>
        <p:spPr>
          <a:ln/>
        </p:spPr>
        <p:txBody>
          <a:bodyPr/>
          <a:lstStyle>
            <a:lvl1pPr>
              <a:defRPr/>
            </a:lvl1pPr>
          </a:lstStyle>
          <a:p>
            <a:pPr>
              <a:defRPr/>
            </a:pPr>
            <a:fld id="{BF196F22-4D4B-4E61-904C-D96CCD8624CD}" type="slidenum">
              <a:rPr lang="en-US" altLang="zh-CN"/>
              <a:pPr>
                <a:defRPr/>
              </a:pPr>
              <a:t>‹#›</a:t>
            </a:fld>
            <a:endParaRPr lang="en-US" altLang="zh-CN"/>
          </a:p>
        </p:txBody>
      </p:sp>
    </p:spTree>
    <p:extLst>
      <p:ext uri="{BB962C8B-B14F-4D97-AF65-F5344CB8AC3E}">
        <p14:creationId xmlns:p14="http://schemas.microsoft.com/office/powerpoint/2010/main" val="22952029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xmlns="" id="{0B45C60C-30D3-446D-8873-503AEA5C93E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xmlns="" id="{F57800C3-58C7-4357-B322-729D3917B09C}"/>
              </a:ext>
            </a:extLst>
          </p:cNvPr>
          <p:cNvSpPr>
            <a:spLocks noGrp="1" noChangeArrowheads="1"/>
          </p:cNvSpPr>
          <p:nvPr>
            <p:ph type="ftr" sz="quarter" idx="11"/>
          </p:nvPr>
        </p:nvSpPr>
        <p:spPr>
          <a:ln/>
        </p:spPr>
        <p:txBody>
          <a:bodyPr/>
          <a:lstStyle>
            <a:lvl1pPr>
              <a:defRPr/>
            </a:lvl1pPr>
          </a:lstStyle>
          <a:p>
            <a:pPr>
              <a:defRPr/>
            </a:pPr>
            <a:r>
              <a:rPr lang="en-US" altLang="zh-CN"/>
              <a:t>Principles of Electric Circuits Lecture 3 Tsinghua University 2017</a:t>
            </a:r>
          </a:p>
        </p:txBody>
      </p:sp>
      <p:sp>
        <p:nvSpPr>
          <p:cNvPr id="7" name="Rectangle 6">
            <a:extLst>
              <a:ext uri="{FF2B5EF4-FFF2-40B4-BE49-F238E27FC236}">
                <a16:creationId xmlns:a16="http://schemas.microsoft.com/office/drawing/2014/main" xmlns="" id="{922D5000-5740-4E47-BE9F-AE08BF99C55B}"/>
              </a:ext>
            </a:extLst>
          </p:cNvPr>
          <p:cNvSpPr>
            <a:spLocks noGrp="1" noChangeArrowheads="1"/>
          </p:cNvSpPr>
          <p:nvPr>
            <p:ph type="sldNum" sz="quarter" idx="12"/>
          </p:nvPr>
        </p:nvSpPr>
        <p:spPr>
          <a:ln/>
        </p:spPr>
        <p:txBody>
          <a:bodyPr/>
          <a:lstStyle>
            <a:lvl1pPr>
              <a:defRPr/>
            </a:lvl1pPr>
          </a:lstStyle>
          <a:p>
            <a:pPr>
              <a:defRPr/>
            </a:pPr>
            <a:fld id="{C603AA2A-D767-4C74-9B17-70983EE30D26}" type="slidenum">
              <a:rPr lang="en-US" altLang="zh-CN"/>
              <a:pPr>
                <a:defRPr/>
              </a:pPr>
              <a:t>‹#›</a:t>
            </a:fld>
            <a:endParaRPr lang="en-US" altLang="zh-CN"/>
          </a:p>
        </p:txBody>
      </p:sp>
    </p:spTree>
    <p:extLst>
      <p:ext uri="{BB962C8B-B14F-4D97-AF65-F5344CB8AC3E}">
        <p14:creationId xmlns:p14="http://schemas.microsoft.com/office/powerpoint/2010/main" val="8800887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xmlns="" id="{71F309EC-CDF8-4F50-8310-6FC8995D21F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xmlns="" id="{98057AB1-2A7D-4DAE-B6AB-7662E63BD693}"/>
              </a:ext>
            </a:extLst>
          </p:cNvPr>
          <p:cNvSpPr>
            <a:spLocks noGrp="1" noChangeArrowheads="1"/>
          </p:cNvSpPr>
          <p:nvPr>
            <p:ph type="ftr" sz="quarter" idx="11"/>
          </p:nvPr>
        </p:nvSpPr>
        <p:spPr>
          <a:ln/>
        </p:spPr>
        <p:txBody>
          <a:bodyPr/>
          <a:lstStyle>
            <a:lvl1pPr>
              <a:defRPr/>
            </a:lvl1pPr>
          </a:lstStyle>
          <a:p>
            <a:pPr>
              <a:defRPr/>
            </a:pPr>
            <a:r>
              <a:rPr lang="en-US" altLang="zh-CN"/>
              <a:t>Principles of Electric Circuits Lecture 3 Tsinghua University 2017</a:t>
            </a:r>
          </a:p>
        </p:txBody>
      </p:sp>
      <p:sp>
        <p:nvSpPr>
          <p:cNvPr id="7" name="Rectangle 6">
            <a:extLst>
              <a:ext uri="{FF2B5EF4-FFF2-40B4-BE49-F238E27FC236}">
                <a16:creationId xmlns:a16="http://schemas.microsoft.com/office/drawing/2014/main" xmlns="" id="{6F2AEC74-A0FD-4CF4-8B68-68390C19A2F7}"/>
              </a:ext>
            </a:extLst>
          </p:cNvPr>
          <p:cNvSpPr>
            <a:spLocks noGrp="1" noChangeArrowheads="1"/>
          </p:cNvSpPr>
          <p:nvPr>
            <p:ph type="sldNum" sz="quarter" idx="12"/>
          </p:nvPr>
        </p:nvSpPr>
        <p:spPr>
          <a:ln/>
        </p:spPr>
        <p:txBody>
          <a:bodyPr/>
          <a:lstStyle>
            <a:lvl1pPr>
              <a:defRPr/>
            </a:lvl1pPr>
          </a:lstStyle>
          <a:p>
            <a:pPr>
              <a:defRPr/>
            </a:pPr>
            <a:fld id="{A4A1D271-C726-4D09-9AF4-21AEB85C68B7}" type="slidenum">
              <a:rPr lang="en-US" altLang="zh-CN"/>
              <a:pPr>
                <a:defRPr/>
              </a:pPr>
              <a:t>‹#›</a:t>
            </a:fld>
            <a:endParaRPr lang="en-US" altLang="zh-CN"/>
          </a:p>
        </p:txBody>
      </p:sp>
    </p:spTree>
    <p:extLst>
      <p:ext uri="{BB962C8B-B14F-4D97-AF65-F5344CB8AC3E}">
        <p14:creationId xmlns:p14="http://schemas.microsoft.com/office/powerpoint/2010/main" val="23040972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xmlns="" id="{797496A7-887C-49B7-9CB0-704884D6C85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xmlns="" id="{53AC4AF6-C1F9-4C52-AC44-633867529006}"/>
              </a:ext>
            </a:extLst>
          </p:cNvPr>
          <p:cNvSpPr>
            <a:spLocks noGrp="1" noChangeArrowheads="1"/>
          </p:cNvSpPr>
          <p:nvPr>
            <p:ph type="ftr" sz="quarter" idx="11"/>
          </p:nvPr>
        </p:nvSpPr>
        <p:spPr>
          <a:ln/>
        </p:spPr>
        <p:txBody>
          <a:bodyPr/>
          <a:lstStyle>
            <a:lvl1pPr>
              <a:defRPr/>
            </a:lvl1pPr>
          </a:lstStyle>
          <a:p>
            <a:pPr>
              <a:defRPr/>
            </a:pPr>
            <a:r>
              <a:rPr lang="en-US" altLang="zh-CN"/>
              <a:t>Principles of Electric Circuits Lecture 3 Tsinghua University 2017</a:t>
            </a:r>
          </a:p>
        </p:txBody>
      </p:sp>
      <p:sp>
        <p:nvSpPr>
          <p:cNvPr id="6" name="Rectangle 6">
            <a:extLst>
              <a:ext uri="{FF2B5EF4-FFF2-40B4-BE49-F238E27FC236}">
                <a16:creationId xmlns:a16="http://schemas.microsoft.com/office/drawing/2014/main" xmlns="" id="{3CE65AFE-61CF-45DA-915A-76F510FF5741}"/>
              </a:ext>
            </a:extLst>
          </p:cNvPr>
          <p:cNvSpPr>
            <a:spLocks noGrp="1" noChangeArrowheads="1"/>
          </p:cNvSpPr>
          <p:nvPr>
            <p:ph type="sldNum" sz="quarter" idx="12"/>
          </p:nvPr>
        </p:nvSpPr>
        <p:spPr>
          <a:ln/>
        </p:spPr>
        <p:txBody>
          <a:bodyPr/>
          <a:lstStyle>
            <a:lvl1pPr>
              <a:defRPr/>
            </a:lvl1pPr>
          </a:lstStyle>
          <a:p>
            <a:pPr>
              <a:defRPr/>
            </a:pPr>
            <a:fld id="{BB3B2B02-4FD6-4E45-A385-34870ED2EDF0}" type="slidenum">
              <a:rPr lang="en-US" altLang="zh-CN"/>
              <a:pPr>
                <a:defRPr/>
              </a:pPr>
              <a:t>‹#›</a:t>
            </a:fld>
            <a:endParaRPr lang="en-US" altLang="zh-CN"/>
          </a:p>
        </p:txBody>
      </p:sp>
    </p:spTree>
    <p:extLst>
      <p:ext uri="{BB962C8B-B14F-4D97-AF65-F5344CB8AC3E}">
        <p14:creationId xmlns:p14="http://schemas.microsoft.com/office/powerpoint/2010/main" val="29331919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304800"/>
            <a:ext cx="2000250"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90600" y="304800"/>
            <a:ext cx="5848350" cy="5791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xmlns="" id="{430A9121-D8C4-4212-9A13-8C1337494A0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xmlns="" id="{16403E32-151A-4F99-93BC-893D9F61A986}"/>
              </a:ext>
            </a:extLst>
          </p:cNvPr>
          <p:cNvSpPr>
            <a:spLocks noGrp="1" noChangeArrowheads="1"/>
          </p:cNvSpPr>
          <p:nvPr>
            <p:ph type="ftr" sz="quarter" idx="11"/>
          </p:nvPr>
        </p:nvSpPr>
        <p:spPr>
          <a:ln/>
        </p:spPr>
        <p:txBody>
          <a:bodyPr/>
          <a:lstStyle>
            <a:lvl1pPr>
              <a:defRPr/>
            </a:lvl1pPr>
          </a:lstStyle>
          <a:p>
            <a:pPr>
              <a:defRPr/>
            </a:pPr>
            <a:r>
              <a:rPr lang="en-US" altLang="zh-CN"/>
              <a:t>Principles of Electric Circuits Lecture 3 Tsinghua University 2017</a:t>
            </a:r>
          </a:p>
        </p:txBody>
      </p:sp>
      <p:sp>
        <p:nvSpPr>
          <p:cNvPr id="6" name="Rectangle 6">
            <a:extLst>
              <a:ext uri="{FF2B5EF4-FFF2-40B4-BE49-F238E27FC236}">
                <a16:creationId xmlns:a16="http://schemas.microsoft.com/office/drawing/2014/main" xmlns="" id="{C27509AA-4626-45FB-8C79-0440334C05BD}"/>
              </a:ext>
            </a:extLst>
          </p:cNvPr>
          <p:cNvSpPr>
            <a:spLocks noGrp="1" noChangeArrowheads="1"/>
          </p:cNvSpPr>
          <p:nvPr>
            <p:ph type="sldNum" sz="quarter" idx="12"/>
          </p:nvPr>
        </p:nvSpPr>
        <p:spPr>
          <a:ln/>
        </p:spPr>
        <p:txBody>
          <a:bodyPr/>
          <a:lstStyle>
            <a:lvl1pPr>
              <a:defRPr/>
            </a:lvl1pPr>
          </a:lstStyle>
          <a:p>
            <a:pPr>
              <a:defRPr/>
            </a:pPr>
            <a:fld id="{6E2A49A6-4696-475C-A056-9E4F362A317A}" type="slidenum">
              <a:rPr lang="en-US" altLang="zh-CN"/>
              <a:pPr>
                <a:defRPr/>
              </a:pPr>
              <a:t>‹#›</a:t>
            </a:fld>
            <a:endParaRPr lang="en-US" altLang="zh-CN"/>
          </a:p>
        </p:txBody>
      </p:sp>
    </p:spTree>
    <p:extLst>
      <p:ext uri="{BB962C8B-B14F-4D97-AF65-F5344CB8AC3E}">
        <p14:creationId xmlns:p14="http://schemas.microsoft.com/office/powerpoint/2010/main" val="29954991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雨课堂单选题">
    <p:spTree>
      <p:nvGrpSpPr>
        <p:cNvPr id="1" name=""/>
        <p:cNvGrpSpPr/>
        <p:nvPr/>
      </p:nvGrpSpPr>
      <p:grpSpPr>
        <a:xfrm>
          <a:off x="0" y="0"/>
          <a:ext cx="0" cy="0"/>
          <a:chOff x="0" y="0"/>
          <a:chExt cx="0" cy="0"/>
        </a:xfrm>
      </p:grpSpPr>
      <p:sp>
        <p:nvSpPr>
          <p:cNvPr id="6" name="内容占位符 5"/>
          <p:cNvSpPr>
            <a:spLocks noGrp="1"/>
          </p:cNvSpPr>
          <p:nvPr>
            <p:ph idx="13"/>
          </p:nvPr>
        </p:nvSpPr>
        <p:spPr>
          <a:xfrm>
            <a:off x="914400" y="428625"/>
            <a:ext cx="7315200" cy="2143125"/>
          </a:xfrm>
        </p:spPr>
        <p:txBody>
          <a:bodyPr anchor="ctr"/>
          <a:lstStyle>
            <a:lvl1pPr marL="0" indent="0" algn="l" rtl="0" eaLnBrk="0" fontAlgn="base" hangingPunct="0">
              <a:spcBef>
                <a:spcPct val="20000"/>
              </a:spcBef>
              <a:spcAft>
                <a:spcPct val="0"/>
              </a:spcAft>
              <a:buNone/>
              <a:defRPr sz="1800"/>
            </a:lvl1pPr>
            <a:lvl2pPr marL="457200" indent="0" algn="l" rtl="0" eaLnBrk="0" fontAlgn="base" hangingPunct="0">
              <a:spcBef>
                <a:spcPct val="20000"/>
              </a:spcBef>
              <a:spcAft>
                <a:spcPct val="0"/>
              </a:spcAft>
              <a:buNone/>
              <a:defRPr/>
            </a:lvl2pPr>
            <a:lvl3pPr marL="914400" indent="0" algn="l" rtl="0" eaLnBrk="0" fontAlgn="base" hangingPunct="0">
              <a:spcBef>
                <a:spcPct val="20000"/>
              </a:spcBef>
              <a:spcAft>
                <a:spcPct val="0"/>
              </a:spcAft>
              <a:buNone/>
              <a:defRPr/>
            </a:lvl3pPr>
            <a:lvl4pPr marL="1371600" indent="0" algn="l" rtl="0" eaLnBrk="0" fontAlgn="base" hangingPunct="0">
              <a:spcBef>
                <a:spcPct val="20000"/>
              </a:spcBef>
              <a:spcAft>
                <a:spcPct val="0"/>
              </a:spcAft>
              <a:buNone/>
              <a:defRPr/>
            </a:lvl4pPr>
            <a:lvl5pPr marL="1828800" indent="0" algn="l" rtl="0" eaLnBrk="0" fontAlgn="base" hangingPunct="0">
              <a:spcBef>
                <a:spcPct val="20000"/>
              </a:spcBef>
              <a:spcAft>
                <a:spcPct val="0"/>
              </a:spcAft>
              <a:buNone/>
              <a:defRPr/>
            </a:lvl5pPr>
          </a:lstStyle>
          <a:p>
            <a:pPr lvl="0"/>
            <a:r>
              <a:rPr lang="zh-CN" altLang="en-US"/>
              <a:t>编辑母版文本样式</a:t>
            </a:r>
          </a:p>
        </p:txBody>
      </p:sp>
      <p:sp>
        <p:nvSpPr>
          <p:cNvPr id="7" name="内容占位符 6"/>
          <p:cNvSpPr>
            <a:spLocks noGrp="1"/>
          </p:cNvSpPr>
          <p:nvPr>
            <p:ph sz="quarter" idx="14"/>
          </p:nvPr>
        </p:nvSpPr>
        <p:spPr>
          <a:xfrm>
            <a:off x="1828800" y="2786063"/>
            <a:ext cx="6400800" cy="642938"/>
          </a:xfrm>
          <a:prstGeom prst="rect">
            <a:avLst/>
          </a:prstGeom>
        </p:spPr>
        <p:txBody>
          <a:bodyPr anchor="ctr"/>
          <a:lstStyle>
            <a:lvl1pPr marL="0" indent="0" algn="l" rtl="0" eaLnBrk="0" fontAlgn="base" hangingPunct="0">
              <a:spcBef>
                <a:spcPct val="20000"/>
              </a:spcBef>
              <a:spcAft>
                <a:spcPct val="0"/>
              </a:spcAft>
              <a:buNone/>
              <a:defRPr sz="1800"/>
            </a:lvl1pPr>
            <a:lvl2pPr marL="457200" indent="0" algn="l" rtl="0" eaLnBrk="0" fontAlgn="base" hangingPunct="0">
              <a:spcBef>
                <a:spcPct val="20000"/>
              </a:spcBef>
              <a:spcAft>
                <a:spcPct val="0"/>
              </a:spcAft>
              <a:buNone/>
              <a:defRPr/>
            </a:lvl2pPr>
            <a:lvl3pPr marL="914400" indent="0" algn="l" rtl="0" eaLnBrk="0" fontAlgn="base" hangingPunct="0">
              <a:spcBef>
                <a:spcPct val="20000"/>
              </a:spcBef>
              <a:spcAft>
                <a:spcPct val="0"/>
              </a:spcAft>
              <a:buNone/>
              <a:defRPr/>
            </a:lvl3pPr>
            <a:lvl4pPr marL="1371600" indent="0" algn="l" rtl="0" eaLnBrk="0" fontAlgn="base" hangingPunct="0">
              <a:spcBef>
                <a:spcPct val="20000"/>
              </a:spcBef>
              <a:spcAft>
                <a:spcPct val="0"/>
              </a:spcAft>
              <a:buNone/>
              <a:defRPr/>
            </a:lvl4pPr>
            <a:lvl5pPr marL="1828800" indent="0" algn="l" rtl="0" eaLnBrk="0" fontAlgn="base" hangingPunct="0">
              <a:spcBef>
                <a:spcPct val="20000"/>
              </a:spcBef>
              <a:spcAft>
                <a:spcPct val="0"/>
              </a:spcAft>
              <a:buNone/>
              <a:defRPr/>
            </a:lvl5pPr>
          </a:lstStyle>
          <a:p>
            <a:pPr lvl="0"/>
            <a:r>
              <a:rPr lang="zh-CN" altLang="en-US"/>
              <a:t>编辑母版文本样式</a:t>
            </a:r>
          </a:p>
        </p:txBody>
      </p:sp>
      <p:sp>
        <p:nvSpPr>
          <p:cNvPr id="8" name="内容占位符 7"/>
          <p:cNvSpPr>
            <a:spLocks noGrp="1"/>
          </p:cNvSpPr>
          <p:nvPr>
            <p:ph sz="quarter" idx="15"/>
          </p:nvPr>
        </p:nvSpPr>
        <p:spPr>
          <a:xfrm>
            <a:off x="1828800" y="3643313"/>
            <a:ext cx="6400800" cy="642938"/>
          </a:xfrm>
          <a:prstGeom prst="rect">
            <a:avLst/>
          </a:prstGeom>
        </p:spPr>
        <p:txBody>
          <a:bodyPr anchor="ctr"/>
          <a:lstStyle>
            <a:lvl1pPr marL="0" indent="0" algn="l" rtl="0" eaLnBrk="0" fontAlgn="base" hangingPunct="0">
              <a:spcBef>
                <a:spcPct val="20000"/>
              </a:spcBef>
              <a:spcAft>
                <a:spcPct val="0"/>
              </a:spcAft>
              <a:buNone/>
              <a:defRPr sz="1800"/>
            </a:lvl1pPr>
            <a:lvl2pPr marL="457200" indent="0" algn="l" rtl="0" eaLnBrk="0" fontAlgn="base" hangingPunct="0">
              <a:spcBef>
                <a:spcPct val="20000"/>
              </a:spcBef>
              <a:spcAft>
                <a:spcPct val="0"/>
              </a:spcAft>
              <a:buNone/>
              <a:defRPr/>
            </a:lvl2pPr>
            <a:lvl3pPr marL="914400" indent="0" algn="l" rtl="0" eaLnBrk="0" fontAlgn="base" hangingPunct="0">
              <a:spcBef>
                <a:spcPct val="20000"/>
              </a:spcBef>
              <a:spcAft>
                <a:spcPct val="0"/>
              </a:spcAft>
              <a:buNone/>
              <a:defRPr/>
            </a:lvl3pPr>
            <a:lvl4pPr marL="1371600" indent="0" algn="l" rtl="0" eaLnBrk="0" fontAlgn="base" hangingPunct="0">
              <a:spcBef>
                <a:spcPct val="20000"/>
              </a:spcBef>
              <a:spcAft>
                <a:spcPct val="0"/>
              </a:spcAft>
              <a:buNone/>
              <a:defRPr/>
            </a:lvl4pPr>
            <a:lvl5pPr marL="1828800" indent="0" algn="l" rtl="0" eaLnBrk="0" fontAlgn="base" hangingPunct="0">
              <a:spcBef>
                <a:spcPct val="20000"/>
              </a:spcBef>
              <a:spcAft>
                <a:spcPct val="0"/>
              </a:spcAft>
              <a:buNone/>
              <a:defRPr/>
            </a:lvl5pPr>
          </a:lstStyle>
          <a:p>
            <a:pPr lvl="0"/>
            <a:r>
              <a:rPr lang="zh-CN" altLang="en-US"/>
              <a:t>编辑母版文本样式</a:t>
            </a:r>
          </a:p>
        </p:txBody>
      </p:sp>
      <p:sp>
        <p:nvSpPr>
          <p:cNvPr id="9" name="内容占位符 8"/>
          <p:cNvSpPr>
            <a:spLocks noGrp="1"/>
          </p:cNvSpPr>
          <p:nvPr>
            <p:ph sz="quarter" idx="16"/>
          </p:nvPr>
        </p:nvSpPr>
        <p:spPr>
          <a:xfrm>
            <a:off x="1828800" y="4500563"/>
            <a:ext cx="6400800" cy="642938"/>
          </a:xfrm>
          <a:prstGeom prst="rect">
            <a:avLst/>
          </a:prstGeom>
        </p:spPr>
        <p:txBody>
          <a:bodyPr anchor="ctr"/>
          <a:lstStyle>
            <a:lvl1pPr marL="0" indent="0" algn="l" rtl="0" eaLnBrk="0" fontAlgn="base" hangingPunct="0">
              <a:spcBef>
                <a:spcPct val="20000"/>
              </a:spcBef>
              <a:spcAft>
                <a:spcPct val="0"/>
              </a:spcAft>
              <a:buNone/>
              <a:defRPr sz="1800"/>
            </a:lvl1pPr>
            <a:lvl2pPr marL="457200" indent="0" algn="l" rtl="0" eaLnBrk="0" fontAlgn="base" hangingPunct="0">
              <a:spcBef>
                <a:spcPct val="20000"/>
              </a:spcBef>
              <a:spcAft>
                <a:spcPct val="0"/>
              </a:spcAft>
              <a:buNone/>
              <a:defRPr/>
            </a:lvl2pPr>
            <a:lvl3pPr marL="914400" indent="0" algn="l" rtl="0" eaLnBrk="0" fontAlgn="base" hangingPunct="0">
              <a:spcBef>
                <a:spcPct val="20000"/>
              </a:spcBef>
              <a:spcAft>
                <a:spcPct val="0"/>
              </a:spcAft>
              <a:buNone/>
              <a:defRPr/>
            </a:lvl3pPr>
            <a:lvl4pPr marL="1371600" indent="0" algn="l" rtl="0" eaLnBrk="0" fontAlgn="base" hangingPunct="0">
              <a:spcBef>
                <a:spcPct val="20000"/>
              </a:spcBef>
              <a:spcAft>
                <a:spcPct val="0"/>
              </a:spcAft>
              <a:buNone/>
              <a:defRPr/>
            </a:lvl4pPr>
            <a:lvl5pPr marL="1828800" indent="0" algn="l" rtl="0" eaLnBrk="0" fontAlgn="base" hangingPunct="0">
              <a:spcBef>
                <a:spcPct val="20000"/>
              </a:spcBef>
              <a:spcAft>
                <a:spcPct val="0"/>
              </a:spcAft>
              <a:buNone/>
              <a:defRPr/>
            </a:lvl5pPr>
          </a:lstStyle>
          <a:p>
            <a:pPr lvl="0"/>
            <a:r>
              <a:rPr lang="zh-CN" altLang="en-US"/>
              <a:t>编辑母版文本样式</a:t>
            </a:r>
          </a:p>
        </p:txBody>
      </p:sp>
      <p:sp>
        <p:nvSpPr>
          <p:cNvPr id="10" name="内容占位符 9"/>
          <p:cNvSpPr>
            <a:spLocks noGrp="1"/>
          </p:cNvSpPr>
          <p:nvPr>
            <p:ph sz="quarter" idx="17"/>
          </p:nvPr>
        </p:nvSpPr>
        <p:spPr>
          <a:xfrm>
            <a:off x="1828800" y="5357813"/>
            <a:ext cx="6400800" cy="642938"/>
          </a:xfrm>
          <a:prstGeom prst="rect">
            <a:avLst/>
          </a:prstGeom>
        </p:spPr>
        <p:txBody>
          <a:bodyPr anchor="ctr"/>
          <a:lstStyle>
            <a:lvl1pPr marL="0" indent="0" algn="l" rtl="0" eaLnBrk="0" fontAlgn="base" hangingPunct="0">
              <a:spcBef>
                <a:spcPct val="20000"/>
              </a:spcBef>
              <a:spcAft>
                <a:spcPct val="0"/>
              </a:spcAft>
              <a:buNone/>
              <a:defRPr sz="1800"/>
            </a:lvl1pPr>
            <a:lvl2pPr marL="457200" indent="0" algn="l" rtl="0" eaLnBrk="0" fontAlgn="base" hangingPunct="0">
              <a:spcBef>
                <a:spcPct val="20000"/>
              </a:spcBef>
              <a:spcAft>
                <a:spcPct val="0"/>
              </a:spcAft>
              <a:buNone/>
              <a:defRPr/>
            </a:lvl2pPr>
            <a:lvl3pPr marL="914400" indent="0" algn="l" rtl="0" eaLnBrk="0" fontAlgn="base" hangingPunct="0">
              <a:spcBef>
                <a:spcPct val="20000"/>
              </a:spcBef>
              <a:spcAft>
                <a:spcPct val="0"/>
              </a:spcAft>
              <a:buNone/>
              <a:defRPr/>
            </a:lvl3pPr>
            <a:lvl4pPr marL="1371600" indent="0" algn="l" rtl="0" eaLnBrk="0" fontAlgn="base" hangingPunct="0">
              <a:spcBef>
                <a:spcPct val="20000"/>
              </a:spcBef>
              <a:spcAft>
                <a:spcPct val="0"/>
              </a:spcAft>
              <a:buNone/>
              <a:defRPr/>
            </a:lvl4pPr>
            <a:lvl5pPr marL="1828800" indent="0" algn="l" rtl="0" eaLnBrk="0" fontAlgn="base" hangingPunct="0">
              <a:spcBef>
                <a:spcPct val="20000"/>
              </a:spcBef>
              <a:spcAft>
                <a:spcPct val="0"/>
              </a:spcAft>
              <a:buNone/>
              <a:defRPr/>
            </a:lvl5pPr>
          </a:lstStyle>
          <a:p>
            <a:pPr lvl="0"/>
            <a:r>
              <a:rPr lang="zh-CN" altLang="en-US"/>
              <a:t>编辑母版文本样式</a:t>
            </a:r>
          </a:p>
        </p:txBody>
      </p:sp>
      <p:sp>
        <p:nvSpPr>
          <p:cNvPr id="11" name="日期占位符 2">
            <a:extLst>
              <a:ext uri="{FF2B5EF4-FFF2-40B4-BE49-F238E27FC236}">
                <a16:creationId xmlns:a16="http://schemas.microsoft.com/office/drawing/2014/main" xmlns="" id="{995BA859-B287-4156-9819-D9C4EF73A145}"/>
              </a:ext>
            </a:extLst>
          </p:cNvPr>
          <p:cNvSpPr>
            <a:spLocks noGrp="1"/>
          </p:cNvSpPr>
          <p:nvPr>
            <p:ph type="dt" sz="half" idx="18"/>
          </p:nvPr>
        </p:nvSpPr>
        <p:spPr/>
        <p:txBody>
          <a:bodyPr/>
          <a:lstStyle>
            <a:lvl1pPr>
              <a:defRPr/>
            </a:lvl1pPr>
          </a:lstStyle>
          <a:p>
            <a:pPr>
              <a:defRPr/>
            </a:pPr>
            <a:endParaRPr lang="en-US" altLang="zh-CN"/>
          </a:p>
        </p:txBody>
      </p:sp>
      <p:sp>
        <p:nvSpPr>
          <p:cNvPr id="12" name="灯片编号占位符 4">
            <a:extLst>
              <a:ext uri="{FF2B5EF4-FFF2-40B4-BE49-F238E27FC236}">
                <a16:creationId xmlns:a16="http://schemas.microsoft.com/office/drawing/2014/main" xmlns="" id="{AC0E73D8-54DD-4477-ABF1-9D191A94FFA5}"/>
              </a:ext>
            </a:extLst>
          </p:cNvPr>
          <p:cNvSpPr>
            <a:spLocks noGrp="1"/>
          </p:cNvSpPr>
          <p:nvPr>
            <p:ph type="sldNum" sz="quarter" idx="19"/>
          </p:nvPr>
        </p:nvSpPr>
        <p:spPr/>
        <p:txBody>
          <a:bodyPr/>
          <a:lstStyle>
            <a:lvl1pPr>
              <a:defRPr/>
            </a:lvl1pPr>
          </a:lstStyle>
          <a:p>
            <a:pPr>
              <a:defRPr/>
            </a:pPr>
            <a:fld id="{69996E7B-CF57-4068-BB4A-9F39C8CB5570}" type="slidenum">
              <a:rPr lang="en-US" altLang="zh-CN"/>
              <a:pPr>
                <a:defRPr/>
              </a:pPr>
              <a:t>‹#›</a:t>
            </a:fld>
            <a:endParaRPr lang="en-US" altLang="zh-CN"/>
          </a:p>
        </p:txBody>
      </p:sp>
    </p:spTree>
    <p:extLst>
      <p:ext uri="{BB962C8B-B14F-4D97-AF65-F5344CB8AC3E}">
        <p14:creationId xmlns:p14="http://schemas.microsoft.com/office/powerpoint/2010/main" val="27903830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1978750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90985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6122650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2138353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755771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000517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8230890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58619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7741490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7364204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714421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59497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13488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450651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BB1D18F-9A14-48B3-B8F6-9365B22992FB}"/>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BF38F6F0-8BA0-48E7-929F-340F396331FA}"/>
              </a:ext>
            </a:extLst>
          </p:cNvPr>
          <p:cNvSpPr>
            <a:spLocks noGrp="1"/>
          </p:cNvSpPr>
          <p:nvPr>
            <p:ph type="body" sz="half" idx="1"/>
          </p:nvPr>
        </p:nvSpPr>
        <p:spPr>
          <a:xfrm>
            <a:off x="628650" y="1825625"/>
            <a:ext cx="386715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C86DAC78-F337-4F8A-8504-785DC6C81AF4}"/>
              </a:ext>
            </a:extLst>
          </p:cNvPr>
          <p:cNvSpPr>
            <a:spLocks noGrp="1"/>
          </p:cNvSpPr>
          <p:nvPr>
            <p:ph sz="quarter" idx="2"/>
          </p:nvPr>
        </p:nvSpPr>
        <p:spPr>
          <a:xfrm>
            <a:off x="4648200" y="1825625"/>
            <a:ext cx="3867150" cy="2098675"/>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xmlns="" id="{38C4836F-EBD2-4080-A926-DD3516EE30C3}"/>
              </a:ext>
            </a:extLst>
          </p:cNvPr>
          <p:cNvSpPr>
            <a:spLocks noGrp="1"/>
          </p:cNvSpPr>
          <p:nvPr>
            <p:ph sz="quarter" idx="3"/>
          </p:nvPr>
        </p:nvSpPr>
        <p:spPr>
          <a:xfrm>
            <a:off x="4648200" y="4076700"/>
            <a:ext cx="3867150" cy="2100263"/>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582177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FB0E307-DD55-43E3-840F-445687C487EC}"/>
              </a:ext>
            </a:extLst>
          </p:cNvPr>
          <p:cNvSpPr>
            <a:spLocks noGrp="1"/>
          </p:cNvSpPr>
          <p:nvPr>
            <p:ph type="title"/>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ACA49B03-8922-487C-9A0A-5DC40C45C480}"/>
              </a:ext>
            </a:extLst>
          </p:cNvPr>
          <p:cNvSpPr>
            <a:spLocks noGrp="1"/>
          </p:cNvSpPr>
          <p:nvPr>
            <p:ph sz="half" idx="1"/>
          </p:nvPr>
        </p:nvSpPr>
        <p:spPr>
          <a:xfrm>
            <a:off x="628650" y="1825625"/>
            <a:ext cx="386715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1598A66B-C6AE-42A6-9ABB-17B39323FD69}"/>
              </a:ext>
            </a:extLst>
          </p:cNvPr>
          <p:cNvSpPr>
            <a:spLocks noGrp="1"/>
          </p:cNvSpPr>
          <p:nvPr>
            <p:ph sz="quarter" idx="2"/>
          </p:nvPr>
        </p:nvSpPr>
        <p:spPr>
          <a:xfrm>
            <a:off x="4648200" y="1825625"/>
            <a:ext cx="3867150" cy="2098675"/>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xmlns="" id="{C5F49DE5-7E30-46FD-93E8-1383B80D8755}"/>
              </a:ext>
            </a:extLst>
          </p:cNvPr>
          <p:cNvSpPr>
            <a:spLocks noGrp="1"/>
          </p:cNvSpPr>
          <p:nvPr>
            <p:ph sz="quarter" idx="3"/>
          </p:nvPr>
        </p:nvSpPr>
        <p:spPr>
          <a:xfrm>
            <a:off x="4648200" y="4076700"/>
            <a:ext cx="3867150" cy="2100263"/>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6930804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58BA430-9994-48BC-A868-7ED2D33C61AA}"/>
              </a:ext>
            </a:extLst>
          </p:cNvPr>
          <p:cNvSpPr>
            <a:spLocks noGrp="1"/>
          </p:cNvSpPr>
          <p:nvPr>
            <p:ph type="title" sz="quarter"/>
          </p:nvPr>
        </p:nvSpPr>
        <p:spPr>
          <a:xfrm>
            <a:off x="628650" y="365125"/>
            <a:ext cx="78867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7DEAE3CE-A98E-47F5-B410-D50A92C95F8D}"/>
              </a:ext>
            </a:extLst>
          </p:cNvPr>
          <p:cNvSpPr>
            <a:spLocks noGrp="1"/>
          </p:cNvSpPr>
          <p:nvPr>
            <p:ph sz="quarter" idx="1"/>
          </p:nvPr>
        </p:nvSpPr>
        <p:spPr>
          <a:xfrm>
            <a:off x="628650" y="1825625"/>
            <a:ext cx="3867150" cy="2098675"/>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1443FFB2-555B-4B1D-A117-E00E4DB45F59}"/>
              </a:ext>
            </a:extLst>
          </p:cNvPr>
          <p:cNvSpPr>
            <a:spLocks noGrp="1"/>
          </p:cNvSpPr>
          <p:nvPr>
            <p:ph sz="quarter" idx="2"/>
          </p:nvPr>
        </p:nvSpPr>
        <p:spPr>
          <a:xfrm>
            <a:off x="4648200" y="1825625"/>
            <a:ext cx="3867150" cy="2098675"/>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xmlns="" id="{6CDCA4C0-CD51-4A45-B340-0F60F7A7C325}"/>
              </a:ext>
            </a:extLst>
          </p:cNvPr>
          <p:cNvSpPr>
            <a:spLocks noGrp="1"/>
          </p:cNvSpPr>
          <p:nvPr>
            <p:ph sz="quarter" idx="3"/>
          </p:nvPr>
        </p:nvSpPr>
        <p:spPr>
          <a:xfrm>
            <a:off x="628650" y="4076700"/>
            <a:ext cx="3867150" cy="2100263"/>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a:extLst>
              <a:ext uri="{FF2B5EF4-FFF2-40B4-BE49-F238E27FC236}">
                <a16:creationId xmlns:a16="http://schemas.microsoft.com/office/drawing/2014/main" xmlns="" id="{0DBE0378-DF48-4C97-BA70-D5B3E320FDAC}"/>
              </a:ext>
            </a:extLst>
          </p:cNvPr>
          <p:cNvSpPr>
            <a:spLocks noGrp="1"/>
          </p:cNvSpPr>
          <p:nvPr>
            <p:ph sz="quarter" idx="4"/>
          </p:nvPr>
        </p:nvSpPr>
        <p:spPr>
          <a:xfrm>
            <a:off x="4648200" y="4076700"/>
            <a:ext cx="3867150" cy="2100263"/>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59967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81674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114864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4162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889689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152569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image" Target="../media/image1.png"/><Relationship Id="rId2" Type="http://schemas.openxmlformats.org/officeDocument/2006/relationships/slideLayout" Target="../slideLayouts/slideLayout29.xml"/><Relationship Id="rId16" Type="http://schemas.openxmlformats.org/officeDocument/2006/relationships/theme" Target="../theme/theme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6" name="Picture 7" descr="ncepu_r2_c1">
            <a:extLst>
              <a:ext uri="{FF2B5EF4-FFF2-40B4-BE49-F238E27FC236}">
                <a16:creationId xmlns:a16="http://schemas.microsoft.com/office/drawing/2014/main" xmlns="" id="{9149CD6B-FA30-4A48-8518-DE0085416154}"/>
              </a:ext>
            </a:extLst>
          </p:cNvPr>
          <p:cNvPicPr>
            <a:picLocks noChangeAspect="1" noChangeArrowheads="1"/>
          </p:cNvPicPr>
          <p:nvPr userDrawn="1"/>
        </p:nvPicPr>
        <p:blipFill>
          <a:blip r:embed="rId17">
            <a:lum bright="-24000" contrast="60000"/>
            <a:extLst>
              <a:ext uri="{28A0092B-C50C-407E-A947-70E740481C1C}">
                <a14:useLocalDpi xmlns:a14="http://schemas.microsoft.com/office/drawing/2010/main" val="0"/>
              </a:ext>
            </a:extLst>
          </a:blip>
          <a:srcRect/>
          <a:stretch>
            <a:fillRect/>
          </a:stretch>
        </p:blipFill>
        <p:spPr bwMode="auto">
          <a:xfrm>
            <a:off x="228600" y="6080125"/>
            <a:ext cx="22860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ext Box 8">
            <a:extLst>
              <a:ext uri="{FF2B5EF4-FFF2-40B4-BE49-F238E27FC236}">
                <a16:creationId xmlns:a16="http://schemas.microsoft.com/office/drawing/2014/main" xmlns="" id="{AC4BA42C-594C-4F74-83F2-28261843A16B}"/>
              </a:ext>
            </a:extLst>
          </p:cNvPr>
          <p:cNvSpPr txBox="1">
            <a:spLocks noChangeArrowheads="1"/>
          </p:cNvSpPr>
          <p:nvPr userDrawn="1"/>
        </p:nvSpPr>
        <p:spPr bwMode="auto">
          <a:xfrm>
            <a:off x="6172200" y="6248400"/>
            <a:ext cx="2819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defRPr/>
            </a:pPr>
            <a:r>
              <a:rPr lang="zh-CN" altLang="en-US" sz="1800" b="0" u="sng">
                <a:solidFill>
                  <a:srgbClr val="003366"/>
                </a:solidFill>
                <a:latin typeface="华文行楷" panose="02010800040101010101" pitchFamily="2" charset="-122"/>
                <a:ea typeface="华文行楷" panose="02010800040101010101" pitchFamily="2" charset="-122"/>
              </a:rPr>
              <a:t>电路理论教学研究组</a:t>
            </a:r>
          </a:p>
          <a:p>
            <a:pPr algn="ctr">
              <a:defRPr/>
            </a:pPr>
            <a:r>
              <a:rPr lang="en-US" altLang="zh-CN" sz="1000" b="0">
                <a:solidFill>
                  <a:srgbClr val="003366"/>
                </a:solidFill>
                <a:latin typeface="Impact" panose="020B0806030902050204" pitchFamily="34" charset="0"/>
                <a:ea typeface="Gungsuh" panose="02030600000101010101" pitchFamily="18" charset="-127"/>
              </a:rPr>
              <a:t>Circuit Theory Teaching and Research Group</a:t>
            </a:r>
          </a:p>
        </p:txBody>
      </p:sp>
      <p:sp>
        <p:nvSpPr>
          <p:cNvPr id="1028" name="Line 10">
            <a:extLst>
              <a:ext uri="{FF2B5EF4-FFF2-40B4-BE49-F238E27FC236}">
                <a16:creationId xmlns:a16="http://schemas.microsoft.com/office/drawing/2014/main" xmlns="" id="{AB6AC704-8D50-498D-8EC1-A0CAD327E0B4}"/>
              </a:ext>
            </a:extLst>
          </p:cNvPr>
          <p:cNvSpPr>
            <a:spLocks noChangeShapeType="1"/>
          </p:cNvSpPr>
          <p:nvPr userDrawn="1"/>
        </p:nvSpPr>
        <p:spPr bwMode="auto">
          <a:xfrm>
            <a:off x="0" y="762000"/>
            <a:ext cx="3810000" cy="0"/>
          </a:xfrm>
          <a:prstGeom prst="line">
            <a:avLst/>
          </a:prstGeom>
          <a:noFill/>
          <a:ln w="38100">
            <a:solidFill>
              <a:srgbClr val="336699"/>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Tree>
  </p:cSld>
  <p:clrMap bg1="dk2" tx1="lt1" bg2="dk1"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xmlns="" id="{ABA8EBBA-B4C3-4A6C-8ED7-BC6B4370D710}"/>
              </a:ext>
            </a:extLst>
          </p:cNvPr>
          <p:cNvSpPr>
            <a:spLocks noGrp="1" noChangeArrowheads="1"/>
          </p:cNvSpPr>
          <p:nvPr>
            <p:ph type="title"/>
          </p:nvPr>
        </p:nvSpPr>
        <p:spPr bwMode="auto">
          <a:xfrm>
            <a:off x="990600" y="304800"/>
            <a:ext cx="8001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a:extLst>
              <a:ext uri="{FF2B5EF4-FFF2-40B4-BE49-F238E27FC236}">
                <a16:creationId xmlns:a16="http://schemas.microsoft.com/office/drawing/2014/main" xmlns="" id="{D5DC62D3-2837-4922-8019-351C32222765}"/>
              </a:ext>
            </a:extLst>
          </p:cNvPr>
          <p:cNvSpPr>
            <a:spLocks noGrp="1" noChangeArrowheads="1"/>
          </p:cNvSpPr>
          <p:nvPr>
            <p:ph type="body" idx="1"/>
          </p:nvPr>
        </p:nvSpPr>
        <p:spPr bwMode="auto">
          <a:xfrm>
            <a:off x="990600" y="1371600"/>
            <a:ext cx="8001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65892" name="Rectangle 4">
            <a:extLst>
              <a:ext uri="{FF2B5EF4-FFF2-40B4-BE49-F238E27FC236}">
                <a16:creationId xmlns:a16="http://schemas.microsoft.com/office/drawing/2014/main" xmlns="" id="{2C92570B-3CAF-4983-9A71-99FE39E6C60B}"/>
              </a:ext>
            </a:extLst>
          </p:cNvPr>
          <p:cNvSpPr>
            <a:spLocks noGrp="1" noChangeArrowheads="1"/>
          </p:cNvSpPr>
          <p:nvPr>
            <p:ph type="dt" sz="half" idx="2"/>
          </p:nvPr>
        </p:nvSpPr>
        <p:spPr bwMode="auto">
          <a:xfrm>
            <a:off x="1219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n-lt"/>
                <a:ea typeface="宋体" pitchFamily="2" charset="-122"/>
              </a:defRPr>
            </a:lvl1pPr>
          </a:lstStyle>
          <a:p>
            <a:pPr>
              <a:defRPr/>
            </a:pPr>
            <a:endParaRPr lang="en-US" altLang="zh-CN"/>
          </a:p>
        </p:txBody>
      </p:sp>
      <p:sp>
        <p:nvSpPr>
          <p:cNvPr id="165893" name="Rectangle 5">
            <a:extLst>
              <a:ext uri="{FF2B5EF4-FFF2-40B4-BE49-F238E27FC236}">
                <a16:creationId xmlns:a16="http://schemas.microsoft.com/office/drawing/2014/main" xmlns="" id="{72BB0700-0F37-445D-848E-72E8BA0F3CC3}"/>
              </a:ext>
            </a:extLst>
          </p:cNvPr>
          <p:cNvSpPr>
            <a:spLocks noGrp="1" noChangeArrowheads="1"/>
          </p:cNvSpPr>
          <p:nvPr>
            <p:ph type="ftr" sz="quarter" idx="3"/>
          </p:nvPr>
        </p:nvSpPr>
        <p:spPr bwMode="auto">
          <a:xfrm>
            <a:off x="2097088" y="6578600"/>
            <a:ext cx="5984875"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ea typeface="宋体" pitchFamily="2" charset="-122"/>
              </a:defRPr>
            </a:lvl1pPr>
          </a:lstStyle>
          <a:p>
            <a:pPr>
              <a:defRPr/>
            </a:pPr>
            <a:r>
              <a:rPr lang="en-US" altLang="zh-CN"/>
              <a:t>Principles of Electric Circuits Lecture 3 Tsinghua University 2017</a:t>
            </a:r>
          </a:p>
        </p:txBody>
      </p:sp>
      <p:sp>
        <p:nvSpPr>
          <p:cNvPr id="165894" name="Rectangle 6">
            <a:extLst>
              <a:ext uri="{FF2B5EF4-FFF2-40B4-BE49-F238E27FC236}">
                <a16:creationId xmlns:a16="http://schemas.microsoft.com/office/drawing/2014/main" xmlns="" id="{18ACB39C-7314-4791-8F81-59EA7BAE651D}"/>
              </a:ext>
            </a:extLst>
          </p:cNvPr>
          <p:cNvSpPr>
            <a:spLocks noGrp="1" noChangeArrowheads="1"/>
          </p:cNvSpPr>
          <p:nvPr>
            <p:ph type="sldNum" sz="quarter" idx="4"/>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ea typeface="宋体" pitchFamily="2" charset="-122"/>
              </a:defRPr>
            </a:lvl1pPr>
          </a:lstStyle>
          <a:p>
            <a:pPr>
              <a:defRPr/>
            </a:pPr>
            <a:fld id="{1743CC3D-B441-4141-AE7E-DDA7E18D693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36"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7" r:id="rId12"/>
  </p:sldLayoutIdLst>
  <p:hf sldNum="0" hdr="0" dt="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50" name="Picture 7" descr="ncepu_r2_c1">
            <a:extLst>
              <a:ext uri="{FF2B5EF4-FFF2-40B4-BE49-F238E27FC236}">
                <a16:creationId xmlns:a16="http://schemas.microsoft.com/office/drawing/2014/main" xmlns="" id="{DBB7EC52-886F-41AE-ACF9-C401CC2FC12B}"/>
              </a:ext>
            </a:extLst>
          </p:cNvPr>
          <p:cNvPicPr>
            <a:picLocks noChangeAspect="1" noChangeArrowheads="1"/>
          </p:cNvPicPr>
          <p:nvPr userDrawn="1"/>
        </p:nvPicPr>
        <p:blipFill>
          <a:blip r:embed="rId17">
            <a:lum bright="-24000" contrast="60000"/>
            <a:extLst>
              <a:ext uri="{28A0092B-C50C-407E-A947-70E740481C1C}">
                <a14:useLocalDpi xmlns:a14="http://schemas.microsoft.com/office/drawing/2010/main" val="0"/>
              </a:ext>
            </a:extLst>
          </a:blip>
          <a:srcRect/>
          <a:stretch>
            <a:fillRect/>
          </a:stretch>
        </p:blipFill>
        <p:spPr bwMode="auto">
          <a:xfrm>
            <a:off x="228600" y="6080125"/>
            <a:ext cx="22860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Text Box 8">
            <a:extLst>
              <a:ext uri="{FF2B5EF4-FFF2-40B4-BE49-F238E27FC236}">
                <a16:creationId xmlns:a16="http://schemas.microsoft.com/office/drawing/2014/main" xmlns="" id="{BBBF45A9-98AC-40EF-BC32-36B946B0F061}"/>
              </a:ext>
            </a:extLst>
          </p:cNvPr>
          <p:cNvSpPr txBox="1">
            <a:spLocks noChangeArrowheads="1"/>
          </p:cNvSpPr>
          <p:nvPr userDrawn="1"/>
        </p:nvSpPr>
        <p:spPr bwMode="auto">
          <a:xfrm>
            <a:off x="6172200" y="6248400"/>
            <a:ext cx="2819400" cy="519113"/>
          </a:xfrm>
          <a:prstGeom prst="rect">
            <a:avLst/>
          </a:prstGeom>
          <a:noFill/>
          <a:ln w="9525">
            <a:noFill/>
            <a:miter lim="800000"/>
            <a:headEnd/>
            <a:tailEnd/>
          </a:ln>
          <a:effectLst/>
        </p:spPr>
        <p:txBody>
          <a:bodyPr>
            <a:spAutoFit/>
          </a:bodyPr>
          <a:lstStyle/>
          <a:p>
            <a:pPr algn="ctr">
              <a:defRPr/>
            </a:pPr>
            <a:r>
              <a:rPr lang="zh-CN" altLang="en-US" sz="1800" b="0" u="sng">
                <a:solidFill>
                  <a:srgbClr val="003366"/>
                </a:solidFill>
                <a:latin typeface="华文行楷" pitchFamily="2" charset="-122"/>
                <a:ea typeface="华文行楷" pitchFamily="2" charset="-122"/>
              </a:rPr>
              <a:t>电路理论教学研究组</a:t>
            </a:r>
          </a:p>
          <a:p>
            <a:pPr algn="ctr">
              <a:defRPr/>
            </a:pPr>
            <a:r>
              <a:rPr lang="en-US" altLang="zh-CN" sz="1000" b="0">
                <a:solidFill>
                  <a:srgbClr val="003366"/>
                </a:solidFill>
                <a:latin typeface="Impact" pitchFamily="34" charset="0"/>
                <a:ea typeface="Gungsuh" pitchFamily="18" charset="-127"/>
              </a:rPr>
              <a:t>Circuit Theory Teaching and Research Group</a:t>
            </a:r>
          </a:p>
        </p:txBody>
      </p:sp>
      <p:sp>
        <p:nvSpPr>
          <p:cNvPr id="13322" name="Line 10">
            <a:extLst>
              <a:ext uri="{FF2B5EF4-FFF2-40B4-BE49-F238E27FC236}">
                <a16:creationId xmlns:a16="http://schemas.microsoft.com/office/drawing/2014/main" xmlns="" id="{C362B211-B2C8-49D5-9E8A-5FC2114F6FBE}"/>
              </a:ext>
            </a:extLst>
          </p:cNvPr>
          <p:cNvSpPr>
            <a:spLocks noChangeShapeType="1"/>
          </p:cNvSpPr>
          <p:nvPr userDrawn="1"/>
        </p:nvSpPr>
        <p:spPr bwMode="auto">
          <a:xfrm>
            <a:off x="0" y="762000"/>
            <a:ext cx="3810000" cy="0"/>
          </a:xfrm>
          <a:prstGeom prst="line">
            <a:avLst/>
          </a:prstGeom>
          <a:noFill/>
          <a:ln w="38100">
            <a:solidFill>
              <a:srgbClr val="336699"/>
            </a:solidFill>
            <a:round/>
            <a:headEnd/>
            <a:tailEnd/>
          </a:ln>
          <a:effectLst>
            <a:outerShdw dist="35921" dir="2700000" algn="ctr" rotWithShape="0">
              <a:schemeClr val="bg2">
                <a:alpha val="50000"/>
              </a:schemeClr>
            </a:outerShdw>
          </a:effectLst>
        </p:spPr>
        <p:txBody>
          <a:bodyPr/>
          <a:lstStyle/>
          <a:p>
            <a:pPr>
              <a:defRPr/>
            </a:pPr>
            <a:endParaRPr lang="zh-CN" altLang="en-US" sz="1800" b="0">
              <a:solidFill>
                <a:schemeClr val="tx1"/>
              </a:solidFill>
              <a:latin typeface="Arial" charset="0"/>
            </a:endParaRPr>
          </a:p>
        </p:txBody>
      </p:sp>
    </p:spTree>
    <p:extLst>
      <p:ext uri="{BB962C8B-B14F-4D97-AF65-F5344CB8AC3E}">
        <p14:creationId xmlns:p14="http://schemas.microsoft.com/office/powerpoint/2010/main" val="2757030175"/>
      </p:ext>
    </p:extLst>
  </p:cSld>
  <p:clrMap bg1="dk2" tx1="lt1" bg2="dk1"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slide" Target="slide19.xml"/><Relationship Id="rId5" Type="http://schemas.openxmlformats.org/officeDocument/2006/relationships/slide" Target="slide16.xml"/><Relationship Id="rId4" Type="http://schemas.openxmlformats.org/officeDocument/2006/relationships/slide" Target="slide6.xml"/></Relationships>
</file>

<file path=ppt/slides/_rels/slide10.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image" Target="../media/image20.tmp"/><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19.emf"/><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1.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14.xml"/><Relationship Id="rId1" Type="http://schemas.openxmlformats.org/officeDocument/2006/relationships/vmlDrawing" Target="../drawings/vmlDrawing6.vml"/><Relationship Id="rId6" Type="http://schemas.openxmlformats.org/officeDocument/2006/relationships/image" Target="../media/image22.emf"/><Relationship Id="rId5" Type="http://schemas.openxmlformats.org/officeDocument/2006/relationships/oleObject" Target="../embeddings/oleObject16.bin"/><Relationship Id="rId4" Type="http://schemas.openxmlformats.org/officeDocument/2006/relationships/image" Target="../media/image21.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25.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9.bin"/><Relationship Id="rId5" Type="http://schemas.openxmlformats.org/officeDocument/2006/relationships/image" Target="../media/image24.emf"/><Relationship Id="rId4" Type="http://schemas.openxmlformats.org/officeDocument/2006/relationships/oleObject" Target="../embeddings/oleObject18.bin"/></Relationships>
</file>

<file path=ppt/slides/_rels/slide15.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9.xml"/><Relationship Id="rId1" Type="http://schemas.openxmlformats.org/officeDocument/2006/relationships/vmlDrawing" Target="../drawings/vmlDrawing8.vml"/><Relationship Id="rId6" Type="http://schemas.openxmlformats.org/officeDocument/2006/relationships/image" Target="../media/image27.emf"/><Relationship Id="rId5" Type="http://schemas.openxmlformats.org/officeDocument/2006/relationships/oleObject" Target="../embeddings/oleObject21.bin"/><Relationship Id="rId10" Type="http://schemas.openxmlformats.org/officeDocument/2006/relationships/image" Target="../media/image29.emf"/><Relationship Id="rId4" Type="http://schemas.openxmlformats.org/officeDocument/2006/relationships/image" Target="../media/image26.emf"/><Relationship Id="rId9" Type="http://schemas.openxmlformats.org/officeDocument/2006/relationships/oleObject" Target="../embeddings/oleObject23.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4.bin"/><Relationship Id="rId7" Type="http://schemas.openxmlformats.org/officeDocument/2006/relationships/image" Target="../media/image31.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5.bin"/><Relationship Id="rId5" Type="http://schemas.openxmlformats.org/officeDocument/2006/relationships/image" Target="../media/image2.jpeg"/><Relationship Id="rId4" Type="http://schemas.openxmlformats.org/officeDocument/2006/relationships/image" Target="../media/image30.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6.bin"/><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3.emf"/><Relationship Id="rId5" Type="http://schemas.openxmlformats.org/officeDocument/2006/relationships/oleObject" Target="../embeddings/oleObject27.bin"/><Relationship Id="rId4" Type="http://schemas.openxmlformats.org/officeDocument/2006/relationships/image" Target="../media/image32.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9.bin"/><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6.emf"/><Relationship Id="rId5" Type="http://schemas.openxmlformats.org/officeDocument/2006/relationships/oleObject" Target="../embeddings/oleObject30.bin"/><Relationship Id="rId4" Type="http://schemas.openxmlformats.org/officeDocument/2006/relationships/image" Target="../media/image35.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7.emf"/></Relationships>
</file>

<file path=ppt/slides/_rels/slide22.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9.emf"/><Relationship Id="rId11" Type="http://schemas.openxmlformats.org/officeDocument/2006/relationships/image" Target="../media/image7.png"/><Relationship Id="rId5" Type="http://schemas.openxmlformats.org/officeDocument/2006/relationships/oleObject" Target="../embeddings/oleObject33.bin"/><Relationship Id="rId10" Type="http://schemas.openxmlformats.org/officeDocument/2006/relationships/image" Target="../media/image41.emf"/><Relationship Id="rId4" Type="http://schemas.openxmlformats.org/officeDocument/2006/relationships/image" Target="../media/image38.emf"/><Relationship Id="rId9" Type="http://schemas.openxmlformats.org/officeDocument/2006/relationships/oleObject" Target="../embeddings/oleObject35.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38.bin"/><Relationship Id="rId13" Type="http://schemas.openxmlformats.org/officeDocument/2006/relationships/image" Target="../media/image46.emf"/><Relationship Id="rId3" Type="http://schemas.openxmlformats.org/officeDocument/2006/relationships/oleObject" Target="../embeddings/oleObject36.bin"/><Relationship Id="rId7" Type="http://schemas.openxmlformats.org/officeDocument/2006/relationships/image" Target="../media/image7.png"/><Relationship Id="rId12"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3.emf"/><Relationship Id="rId11" Type="http://schemas.openxmlformats.org/officeDocument/2006/relationships/image" Target="../media/image45.emf"/><Relationship Id="rId5" Type="http://schemas.openxmlformats.org/officeDocument/2006/relationships/oleObject" Target="../embeddings/oleObject37.bin"/><Relationship Id="rId10" Type="http://schemas.openxmlformats.org/officeDocument/2006/relationships/oleObject" Target="../embeddings/oleObject39.bin"/><Relationship Id="rId4" Type="http://schemas.openxmlformats.org/officeDocument/2006/relationships/image" Target="../media/image42.emf"/><Relationship Id="rId9" Type="http://schemas.openxmlformats.org/officeDocument/2006/relationships/image" Target="../media/image44.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oleObject" Target="../embeddings/oleObject41.bin"/><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8.emf"/><Relationship Id="rId5" Type="http://schemas.openxmlformats.org/officeDocument/2006/relationships/oleObject" Target="../embeddings/oleObject42.bin"/><Relationship Id="rId4" Type="http://schemas.openxmlformats.org/officeDocument/2006/relationships/image" Target="../media/image47.emf"/><Relationship Id="rId9" Type="http://schemas.openxmlformats.org/officeDocument/2006/relationships/image" Target="../media/image49.wmf"/></Relationships>
</file>

<file path=ppt/slides/_rels/slide27.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7.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20" Type="http://schemas.openxmlformats.org/officeDocument/2006/relationships/image" Target="../media/image20.tmp"/><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50.png"/><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53.emf"/><Relationship Id="rId13" Type="http://schemas.openxmlformats.org/officeDocument/2006/relationships/oleObject" Target="../embeddings/oleObject49.bin"/><Relationship Id="rId18" Type="http://schemas.openxmlformats.org/officeDocument/2006/relationships/image" Target="../media/image58.wmf"/><Relationship Id="rId26" Type="http://schemas.openxmlformats.org/officeDocument/2006/relationships/image" Target="../media/image62.wmf"/><Relationship Id="rId3" Type="http://schemas.openxmlformats.org/officeDocument/2006/relationships/oleObject" Target="../embeddings/oleObject44.bin"/><Relationship Id="rId21" Type="http://schemas.openxmlformats.org/officeDocument/2006/relationships/oleObject" Target="../embeddings/oleObject53.bin"/><Relationship Id="rId7" Type="http://schemas.openxmlformats.org/officeDocument/2006/relationships/oleObject" Target="../embeddings/oleObject46.bin"/><Relationship Id="rId12" Type="http://schemas.openxmlformats.org/officeDocument/2006/relationships/image" Target="../media/image55.wmf"/><Relationship Id="rId17" Type="http://schemas.openxmlformats.org/officeDocument/2006/relationships/oleObject" Target="../embeddings/oleObject51.bin"/><Relationship Id="rId25" Type="http://schemas.openxmlformats.org/officeDocument/2006/relationships/oleObject" Target="../embeddings/oleObject55.bin"/><Relationship Id="rId2" Type="http://schemas.openxmlformats.org/officeDocument/2006/relationships/slideLayout" Target="../slideLayouts/slideLayout15.xml"/><Relationship Id="rId16" Type="http://schemas.openxmlformats.org/officeDocument/2006/relationships/image" Target="../media/image57.wmf"/><Relationship Id="rId20" Type="http://schemas.openxmlformats.org/officeDocument/2006/relationships/image" Target="../media/image59.wmf"/><Relationship Id="rId1" Type="http://schemas.openxmlformats.org/officeDocument/2006/relationships/vmlDrawing" Target="../drawings/vmlDrawing17.vml"/><Relationship Id="rId6" Type="http://schemas.openxmlformats.org/officeDocument/2006/relationships/image" Target="../media/image52.wmf"/><Relationship Id="rId11" Type="http://schemas.openxmlformats.org/officeDocument/2006/relationships/oleObject" Target="../embeddings/oleObject48.bin"/><Relationship Id="rId24" Type="http://schemas.openxmlformats.org/officeDocument/2006/relationships/image" Target="../media/image61.wmf"/><Relationship Id="rId5" Type="http://schemas.openxmlformats.org/officeDocument/2006/relationships/oleObject" Target="../embeddings/oleObject45.bin"/><Relationship Id="rId15" Type="http://schemas.openxmlformats.org/officeDocument/2006/relationships/oleObject" Target="../embeddings/oleObject50.bin"/><Relationship Id="rId23" Type="http://schemas.openxmlformats.org/officeDocument/2006/relationships/oleObject" Target="../embeddings/oleObject54.bin"/><Relationship Id="rId10" Type="http://schemas.openxmlformats.org/officeDocument/2006/relationships/image" Target="../media/image54.wmf"/><Relationship Id="rId19" Type="http://schemas.openxmlformats.org/officeDocument/2006/relationships/oleObject" Target="../embeddings/oleObject52.bin"/><Relationship Id="rId4" Type="http://schemas.openxmlformats.org/officeDocument/2006/relationships/image" Target="../media/image51.emf"/><Relationship Id="rId9" Type="http://schemas.openxmlformats.org/officeDocument/2006/relationships/oleObject" Target="../embeddings/oleObject47.bin"/><Relationship Id="rId14" Type="http://schemas.openxmlformats.org/officeDocument/2006/relationships/image" Target="../media/image56.wmf"/><Relationship Id="rId22" Type="http://schemas.openxmlformats.org/officeDocument/2006/relationships/image" Target="../media/image60.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65.emf"/><Relationship Id="rId13" Type="http://schemas.openxmlformats.org/officeDocument/2006/relationships/oleObject" Target="../embeddings/oleObject61.bin"/><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67.emf"/><Relationship Id="rId2" Type="http://schemas.openxmlformats.org/officeDocument/2006/relationships/slideLayout" Target="../slideLayouts/slideLayout12.xml"/><Relationship Id="rId1" Type="http://schemas.openxmlformats.org/officeDocument/2006/relationships/vmlDrawing" Target="../drawings/vmlDrawing18.vml"/><Relationship Id="rId6" Type="http://schemas.openxmlformats.org/officeDocument/2006/relationships/image" Target="../media/image64.emf"/><Relationship Id="rId11" Type="http://schemas.openxmlformats.org/officeDocument/2006/relationships/oleObject" Target="../embeddings/oleObject60.bin"/><Relationship Id="rId5" Type="http://schemas.openxmlformats.org/officeDocument/2006/relationships/oleObject" Target="../embeddings/oleObject57.bin"/><Relationship Id="rId10" Type="http://schemas.openxmlformats.org/officeDocument/2006/relationships/image" Target="../media/image66.wmf"/><Relationship Id="rId4" Type="http://schemas.openxmlformats.org/officeDocument/2006/relationships/image" Target="../media/image63.emf"/><Relationship Id="rId9" Type="http://schemas.openxmlformats.org/officeDocument/2006/relationships/oleObject" Target="../embeddings/oleObject59.bin"/><Relationship Id="rId14" Type="http://schemas.openxmlformats.org/officeDocument/2006/relationships/image" Target="../media/image68.emf"/></Relationships>
</file>

<file path=ppt/slides/_rels/slide33.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67.bin"/><Relationship Id="rId3" Type="http://schemas.openxmlformats.org/officeDocument/2006/relationships/oleObject" Target="../embeddings/oleObject62.bin"/><Relationship Id="rId7" Type="http://schemas.openxmlformats.org/officeDocument/2006/relationships/oleObject" Target="../embeddings/oleObject64.bin"/><Relationship Id="rId12" Type="http://schemas.openxmlformats.org/officeDocument/2006/relationships/image" Target="../media/image73.emf"/><Relationship Id="rId2" Type="http://schemas.openxmlformats.org/officeDocument/2006/relationships/slideLayout" Target="../slideLayouts/slideLayout13.xml"/><Relationship Id="rId1" Type="http://schemas.openxmlformats.org/officeDocument/2006/relationships/vmlDrawing" Target="../drawings/vmlDrawing19.vml"/><Relationship Id="rId6" Type="http://schemas.openxmlformats.org/officeDocument/2006/relationships/image" Target="../media/image70.wmf"/><Relationship Id="rId11" Type="http://schemas.openxmlformats.org/officeDocument/2006/relationships/oleObject" Target="../embeddings/oleObject66.bin"/><Relationship Id="rId5" Type="http://schemas.openxmlformats.org/officeDocument/2006/relationships/oleObject" Target="../embeddings/oleObject63.bin"/><Relationship Id="rId10" Type="http://schemas.openxmlformats.org/officeDocument/2006/relationships/image" Target="../media/image72.emf"/><Relationship Id="rId4" Type="http://schemas.openxmlformats.org/officeDocument/2006/relationships/image" Target="../media/image69.emf"/><Relationship Id="rId9" Type="http://schemas.openxmlformats.org/officeDocument/2006/relationships/oleObject" Target="../embeddings/oleObject65.bin"/><Relationship Id="rId14" Type="http://schemas.openxmlformats.org/officeDocument/2006/relationships/image" Target="../media/image74.emf"/></Relationships>
</file>

<file path=ppt/slides/_rels/slide34.xml.rels><?xml version="1.0" encoding="UTF-8" standalone="yes"?>
<Relationships xmlns="http://schemas.openxmlformats.org/package/2006/relationships"><Relationship Id="rId8" Type="http://schemas.openxmlformats.org/officeDocument/2006/relationships/image" Target="../media/image77.wmf"/><Relationship Id="rId13" Type="http://schemas.openxmlformats.org/officeDocument/2006/relationships/oleObject" Target="../embeddings/oleObject73.bin"/><Relationship Id="rId18" Type="http://schemas.openxmlformats.org/officeDocument/2006/relationships/image" Target="../media/image81.wmf"/><Relationship Id="rId3" Type="http://schemas.openxmlformats.org/officeDocument/2006/relationships/oleObject" Target="../embeddings/oleObject68.bin"/><Relationship Id="rId7" Type="http://schemas.openxmlformats.org/officeDocument/2006/relationships/oleObject" Target="../embeddings/oleObject70.bin"/><Relationship Id="rId12" Type="http://schemas.openxmlformats.org/officeDocument/2006/relationships/image" Target="../media/image79.wmf"/><Relationship Id="rId17" Type="http://schemas.openxmlformats.org/officeDocument/2006/relationships/oleObject" Target="../embeddings/oleObject76.bin"/><Relationship Id="rId2" Type="http://schemas.openxmlformats.org/officeDocument/2006/relationships/slideLayout" Target="../slideLayouts/slideLayout2.xml"/><Relationship Id="rId16" Type="http://schemas.openxmlformats.org/officeDocument/2006/relationships/oleObject" Target="../embeddings/oleObject75.bin"/><Relationship Id="rId20" Type="http://schemas.openxmlformats.org/officeDocument/2006/relationships/image" Target="../media/image82.wmf"/><Relationship Id="rId1" Type="http://schemas.openxmlformats.org/officeDocument/2006/relationships/vmlDrawing" Target="../drawings/vmlDrawing20.vml"/><Relationship Id="rId6" Type="http://schemas.openxmlformats.org/officeDocument/2006/relationships/image" Target="../media/image76.emf"/><Relationship Id="rId11" Type="http://schemas.openxmlformats.org/officeDocument/2006/relationships/oleObject" Target="../embeddings/oleObject72.bin"/><Relationship Id="rId5" Type="http://schemas.openxmlformats.org/officeDocument/2006/relationships/oleObject" Target="../embeddings/oleObject69.bin"/><Relationship Id="rId15" Type="http://schemas.openxmlformats.org/officeDocument/2006/relationships/oleObject" Target="../embeddings/oleObject74.bin"/><Relationship Id="rId10" Type="http://schemas.openxmlformats.org/officeDocument/2006/relationships/image" Target="../media/image78.wmf"/><Relationship Id="rId19" Type="http://schemas.openxmlformats.org/officeDocument/2006/relationships/oleObject" Target="../embeddings/oleObject77.bin"/><Relationship Id="rId4" Type="http://schemas.openxmlformats.org/officeDocument/2006/relationships/image" Target="../media/image75.emf"/><Relationship Id="rId9" Type="http://schemas.openxmlformats.org/officeDocument/2006/relationships/oleObject" Target="../embeddings/oleObject71.bin"/><Relationship Id="rId14" Type="http://schemas.openxmlformats.org/officeDocument/2006/relationships/image" Target="../media/image80.wmf"/></Relationships>
</file>

<file path=ppt/slides/_rels/slide35.xml.rels><?xml version="1.0" encoding="UTF-8" standalone="yes"?>
<Relationships xmlns="http://schemas.openxmlformats.org/package/2006/relationships"><Relationship Id="rId8" Type="http://schemas.openxmlformats.org/officeDocument/2006/relationships/image" Target="../media/image85.emf"/><Relationship Id="rId13" Type="http://schemas.openxmlformats.org/officeDocument/2006/relationships/oleObject" Target="../embeddings/oleObject83.bin"/><Relationship Id="rId18" Type="http://schemas.openxmlformats.org/officeDocument/2006/relationships/image" Target="../media/image89.emf"/><Relationship Id="rId3" Type="http://schemas.openxmlformats.org/officeDocument/2006/relationships/oleObject" Target="../embeddings/oleObject78.bin"/><Relationship Id="rId7" Type="http://schemas.openxmlformats.org/officeDocument/2006/relationships/oleObject" Target="../embeddings/oleObject80.bin"/><Relationship Id="rId12" Type="http://schemas.openxmlformats.org/officeDocument/2006/relationships/image" Target="../media/image75.emf"/><Relationship Id="rId17" Type="http://schemas.openxmlformats.org/officeDocument/2006/relationships/oleObject" Target="../embeddings/oleObject85.bin"/><Relationship Id="rId2" Type="http://schemas.openxmlformats.org/officeDocument/2006/relationships/slideLayout" Target="../slideLayouts/slideLayout2.xml"/><Relationship Id="rId16" Type="http://schemas.openxmlformats.org/officeDocument/2006/relationships/image" Target="../media/image88.emf"/><Relationship Id="rId1" Type="http://schemas.openxmlformats.org/officeDocument/2006/relationships/vmlDrawing" Target="../drawings/vmlDrawing21.vml"/><Relationship Id="rId6" Type="http://schemas.openxmlformats.org/officeDocument/2006/relationships/image" Target="../media/image84.emf"/><Relationship Id="rId11" Type="http://schemas.openxmlformats.org/officeDocument/2006/relationships/oleObject" Target="../embeddings/oleObject82.bin"/><Relationship Id="rId5" Type="http://schemas.openxmlformats.org/officeDocument/2006/relationships/oleObject" Target="../embeddings/oleObject79.bin"/><Relationship Id="rId15" Type="http://schemas.openxmlformats.org/officeDocument/2006/relationships/oleObject" Target="../embeddings/oleObject84.bin"/><Relationship Id="rId10" Type="http://schemas.openxmlformats.org/officeDocument/2006/relationships/image" Target="../media/image86.emf"/><Relationship Id="rId4" Type="http://schemas.openxmlformats.org/officeDocument/2006/relationships/image" Target="../media/image83.emf"/><Relationship Id="rId9" Type="http://schemas.openxmlformats.org/officeDocument/2006/relationships/oleObject" Target="../embeddings/oleObject81.bin"/><Relationship Id="rId14" Type="http://schemas.openxmlformats.org/officeDocument/2006/relationships/image" Target="../media/image87.emf"/></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35.xml"/><Relationship Id="rId1" Type="http://schemas.openxmlformats.org/officeDocument/2006/relationships/vmlDrawing" Target="../drawings/vmlDrawing22.vml"/><Relationship Id="rId6" Type="http://schemas.openxmlformats.org/officeDocument/2006/relationships/image" Target="../media/image90.wmf"/><Relationship Id="rId5" Type="http://schemas.openxmlformats.org/officeDocument/2006/relationships/oleObject" Target="../embeddings/oleObject86.bin"/><Relationship Id="rId4" Type="http://schemas.openxmlformats.org/officeDocument/2006/relationships/notesSlide" Target="../notesSlides/notesSlide2.xml"/></Relationships>
</file>

<file path=ppt/slides/_rels/slide37.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slideLayout" Target="../slideLayouts/slideLayout19.xml"/><Relationship Id="rId7" Type="http://schemas.openxmlformats.org/officeDocument/2006/relationships/oleObject" Target="../embeddings/oleObject88.bin"/><Relationship Id="rId12" Type="http://schemas.openxmlformats.org/officeDocument/2006/relationships/image" Target="../media/image94.wmf"/><Relationship Id="rId2" Type="http://schemas.openxmlformats.org/officeDocument/2006/relationships/tags" Target="../tags/tag36.xml"/><Relationship Id="rId1" Type="http://schemas.openxmlformats.org/officeDocument/2006/relationships/vmlDrawing" Target="../drawings/vmlDrawing23.vml"/><Relationship Id="rId6" Type="http://schemas.openxmlformats.org/officeDocument/2006/relationships/image" Target="../media/image91.wmf"/><Relationship Id="rId11" Type="http://schemas.openxmlformats.org/officeDocument/2006/relationships/oleObject" Target="../embeddings/oleObject90.bin"/><Relationship Id="rId5" Type="http://schemas.openxmlformats.org/officeDocument/2006/relationships/oleObject" Target="../embeddings/oleObject87.bin"/><Relationship Id="rId10" Type="http://schemas.openxmlformats.org/officeDocument/2006/relationships/image" Target="../media/image93.wmf"/><Relationship Id="rId4" Type="http://schemas.openxmlformats.org/officeDocument/2006/relationships/notesSlide" Target="../notesSlides/notesSlide3.xml"/><Relationship Id="rId9" Type="http://schemas.openxmlformats.org/officeDocument/2006/relationships/oleObject" Target="../embeddings/oleObject89.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7.xml"/><Relationship Id="rId1" Type="http://schemas.openxmlformats.org/officeDocument/2006/relationships/tags" Target="../tags/tag37.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95.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97.emf"/><Relationship Id="rId5" Type="http://schemas.openxmlformats.org/officeDocument/2006/relationships/oleObject" Target="../embeddings/oleObject93.bin"/><Relationship Id="rId4" Type="http://schemas.openxmlformats.org/officeDocument/2006/relationships/image" Target="../media/image96.emf"/></Relationships>
</file>

<file path=ppt/slides/_rels/slide41.xml.rels><?xml version="1.0" encoding="UTF-8" standalone="yes"?>
<Relationships xmlns="http://schemas.openxmlformats.org/package/2006/relationships"><Relationship Id="rId8" Type="http://schemas.openxmlformats.org/officeDocument/2006/relationships/image" Target="../media/image100.emf"/><Relationship Id="rId13" Type="http://schemas.openxmlformats.org/officeDocument/2006/relationships/oleObject" Target="../embeddings/oleObject99.bin"/><Relationship Id="rId3" Type="http://schemas.openxmlformats.org/officeDocument/2006/relationships/oleObject" Target="../embeddings/oleObject94.bin"/><Relationship Id="rId7" Type="http://schemas.openxmlformats.org/officeDocument/2006/relationships/oleObject" Target="../embeddings/oleObject96.bin"/><Relationship Id="rId12" Type="http://schemas.openxmlformats.org/officeDocument/2006/relationships/image" Target="../media/image102.e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99.emf"/><Relationship Id="rId11" Type="http://schemas.openxmlformats.org/officeDocument/2006/relationships/oleObject" Target="../embeddings/oleObject98.bin"/><Relationship Id="rId5" Type="http://schemas.openxmlformats.org/officeDocument/2006/relationships/oleObject" Target="../embeddings/oleObject95.bin"/><Relationship Id="rId10" Type="http://schemas.openxmlformats.org/officeDocument/2006/relationships/image" Target="../media/image101.emf"/><Relationship Id="rId4" Type="http://schemas.openxmlformats.org/officeDocument/2006/relationships/image" Target="../media/image98.emf"/><Relationship Id="rId9" Type="http://schemas.openxmlformats.org/officeDocument/2006/relationships/oleObject" Target="../embeddings/oleObject97.bin"/><Relationship Id="rId14" Type="http://schemas.openxmlformats.org/officeDocument/2006/relationships/image" Target="../media/image103.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4.bin"/><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6.bin"/><Relationship Id="rId4" Type="http://schemas.openxmlformats.org/officeDocument/2006/relationships/image" Target="../media/image8.emf"/><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2.wmf"/><Relationship Id="rId5" Type="http://schemas.openxmlformats.org/officeDocument/2006/relationships/oleObject" Target="../embeddings/oleObject9.bin"/><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7.wmf"/><Relationship Id="rId3" Type="http://schemas.openxmlformats.org/officeDocument/2006/relationships/oleObject" Target="../embeddings/oleObject10.bin"/><Relationship Id="rId7" Type="http://schemas.openxmlformats.org/officeDocument/2006/relationships/image" Target="../media/image18.jpeg"/><Relationship Id="rId12"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emf"/><Relationship Id="rId11" Type="http://schemas.openxmlformats.org/officeDocument/2006/relationships/image" Target="../media/image16.wmf"/><Relationship Id="rId5" Type="http://schemas.openxmlformats.org/officeDocument/2006/relationships/oleObject" Target="../embeddings/oleObject11.bin"/><Relationship Id="rId10" Type="http://schemas.openxmlformats.org/officeDocument/2006/relationships/oleObject" Target="../embeddings/oleObject13.bin"/><Relationship Id="rId4" Type="http://schemas.openxmlformats.org/officeDocument/2006/relationships/image" Target="../media/image13.emf"/><Relationship Id="rId9"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3077" name="Text Box 5">
            <a:extLst>
              <a:ext uri="{FF2B5EF4-FFF2-40B4-BE49-F238E27FC236}">
                <a16:creationId xmlns:a16="http://schemas.microsoft.com/office/drawing/2014/main" xmlns="" id="{726C0C55-7F9F-4E92-AE05-840DC1181DF3}"/>
              </a:ext>
            </a:extLst>
          </p:cNvPr>
          <p:cNvSpPr txBox="1">
            <a:spLocks noChangeArrowheads="1"/>
          </p:cNvSpPr>
          <p:nvPr/>
        </p:nvSpPr>
        <p:spPr bwMode="auto">
          <a:xfrm>
            <a:off x="0" y="-76200"/>
            <a:ext cx="8748713" cy="823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kumimoji="1" lang="zh-CN" altLang="en-US" sz="4800">
                <a:solidFill>
                  <a:srgbClr val="0000CC"/>
                </a:solidFill>
                <a:latin typeface="隶书" panose="02010509060101010101" pitchFamily="49" charset="-122"/>
                <a:ea typeface="隶书" panose="02010509060101010101" pitchFamily="49" charset="-122"/>
              </a:rPr>
              <a:t>第二章 电阻电路的等效变换</a:t>
            </a:r>
          </a:p>
        </p:txBody>
      </p:sp>
      <p:sp>
        <p:nvSpPr>
          <p:cNvPr id="7171" name="Text Box 8">
            <a:hlinkClick r:id="rId3" action="ppaction://hlinksldjump"/>
            <a:extLst>
              <a:ext uri="{FF2B5EF4-FFF2-40B4-BE49-F238E27FC236}">
                <a16:creationId xmlns:a16="http://schemas.microsoft.com/office/drawing/2014/main" xmlns="" id="{60617270-37A9-43C8-9060-609555C204D6}"/>
              </a:ext>
            </a:extLst>
          </p:cNvPr>
          <p:cNvSpPr txBox="1">
            <a:spLocks noChangeArrowheads="1"/>
          </p:cNvSpPr>
          <p:nvPr/>
        </p:nvSpPr>
        <p:spPr bwMode="auto">
          <a:xfrm>
            <a:off x="2630488" y="1457325"/>
            <a:ext cx="54705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latin typeface="华文楷体" panose="02010600040101010101" pitchFamily="2" charset="-122"/>
                <a:ea typeface="华文楷体" panose="02010600040101010101" pitchFamily="2" charset="-122"/>
              </a:rPr>
              <a:t>引言</a:t>
            </a:r>
          </a:p>
        </p:txBody>
      </p:sp>
      <p:sp>
        <p:nvSpPr>
          <p:cNvPr id="7172" name="Text Box 10">
            <a:hlinkClick r:id="rId3" action="ppaction://hlinksldjump"/>
            <a:extLst>
              <a:ext uri="{FF2B5EF4-FFF2-40B4-BE49-F238E27FC236}">
                <a16:creationId xmlns:a16="http://schemas.microsoft.com/office/drawing/2014/main" xmlns="" id="{327CA71E-D94D-4816-B919-7DEF71DC8C22}"/>
              </a:ext>
            </a:extLst>
          </p:cNvPr>
          <p:cNvSpPr txBox="1">
            <a:spLocks noChangeArrowheads="1"/>
          </p:cNvSpPr>
          <p:nvPr/>
        </p:nvSpPr>
        <p:spPr bwMode="auto">
          <a:xfrm>
            <a:off x="1331913" y="1457325"/>
            <a:ext cx="9540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solidFill>
                  <a:srgbClr val="FF0000"/>
                </a:solidFill>
                <a:latin typeface="华文楷体" panose="02010600040101010101" pitchFamily="2" charset="-122"/>
                <a:ea typeface="华文楷体" panose="02010600040101010101" pitchFamily="2" charset="-122"/>
              </a:rPr>
              <a:t>2-1</a:t>
            </a:r>
          </a:p>
        </p:txBody>
      </p:sp>
      <p:sp>
        <p:nvSpPr>
          <p:cNvPr id="7173" name="Text Box 20">
            <a:hlinkClick r:id="" action="ppaction://noaction"/>
            <a:extLst>
              <a:ext uri="{FF2B5EF4-FFF2-40B4-BE49-F238E27FC236}">
                <a16:creationId xmlns:a16="http://schemas.microsoft.com/office/drawing/2014/main" xmlns="" id="{C022331F-4D60-4DA3-B4E1-0114011CBBC8}"/>
              </a:ext>
            </a:extLst>
          </p:cNvPr>
          <p:cNvSpPr txBox="1">
            <a:spLocks noChangeArrowheads="1"/>
          </p:cNvSpPr>
          <p:nvPr/>
        </p:nvSpPr>
        <p:spPr bwMode="auto">
          <a:xfrm>
            <a:off x="2630488" y="2025650"/>
            <a:ext cx="54705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latin typeface="华文楷体" panose="02010600040101010101" pitchFamily="2" charset="-122"/>
                <a:ea typeface="华文楷体" panose="02010600040101010101" pitchFamily="2" charset="-122"/>
              </a:rPr>
              <a:t>电路的等效变换</a:t>
            </a:r>
          </a:p>
        </p:txBody>
      </p:sp>
      <p:sp>
        <p:nvSpPr>
          <p:cNvPr id="7174" name="Text Box 22">
            <a:hlinkClick r:id="" action="ppaction://noaction"/>
            <a:extLst>
              <a:ext uri="{FF2B5EF4-FFF2-40B4-BE49-F238E27FC236}">
                <a16:creationId xmlns:a16="http://schemas.microsoft.com/office/drawing/2014/main" xmlns="" id="{40C9F1F0-7939-44B6-87BB-E4862B6A9342}"/>
              </a:ext>
            </a:extLst>
          </p:cNvPr>
          <p:cNvSpPr txBox="1">
            <a:spLocks noChangeArrowheads="1"/>
          </p:cNvSpPr>
          <p:nvPr/>
        </p:nvSpPr>
        <p:spPr bwMode="auto">
          <a:xfrm>
            <a:off x="1331913" y="2025650"/>
            <a:ext cx="10302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solidFill>
                  <a:srgbClr val="FF0000"/>
                </a:solidFill>
                <a:latin typeface="华文楷体" panose="02010600040101010101" pitchFamily="2" charset="-122"/>
                <a:ea typeface="华文楷体" panose="02010600040101010101" pitchFamily="2" charset="-122"/>
              </a:rPr>
              <a:t>2-2</a:t>
            </a:r>
          </a:p>
        </p:txBody>
      </p:sp>
      <p:sp>
        <p:nvSpPr>
          <p:cNvPr id="7175" name="Text Box 25">
            <a:hlinkClick r:id="rId4" action="ppaction://hlinksldjump"/>
            <a:extLst>
              <a:ext uri="{FF2B5EF4-FFF2-40B4-BE49-F238E27FC236}">
                <a16:creationId xmlns:a16="http://schemas.microsoft.com/office/drawing/2014/main" xmlns="" id="{83C176BF-E7CB-4C7B-8B43-AF5901604792}"/>
              </a:ext>
            </a:extLst>
          </p:cNvPr>
          <p:cNvSpPr txBox="1">
            <a:spLocks noChangeArrowheads="1"/>
          </p:cNvSpPr>
          <p:nvPr/>
        </p:nvSpPr>
        <p:spPr bwMode="auto">
          <a:xfrm>
            <a:off x="2630488" y="2608263"/>
            <a:ext cx="54705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latin typeface="华文楷体" panose="02010600040101010101" pitchFamily="2" charset="-122"/>
                <a:ea typeface="华文楷体" panose="02010600040101010101" pitchFamily="2" charset="-122"/>
              </a:rPr>
              <a:t>电阻的串联和并联</a:t>
            </a:r>
          </a:p>
        </p:txBody>
      </p:sp>
      <p:sp>
        <p:nvSpPr>
          <p:cNvPr id="7176" name="Text Box 27">
            <a:hlinkClick r:id="rId4" action="ppaction://hlinksldjump"/>
            <a:extLst>
              <a:ext uri="{FF2B5EF4-FFF2-40B4-BE49-F238E27FC236}">
                <a16:creationId xmlns:a16="http://schemas.microsoft.com/office/drawing/2014/main" xmlns="" id="{5F49F9B2-50DD-46EA-8CE7-A840D3676284}"/>
              </a:ext>
            </a:extLst>
          </p:cNvPr>
          <p:cNvSpPr txBox="1">
            <a:spLocks noChangeArrowheads="1"/>
          </p:cNvSpPr>
          <p:nvPr/>
        </p:nvSpPr>
        <p:spPr bwMode="auto">
          <a:xfrm>
            <a:off x="1331913" y="2608263"/>
            <a:ext cx="9540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solidFill>
                  <a:srgbClr val="FF0000"/>
                </a:solidFill>
                <a:latin typeface="华文楷体" panose="02010600040101010101" pitchFamily="2" charset="-122"/>
                <a:ea typeface="华文楷体" panose="02010600040101010101" pitchFamily="2" charset="-122"/>
              </a:rPr>
              <a:t>2-3</a:t>
            </a:r>
          </a:p>
        </p:txBody>
      </p:sp>
      <p:sp>
        <p:nvSpPr>
          <p:cNvPr id="7177" name="Text Box 30">
            <a:hlinkClick r:id="rId5" action="ppaction://hlinksldjump"/>
            <a:extLst>
              <a:ext uri="{FF2B5EF4-FFF2-40B4-BE49-F238E27FC236}">
                <a16:creationId xmlns:a16="http://schemas.microsoft.com/office/drawing/2014/main" xmlns="" id="{51772F2E-AF02-4622-9AFA-A1A03E0AC7EB}"/>
              </a:ext>
            </a:extLst>
          </p:cNvPr>
          <p:cNvSpPr txBox="1">
            <a:spLocks noChangeArrowheads="1"/>
          </p:cNvSpPr>
          <p:nvPr/>
        </p:nvSpPr>
        <p:spPr bwMode="auto">
          <a:xfrm>
            <a:off x="2630488" y="3176588"/>
            <a:ext cx="61182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latin typeface="华文楷体" panose="02010600040101010101" pitchFamily="2" charset="-122"/>
                <a:ea typeface="华文楷体" panose="02010600040101010101" pitchFamily="2" charset="-122"/>
              </a:rPr>
              <a:t>电阻的</a:t>
            </a:r>
            <a:r>
              <a:rPr lang="en-US" altLang="zh-CN">
                <a:solidFill>
                  <a:srgbClr val="FF0000"/>
                </a:solidFill>
                <a:latin typeface="华文楷体" panose="02010600040101010101" pitchFamily="2" charset="-122"/>
                <a:ea typeface="华文楷体" panose="02010600040101010101" pitchFamily="2" charset="-122"/>
              </a:rPr>
              <a:t>Y</a:t>
            </a:r>
            <a:r>
              <a:rPr lang="zh-CN" altLang="en-US">
                <a:solidFill>
                  <a:srgbClr val="FF0000"/>
                </a:solidFill>
                <a:latin typeface="华文楷体" panose="02010600040101010101" pitchFamily="2" charset="-122"/>
                <a:ea typeface="华文楷体" panose="02010600040101010101" pitchFamily="2" charset="-122"/>
              </a:rPr>
              <a:t>形联接和</a:t>
            </a:r>
            <a:r>
              <a:rPr kumimoji="1" lang="zh-CN" altLang="en-US">
                <a:solidFill>
                  <a:srgbClr val="FF0000"/>
                </a:solidFill>
                <a:latin typeface="华文楷体" panose="02010600040101010101" pitchFamily="2" charset="-122"/>
                <a:ea typeface="华文楷体" panose="02010600040101010101" pitchFamily="2" charset="-122"/>
                <a:sym typeface="Symbol" panose="05050102010706020507" pitchFamily="18" charset="2"/>
              </a:rPr>
              <a:t></a:t>
            </a:r>
            <a:r>
              <a:rPr lang="zh-CN" altLang="en-US">
                <a:solidFill>
                  <a:srgbClr val="FF0000"/>
                </a:solidFill>
                <a:latin typeface="华文楷体" panose="02010600040101010101" pitchFamily="2" charset="-122"/>
                <a:ea typeface="华文楷体" panose="02010600040101010101" pitchFamily="2" charset="-122"/>
              </a:rPr>
              <a:t>形联结的等效变换</a:t>
            </a:r>
          </a:p>
        </p:txBody>
      </p:sp>
      <p:sp>
        <p:nvSpPr>
          <p:cNvPr id="7178" name="Text Box 32">
            <a:hlinkClick r:id="rId5" action="ppaction://hlinksldjump"/>
            <a:extLst>
              <a:ext uri="{FF2B5EF4-FFF2-40B4-BE49-F238E27FC236}">
                <a16:creationId xmlns:a16="http://schemas.microsoft.com/office/drawing/2014/main" xmlns="" id="{CEA5E13A-2118-4F24-86F7-7B550847F38B}"/>
              </a:ext>
            </a:extLst>
          </p:cNvPr>
          <p:cNvSpPr txBox="1">
            <a:spLocks noChangeArrowheads="1"/>
          </p:cNvSpPr>
          <p:nvPr/>
        </p:nvSpPr>
        <p:spPr bwMode="auto">
          <a:xfrm>
            <a:off x="1219200" y="3176588"/>
            <a:ext cx="11382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solidFill>
                  <a:srgbClr val="FF0000"/>
                </a:solidFill>
                <a:latin typeface="华文楷体" panose="02010600040101010101" pitchFamily="2" charset="-122"/>
                <a:ea typeface="华文楷体" panose="02010600040101010101" pitchFamily="2" charset="-122"/>
              </a:rPr>
              <a:t>2-4</a:t>
            </a:r>
          </a:p>
        </p:txBody>
      </p:sp>
      <p:sp>
        <p:nvSpPr>
          <p:cNvPr id="7179" name="Text Box 35">
            <a:hlinkClick r:id="rId6" action="ppaction://hlinksldjump"/>
            <a:extLst>
              <a:ext uri="{FF2B5EF4-FFF2-40B4-BE49-F238E27FC236}">
                <a16:creationId xmlns:a16="http://schemas.microsoft.com/office/drawing/2014/main" xmlns="" id="{249A8535-5E8D-49A9-9EDB-21641C805A57}"/>
              </a:ext>
            </a:extLst>
          </p:cNvPr>
          <p:cNvSpPr txBox="1">
            <a:spLocks noChangeArrowheads="1"/>
          </p:cNvSpPr>
          <p:nvPr/>
        </p:nvSpPr>
        <p:spPr bwMode="auto">
          <a:xfrm>
            <a:off x="2630488" y="3760788"/>
            <a:ext cx="54705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latin typeface="华文楷体" panose="02010600040101010101" pitchFamily="2" charset="-122"/>
                <a:ea typeface="华文楷体" panose="02010600040101010101" pitchFamily="2" charset="-122"/>
              </a:rPr>
              <a:t>电压源、电流源的串联和并联</a:t>
            </a:r>
          </a:p>
        </p:txBody>
      </p:sp>
      <p:sp>
        <p:nvSpPr>
          <p:cNvPr id="7180" name="Text Box 37">
            <a:hlinkClick r:id="rId6" action="ppaction://hlinksldjump"/>
            <a:extLst>
              <a:ext uri="{FF2B5EF4-FFF2-40B4-BE49-F238E27FC236}">
                <a16:creationId xmlns:a16="http://schemas.microsoft.com/office/drawing/2014/main" xmlns="" id="{FB7A7962-F381-4CE1-8776-39B4EB8900E1}"/>
              </a:ext>
            </a:extLst>
          </p:cNvPr>
          <p:cNvSpPr txBox="1">
            <a:spLocks noChangeArrowheads="1"/>
          </p:cNvSpPr>
          <p:nvPr/>
        </p:nvSpPr>
        <p:spPr bwMode="auto">
          <a:xfrm>
            <a:off x="1219200" y="3760788"/>
            <a:ext cx="11382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solidFill>
                  <a:srgbClr val="FF0000"/>
                </a:solidFill>
                <a:latin typeface="华文楷体" panose="02010600040101010101" pitchFamily="2" charset="-122"/>
                <a:ea typeface="华文楷体" panose="02010600040101010101" pitchFamily="2" charset="-122"/>
              </a:rPr>
              <a:t>2-5</a:t>
            </a:r>
          </a:p>
        </p:txBody>
      </p:sp>
      <p:sp>
        <p:nvSpPr>
          <p:cNvPr id="7181" name="Text Box 40">
            <a:hlinkClick r:id="" action="ppaction://noaction"/>
            <a:extLst>
              <a:ext uri="{FF2B5EF4-FFF2-40B4-BE49-F238E27FC236}">
                <a16:creationId xmlns:a16="http://schemas.microsoft.com/office/drawing/2014/main" xmlns="" id="{2BAFF7BD-1336-41D0-B60C-5016ED2BB0F7}"/>
              </a:ext>
            </a:extLst>
          </p:cNvPr>
          <p:cNvSpPr txBox="1">
            <a:spLocks noChangeArrowheads="1"/>
          </p:cNvSpPr>
          <p:nvPr/>
        </p:nvSpPr>
        <p:spPr bwMode="auto">
          <a:xfrm>
            <a:off x="2630488" y="4337050"/>
            <a:ext cx="598011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latin typeface="华文楷体" panose="02010600040101010101" pitchFamily="2" charset="-122"/>
                <a:ea typeface="华文楷体" panose="02010600040101010101" pitchFamily="2" charset="-122"/>
              </a:rPr>
              <a:t>实际电源的两种模型及其等效变换</a:t>
            </a:r>
          </a:p>
        </p:txBody>
      </p:sp>
      <p:sp>
        <p:nvSpPr>
          <p:cNvPr id="7182" name="Text Box 42">
            <a:hlinkClick r:id="" action="ppaction://noaction"/>
            <a:extLst>
              <a:ext uri="{FF2B5EF4-FFF2-40B4-BE49-F238E27FC236}">
                <a16:creationId xmlns:a16="http://schemas.microsoft.com/office/drawing/2014/main" xmlns="" id="{64E3F197-4F5A-475B-B5A1-D190CC393944}"/>
              </a:ext>
            </a:extLst>
          </p:cNvPr>
          <p:cNvSpPr txBox="1">
            <a:spLocks noChangeArrowheads="1"/>
          </p:cNvSpPr>
          <p:nvPr/>
        </p:nvSpPr>
        <p:spPr bwMode="auto">
          <a:xfrm>
            <a:off x="1219200" y="4337050"/>
            <a:ext cx="11382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solidFill>
                  <a:srgbClr val="FF0000"/>
                </a:solidFill>
                <a:latin typeface="华文楷体" panose="02010600040101010101" pitchFamily="2" charset="-122"/>
                <a:ea typeface="华文楷体" panose="02010600040101010101" pitchFamily="2" charset="-122"/>
              </a:rPr>
              <a:t>2-6</a:t>
            </a:r>
          </a:p>
        </p:txBody>
      </p:sp>
      <p:sp>
        <p:nvSpPr>
          <p:cNvPr id="7183" name="Text Box 45">
            <a:hlinkClick r:id="" action="ppaction://noaction"/>
            <a:extLst>
              <a:ext uri="{FF2B5EF4-FFF2-40B4-BE49-F238E27FC236}">
                <a16:creationId xmlns:a16="http://schemas.microsoft.com/office/drawing/2014/main" xmlns="" id="{AE20C0EA-F48E-4EA6-8A0C-B5964FD9165D}"/>
              </a:ext>
            </a:extLst>
          </p:cNvPr>
          <p:cNvSpPr txBox="1">
            <a:spLocks noChangeArrowheads="1"/>
          </p:cNvSpPr>
          <p:nvPr/>
        </p:nvSpPr>
        <p:spPr bwMode="auto">
          <a:xfrm>
            <a:off x="2630488" y="4905375"/>
            <a:ext cx="54705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latin typeface="华文楷体" panose="02010600040101010101" pitchFamily="2" charset="-122"/>
                <a:ea typeface="华文楷体" panose="02010600040101010101" pitchFamily="2" charset="-122"/>
              </a:rPr>
              <a:t>输入电阻</a:t>
            </a:r>
          </a:p>
        </p:txBody>
      </p:sp>
      <p:sp>
        <p:nvSpPr>
          <p:cNvPr id="7184" name="Text Box 47">
            <a:hlinkClick r:id="" action="ppaction://noaction"/>
            <a:extLst>
              <a:ext uri="{FF2B5EF4-FFF2-40B4-BE49-F238E27FC236}">
                <a16:creationId xmlns:a16="http://schemas.microsoft.com/office/drawing/2014/main" xmlns="" id="{E1F8735A-1E3C-4A98-ACCF-C2EDF0097F0C}"/>
              </a:ext>
            </a:extLst>
          </p:cNvPr>
          <p:cNvSpPr txBox="1">
            <a:spLocks noChangeArrowheads="1"/>
          </p:cNvSpPr>
          <p:nvPr/>
        </p:nvSpPr>
        <p:spPr bwMode="auto">
          <a:xfrm>
            <a:off x="1295400" y="4905375"/>
            <a:ext cx="9540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solidFill>
                  <a:srgbClr val="FF0000"/>
                </a:solidFill>
                <a:latin typeface="华文楷体" panose="02010600040101010101" pitchFamily="2" charset="-122"/>
                <a:ea typeface="华文楷体" panose="02010600040101010101" pitchFamily="2" charset="-122"/>
              </a:rPr>
              <a:t>2-7</a:t>
            </a: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3077"/>
                                        </p:tgtEl>
                                        <p:attrNameLst>
                                          <p:attrName>style.visibility</p:attrName>
                                        </p:attrNameLst>
                                      </p:cBhvr>
                                      <p:to>
                                        <p:strVal val="visible"/>
                                      </p:to>
                                    </p:set>
                                    <p:anim calcmode="lin" valueType="num">
                                      <p:cBhvr additive="base">
                                        <p:cTn id="7" dur="500" fill="hold"/>
                                        <p:tgtEl>
                                          <p:spTgt spid="3077"/>
                                        </p:tgtEl>
                                        <p:attrNameLst>
                                          <p:attrName>ppt_x</p:attrName>
                                        </p:attrNameLst>
                                      </p:cBhvr>
                                      <p:tavLst>
                                        <p:tav tm="0">
                                          <p:val>
                                            <p:strVal val="0-#ppt_w/2"/>
                                          </p:val>
                                        </p:tav>
                                        <p:tav tm="100000">
                                          <p:val>
                                            <p:strVal val="#ppt_x"/>
                                          </p:val>
                                        </p:tav>
                                      </p:tavLst>
                                    </p:anim>
                                    <p:anim calcmode="lin" valueType="num">
                                      <p:cBhvr additive="base">
                                        <p:cTn id="8" dur="500" fill="hold"/>
                                        <p:tgtEl>
                                          <p:spTgt spid="307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矩形 5">
            <a:extLst>
              <a:ext uri="{FF2B5EF4-FFF2-40B4-BE49-F238E27FC236}">
                <a16:creationId xmlns:a16="http://schemas.microsoft.com/office/drawing/2014/main" xmlns="" id="{EFC229E8-4775-4D30-9FC4-29D26D9B8A12}"/>
              </a:ext>
            </a:extLst>
          </p:cNvPr>
          <p:cNvSpPr>
            <a:spLocks noChangeArrowheads="1"/>
          </p:cNvSpPr>
          <p:nvPr>
            <p:custDataLst>
              <p:tags r:id="rId2"/>
            </p:custDataLst>
          </p:nvPr>
        </p:nvSpPr>
        <p:spPr bwMode="auto">
          <a:xfrm>
            <a:off x="914400" y="428625"/>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FFFFFF"/>
                </a:solidFill>
                <a:round/>
                <a:headEnd/>
                <a:tailEnd/>
              </a14:hiddenLine>
            </a:ext>
          </a:extLst>
        </p:spPr>
        <p:txBody>
          <a:bodyPr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i="1">
                <a:latin typeface="Times New Roman" panose="02020603050405020304" pitchFamily="18" charset="0"/>
                <a:cs typeface="Times New Roman" panose="02020603050405020304" pitchFamily="18" charset="0"/>
              </a:rPr>
              <a:t>I</a:t>
            </a:r>
            <a:r>
              <a:rPr lang="en-US" altLang="zh-CN">
                <a:latin typeface="Times New Roman" panose="02020603050405020304" pitchFamily="18" charset="0"/>
                <a:cs typeface="Times New Roman" panose="02020603050405020304" pitchFamily="18" charset="0"/>
              </a:rPr>
              <a:t>= _______A</a:t>
            </a:r>
            <a:endParaRPr lang="zh-CN" altLang="en-US">
              <a:latin typeface="Times New Roman" panose="02020603050405020304" pitchFamily="18" charset="0"/>
              <a:cs typeface="Times New Roman" panose="02020603050405020304" pitchFamily="18" charset="0"/>
            </a:endParaRPr>
          </a:p>
        </p:txBody>
      </p:sp>
      <p:sp>
        <p:nvSpPr>
          <p:cNvPr id="26628" name="矩形 6">
            <a:extLst>
              <a:ext uri="{FF2B5EF4-FFF2-40B4-BE49-F238E27FC236}">
                <a16:creationId xmlns:a16="http://schemas.microsoft.com/office/drawing/2014/main" xmlns="" id="{3D6B4B9B-7E1A-4BDA-8669-BC5399EDA351}"/>
              </a:ext>
            </a:extLst>
          </p:cNvPr>
          <p:cNvSpPr>
            <a:spLocks noChangeArrowheads="1"/>
          </p:cNvSpPr>
          <p:nvPr>
            <p:custDataLst>
              <p:tags r:id="rId3"/>
            </p:custDataLst>
          </p:nvPr>
        </p:nvSpPr>
        <p:spPr bwMode="auto">
          <a:xfrm>
            <a:off x="1828800" y="2286000"/>
            <a:ext cx="51435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FFFFFF"/>
                </a:solidFill>
                <a:round/>
                <a:headEnd/>
                <a:tailEnd/>
              </a14:hiddenLine>
            </a:ext>
          </a:extLst>
        </p:spPr>
        <p:txBody>
          <a:bodyPr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sz="2600" b="0" dirty="0"/>
              <a:t>0</a:t>
            </a:r>
            <a:endParaRPr lang="zh-CN" altLang="en-US" sz="2600" b="0" dirty="0"/>
          </a:p>
        </p:txBody>
      </p:sp>
      <p:sp>
        <p:nvSpPr>
          <p:cNvPr id="26629" name="矩形 7">
            <a:extLst>
              <a:ext uri="{FF2B5EF4-FFF2-40B4-BE49-F238E27FC236}">
                <a16:creationId xmlns:a16="http://schemas.microsoft.com/office/drawing/2014/main" xmlns="" id="{B980F96E-9416-454F-9F19-4ACCB872D3BD}"/>
              </a:ext>
            </a:extLst>
          </p:cNvPr>
          <p:cNvSpPr>
            <a:spLocks noChangeArrowheads="1"/>
          </p:cNvSpPr>
          <p:nvPr>
            <p:custDataLst>
              <p:tags r:id="rId4"/>
            </p:custDataLst>
          </p:nvPr>
        </p:nvSpPr>
        <p:spPr bwMode="auto">
          <a:xfrm>
            <a:off x="1828800" y="3143250"/>
            <a:ext cx="9144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FFFFFF"/>
                </a:solidFill>
                <a:round/>
                <a:headEnd/>
                <a:tailEnd/>
              </a14:hiddenLine>
            </a:ext>
          </a:extLst>
        </p:spPr>
        <p:txBody>
          <a:bodyPr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sz="2600" b="0" dirty="0"/>
              <a:t>0.5</a:t>
            </a:r>
            <a:endParaRPr lang="zh-CN" altLang="en-US" sz="2600" b="0" dirty="0"/>
          </a:p>
        </p:txBody>
      </p:sp>
      <p:sp>
        <p:nvSpPr>
          <p:cNvPr id="26630" name="矩形 8">
            <a:extLst>
              <a:ext uri="{FF2B5EF4-FFF2-40B4-BE49-F238E27FC236}">
                <a16:creationId xmlns:a16="http://schemas.microsoft.com/office/drawing/2014/main" xmlns="" id="{8021B4FD-E442-426E-8BA2-46B63C00A35E}"/>
              </a:ext>
            </a:extLst>
          </p:cNvPr>
          <p:cNvSpPr>
            <a:spLocks noChangeArrowheads="1"/>
          </p:cNvSpPr>
          <p:nvPr>
            <p:custDataLst>
              <p:tags r:id="rId5"/>
            </p:custDataLst>
          </p:nvPr>
        </p:nvSpPr>
        <p:spPr bwMode="auto">
          <a:xfrm>
            <a:off x="1828800" y="4000500"/>
            <a:ext cx="9144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FFFFFF"/>
                </a:solidFill>
                <a:round/>
                <a:headEnd/>
                <a:tailEnd/>
              </a14:hiddenLine>
            </a:ext>
          </a:extLst>
        </p:spPr>
        <p:txBody>
          <a:bodyPr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sz="2600" b="0" dirty="0"/>
              <a:t>-0.5</a:t>
            </a:r>
            <a:endParaRPr lang="zh-CN" altLang="en-US" sz="2600" b="0" dirty="0"/>
          </a:p>
        </p:txBody>
      </p:sp>
      <p:sp>
        <p:nvSpPr>
          <p:cNvPr id="26631" name="矩形 9">
            <a:extLst>
              <a:ext uri="{FF2B5EF4-FFF2-40B4-BE49-F238E27FC236}">
                <a16:creationId xmlns:a16="http://schemas.microsoft.com/office/drawing/2014/main" xmlns="" id="{B9941313-8A21-42EE-BF78-52E44C3DF03E}"/>
              </a:ext>
            </a:extLst>
          </p:cNvPr>
          <p:cNvSpPr>
            <a:spLocks noChangeArrowheads="1"/>
          </p:cNvSpPr>
          <p:nvPr>
            <p:custDataLst>
              <p:tags r:id="rId6"/>
            </p:custDataLst>
          </p:nvPr>
        </p:nvSpPr>
        <p:spPr bwMode="auto">
          <a:xfrm>
            <a:off x="1828800" y="4857750"/>
            <a:ext cx="51435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FFFFFF"/>
                </a:solidFill>
                <a:round/>
                <a:headEnd/>
                <a:tailEnd/>
              </a14:hiddenLine>
            </a:ext>
          </a:extLst>
        </p:spPr>
        <p:txBody>
          <a:bodyPr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sz="2600" b="0"/>
              <a:t>1</a:t>
            </a:r>
            <a:endParaRPr lang="zh-CN" altLang="en-US" sz="2600" b="0"/>
          </a:p>
        </p:txBody>
      </p:sp>
      <p:sp>
        <p:nvSpPr>
          <p:cNvPr id="26632" name="椭圆 10">
            <a:extLst>
              <a:ext uri="{FF2B5EF4-FFF2-40B4-BE49-F238E27FC236}">
                <a16:creationId xmlns:a16="http://schemas.microsoft.com/office/drawing/2014/main" xmlns="" id="{4050EF90-8ED3-478C-8B1A-98D0CC559281}"/>
              </a:ext>
            </a:extLst>
          </p:cNvPr>
          <p:cNvSpPr>
            <a:spLocks noChangeAspect="1"/>
          </p:cNvSpPr>
          <p:nvPr>
            <p:custDataLst>
              <p:tags r:id="rId7"/>
            </p:custDataLst>
          </p:nvPr>
        </p:nvSpPr>
        <p:spPr bwMode="auto">
          <a:xfrm>
            <a:off x="1114425" y="2349500"/>
            <a:ext cx="514350" cy="514350"/>
          </a:xfrm>
          <a:prstGeom prst="ellipse">
            <a:avLst/>
          </a:prstGeom>
          <a:solidFill>
            <a:srgbClr val="808080"/>
          </a:solidFill>
          <a:ln w="12700" algn="ctr">
            <a:solidFill>
              <a:srgbClr val="000000"/>
            </a:solidFill>
            <a:round/>
            <a:headEnd/>
            <a:tailEnd/>
          </a:ln>
        </p:spPr>
        <p:txBody>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sz="1600" b="0">
                <a:solidFill>
                  <a:srgbClr val="FFFFFF"/>
                </a:solidFill>
              </a:rPr>
              <a:t>A</a:t>
            </a:r>
            <a:endParaRPr lang="zh-CN" altLang="en-US" sz="1600" b="0">
              <a:solidFill>
                <a:srgbClr val="FFFFFF"/>
              </a:solidFill>
            </a:endParaRPr>
          </a:p>
        </p:txBody>
      </p:sp>
      <p:sp>
        <p:nvSpPr>
          <p:cNvPr id="26633" name="椭圆 11">
            <a:extLst>
              <a:ext uri="{FF2B5EF4-FFF2-40B4-BE49-F238E27FC236}">
                <a16:creationId xmlns:a16="http://schemas.microsoft.com/office/drawing/2014/main" xmlns="" id="{55EB9FE9-3E4C-413E-96A0-B70DECA06950}"/>
              </a:ext>
            </a:extLst>
          </p:cNvPr>
          <p:cNvSpPr>
            <a:spLocks noChangeAspect="1"/>
          </p:cNvSpPr>
          <p:nvPr>
            <p:custDataLst>
              <p:tags r:id="rId8"/>
            </p:custDataLst>
          </p:nvPr>
        </p:nvSpPr>
        <p:spPr bwMode="auto">
          <a:xfrm>
            <a:off x="1114425" y="3206750"/>
            <a:ext cx="514350" cy="514350"/>
          </a:xfrm>
          <a:prstGeom prst="ellipse">
            <a:avLst/>
          </a:prstGeom>
          <a:solidFill>
            <a:srgbClr val="00FF00"/>
          </a:solidFill>
          <a:ln w="25400" algn="ctr">
            <a:solidFill>
              <a:srgbClr val="000000"/>
            </a:solidFill>
            <a:round/>
            <a:headEnd/>
            <a:tailEnd/>
          </a:ln>
        </p:spPr>
        <p:txBody>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sz="1600" b="0">
                <a:solidFill>
                  <a:srgbClr val="FFFFFF"/>
                </a:solidFill>
              </a:rPr>
              <a:t>B</a:t>
            </a:r>
            <a:endParaRPr lang="zh-CN" altLang="en-US" sz="1600" b="0">
              <a:solidFill>
                <a:srgbClr val="FFFFFF"/>
              </a:solidFill>
            </a:endParaRPr>
          </a:p>
        </p:txBody>
      </p:sp>
      <p:sp>
        <p:nvSpPr>
          <p:cNvPr id="26634" name="椭圆 12">
            <a:extLst>
              <a:ext uri="{FF2B5EF4-FFF2-40B4-BE49-F238E27FC236}">
                <a16:creationId xmlns:a16="http://schemas.microsoft.com/office/drawing/2014/main" xmlns="" id="{D30669E6-BD3A-4272-982B-F4E517C3D852}"/>
              </a:ext>
            </a:extLst>
          </p:cNvPr>
          <p:cNvSpPr>
            <a:spLocks noChangeAspect="1"/>
          </p:cNvSpPr>
          <p:nvPr>
            <p:custDataLst>
              <p:tags r:id="rId9"/>
            </p:custDataLst>
          </p:nvPr>
        </p:nvSpPr>
        <p:spPr bwMode="auto">
          <a:xfrm>
            <a:off x="1114425" y="4064000"/>
            <a:ext cx="514350" cy="514350"/>
          </a:xfrm>
          <a:prstGeom prst="ellipse">
            <a:avLst/>
          </a:prstGeom>
          <a:solidFill>
            <a:srgbClr val="808080"/>
          </a:solidFill>
          <a:ln w="12700" algn="ctr">
            <a:solidFill>
              <a:srgbClr val="000000"/>
            </a:solidFill>
            <a:round/>
            <a:headEnd/>
            <a:tailEnd/>
          </a:ln>
        </p:spPr>
        <p:txBody>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sz="1600" b="0">
                <a:solidFill>
                  <a:srgbClr val="FFFFFF"/>
                </a:solidFill>
              </a:rPr>
              <a:t>C</a:t>
            </a:r>
            <a:endParaRPr lang="zh-CN" altLang="en-US" sz="1600" b="0">
              <a:solidFill>
                <a:srgbClr val="FFFFFF"/>
              </a:solidFill>
            </a:endParaRPr>
          </a:p>
        </p:txBody>
      </p:sp>
      <p:sp>
        <p:nvSpPr>
          <p:cNvPr id="26635" name="椭圆 13">
            <a:extLst>
              <a:ext uri="{FF2B5EF4-FFF2-40B4-BE49-F238E27FC236}">
                <a16:creationId xmlns:a16="http://schemas.microsoft.com/office/drawing/2014/main" xmlns="" id="{73208D0F-051B-4825-B856-9B2935C1E21B}"/>
              </a:ext>
            </a:extLst>
          </p:cNvPr>
          <p:cNvSpPr>
            <a:spLocks noChangeAspect="1"/>
          </p:cNvSpPr>
          <p:nvPr>
            <p:custDataLst>
              <p:tags r:id="rId10"/>
            </p:custDataLst>
          </p:nvPr>
        </p:nvSpPr>
        <p:spPr bwMode="auto">
          <a:xfrm>
            <a:off x="1114425" y="4921250"/>
            <a:ext cx="514350" cy="514350"/>
          </a:xfrm>
          <a:prstGeom prst="ellipse">
            <a:avLst/>
          </a:prstGeom>
          <a:solidFill>
            <a:srgbClr val="808080"/>
          </a:solidFill>
          <a:ln w="12700" algn="ctr">
            <a:solidFill>
              <a:srgbClr val="000000"/>
            </a:solidFill>
            <a:round/>
            <a:headEnd/>
            <a:tailEnd/>
          </a:ln>
        </p:spPr>
        <p:txBody>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sz="1600" b="0">
                <a:solidFill>
                  <a:srgbClr val="FFFFFF"/>
                </a:solidFill>
              </a:rPr>
              <a:t>D</a:t>
            </a:r>
            <a:endParaRPr lang="zh-CN" altLang="en-US" sz="1600" b="0">
              <a:solidFill>
                <a:srgbClr val="FFFFFF"/>
              </a:solidFill>
            </a:endParaRPr>
          </a:p>
        </p:txBody>
      </p:sp>
      <p:sp>
        <p:nvSpPr>
          <p:cNvPr id="26636" name="矩形: 圆角 14">
            <a:extLst>
              <a:ext uri="{FF2B5EF4-FFF2-40B4-BE49-F238E27FC236}">
                <a16:creationId xmlns:a16="http://schemas.microsoft.com/office/drawing/2014/main" xmlns="" id="{2A330B5C-71D2-4034-BDCB-FD46FE5D47E3}"/>
              </a:ext>
            </a:extLst>
          </p:cNvPr>
          <p:cNvSpPr>
            <a:spLocks noChangeArrowheads="1"/>
          </p:cNvSpPr>
          <p:nvPr>
            <p:custDataLst>
              <p:tags r:id="rId11"/>
            </p:custDataLst>
          </p:nvPr>
        </p:nvSpPr>
        <p:spPr bwMode="auto">
          <a:xfrm>
            <a:off x="5929313" y="4873625"/>
            <a:ext cx="1543050" cy="411163"/>
          </a:xfrm>
          <a:prstGeom prst="roundRect">
            <a:avLst>
              <a:gd name="adj" fmla="val 16667"/>
            </a:avLst>
          </a:prstGeom>
          <a:solidFill>
            <a:srgbClr val="808080"/>
          </a:solidFill>
          <a:ln w="38100" algn="ctr">
            <a:solidFill>
              <a:srgbClr val="000000"/>
            </a:solidFill>
            <a:round/>
            <a:headEnd/>
            <a:tailEnd/>
          </a:ln>
        </p:spPr>
        <p:txBody>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zh-CN" altLang="en-US" sz="1600" b="0">
                <a:solidFill>
                  <a:srgbClr val="FFFFFF"/>
                </a:solidFill>
              </a:rPr>
              <a:t>提交</a:t>
            </a:r>
          </a:p>
        </p:txBody>
      </p:sp>
      <p:pic>
        <p:nvPicPr>
          <p:cNvPr id="7" name="图片 6">
            <a:extLst>
              <a:ext uri="{FF2B5EF4-FFF2-40B4-BE49-F238E27FC236}">
                <a16:creationId xmlns:a16="http://schemas.microsoft.com/office/drawing/2014/main" xmlns="" id="{2330F262-1BF8-42AA-ACE7-FF21EFF0F560}"/>
              </a:ext>
            </a:extLst>
          </p:cNvPr>
          <p:cNvPicPr>
            <a:picLocks noChangeAspect="1"/>
          </p:cNvPicPr>
          <p:nvPr/>
        </p:nvPicPr>
        <p:blipFill>
          <a:blip r:embed="rId19"/>
          <a:stretch>
            <a:fillRect/>
          </a:stretch>
        </p:blipFill>
        <p:spPr>
          <a:xfrm>
            <a:off x="4797607" y="1620040"/>
            <a:ext cx="3050994" cy="2161140"/>
          </a:xfrm>
          <a:prstGeom prst="rect">
            <a:avLst/>
          </a:prstGeom>
        </p:spPr>
      </p:pic>
      <p:grpSp>
        <p:nvGrpSpPr>
          <p:cNvPr id="6" name="组合 5">
            <a:extLst>
              <a:ext uri="{FF2B5EF4-FFF2-40B4-BE49-F238E27FC236}">
                <a16:creationId xmlns:a16="http://schemas.microsoft.com/office/drawing/2014/main" xmlns="" id="{B9B55954-DFBA-4877-8AB2-C2646EA5D8AB}"/>
              </a:ext>
            </a:extLst>
          </p:cNvPr>
          <p:cNvGrpSpPr/>
          <p:nvPr>
            <p:custDataLst>
              <p:tags r:id="rId12"/>
            </p:custDataLst>
          </p:nvPr>
        </p:nvGrpSpPr>
        <p:grpSpPr>
          <a:xfrm>
            <a:off x="0" y="0"/>
            <a:ext cx="9144000" cy="635000"/>
            <a:chOff x="0" y="0"/>
            <a:chExt cx="9144000" cy="635000"/>
          </a:xfrm>
        </p:grpSpPr>
        <p:sp>
          <p:nvSpPr>
            <p:cNvPr id="4" name="TitleBackground">
              <a:extLst>
                <a:ext uri="{FF2B5EF4-FFF2-40B4-BE49-F238E27FC236}">
                  <a16:creationId xmlns:a16="http://schemas.microsoft.com/office/drawing/2014/main" xmlns="" id="{AE115A4C-123B-4EBF-8EAF-425B36003080}"/>
                </a:ext>
              </a:extLst>
            </p:cNvPr>
            <p:cNvSpPr/>
            <p:nvPr>
              <p:custDataLst>
                <p:tags r:id="rId14"/>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26639" name="ColorBlock">
              <a:extLst>
                <a:ext uri="{FF2B5EF4-FFF2-40B4-BE49-F238E27FC236}">
                  <a16:creationId xmlns:a16="http://schemas.microsoft.com/office/drawing/2014/main" xmlns="" id="{02552734-C37A-4569-AC05-B37DD3279C35}"/>
                </a:ext>
              </a:extLst>
            </p:cNvPr>
            <p:cNvSpPr>
              <a:spLocks noChangeArrowheads="1"/>
            </p:cNvSpPr>
            <p:nvPr>
              <p:custDataLst>
                <p:tags r:id="rId15"/>
              </p:custDataLst>
            </p:nvPr>
          </p:nvSpPr>
          <p:spPr bwMode="auto">
            <a:xfrm>
              <a:off x="0" y="0"/>
              <a:ext cx="254000" cy="635000"/>
            </a:xfrm>
            <a:prstGeom prst="rect">
              <a:avLst/>
            </a:prstGeom>
            <a:solidFill>
              <a:srgbClr val="639EF4"/>
            </a:solidFill>
            <a:ln>
              <a:noFill/>
            </a:ln>
            <a:extLst>
              <a:ext uri="{91240B29-F687-4F45-9708-019B960494DF}">
                <a14:hiddenLine xmlns:a14="http://schemas.microsoft.com/office/drawing/2010/main" w="9525" algn="ctr">
                  <a:solidFill>
                    <a:schemeClr val="tx1"/>
                  </a:solidFill>
                  <a:round/>
                  <a:headEnd/>
                  <a:tailEnd/>
                </a14:hiddenLine>
              </a:ext>
            </a:extLst>
          </p:spPr>
          <p:txBody>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sz="1800" b="0">
                <a:solidFill>
                  <a:schemeClr val="tx1"/>
                </a:solidFill>
              </a:endParaRPr>
            </a:p>
          </p:txBody>
        </p:sp>
        <p:sp>
          <p:nvSpPr>
            <p:cNvPr id="26640" name="TypeText">
              <a:extLst>
                <a:ext uri="{FF2B5EF4-FFF2-40B4-BE49-F238E27FC236}">
                  <a16:creationId xmlns:a16="http://schemas.microsoft.com/office/drawing/2014/main" xmlns="" id="{0CD97C0F-A008-4DAD-85CF-EEFACA7AE825}"/>
                </a:ext>
              </a:extLst>
            </p:cNvPr>
            <p:cNvSpPr>
              <a:spLocks noChangeArrowheads="1"/>
            </p:cNvSpPr>
            <p:nvPr>
              <p:custDataLst>
                <p:tags r:id="rId16"/>
              </p:custDataLst>
            </p:nvPr>
          </p:nvSpPr>
          <p:spPr bwMode="auto">
            <a:xfrm>
              <a:off x="254000" y="0"/>
              <a:ext cx="1270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FFFFFF"/>
                  </a:solidFill>
                  <a:round/>
                  <a:headEnd/>
                  <a:tailEnd/>
                </a14:hiddenLine>
              </a:ext>
            </a:extLst>
          </p:spPr>
          <p:txBody>
            <a:bodyPr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zh-CN" altLang="en-US">
                  <a:latin typeface="华文楷体" panose="02010600040101010101" pitchFamily="2" charset="-122"/>
                  <a:ea typeface="华文楷体" panose="02010600040101010101" pitchFamily="2" charset="-122"/>
                </a:rPr>
                <a:t>单选题</a:t>
              </a:r>
            </a:p>
          </p:txBody>
        </p:sp>
        <p:sp>
          <p:nvSpPr>
            <p:cNvPr id="5" name="TipText">
              <a:extLst>
                <a:ext uri="{FF2B5EF4-FFF2-40B4-BE49-F238E27FC236}">
                  <a16:creationId xmlns:a16="http://schemas.microsoft.com/office/drawing/2014/main" xmlns="" id="{70D611C2-39C4-4811-BB4E-6E4DEFF9376E}"/>
                </a:ext>
              </a:extLst>
            </p:cNvPr>
            <p:cNvSpPr txBox="1"/>
            <p:nvPr>
              <p:custDataLst>
                <p:tags r:id="rId17"/>
              </p:custDataLst>
            </p:nvPr>
          </p:nvSpPr>
          <p:spPr>
            <a:xfrm>
              <a:off x="1592580"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0.5</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xmlns="" id="{26AF7E60-6448-4986-9703-7933C53679F1}"/>
              </a:ext>
            </a:extLst>
          </p:cNvPr>
          <p:cNvPicPr>
            <a:picLocks/>
          </p:cNvPicPr>
          <p:nvPr>
            <p:custDataLst>
              <p:tags r:id="rId13"/>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18" name="Object 2">
            <a:extLst>
              <a:ext uri="{FF2B5EF4-FFF2-40B4-BE49-F238E27FC236}">
                <a16:creationId xmlns:a16="http://schemas.microsoft.com/office/drawing/2014/main" xmlns="" id="{0E43DE5B-83CC-4CF3-8C1E-3AF94805EC54}"/>
              </a:ext>
            </a:extLst>
          </p:cNvPr>
          <p:cNvGraphicFramePr>
            <a:graphicFrameLocks noGrp="1" noChangeAspect="1"/>
          </p:cNvGraphicFramePr>
          <p:nvPr>
            <p:ph sz="half" idx="1"/>
          </p:nvPr>
        </p:nvGraphicFramePr>
        <p:xfrm>
          <a:off x="1143000" y="2514600"/>
          <a:ext cx="2743200" cy="771525"/>
        </p:xfrm>
        <a:graphic>
          <a:graphicData uri="http://schemas.openxmlformats.org/presentationml/2006/ole">
            <mc:AlternateContent xmlns:mc="http://schemas.openxmlformats.org/markup-compatibility/2006">
              <mc:Choice xmlns:v="urn:schemas-microsoft-com:vml" Requires="v">
                <p:oleObj spid="_x0000_s34898" name="Equation" r:id="rId3" imgW="812447" imgH="228501" progId="Equation.DSMT4">
                  <p:embed/>
                </p:oleObj>
              </mc:Choice>
              <mc:Fallback>
                <p:oleObj name="Equation" r:id="rId3" imgW="812447" imgH="228501" progId="Equation.DSMT4">
                  <p:embed/>
                  <p:pic>
                    <p:nvPicPr>
                      <p:cNvPr id="0" name="Object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514600"/>
                        <a:ext cx="2743200"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19" name="Object 3">
            <a:extLst>
              <a:ext uri="{FF2B5EF4-FFF2-40B4-BE49-F238E27FC236}">
                <a16:creationId xmlns:a16="http://schemas.microsoft.com/office/drawing/2014/main" xmlns="" id="{9C34829D-38B4-4485-94F7-C158165D6F61}"/>
              </a:ext>
            </a:extLst>
          </p:cNvPr>
          <p:cNvGraphicFramePr>
            <a:graphicFrameLocks noGrp="1" noChangeAspect="1"/>
          </p:cNvGraphicFramePr>
          <p:nvPr>
            <p:ph sz="quarter" idx="2"/>
          </p:nvPr>
        </p:nvGraphicFramePr>
        <p:xfrm>
          <a:off x="4419600" y="2209800"/>
          <a:ext cx="4191000" cy="2506663"/>
        </p:xfrm>
        <a:graphic>
          <a:graphicData uri="http://schemas.openxmlformats.org/presentationml/2006/ole">
            <mc:AlternateContent xmlns:mc="http://schemas.openxmlformats.org/markup-compatibility/2006">
              <mc:Choice xmlns:v="urn:schemas-microsoft-com:vml" Requires="v">
                <p:oleObj spid="_x0000_s34899" name="Visio" r:id="rId5" imgW="1512875" imgH="905384" progId="Visio.Drawing.11">
                  <p:embed/>
                </p:oleObj>
              </mc:Choice>
              <mc:Fallback>
                <p:oleObj name="Visio" r:id="rId5" imgW="1512875" imgH="905384" progId="Visio.Drawing.11">
                  <p:embed/>
                  <p:pic>
                    <p:nvPicPr>
                      <p:cNvPr id="0" name="Object 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2209800"/>
                        <a:ext cx="4191000" cy="250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0" name="Rectangle 5">
            <a:extLst>
              <a:ext uri="{FF2B5EF4-FFF2-40B4-BE49-F238E27FC236}">
                <a16:creationId xmlns:a16="http://schemas.microsoft.com/office/drawing/2014/main" xmlns="" id="{64BC9727-89F1-45CF-BA29-1665E2054470}"/>
              </a:ext>
            </a:extLst>
          </p:cNvPr>
          <p:cNvSpPr>
            <a:spLocks noChangeArrowheads="1"/>
          </p:cNvSpPr>
          <p:nvPr/>
        </p:nvSpPr>
        <p:spPr bwMode="auto">
          <a:xfrm>
            <a:off x="304800" y="1871663"/>
            <a:ext cx="1841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34821" name="Object 7">
            <a:extLst>
              <a:ext uri="{FF2B5EF4-FFF2-40B4-BE49-F238E27FC236}">
                <a16:creationId xmlns:a16="http://schemas.microsoft.com/office/drawing/2014/main" xmlns="" id="{3D3FA727-F2B3-4C9E-860C-7AE7B01DE5BD}"/>
              </a:ext>
            </a:extLst>
          </p:cNvPr>
          <p:cNvGraphicFramePr>
            <a:graphicFrameLocks noGrp="1" noChangeAspect="1"/>
          </p:cNvGraphicFramePr>
          <p:nvPr>
            <p:ph sz="quarter" idx="3"/>
          </p:nvPr>
        </p:nvGraphicFramePr>
        <p:xfrm>
          <a:off x="990600" y="3657600"/>
          <a:ext cx="3429000" cy="744538"/>
        </p:xfrm>
        <a:graphic>
          <a:graphicData uri="http://schemas.openxmlformats.org/presentationml/2006/ole">
            <mc:AlternateContent xmlns:mc="http://schemas.openxmlformats.org/markup-compatibility/2006">
              <mc:Choice xmlns:v="urn:schemas-microsoft-com:vml" Requires="v">
                <p:oleObj spid="_x0000_s34900" name="Equation" r:id="rId7" imgW="1054100" imgH="228600" progId="Equation.DSMT4">
                  <p:embed/>
                </p:oleObj>
              </mc:Choice>
              <mc:Fallback>
                <p:oleObj name="Equation" r:id="rId7" imgW="1054100" imgH="228600" progId="Equation.DSMT4">
                  <p:embed/>
                  <p:pic>
                    <p:nvPicPr>
                      <p:cNvPr id="0" name="Object 7"/>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3657600"/>
                        <a:ext cx="3429000" cy="74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2" name="Rectangle 8">
            <a:extLst>
              <a:ext uri="{FF2B5EF4-FFF2-40B4-BE49-F238E27FC236}">
                <a16:creationId xmlns:a16="http://schemas.microsoft.com/office/drawing/2014/main" xmlns="" id="{7671B54D-AB9C-4961-89C0-E36C78CCDDDC}"/>
              </a:ext>
            </a:extLst>
          </p:cNvPr>
          <p:cNvSpPr>
            <a:spLocks noChangeArrowheads="1"/>
          </p:cNvSpPr>
          <p:nvPr/>
        </p:nvSpPr>
        <p:spPr bwMode="auto">
          <a:xfrm>
            <a:off x="609600" y="4876800"/>
            <a:ext cx="8077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nSpc>
                <a:spcPts val="4000"/>
              </a:lnSpc>
              <a:spcBef>
                <a:spcPct val="20000"/>
              </a:spcBef>
            </a:pPr>
            <a:r>
              <a:rPr lang="zh-CN" altLang="en-US">
                <a:latin typeface="Times New Roman" panose="02020603050405020304" pitchFamily="18" charset="0"/>
                <a:ea typeface="华文楷体" panose="02010600040101010101" pitchFamily="2" charset="-122"/>
                <a:cs typeface="Times New Roman" panose="02020603050405020304" pitchFamily="18" charset="0"/>
              </a:rPr>
              <a:t>电压或电流中只有两个量是独立的</a:t>
            </a:r>
          </a:p>
        </p:txBody>
      </p:sp>
      <p:sp>
        <p:nvSpPr>
          <p:cNvPr id="34823" name="Rectangle 9">
            <a:extLst>
              <a:ext uri="{FF2B5EF4-FFF2-40B4-BE49-F238E27FC236}">
                <a16:creationId xmlns:a16="http://schemas.microsoft.com/office/drawing/2014/main" xmlns="" id="{3C40D2C8-C5E3-414D-906F-54F89830E66E}"/>
              </a:ext>
            </a:extLst>
          </p:cNvPr>
          <p:cNvSpPr>
            <a:spLocks noChangeArrowheads="1"/>
          </p:cNvSpPr>
          <p:nvPr/>
        </p:nvSpPr>
        <p:spPr bwMode="auto">
          <a:xfrm>
            <a:off x="457200" y="1143000"/>
            <a:ext cx="8077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nSpc>
                <a:spcPts val="4000"/>
              </a:lnSpc>
              <a:spcBef>
                <a:spcPct val="20000"/>
              </a:spcBef>
            </a:pPr>
            <a:r>
              <a:rPr lang="en-US" altLang="zh-CN" sz="320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320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三端网络一般表示符号</a:t>
            </a:r>
            <a:endParaRPr lang="en-US" altLang="zh-CN" sz="3200">
              <a:solidFill>
                <a:srgbClr val="000099"/>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70346" name="Text Box 10">
            <a:extLst>
              <a:ext uri="{FF2B5EF4-FFF2-40B4-BE49-F238E27FC236}">
                <a16:creationId xmlns:a16="http://schemas.microsoft.com/office/drawing/2014/main" xmlns="" id="{FF8317D8-A121-471F-96A4-81672037B137}"/>
              </a:ext>
            </a:extLst>
          </p:cNvPr>
          <p:cNvSpPr txBox="1">
            <a:spLocks noChangeArrowheads="1"/>
          </p:cNvSpPr>
          <p:nvPr/>
        </p:nvSpPr>
        <p:spPr bwMode="auto">
          <a:xfrm>
            <a:off x="0" y="0"/>
            <a:ext cx="914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36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§2-4 </a:t>
            </a:r>
            <a:r>
              <a:rPr kumimoji="1" lang="zh-CN" altLang="en-US" sz="36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电阻的</a:t>
            </a:r>
            <a:r>
              <a:rPr kumimoji="1" lang="en-US" altLang="zh-CN" sz="36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3" panose="05040102010807070707" pitchFamily="18" charset="2"/>
              </a:rPr>
              <a:t>Y</a:t>
            </a:r>
            <a:r>
              <a:rPr kumimoji="1" lang="zh-CN" altLang="en-US" sz="36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3" panose="05040102010807070707" pitchFamily="18" charset="2"/>
              </a:rPr>
              <a:t>形联结和</a:t>
            </a:r>
            <a:r>
              <a:rPr kumimoji="1" lang="zh-CN" altLang="en-US" sz="36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形</a:t>
            </a:r>
            <a:r>
              <a:rPr kumimoji="1" lang="zh-CN" altLang="en-US" sz="36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3" panose="05040102010807070707" pitchFamily="18" charset="2"/>
              </a:rPr>
              <a:t>联结的</a:t>
            </a:r>
            <a:r>
              <a:rPr kumimoji="1" lang="zh-CN" altLang="en-US" sz="36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等效变换</a:t>
            </a:r>
          </a:p>
        </p:txBody>
      </p:sp>
      <p:sp>
        <p:nvSpPr>
          <p:cNvPr id="270347" name="Oval 11">
            <a:extLst>
              <a:ext uri="{FF2B5EF4-FFF2-40B4-BE49-F238E27FC236}">
                <a16:creationId xmlns:a16="http://schemas.microsoft.com/office/drawing/2014/main" xmlns="" id="{E877E166-4D7A-47CF-A181-573C707CD302}"/>
              </a:ext>
            </a:extLst>
          </p:cNvPr>
          <p:cNvSpPr>
            <a:spLocks noChangeArrowheads="1"/>
          </p:cNvSpPr>
          <p:nvPr/>
        </p:nvSpPr>
        <p:spPr bwMode="auto">
          <a:xfrm>
            <a:off x="5334000" y="1752600"/>
            <a:ext cx="2286000" cy="2057400"/>
          </a:xfrm>
          <a:prstGeom prst="ellipse">
            <a:avLst/>
          </a:prstGeom>
          <a:noFill/>
          <a:ln w="28575">
            <a:solidFill>
              <a:srgbClr val="FF33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70351" name="Arc 15">
            <a:extLst>
              <a:ext uri="{FF2B5EF4-FFF2-40B4-BE49-F238E27FC236}">
                <a16:creationId xmlns:a16="http://schemas.microsoft.com/office/drawing/2014/main" xmlns="" id="{0722BF1A-A961-40CF-8067-9158CF87CC1D}"/>
              </a:ext>
            </a:extLst>
          </p:cNvPr>
          <p:cNvSpPr>
            <a:spLocks/>
          </p:cNvSpPr>
          <p:nvPr/>
        </p:nvSpPr>
        <p:spPr bwMode="auto">
          <a:xfrm rot="13342312" flipV="1">
            <a:off x="5397500" y="1379538"/>
            <a:ext cx="2208213" cy="1905000"/>
          </a:xfrm>
          <a:custGeom>
            <a:avLst/>
            <a:gdLst>
              <a:gd name="T0" fmla="*/ 0 w 27214"/>
              <a:gd name="T1" fmla="*/ 2990533 h 30007"/>
              <a:gd name="T2" fmla="*/ 167967242 w 27214"/>
              <a:gd name="T3" fmla="*/ 120939281 h 30007"/>
              <a:gd name="T4" fmla="*/ 36963184 w 27214"/>
              <a:gd name="T5" fmla="*/ 87055967 h 30007"/>
              <a:gd name="T6" fmla="*/ 0 60000 65536"/>
              <a:gd name="T7" fmla="*/ 0 60000 65536"/>
              <a:gd name="T8" fmla="*/ 0 60000 65536"/>
            </a:gdLst>
            <a:ahLst/>
            <a:cxnLst>
              <a:cxn ang="T6">
                <a:pos x="T0" y="T1"/>
              </a:cxn>
              <a:cxn ang="T7">
                <a:pos x="T2" y="T3"/>
              </a:cxn>
              <a:cxn ang="T8">
                <a:pos x="T4" y="T5"/>
              </a:cxn>
            </a:cxnLst>
            <a:rect l="0" t="0" r="r" b="b"/>
            <a:pathLst>
              <a:path w="27214" h="30007" fill="none" extrusionOk="0">
                <a:moveTo>
                  <a:pt x="0" y="742"/>
                </a:moveTo>
                <a:cubicBezTo>
                  <a:pt x="1830" y="249"/>
                  <a:pt x="3718" y="0"/>
                  <a:pt x="5614" y="0"/>
                </a:cubicBezTo>
                <a:cubicBezTo>
                  <a:pt x="17543" y="0"/>
                  <a:pt x="27214" y="9670"/>
                  <a:pt x="27214" y="21600"/>
                </a:cubicBezTo>
                <a:cubicBezTo>
                  <a:pt x="27214" y="24487"/>
                  <a:pt x="26634" y="27346"/>
                  <a:pt x="25510" y="30006"/>
                </a:cubicBezTo>
              </a:path>
              <a:path w="27214" h="30007" stroke="0" extrusionOk="0">
                <a:moveTo>
                  <a:pt x="0" y="742"/>
                </a:moveTo>
                <a:cubicBezTo>
                  <a:pt x="1830" y="249"/>
                  <a:pt x="3718" y="0"/>
                  <a:pt x="5614" y="0"/>
                </a:cubicBezTo>
                <a:cubicBezTo>
                  <a:pt x="17543" y="0"/>
                  <a:pt x="27214" y="9670"/>
                  <a:pt x="27214" y="21600"/>
                </a:cubicBezTo>
                <a:cubicBezTo>
                  <a:pt x="27214" y="24487"/>
                  <a:pt x="26634" y="27346"/>
                  <a:pt x="25510" y="30006"/>
                </a:cubicBezTo>
                <a:lnTo>
                  <a:pt x="5614" y="21600"/>
                </a:lnTo>
                <a:lnTo>
                  <a:pt x="0" y="742"/>
                </a:lnTo>
                <a:close/>
              </a:path>
            </a:pathLst>
          </a:custGeom>
          <a:noFill/>
          <a:ln w="19050">
            <a:solidFill>
              <a:srgbClr val="3333CC"/>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0352" name="Arc 16">
            <a:extLst>
              <a:ext uri="{FF2B5EF4-FFF2-40B4-BE49-F238E27FC236}">
                <a16:creationId xmlns:a16="http://schemas.microsoft.com/office/drawing/2014/main" xmlns="" id="{21ACC72E-0EAF-4D99-BC17-A1B816CFC457}"/>
              </a:ext>
            </a:extLst>
          </p:cNvPr>
          <p:cNvSpPr>
            <a:spLocks/>
          </p:cNvSpPr>
          <p:nvPr/>
        </p:nvSpPr>
        <p:spPr bwMode="auto">
          <a:xfrm rot="21557590" flipV="1">
            <a:off x="6705600" y="3278188"/>
            <a:ext cx="1371600" cy="919162"/>
          </a:xfrm>
          <a:custGeom>
            <a:avLst/>
            <a:gdLst>
              <a:gd name="T0" fmla="*/ 0 w 27214"/>
              <a:gd name="T1" fmla="*/ 942795 h 25786"/>
              <a:gd name="T2" fmla="*/ 68090409 w 27214"/>
              <a:gd name="T3" fmla="*/ 32764243 h 25786"/>
              <a:gd name="T4" fmla="*/ 14260779 w 27214"/>
              <a:gd name="T5" fmla="*/ 27445430 h 25786"/>
              <a:gd name="T6" fmla="*/ 0 60000 65536"/>
              <a:gd name="T7" fmla="*/ 0 60000 65536"/>
              <a:gd name="T8" fmla="*/ 0 60000 65536"/>
            </a:gdLst>
            <a:ahLst/>
            <a:cxnLst>
              <a:cxn ang="T6">
                <a:pos x="T0" y="T1"/>
              </a:cxn>
              <a:cxn ang="T7">
                <a:pos x="T2" y="T3"/>
              </a:cxn>
              <a:cxn ang="T8">
                <a:pos x="T4" y="T5"/>
              </a:cxn>
            </a:cxnLst>
            <a:rect l="0" t="0" r="r" b="b"/>
            <a:pathLst>
              <a:path w="27214" h="25786" fill="none" extrusionOk="0">
                <a:moveTo>
                  <a:pt x="0" y="742"/>
                </a:moveTo>
                <a:cubicBezTo>
                  <a:pt x="1830" y="249"/>
                  <a:pt x="3718" y="0"/>
                  <a:pt x="5614" y="0"/>
                </a:cubicBezTo>
                <a:cubicBezTo>
                  <a:pt x="17543" y="0"/>
                  <a:pt x="27214" y="9670"/>
                  <a:pt x="27214" y="21600"/>
                </a:cubicBezTo>
                <a:cubicBezTo>
                  <a:pt x="27214" y="23005"/>
                  <a:pt x="27076" y="24407"/>
                  <a:pt x="26804" y="25785"/>
                </a:cubicBezTo>
              </a:path>
              <a:path w="27214" h="25786" stroke="0" extrusionOk="0">
                <a:moveTo>
                  <a:pt x="0" y="742"/>
                </a:moveTo>
                <a:cubicBezTo>
                  <a:pt x="1830" y="249"/>
                  <a:pt x="3718" y="0"/>
                  <a:pt x="5614" y="0"/>
                </a:cubicBezTo>
                <a:cubicBezTo>
                  <a:pt x="17543" y="0"/>
                  <a:pt x="27214" y="9670"/>
                  <a:pt x="27214" y="21600"/>
                </a:cubicBezTo>
                <a:cubicBezTo>
                  <a:pt x="27214" y="23005"/>
                  <a:pt x="27076" y="24407"/>
                  <a:pt x="26804" y="25785"/>
                </a:cubicBezTo>
                <a:lnTo>
                  <a:pt x="5614" y="21600"/>
                </a:lnTo>
                <a:lnTo>
                  <a:pt x="0" y="742"/>
                </a:lnTo>
                <a:close/>
              </a:path>
            </a:pathLst>
          </a:custGeom>
          <a:noFill/>
          <a:ln w="19050">
            <a:solidFill>
              <a:srgbClr val="3333CC"/>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0353" name="Arc 17">
            <a:extLst>
              <a:ext uri="{FF2B5EF4-FFF2-40B4-BE49-F238E27FC236}">
                <a16:creationId xmlns:a16="http://schemas.microsoft.com/office/drawing/2014/main" xmlns="" id="{21EAAA8B-B8F8-47EC-BFFC-4AF6A2E334A6}"/>
              </a:ext>
            </a:extLst>
          </p:cNvPr>
          <p:cNvSpPr>
            <a:spLocks/>
          </p:cNvSpPr>
          <p:nvPr/>
        </p:nvSpPr>
        <p:spPr bwMode="auto">
          <a:xfrm rot="3901761" flipV="1">
            <a:off x="5031582" y="3198018"/>
            <a:ext cx="1371600" cy="919163"/>
          </a:xfrm>
          <a:custGeom>
            <a:avLst/>
            <a:gdLst>
              <a:gd name="T0" fmla="*/ 0 w 27214"/>
              <a:gd name="T1" fmla="*/ 942796 h 25786"/>
              <a:gd name="T2" fmla="*/ 68090409 w 27214"/>
              <a:gd name="T3" fmla="*/ 32764315 h 25786"/>
              <a:gd name="T4" fmla="*/ 14260779 w 27214"/>
              <a:gd name="T5" fmla="*/ 27445496 h 25786"/>
              <a:gd name="T6" fmla="*/ 0 60000 65536"/>
              <a:gd name="T7" fmla="*/ 0 60000 65536"/>
              <a:gd name="T8" fmla="*/ 0 60000 65536"/>
            </a:gdLst>
            <a:ahLst/>
            <a:cxnLst>
              <a:cxn ang="T6">
                <a:pos x="T0" y="T1"/>
              </a:cxn>
              <a:cxn ang="T7">
                <a:pos x="T2" y="T3"/>
              </a:cxn>
              <a:cxn ang="T8">
                <a:pos x="T4" y="T5"/>
              </a:cxn>
            </a:cxnLst>
            <a:rect l="0" t="0" r="r" b="b"/>
            <a:pathLst>
              <a:path w="27214" h="25786" fill="none" extrusionOk="0">
                <a:moveTo>
                  <a:pt x="0" y="742"/>
                </a:moveTo>
                <a:cubicBezTo>
                  <a:pt x="1830" y="249"/>
                  <a:pt x="3718" y="0"/>
                  <a:pt x="5614" y="0"/>
                </a:cubicBezTo>
                <a:cubicBezTo>
                  <a:pt x="17543" y="0"/>
                  <a:pt x="27214" y="9670"/>
                  <a:pt x="27214" y="21600"/>
                </a:cubicBezTo>
                <a:cubicBezTo>
                  <a:pt x="27214" y="23005"/>
                  <a:pt x="27076" y="24407"/>
                  <a:pt x="26804" y="25785"/>
                </a:cubicBezTo>
              </a:path>
              <a:path w="27214" h="25786" stroke="0" extrusionOk="0">
                <a:moveTo>
                  <a:pt x="0" y="742"/>
                </a:moveTo>
                <a:cubicBezTo>
                  <a:pt x="1830" y="249"/>
                  <a:pt x="3718" y="0"/>
                  <a:pt x="5614" y="0"/>
                </a:cubicBezTo>
                <a:cubicBezTo>
                  <a:pt x="17543" y="0"/>
                  <a:pt x="27214" y="9670"/>
                  <a:pt x="27214" y="21600"/>
                </a:cubicBezTo>
                <a:cubicBezTo>
                  <a:pt x="27214" y="23005"/>
                  <a:pt x="27076" y="24407"/>
                  <a:pt x="26804" y="25785"/>
                </a:cubicBezTo>
                <a:lnTo>
                  <a:pt x="5614" y="21600"/>
                </a:lnTo>
                <a:lnTo>
                  <a:pt x="0" y="742"/>
                </a:lnTo>
                <a:close/>
              </a:path>
            </a:pathLst>
          </a:custGeom>
          <a:noFill/>
          <a:ln w="19050">
            <a:solidFill>
              <a:srgbClr val="3333CC"/>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70346"/>
                                        </p:tgtEl>
                                        <p:attrNameLst>
                                          <p:attrName>style.visibility</p:attrName>
                                        </p:attrNameLst>
                                      </p:cBhvr>
                                      <p:to>
                                        <p:strVal val="visible"/>
                                      </p:to>
                                    </p:set>
                                    <p:anim calcmode="lin" valueType="num">
                                      <p:cBhvr additive="base">
                                        <p:cTn id="7" dur="500" fill="hold"/>
                                        <p:tgtEl>
                                          <p:spTgt spid="270346"/>
                                        </p:tgtEl>
                                        <p:attrNameLst>
                                          <p:attrName>ppt_x</p:attrName>
                                        </p:attrNameLst>
                                      </p:cBhvr>
                                      <p:tavLst>
                                        <p:tav tm="0">
                                          <p:val>
                                            <p:strVal val="#ppt_x"/>
                                          </p:val>
                                        </p:tav>
                                        <p:tav tm="100000">
                                          <p:val>
                                            <p:strVal val="#ppt_x"/>
                                          </p:val>
                                        </p:tav>
                                      </p:tavLst>
                                    </p:anim>
                                    <p:anim calcmode="lin" valueType="num">
                                      <p:cBhvr additive="base">
                                        <p:cTn id="8" dur="500" fill="hold"/>
                                        <p:tgtEl>
                                          <p:spTgt spid="27034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270347"/>
                                        </p:tgtEl>
                                        <p:attrNameLst>
                                          <p:attrName>style.visibility</p:attrName>
                                        </p:attrNameLst>
                                      </p:cBhvr>
                                      <p:to>
                                        <p:strVal val="visible"/>
                                      </p:to>
                                    </p:set>
                                    <p:animEffect transition="in" filter="box(in)">
                                      <p:cBhvr>
                                        <p:cTn id="13" dur="500"/>
                                        <p:tgtEl>
                                          <p:spTgt spid="27034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270351"/>
                                        </p:tgtEl>
                                        <p:attrNameLst>
                                          <p:attrName>style.visibility</p:attrName>
                                        </p:attrNameLst>
                                      </p:cBhvr>
                                      <p:to>
                                        <p:strVal val="visible"/>
                                      </p:to>
                                    </p:set>
                                    <p:animEffect transition="in" filter="wipe(left)">
                                      <p:cBhvr>
                                        <p:cTn id="18" dur="500"/>
                                        <p:tgtEl>
                                          <p:spTgt spid="27035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nodeType="clickEffect">
                                  <p:stCondLst>
                                    <p:cond delay="0"/>
                                  </p:stCondLst>
                                  <p:childTnLst>
                                    <p:set>
                                      <p:cBhvr>
                                        <p:cTn id="22" dur="1" fill="hold">
                                          <p:stCondLst>
                                            <p:cond delay="0"/>
                                          </p:stCondLst>
                                        </p:cTn>
                                        <p:tgtEl>
                                          <p:spTgt spid="270352"/>
                                        </p:tgtEl>
                                        <p:attrNameLst>
                                          <p:attrName>style.visibility</p:attrName>
                                        </p:attrNameLst>
                                      </p:cBhvr>
                                      <p:to>
                                        <p:strVal val="visible"/>
                                      </p:to>
                                    </p:set>
                                    <p:animEffect transition="in" filter="wipe(right)">
                                      <p:cBhvr>
                                        <p:cTn id="23" dur="500"/>
                                        <p:tgtEl>
                                          <p:spTgt spid="27035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270353"/>
                                        </p:tgtEl>
                                        <p:attrNameLst>
                                          <p:attrName>style.visibility</p:attrName>
                                        </p:attrNameLst>
                                      </p:cBhvr>
                                      <p:to>
                                        <p:strVal val="visible"/>
                                      </p:to>
                                    </p:set>
                                    <p:animEffect transition="in" filter="wipe(right)">
                                      <p:cBhvr>
                                        <p:cTn id="28" dur="500"/>
                                        <p:tgtEl>
                                          <p:spTgt spid="270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6"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3">
            <a:extLst>
              <a:ext uri="{FF2B5EF4-FFF2-40B4-BE49-F238E27FC236}">
                <a16:creationId xmlns:a16="http://schemas.microsoft.com/office/drawing/2014/main" xmlns="" id="{974FDA91-E0E0-4BD2-8794-E4CA060E9134}"/>
              </a:ext>
            </a:extLst>
          </p:cNvPr>
          <p:cNvSpPr txBox="1">
            <a:spLocks noChangeArrowheads="1"/>
          </p:cNvSpPr>
          <p:nvPr/>
        </p:nvSpPr>
        <p:spPr bwMode="auto">
          <a:xfrm>
            <a:off x="304800" y="0"/>
            <a:ext cx="5780088" cy="57943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a:solidFill>
                  <a:srgbClr val="000099"/>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a:t>
            </a:r>
            <a:r>
              <a:rPr kumimoji="1" lang="zh-CN" altLang="en-US" sz="3200">
                <a:solidFill>
                  <a:srgbClr val="000099"/>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电阻的</a:t>
            </a:r>
            <a:r>
              <a:rPr kumimoji="1" lang="zh-CN" altLang="en-US" sz="3200" b="0">
                <a:solidFill>
                  <a:srgbClr val="000099"/>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zh-CN" altLang="en-US" sz="3200" b="0">
                <a:solidFill>
                  <a:srgbClr val="000099"/>
                </a:solidFill>
                <a:latin typeface="Times New Roman" panose="02020603050405020304" pitchFamily="18" charset="0"/>
                <a:ea typeface="华文楷体" panose="02010600040101010101" pitchFamily="2" charset="-122"/>
                <a:cs typeface="Times New Roman" panose="02020603050405020304" pitchFamily="18" charset="0"/>
                <a:sym typeface="Wingdings 3" panose="05040102010807070707" pitchFamily="18" charset="2"/>
              </a:rPr>
              <a:t>、</a:t>
            </a:r>
            <a:r>
              <a:rPr kumimoji="1" lang="en-US" altLang="zh-CN" sz="3200" b="0">
                <a:solidFill>
                  <a:srgbClr val="000099"/>
                </a:solidFill>
                <a:latin typeface="Times New Roman" panose="02020603050405020304" pitchFamily="18" charset="0"/>
                <a:ea typeface="华文楷体" panose="02010600040101010101" pitchFamily="2" charset="-122"/>
                <a:cs typeface="Times New Roman" panose="02020603050405020304" pitchFamily="18" charset="0"/>
                <a:sym typeface="Wingdings 3" panose="05040102010807070707" pitchFamily="18" charset="2"/>
              </a:rPr>
              <a:t>Y</a:t>
            </a:r>
            <a:r>
              <a:rPr kumimoji="1" lang="zh-CN" altLang="en-US" sz="3200">
                <a:solidFill>
                  <a:srgbClr val="000099"/>
                </a:solidFill>
                <a:latin typeface="Times New Roman" panose="02020603050405020304" pitchFamily="18" charset="0"/>
                <a:ea typeface="华文楷体" panose="02010600040101010101" pitchFamily="2" charset="-122"/>
                <a:cs typeface="Times New Roman" panose="02020603050405020304" pitchFamily="18" charset="0"/>
                <a:sym typeface="Wingdings 3" panose="05040102010807070707" pitchFamily="18" charset="2"/>
              </a:rPr>
              <a:t>形联结</a:t>
            </a:r>
            <a:endParaRPr kumimoji="1" lang="zh-CN" altLang="en-US" sz="3200">
              <a:solidFill>
                <a:srgbClr val="000099"/>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9380" name="Text Box 4">
            <a:extLst>
              <a:ext uri="{FF2B5EF4-FFF2-40B4-BE49-F238E27FC236}">
                <a16:creationId xmlns:a16="http://schemas.microsoft.com/office/drawing/2014/main" xmlns="" id="{D2CD8EC6-FA3E-44D6-935B-AB058AB13C17}"/>
              </a:ext>
            </a:extLst>
          </p:cNvPr>
          <p:cNvSpPr txBox="1">
            <a:spLocks noChangeArrowheads="1"/>
          </p:cNvSpPr>
          <p:nvPr/>
        </p:nvSpPr>
        <p:spPr bwMode="auto">
          <a:xfrm>
            <a:off x="533400" y="4495800"/>
            <a:ext cx="1584325" cy="954088"/>
          </a:xfrm>
          <a:prstGeom prst="rect">
            <a:avLst/>
          </a:prstGeom>
          <a:noFill/>
          <a:ln w="28575">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Wingdings 3" panose="05040102010807070707" pitchFamily="18" charset="2"/>
              </a:rPr>
              <a:t>Y</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sym typeface="Wingdings 3" panose="05040102010807070707" pitchFamily="18" charset="2"/>
              </a:rPr>
              <a:t>形</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网络</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T </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形电路 </a:t>
            </a:r>
          </a:p>
        </p:txBody>
      </p:sp>
      <p:sp>
        <p:nvSpPr>
          <p:cNvPr id="229381" name="Text Box 5">
            <a:extLst>
              <a:ext uri="{FF2B5EF4-FFF2-40B4-BE49-F238E27FC236}">
                <a16:creationId xmlns:a16="http://schemas.microsoft.com/office/drawing/2014/main" xmlns="" id="{1A0ABDA6-01B0-4F10-8C6F-165880C52303}"/>
              </a:ext>
            </a:extLst>
          </p:cNvPr>
          <p:cNvSpPr txBox="1">
            <a:spLocks noChangeArrowheads="1"/>
          </p:cNvSpPr>
          <p:nvPr/>
        </p:nvSpPr>
        <p:spPr bwMode="auto">
          <a:xfrm>
            <a:off x="228600" y="1524000"/>
            <a:ext cx="1800225" cy="1616075"/>
          </a:xfrm>
          <a:prstGeom prst="rect">
            <a:avLst/>
          </a:prstGeom>
          <a:noFill/>
          <a:ln w="28575">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buFont typeface="Symbol" panose="05050102010706020507" pitchFamily="18" charset="2"/>
              <a:buChar char="D"/>
            </a:pPr>
            <a:r>
              <a:rPr kumimoji="1" lang="zh-CN" altLang="en-US">
                <a:latin typeface="Times New Roman" panose="02020603050405020304" pitchFamily="18" charset="0"/>
                <a:ea typeface="华文楷体" panose="02010600040101010101" pitchFamily="2" charset="-122"/>
                <a:cs typeface="Times New Roman" panose="02020603050405020304" pitchFamily="18" charset="0"/>
                <a:sym typeface="Wingdings 3" panose="05040102010807070707" pitchFamily="18" charset="2"/>
              </a:rPr>
              <a:t>形</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网络</a:t>
            </a:r>
          </a:p>
          <a:p>
            <a:pPr eaLnBrk="1" hangingPunct="1">
              <a:spcBef>
                <a:spcPct val="50000"/>
              </a:spcBef>
              <a:buFont typeface="Symbol" panose="05050102010706020507" pitchFamily="18" charset="2"/>
              <a:buNone/>
            </a:pPr>
            <a:r>
              <a:rPr kumimoji="1" lang="zh-CN" altLang="en-US">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形电路 ）</a:t>
            </a:r>
          </a:p>
        </p:txBody>
      </p:sp>
      <p:sp>
        <p:nvSpPr>
          <p:cNvPr id="35845" name="AutoShape 6">
            <a:extLst>
              <a:ext uri="{FF2B5EF4-FFF2-40B4-BE49-F238E27FC236}">
                <a16:creationId xmlns:a16="http://schemas.microsoft.com/office/drawing/2014/main" xmlns="" id="{9EBD43D1-FFF7-473D-845E-5B3219B95860}"/>
              </a:ext>
            </a:extLst>
          </p:cNvPr>
          <p:cNvSpPr>
            <a:spLocks noChangeArrowheads="1"/>
          </p:cNvSpPr>
          <p:nvPr/>
        </p:nvSpPr>
        <p:spPr bwMode="auto">
          <a:xfrm rot="5936374">
            <a:off x="2771776" y="2024062"/>
            <a:ext cx="647700" cy="288925"/>
          </a:xfrm>
          <a:prstGeom prst="rightArrow">
            <a:avLst>
              <a:gd name="adj1" fmla="val 50000"/>
              <a:gd name="adj2" fmla="val 56044"/>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229412" name="Group 36">
            <a:extLst>
              <a:ext uri="{FF2B5EF4-FFF2-40B4-BE49-F238E27FC236}">
                <a16:creationId xmlns:a16="http://schemas.microsoft.com/office/drawing/2014/main" xmlns="" id="{71DCAD32-72D3-4B3A-A2EC-A3E119FD3A71}"/>
              </a:ext>
            </a:extLst>
          </p:cNvPr>
          <p:cNvGrpSpPr>
            <a:grpSpLocks/>
          </p:cNvGrpSpPr>
          <p:nvPr/>
        </p:nvGrpSpPr>
        <p:grpSpPr bwMode="auto">
          <a:xfrm>
            <a:off x="2438400" y="990600"/>
            <a:ext cx="2370138" cy="2427288"/>
            <a:chOff x="3198" y="210"/>
            <a:chExt cx="1637" cy="1499"/>
          </a:xfrm>
        </p:grpSpPr>
        <p:sp>
          <p:nvSpPr>
            <p:cNvPr id="35883" name="Line 37">
              <a:extLst>
                <a:ext uri="{FF2B5EF4-FFF2-40B4-BE49-F238E27FC236}">
                  <a16:creationId xmlns:a16="http://schemas.microsoft.com/office/drawing/2014/main" xmlns="" id="{B49AF07F-96BB-4174-80F2-9EF8359D3EE8}"/>
                </a:ext>
              </a:extLst>
            </p:cNvPr>
            <p:cNvSpPr>
              <a:spLocks noChangeShapeType="1"/>
            </p:cNvSpPr>
            <p:nvPr/>
          </p:nvSpPr>
          <p:spPr bwMode="auto">
            <a:xfrm flipV="1">
              <a:off x="3198" y="1344"/>
              <a:ext cx="272" cy="181"/>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84" name="Text Box 38">
              <a:extLst>
                <a:ext uri="{FF2B5EF4-FFF2-40B4-BE49-F238E27FC236}">
                  <a16:creationId xmlns:a16="http://schemas.microsoft.com/office/drawing/2014/main" xmlns="" id="{C9E6E3A0-C63E-4BEE-8BD7-8AB195160B93}"/>
                </a:ext>
              </a:extLst>
            </p:cNvPr>
            <p:cNvSpPr txBox="1">
              <a:spLocks noChangeArrowheads="1"/>
            </p:cNvSpPr>
            <p:nvPr/>
          </p:nvSpPr>
          <p:spPr bwMode="auto">
            <a:xfrm>
              <a:off x="3259" y="663"/>
              <a:ext cx="528"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0" baseline="-25000">
                  <a:latin typeface="Times New Roman" panose="02020603050405020304" pitchFamily="18" charset="0"/>
                  <a:ea typeface="华文楷体" panose="02010600040101010101" pitchFamily="2" charset="-122"/>
                  <a:cs typeface="Times New Roman" panose="02020603050405020304" pitchFamily="18" charset="0"/>
                </a:rPr>
                <a:t>12</a:t>
              </a:r>
              <a:endParaRPr kumimoji="1" lang="en-US" altLang="zh-CN" b="0"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5885" name="Text Box 39">
              <a:extLst>
                <a:ext uri="{FF2B5EF4-FFF2-40B4-BE49-F238E27FC236}">
                  <a16:creationId xmlns:a16="http://schemas.microsoft.com/office/drawing/2014/main" xmlns="" id="{3B4613E1-E0CC-4C13-93F5-BB3ABD8812FF}"/>
                </a:ext>
              </a:extLst>
            </p:cNvPr>
            <p:cNvSpPr txBox="1">
              <a:spLocks noChangeArrowheads="1"/>
            </p:cNvSpPr>
            <p:nvPr/>
          </p:nvSpPr>
          <p:spPr bwMode="auto">
            <a:xfrm>
              <a:off x="4377" y="663"/>
              <a:ext cx="458"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0" baseline="-25000">
                  <a:latin typeface="Times New Roman" panose="02020603050405020304" pitchFamily="18" charset="0"/>
                  <a:ea typeface="华文楷体" panose="02010600040101010101" pitchFamily="2" charset="-122"/>
                  <a:cs typeface="Times New Roman" panose="02020603050405020304" pitchFamily="18" charset="0"/>
                </a:rPr>
                <a:t>31</a:t>
              </a:r>
              <a:endParaRPr kumimoji="1" lang="en-US" altLang="zh-CN" b="0"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5886" name="Text Box 40">
              <a:extLst>
                <a:ext uri="{FF2B5EF4-FFF2-40B4-BE49-F238E27FC236}">
                  <a16:creationId xmlns:a16="http://schemas.microsoft.com/office/drawing/2014/main" xmlns="" id="{012F3F14-2438-4DD0-B500-0479DC9CCF30}"/>
                </a:ext>
              </a:extLst>
            </p:cNvPr>
            <p:cNvSpPr txBox="1">
              <a:spLocks noChangeArrowheads="1"/>
            </p:cNvSpPr>
            <p:nvPr/>
          </p:nvSpPr>
          <p:spPr bwMode="auto">
            <a:xfrm>
              <a:off x="3787" y="1389"/>
              <a:ext cx="500"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0" baseline="-25000">
                  <a:latin typeface="Times New Roman" panose="02020603050405020304" pitchFamily="18" charset="0"/>
                  <a:ea typeface="华文楷体" panose="02010600040101010101" pitchFamily="2" charset="-122"/>
                  <a:cs typeface="Times New Roman" panose="02020603050405020304" pitchFamily="18" charset="0"/>
                </a:rPr>
                <a:t>23</a:t>
              </a:r>
              <a:endParaRPr kumimoji="1" lang="en-US" altLang="zh-CN" b="0"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5887" name="Text Box 41">
              <a:extLst>
                <a:ext uri="{FF2B5EF4-FFF2-40B4-BE49-F238E27FC236}">
                  <a16:creationId xmlns:a16="http://schemas.microsoft.com/office/drawing/2014/main" xmlns="" id="{8F219602-B369-4B46-B3F7-D79DB31C7D56}"/>
                </a:ext>
              </a:extLst>
            </p:cNvPr>
            <p:cNvSpPr txBox="1">
              <a:spLocks noChangeArrowheads="1"/>
            </p:cNvSpPr>
            <p:nvPr/>
          </p:nvSpPr>
          <p:spPr bwMode="auto">
            <a:xfrm>
              <a:off x="4014" y="255"/>
              <a:ext cx="288"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①</a:t>
              </a:r>
            </a:p>
          </p:txBody>
        </p:sp>
        <p:sp>
          <p:nvSpPr>
            <p:cNvPr id="35888" name="Text Box 42">
              <a:extLst>
                <a:ext uri="{FF2B5EF4-FFF2-40B4-BE49-F238E27FC236}">
                  <a16:creationId xmlns:a16="http://schemas.microsoft.com/office/drawing/2014/main" xmlns="" id="{C43E5DC3-DBAC-4046-A9A8-E8B3F816748D}"/>
                </a:ext>
              </a:extLst>
            </p:cNvPr>
            <p:cNvSpPr txBox="1">
              <a:spLocks noChangeArrowheads="1"/>
            </p:cNvSpPr>
            <p:nvPr/>
          </p:nvSpPr>
          <p:spPr bwMode="auto">
            <a:xfrm>
              <a:off x="3198" y="1117"/>
              <a:ext cx="192"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②</a:t>
              </a:r>
            </a:p>
          </p:txBody>
        </p:sp>
        <p:sp>
          <p:nvSpPr>
            <p:cNvPr id="35889" name="Text Box 43">
              <a:extLst>
                <a:ext uri="{FF2B5EF4-FFF2-40B4-BE49-F238E27FC236}">
                  <a16:creationId xmlns:a16="http://schemas.microsoft.com/office/drawing/2014/main" xmlns="" id="{B38DD9BC-0ED5-4FE5-9917-52EC9331E9C3}"/>
                </a:ext>
              </a:extLst>
            </p:cNvPr>
            <p:cNvSpPr txBox="1">
              <a:spLocks noChangeArrowheads="1"/>
            </p:cNvSpPr>
            <p:nvPr/>
          </p:nvSpPr>
          <p:spPr bwMode="auto">
            <a:xfrm>
              <a:off x="4558" y="1071"/>
              <a:ext cx="240"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③</a:t>
              </a:r>
            </a:p>
          </p:txBody>
        </p:sp>
        <p:sp>
          <p:nvSpPr>
            <p:cNvPr id="35890" name="AutoShape 44">
              <a:extLst>
                <a:ext uri="{FF2B5EF4-FFF2-40B4-BE49-F238E27FC236}">
                  <a16:creationId xmlns:a16="http://schemas.microsoft.com/office/drawing/2014/main" xmlns="" id="{BDE55751-3FE7-4DED-901F-645A08E1E0C0}"/>
                </a:ext>
              </a:extLst>
            </p:cNvPr>
            <p:cNvSpPr>
              <a:spLocks noChangeArrowheads="1"/>
            </p:cNvSpPr>
            <p:nvPr/>
          </p:nvSpPr>
          <p:spPr bwMode="auto">
            <a:xfrm>
              <a:off x="3470" y="482"/>
              <a:ext cx="1088" cy="862"/>
            </a:xfrm>
            <a:prstGeom prst="triangle">
              <a:avLst>
                <a:gd name="adj" fmla="val 50000"/>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5891" name="Line 45">
              <a:extLst>
                <a:ext uri="{FF2B5EF4-FFF2-40B4-BE49-F238E27FC236}">
                  <a16:creationId xmlns:a16="http://schemas.microsoft.com/office/drawing/2014/main" xmlns="" id="{3F28A33D-5684-4865-82FA-D4A4098D27E9}"/>
                </a:ext>
              </a:extLst>
            </p:cNvPr>
            <p:cNvSpPr>
              <a:spLocks noChangeShapeType="1"/>
            </p:cNvSpPr>
            <p:nvPr/>
          </p:nvSpPr>
          <p:spPr bwMode="auto">
            <a:xfrm flipH="1" flipV="1">
              <a:off x="4558" y="1344"/>
              <a:ext cx="227" cy="181"/>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92" name="Line 46">
              <a:extLst>
                <a:ext uri="{FF2B5EF4-FFF2-40B4-BE49-F238E27FC236}">
                  <a16:creationId xmlns:a16="http://schemas.microsoft.com/office/drawing/2014/main" xmlns="" id="{53FB7BEC-58A0-4B3E-AAD6-0B62B3AD186B}"/>
                </a:ext>
              </a:extLst>
            </p:cNvPr>
            <p:cNvSpPr>
              <a:spLocks noChangeShapeType="1"/>
            </p:cNvSpPr>
            <p:nvPr/>
          </p:nvSpPr>
          <p:spPr bwMode="auto">
            <a:xfrm flipV="1">
              <a:off x="4014" y="210"/>
              <a:ext cx="0" cy="271"/>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93" name="Rectangle 47">
              <a:extLst>
                <a:ext uri="{FF2B5EF4-FFF2-40B4-BE49-F238E27FC236}">
                  <a16:creationId xmlns:a16="http://schemas.microsoft.com/office/drawing/2014/main" xmlns="" id="{F77FEDF8-F085-43BB-9ED8-0BC057A05C22}"/>
                </a:ext>
              </a:extLst>
            </p:cNvPr>
            <p:cNvSpPr>
              <a:spLocks noChangeArrowheads="1"/>
            </p:cNvSpPr>
            <p:nvPr/>
          </p:nvSpPr>
          <p:spPr bwMode="auto">
            <a:xfrm rot="3288909">
              <a:off x="4150" y="845"/>
              <a:ext cx="317" cy="136"/>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5894" name="Rectangle 48">
              <a:extLst>
                <a:ext uri="{FF2B5EF4-FFF2-40B4-BE49-F238E27FC236}">
                  <a16:creationId xmlns:a16="http://schemas.microsoft.com/office/drawing/2014/main" xmlns="" id="{81467607-3795-4CCE-A2AD-AC8F0C3F4C7D}"/>
                </a:ext>
              </a:extLst>
            </p:cNvPr>
            <p:cNvSpPr>
              <a:spLocks noChangeArrowheads="1"/>
            </p:cNvSpPr>
            <p:nvPr/>
          </p:nvSpPr>
          <p:spPr bwMode="auto">
            <a:xfrm rot="-3189269">
              <a:off x="3605" y="845"/>
              <a:ext cx="317" cy="136"/>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5895" name="Rectangle 49">
              <a:extLst>
                <a:ext uri="{FF2B5EF4-FFF2-40B4-BE49-F238E27FC236}">
                  <a16:creationId xmlns:a16="http://schemas.microsoft.com/office/drawing/2014/main" xmlns="" id="{AEFC8051-D54E-4C4B-95BB-58C29533CCE1}"/>
                </a:ext>
              </a:extLst>
            </p:cNvPr>
            <p:cNvSpPr>
              <a:spLocks noChangeArrowheads="1"/>
            </p:cNvSpPr>
            <p:nvPr/>
          </p:nvSpPr>
          <p:spPr bwMode="auto">
            <a:xfrm>
              <a:off x="3878" y="1298"/>
              <a:ext cx="317" cy="136"/>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29426" name="Group 50">
            <a:extLst>
              <a:ext uri="{FF2B5EF4-FFF2-40B4-BE49-F238E27FC236}">
                <a16:creationId xmlns:a16="http://schemas.microsoft.com/office/drawing/2014/main" xmlns="" id="{A260B925-E79E-4786-A7C3-23CF6ABC475A}"/>
              </a:ext>
            </a:extLst>
          </p:cNvPr>
          <p:cNvGrpSpPr>
            <a:grpSpLocks/>
          </p:cNvGrpSpPr>
          <p:nvPr/>
        </p:nvGrpSpPr>
        <p:grpSpPr bwMode="auto">
          <a:xfrm>
            <a:off x="2514600" y="3429000"/>
            <a:ext cx="2849563" cy="2649538"/>
            <a:chOff x="3243" y="482"/>
            <a:chExt cx="1723" cy="1692"/>
          </a:xfrm>
        </p:grpSpPr>
        <p:sp>
          <p:nvSpPr>
            <p:cNvPr id="35871" name="Line 51">
              <a:extLst>
                <a:ext uri="{FF2B5EF4-FFF2-40B4-BE49-F238E27FC236}">
                  <a16:creationId xmlns:a16="http://schemas.microsoft.com/office/drawing/2014/main" xmlns="" id="{C33DB092-BF35-49B5-9BD9-4700D0C82C8F}"/>
                </a:ext>
              </a:extLst>
            </p:cNvPr>
            <p:cNvSpPr>
              <a:spLocks noChangeShapeType="1"/>
            </p:cNvSpPr>
            <p:nvPr/>
          </p:nvSpPr>
          <p:spPr bwMode="auto">
            <a:xfrm flipH="1" flipV="1">
              <a:off x="4059" y="618"/>
              <a:ext cx="0" cy="816"/>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35872" name="AutoShape 52">
              <a:extLst>
                <a:ext uri="{FF2B5EF4-FFF2-40B4-BE49-F238E27FC236}">
                  <a16:creationId xmlns:a16="http://schemas.microsoft.com/office/drawing/2014/main" xmlns="" id="{E5E6AB98-BBFC-402B-A0FB-635865ABB073}"/>
                </a:ext>
              </a:extLst>
            </p:cNvPr>
            <p:cNvCxnSpPr>
              <a:cxnSpLocks noChangeShapeType="1"/>
            </p:cNvCxnSpPr>
            <p:nvPr/>
          </p:nvCxnSpPr>
          <p:spPr bwMode="auto">
            <a:xfrm flipH="1">
              <a:off x="3243" y="1434"/>
              <a:ext cx="833" cy="545"/>
            </a:xfrm>
            <a:prstGeom prst="straightConnector1">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873" name="Text Box 53">
              <a:extLst>
                <a:ext uri="{FF2B5EF4-FFF2-40B4-BE49-F238E27FC236}">
                  <a16:creationId xmlns:a16="http://schemas.microsoft.com/office/drawing/2014/main" xmlns="" id="{8C768CFC-6530-42C6-BEB0-0610903315C3}"/>
                </a:ext>
              </a:extLst>
            </p:cNvPr>
            <p:cNvSpPr txBox="1">
              <a:spLocks noChangeArrowheads="1"/>
            </p:cNvSpPr>
            <p:nvPr/>
          </p:nvSpPr>
          <p:spPr bwMode="auto">
            <a:xfrm>
              <a:off x="4105" y="890"/>
              <a:ext cx="336"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0" baseline="-25000">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b="0"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5874" name="Text Box 54">
              <a:extLst>
                <a:ext uri="{FF2B5EF4-FFF2-40B4-BE49-F238E27FC236}">
                  <a16:creationId xmlns:a16="http://schemas.microsoft.com/office/drawing/2014/main" xmlns="" id="{FA1A54A7-25EA-4683-BA63-08D61EFACF0E}"/>
                </a:ext>
              </a:extLst>
            </p:cNvPr>
            <p:cNvSpPr txBox="1">
              <a:spLocks noChangeArrowheads="1"/>
            </p:cNvSpPr>
            <p:nvPr/>
          </p:nvSpPr>
          <p:spPr bwMode="auto">
            <a:xfrm>
              <a:off x="3334" y="1344"/>
              <a:ext cx="336"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0" baseline="-25000">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b="0"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5875" name="Text Box 55">
              <a:extLst>
                <a:ext uri="{FF2B5EF4-FFF2-40B4-BE49-F238E27FC236}">
                  <a16:creationId xmlns:a16="http://schemas.microsoft.com/office/drawing/2014/main" xmlns="" id="{53AE3BAC-BE72-4CA1-849A-9F2007539DD5}"/>
                </a:ext>
              </a:extLst>
            </p:cNvPr>
            <p:cNvSpPr txBox="1">
              <a:spLocks noChangeArrowheads="1"/>
            </p:cNvSpPr>
            <p:nvPr/>
          </p:nvSpPr>
          <p:spPr bwMode="auto">
            <a:xfrm>
              <a:off x="4422" y="1253"/>
              <a:ext cx="526" cy="33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0" baseline="-25000">
                  <a:latin typeface="Times New Roman" panose="02020603050405020304" pitchFamily="18" charset="0"/>
                  <a:ea typeface="华文楷体" panose="02010600040101010101" pitchFamily="2" charset="-122"/>
                  <a:cs typeface="Times New Roman" panose="02020603050405020304" pitchFamily="18" charset="0"/>
                </a:rPr>
                <a:t>3</a:t>
              </a:r>
              <a:endParaRPr kumimoji="1" lang="en-US" altLang="zh-CN" b="0"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5876" name="Text Box 56">
              <a:extLst>
                <a:ext uri="{FF2B5EF4-FFF2-40B4-BE49-F238E27FC236}">
                  <a16:creationId xmlns:a16="http://schemas.microsoft.com/office/drawing/2014/main" xmlns="" id="{10A73196-CB27-42B3-A70F-B77E755D773D}"/>
                </a:ext>
              </a:extLst>
            </p:cNvPr>
            <p:cNvSpPr txBox="1">
              <a:spLocks noChangeArrowheads="1"/>
            </p:cNvSpPr>
            <p:nvPr/>
          </p:nvSpPr>
          <p:spPr bwMode="auto">
            <a:xfrm>
              <a:off x="4059" y="482"/>
              <a:ext cx="192"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①</a:t>
              </a:r>
            </a:p>
          </p:txBody>
        </p:sp>
        <p:sp>
          <p:nvSpPr>
            <p:cNvPr id="35877" name="Text Box 57">
              <a:extLst>
                <a:ext uri="{FF2B5EF4-FFF2-40B4-BE49-F238E27FC236}">
                  <a16:creationId xmlns:a16="http://schemas.microsoft.com/office/drawing/2014/main" xmlns="" id="{86144EEF-105A-4E6F-A1DE-9A3DB594AE23}"/>
                </a:ext>
              </a:extLst>
            </p:cNvPr>
            <p:cNvSpPr txBox="1">
              <a:spLocks noChangeArrowheads="1"/>
            </p:cNvSpPr>
            <p:nvPr/>
          </p:nvSpPr>
          <p:spPr bwMode="auto">
            <a:xfrm>
              <a:off x="3334" y="1842"/>
              <a:ext cx="240"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②</a:t>
              </a:r>
            </a:p>
          </p:txBody>
        </p:sp>
        <p:sp>
          <p:nvSpPr>
            <p:cNvPr id="35878" name="Text Box 58">
              <a:extLst>
                <a:ext uri="{FF2B5EF4-FFF2-40B4-BE49-F238E27FC236}">
                  <a16:creationId xmlns:a16="http://schemas.microsoft.com/office/drawing/2014/main" xmlns="" id="{6A4C7463-00D7-419C-94F9-975C95E80EA8}"/>
                </a:ext>
              </a:extLst>
            </p:cNvPr>
            <p:cNvSpPr txBox="1">
              <a:spLocks noChangeArrowheads="1"/>
            </p:cNvSpPr>
            <p:nvPr/>
          </p:nvSpPr>
          <p:spPr bwMode="auto">
            <a:xfrm>
              <a:off x="4694" y="1797"/>
              <a:ext cx="192"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③</a:t>
              </a:r>
            </a:p>
          </p:txBody>
        </p:sp>
        <p:cxnSp>
          <p:nvCxnSpPr>
            <p:cNvPr id="35879" name="AutoShape 59">
              <a:extLst>
                <a:ext uri="{FF2B5EF4-FFF2-40B4-BE49-F238E27FC236}">
                  <a16:creationId xmlns:a16="http://schemas.microsoft.com/office/drawing/2014/main" xmlns="" id="{A5030609-4B99-48BF-B0E9-9AD0C1C2A338}"/>
                </a:ext>
              </a:extLst>
            </p:cNvPr>
            <p:cNvCxnSpPr>
              <a:cxnSpLocks noChangeShapeType="1"/>
            </p:cNvCxnSpPr>
            <p:nvPr/>
          </p:nvCxnSpPr>
          <p:spPr bwMode="auto">
            <a:xfrm flipH="1" flipV="1">
              <a:off x="4059" y="1434"/>
              <a:ext cx="907" cy="454"/>
            </a:xfrm>
            <a:prstGeom prst="straightConnector1">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880" name="Rectangle 60">
              <a:extLst>
                <a:ext uri="{FF2B5EF4-FFF2-40B4-BE49-F238E27FC236}">
                  <a16:creationId xmlns:a16="http://schemas.microsoft.com/office/drawing/2014/main" xmlns="" id="{4454EEBD-560B-4C14-9949-2E66767D61C4}"/>
                </a:ext>
              </a:extLst>
            </p:cNvPr>
            <p:cNvSpPr>
              <a:spLocks noChangeArrowheads="1"/>
            </p:cNvSpPr>
            <p:nvPr/>
          </p:nvSpPr>
          <p:spPr bwMode="auto">
            <a:xfrm>
              <a:off x="4014" y="845"/>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5881" name="Rectangle 61">
              <a:extLst>
                <a:ext uri="{FF2B5EF4-FFF2-40B4-BE49-F238E27FC236}">
                  <a16:creationId xmlns:a16="http://schemas.microsoft.com/office/drawing/2014/main" xmlns="" id="{7D9877F2-0747-4F26-8D69-BE29A7C059B7}"/>
                </a:ext>
              </a:extLst>
            </p:cNvPr>
            <p:cNvSpPr>
              <a:spLocks noChangeArrowheads="1"/>
            </p:cNvSpPr>
            <p:nvPr/>
          </p:nvSpPr>
          <p:spPr bwMode="auto">
            <a:xfrm rot="-2160239">
              <a:off x="3470" y="1661"/>
              <a:ext cx="317" cy="136"/>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5882" name="Rectangle 62">
              <a:extLst>
                <a:ext uri="{FF2B5EF4-FFF2-40B4-BE49-F238E27FC236}">
                  <a16:creationId xmlns:a16="http://schemas.microsoft.com/office/drawing/2014/main" xmlns="" id="{A8CC8D48-3AD9-42D9-B6E8-B80BD31AF41E}"/>
                </a:ext>
              </a:extLst>
            </p:cNvPr>
            <p:cNvSpPr>
              <a:spLocks noChangeArrowheads="1"/>
            </p:cNvSpPr>
            <p:nvPr/>
          </p:nvSpPr>
          <p:spPr bwMode="auto">
            <a:xfrm rot="1621838">
              <a:off x="4377" y="1616"/>
              <a:ext cx="317" cy="136"/>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29442" name="Group 66">
            <a:extLst>
              <a:ext uri="{FF2B5EF4-FFF2-40B4-BE49-F238E27FC236}">
                <a16:creationId xmlns:a16="http://schemas.microsoft.com/office/drawing/2014/main" xmlns="" id="{00EE917E-5C29-419D-B46D-0E653879C5FE}"/>
              </a:ext>
            </a:extLst>
          </p:cNvPr>
          <p:cNvGrpSpPr>
            <a:grpSpLocks/>
          </p:cNvGrpSpPr>
          <p:nvPr/>
        </p:nvGrpSpPr>
        <p:grpSpPr bwMode="auto">
          <a:xfrm>
            <a:off x="6019800" y="1295400"/>
            <a:ext cx="2533650" cy="1520825"/>
            <a:chOff x="839" y="2069"/>
            <a:chExt cx="1596" cy="958"/>
          </a:xfrm>
        </p:grpSpPr>
        <p:sp>
          <p:nvSpPr>
            <p:cNvPr id="35864" name="Line 67">
              <a:extLst>
                <a:ext uri="{FF2B5EF4-FFF2-40B4-BE49-F238E27FC236}">
                  <a16:creationId xmlns:a16="http://schemas.microsoft.com/office/drawing/2014/main" xmlns="" id="{0D2646EA-BA76-4DBD-A854-6BCFB7EC5047}"/>
                </a:ext>
              </a:extLst>
            </p:cNvPr>
            <p:cNvSpPr>
              <a:spLocks noChangeShapeType="1"/>
            </p:cNvSpPr>
            <p:nvPr/>
          </p:nvSpPr>
          <p:spPr bwMode="auto">
            <a:xfrm flipV="1">
              <a:off x="851" y="2162"/>
              <a:ext cx="1584" cy="1"/>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5" name="Line 68">
              <a:extLst>
                <a:ext uri="{FF2B5EF4-FFF2-40B4-BE49-F238E27FC236}">
                  <a16:creationId xmlns:a16="http://schemas.microsoft.com/office/drawing/2014/main" xmlns="" id="{1537AED3-1A82-4E3F-B0B1-5C3FE6DC4B2A}"/>
                </a:ext>
              </a:extLst>
            </p:cNvPr>
            <p:cNvSpPr>
              <a:spLocks noChangeShapeType="1"/>
            </p:cNvSpPr>
            <p:nvPr/>
          </p:nvSpPr>
          <p:spPr bwMode="auto">
            <a:xfrm>
              <a:off x="839" y="3027"/>
              <a:ext cx="1572" cy="0"/>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6" name="Line 69">
              <a:extLst>
                <a:ext uri="{FF2B5EF4-FFF2-40B4-BE49-F238E27FC236}">
                  <a16:creationId xmlns:a16="http://schemas.microsoft.com/office/drawing/2014/main" xmlns="" id="{E2A8C592-D4D2-4B89-AF77-38E375DF169F}"/>
                </a:ext>
              </a:extLst>
            </p:cNvPr>
            <p:cNvSpPr>
              <a:spLocks noChangeShapeType="1"/>
            </p:cNvSpPr>
            <p:nvPr/>
          </p:nvSpPr>
          <p:spPr bwMode="auto">
            <a:xfrm>
              <a:off x="1338" y="2163"/>
              <a:ext cx="0" cy="864"/>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7" name="Line 70">
              <a:extLst>
                <a:ext uri="{FF2B5EF4-FFF2-40B4-BE49-F238E27FC236}">
                  <a16:creationId xmlns:a16="http://schemas.microsoft.com/office/drawing/2014/main" xmlns="" id="{3AD79883-E114-4057-9885-8821E13624E5}"/>
                </a:ext>
              </a:extLst>
            </p:cNvPr>
            <p:cNvSpPr>
              <a:spLocks noChangeShapeType="1"/>
            </p:cNvSpPr>
            <p:nvPr/>
          </p:nvSpPr>
          <p:spPr bwMode="auto">
            <a:xfrm>
              <a:off x="1979" y="2163"/>
              <a:ext cx="0" cy="864"/>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8" name="Rectangle 71">
              <a:extLst>
                <a:ext uri="{FF2B5EF4-FFF2-40B4-BE49-F238E27FC236}">
                  <a16:creationId xmlns:a16="http://schemas.microsoft.com/office/drawing/2014/main" xmlns="" id="{28C1B2A1-8342-417F-9887-7E66DD244646}"/>
                </a:ext>
              </a:extLst>
            </p:cNvPr>
            <p:cNvSpPr>
              <a:spLocks noChangeArrowheads="1"/>
            </p:cNvSpPr>
            <p:nvPr/>
          </p:nvSpPr>
          <p:spPr bwMode="auto">
            <a:xfrm>
              <a:off x="1519" y="2069"/>
              <a:ext cx="317" cy="136"/>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5869" name="Rectangle 72">
              <a:extLst>
                <a:ext uri="{FF2B5EF4-FFF2-40B4-BE49-F238E27FC236}">
                  <a16:creationId xmlns:a16="http://schemas.microsoft.com/office/drawing/2014/main" xmlns="" id="{57272E70-4A37-4697-9360-D950035A54C1}"/>
                </a:ext>
              </a:extLst>
            </p:cNvPr>
            <p:cNvSpPr>
              <a:spLocks noChangeArrowheads="1"/>
            </p:cNvSpPr>
            <p:nvPr/>
          </p:nvSpPr>
          <p:spPr bwMode="auto">
            <a:xfrm>
              <a:off x="1927" y="2432"/>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5870" name="Rectangle 73">
              <a:extLst>
                <a:ext uri="{FF2B5EF4-FFF2-40B4-BE49-F238E27FC236}">
                  <a16:creationId xmlns:a16="http://schemas.microsoft.com/office/drawing/2014/main" xmlns="" id="{6F780FD2-CDF2-4430-B72B-A280A58148C1}"/>
                </a:ext>
              </a:extLst>
            </p:cNvPr>
            <p:cNvSpPr>
              <a:spLocks noChangeArrowheads="1"/>
            </p:cNvSpPr>
            <p:nvPr/>
          </p:nvSpPr>
          <p:spPr bwMode="auto">
            <a:xfrm>
              <a:off x="1256" y="2432"/>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29450" name="Group 74">
            <a:extLst>
              <a:ext uri="{FF2B5EF4-FFF2-40B4-BE49-F238E27FC236}">
                <a16:creationId xmlns:a16="http://schemas.microsoft.com/office/drawing/2014/main" xmlns="" id="{DABD53EB-8F0D-40B8-922A-BD294EDA64ED}"/>
              </a:ext>
            </a:extLst>
          </p:cNvPr>
          <p:cNvGrpSpPr>
            <a:grpSpLocks/>
          </p:cNvGrpSpPr>
          <p:nvPr/>
        </p:nvGrpSpPr>
        <p:grpSpPr bwMode="auto">
          <a:xfrm>
            <a:off x="5829300" y="4179888"/>
            <a:ext cx="2400300" cy="1458912"/>
            <a:chOff x="3228" y="845"/>
            <a:chExt cx="1512" cy="919"/>
          </a:xfrm>
        </p:grpSpPr>
        <p:sp>
          <p:nvSpPr>
            <p:cNvPr id="35858" name="Line 75">
              <a:extLst>
                <a:ext uri="{FF2B5EF4-FFF2-40B4-BE49-F238E27FC236}">
                  <a16:creationId xmlns:a16="http://schemas.microsoft.com/office/drawing/2014/main" xmlns="" id="{83DF15BA-936D-4E75-A62A-C49781EF0DF6}"/>
                </a:ext>
              </a:extLst>
            </p:cNvPr>
            <p:cNvSpPr>
              <a:spLocks noChangeShapeType="1"/>
            </p:cNvSpPr>
            <p:nvPr/>
          </p:nvSpPr>
          <p:spPr bwMode="auto">
            <a:xfrm>
              <a:off x="3228" y="900"/>
              <a:ext cx="1512" cy="0"/>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9" name="Line 76">
              <a:extLst>
                <a:ext uri="{FF2B5EF4-FFF2-40B4-BE49-F238E27FC236}">
                  <a16:creationId xmlns:a16="http://schemas.microsoft.com/office/drawing/2014/main" xmlns="" id="{F659F4E9-1A42-4396-B6F8-03992FB95648}"/>
                </a:ext>
              </a:extLst>
            </p:cNvPr>
            <p:cNvSpPr>
              <a:spLocks noChangeShapeType="1"/>
            </p:cNvSpPr>
            <p:nvPr/>
          </p:nvSpPr>
          <p:spPr bwMode="auto">
            <a:xfrm>
              <a:off x="3228" y="1764"/>
              <a:ext cx="1512" cy="0"/>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0" name="Line 77">
              <a:extLst>
                <a:ext uri="{FF2B5EF4-FFF2-40B4-BE49-F238E27FC236}">
                  <a16:creationId xmlns:a16="http://schemas.microsoft.com/office/drawing/2014/main" xmlns="" id="{EF1D6074-A85B-40EE-B4DF-5FD1C923B0FE}"/>
                </a:ext>
              </a:extLst>
            </p:cNvPr>
            <p:cNvSpPr>
              <a:spLocks noChangeShapeType="1"/>
            </p:cNvSpPr>
            <p:nvPr/>
          </p:nvSpPr>
          <p:spPr bwMode="auto">
            <a:xfrm>
              <a:off x="3984" y="900"/>
              <a:ext cx="0" cy="864"/>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1" name="Rectangle 78">
              <a:extLst>
                <a:ext uri="{FF2B5EF4-FFF2-40B4-BE49-F238E27FC236}">
                  <a16:creationId xmlns:a16="http://schemas.microsoft.com/office/drawing/2014/main" xmlns="" id="{13394627-B826-4AA0-83B5-CDA620AE1C0E}"/>
                </a:ext>
              </a:extLst>
            </p:cNvPr>
            <p:cNvSpPr>
              <a:spLocks noChangeArrowheads="1"/>
            </p:cNvSpPr>
            <p:nvPr/>
          </p:nvSpPr>
          <p:spPr bwMode="auto">
            <a:xfrm>
              <a:off x="4195" y="845"/>
              <a:ext cx="317" cy="136"/>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5862" name="Rectangle 79">
              <a:extLst>
                <a:ext uri="{FF2B5EF4-FFF2-40B4-BE49-F238E27FC236}">
                  <a16:creationId xmlns:a16="http://schemas.microsoft.com/office/drawing/2014/main" xmlns="" id="{29856121-86F4-44FD-8424-1282B21D0326}"/>
                </a:ext>
              </a:extLst>
            </p:cNvPr>
            <p:cNvSpPr>
              <a:spLocks noChangeArrowheads="1"/>
            </p:cNvSpPr>
            <p:nvPr/>
          </p:nvSpPr>
          <p:spPr bwMode="auto">
            <a:xfrm>
              <a:off x="3424" y="845"/>
              <a:ext cx="317" cy="136"/>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5863" name="Rectangle 80">
              <a:extLst>
                <a:ext uri="{FF2B5EF4-FFF2-40B4-BE49-F238E27FC236}">
                  <a16:creationId xmlns:a16="http://schemas.microsoft.com/office/drawing/2014/main" xmlns="" id="{94B4898C-AEF2-4955-AA75-20C6BB7968BC}"/>
                </a:ext>
              </a:extLst>
            </p:cNvPr>
            <p:cNvSpPr>
              <a:spLocks noChangeArrowheads="1"/>
            </p:cNvSpPr>
            <p:nvPr/>
          </p:nvSpPr>
          <p:spPr bwMode="auto">
            <a:xfrm>
              <a:off x="3923" y="1207"/>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29464" name="Group 88">
            <a:extLst>
              <a:ext uri="{FF2B5EF4-FFF2-40B4-BE49-F238E27FC236}">
                <a16:creationId xmlns:a16="http://schemas.microsoft.com/office/drawing/2014/main" xmlns="" id="{0AD68A13-458A-4CE9-9FE9-FBDAAEEDE88D}"/>
              </a:ext>
            </a:extLst>
          </p:cNvPr>
          <p:cNvGrpSpPr>
            <a:grpSpLocks/>
          </p:cNvGrpSpPr>
          <p:nvPr/>
        </p:nvGrpSpPr>
        <p:grpSpPr bwMode="auto">
          <a:xfrm>
            <a:off x="6477000" y="914400"/>
            <a:ext cx="1684338" cy="2424113"/>
            <a:chOff x="4080" y="576"/>
            <a:chExt cx="1061" cy="1527"/>
          </a:xfrm>
        </p:grpSpPr>
        <p:sp>
          <p:nvSpPr>
            <p:cNvPr id="35855" name="Text Box 82">
              <a:extLst>
                <a:ext uri="{FF2B5EF4-FFF2-40B4-BE49-F238E27FC236}">
                  <a16:creationId xmlns:a16="http://schemas.microsoft.com/office/drawing/2014/main" xmlns="" id="{42AFC7B3-E6EF-4D6D-965D-D989BA86C9DE}"/>
                </a:ext>
              </a:extLst>
            </p:cNvPr>
            <p:cNvSpPr txBox="1">
              <a:spLocks noChangeArrowheads="1"/>
            </p:cNvSpPr>
            <p:nvPr/>
          </p:nvSpPr>
          <p:spPr bwMode="auto">
            <a:xfrm>
              <a:off x="4080" y="576"/>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zh-CN" altLang="en-US">
                  <a:latin typeface="Times New Roman" panose="02020603050405020304" pitchFamily="18" charset="0"/>
                  <a:ea typeface="华文楷体" panose="02010600040101010101" pitchFamily="2" charset="-122"/>
                  <a:cs typeface="Times New Roman" panose="02020603050405020304" pitchFamily="18" charset="0"/>
                </a:rPr>
                <a:t>①</a:t>
              </a:r>
            </a:p>
          </p:txBody>
        </p:sp>
        <p:sp>
          <p:nvSpPr>
            <p:cNvPr id="35856" name="Text Box 83">
              <a:extLst>
                <a:ext uri="{FF2B5EF4-FFF2-40B4-BE49-F238E27FC236}">
                  <a16:creationId xmlns:a16="http://schemas.microsoft.com/office/drawing/2014/main" xmlns="" id="{18CBA8FA-49C7-4D0C-8997-1E16CAFD16D4}"/>
                </a:ext>
              </a:extLst>
            </p:cNvPr>
            <p:cNvSpPr txBox="1">
              <a:spLocks noChangeArrowheads="1"/>
            </p:cNvSpPr>
            <p:nvPr/>
          </p:nvSpPr>
          <p:spPr bwMode="auto">
            <a:xfrm>
              <a:off x="4800" y="585"/>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zh-CN" altLang="en-US">
                  <a:latin typeface="Times New Roman" panose="02020603050405020304" pitchFamily="18" charset="0"/>
                  <a:ea typeface="华文楷体" panose="02010600040101010101" pitchFamily="2" charset="-122"/>
                  <a:cs typeface="Times New Roman" panose="02020603050405020304" pitchFamily="18" charset="0"/>
                </a:rPr>
                <a:t>②</a:t>
              </a:r>
            </a:p>
          </p:txBody>
        </p:sp>
        <p:sp>
          <p:nvSpPr>
            <p:cNvPr id="35857" name="Text Box 84">
              <a:extLst>
                <a:ext uri="{FF2B5EF4-FFF2-40B4-BE49-F238E27FC236}">
                  <a16:creationId xmlns:a16="http://schemas.microsoft.com/office/drawing/2014/main" xmlns="" id="{9C095202-5461-4888-8639-D91DC98D80A4}"/>
                </a:ext>
              </a:extLst>
            </p:cNvPr>
            <p:cNvSpPr txBox="1">
              <a:spLocks noChangeArrowheads="1"/>
            </p:cNvSpPr>
            <p:nvPr/>
          </p:nvSpPr>
          <p:spPr bwMode="auto">
            <a:xfrm>
              <a:off x="4128" y="1776"/>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zh-CN" altLang="en-US">
                  <a:latin typeface="Times New Roman" panose="02020603050405020304" pitchFamily="18" charset="0"/>
                  <a:ea typeface="华文楷体" panose="02010600040101010101" pitchFamily="2" charset="-122"/>
                  <a:cs typeface="Times New Roman" panose="02020603050405020304" pitchFamily="18" charset="0"/>
                </a:rPr>
                <a:t>③</a:t>
              </a:r>
            </a:p>
          </p:txBody>
        </p:sp>
      </p:grpSp>
      <p:grpSp>
        <p:nvGrpSpPr>
          <p:cNvPr id="229465" name="Group 89">
            <a:extLst>
              <a:ext uri="{FF2B5EF4-FFF2-40B4-BE49-F238E27FC236}">
                <a16:creationId xmlns:a16="http://schemas.microsoft.com/office/drawing/2014/main" xmlns="" id="{29FA88B8-B850-41E2-9D47-A5FAE89D6B16}"/>
              </a:ext>
            </a:extLst>
          </p:cNvPr>
          <p:cNvGrpSpPr>
            <a:grpSpLocks/>
          </p:cNvGrpSpPr>
          <p:nvPr/>
        </p:nvGrpSpPr>
        <p:grpSpPr bwMode="auto">
          <a:xfrm>
            <a:off x="5486400" y="3657600"/>
            <a:ext cx="2827338" cy="2500313"/>
            <a:chOff x="3456" y="2304"/>
            <a:chExt cx="1781" cy="1575"/>
          </a:xfrm>
        </p:grpSpPr>
        <p:sp>
          <p:nvSpPr>
            <p:cNvPr id="35852" name="Text Box 85">
              <a:extLst>
                <a:ext uri="{FF2B5EF4-FFF2-40B4-BE49-F238E27FC236}">
                  <a16:creationId xmlns:a16="http://schemas.microsoft.com/office/drawing/2014/main" xmlns="" id="{A5FEAC2E-AED6-4CCD-A19D-91046456B9CC}"/>
                </a:ext>
              </a:extLst>
            </p:cNvPr>
            <p:cNvSpPr txBox="1">
              <a:spLocks noChangeArrowheads="1"/>
            </p:cNvSpPr>
            <p:nvPr/>
          </p:nvSpPr>
          <p:spPr bwMode="auto">
            <a:xfrm>
              <a:off x="3456" y="2352"/>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zh-CN" altLang="en-US">
                  <a:latin typeface="Times New Roman" panose="02020603050405020304" pitchFamily="18" charset="0"/>
                  <a:ea typeface="华文楷体" panose="02010600040101010101" pitchFamily="2" charset="-122"/>
                  <a:cs typeface="Times New Roman" panose="02020603050405020304" pitchFamily="18" charset="0"/>
                </a:rPr>
                <a:t>①</a:t>
              </a:r>
            </a:p>
          </p:txBody>
        </p:sp>
        <p:sp>
          <p:nvSpPr>
            <p:cNvPr id="35853" name="Text Box 86">
              <a:extLst>
                <a:ext uri="{FF2B5EF4-FFF2-40B4-BE49-F238E27FC236}">
                  <a16:creationId xmlns:a16="http://schemas.microsoft.com/office/drawing/2014/main" xmlns="" id="{4176ADCA-E4ED-4C47-8927-C2D96EBA48C5}"/>
                </a:ext>
              </a:extLst>
            </p:cNvPr>
            <p:cNvSpPr txBox="1">
              <a:spLocks noChangeArrowheads="1"/>
            </p:cNvSpPr>
            <p:nvPr/>
          </p:nvSpPr>
          <p:spPr bwMode="auto">
            <a:xfrm>
              <a:off x="4896" y="2304"/>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zh-CN" altLang="en-US">
                  <a:latin typeface="Times New Roman" panose="02020603050405020304" pitchFamily="18" charset="0"/>
                  <a:ea typeface="华文楷体" panose="02010600040101010101" pitchFamily="2" charset="-122"/>
                  <a:cs typeface="Times New Roman" panose="02020603050405020304" pitchFamily="18" charset="0"/>
                </a:rPr>
                <a:t>②</a:t>
              </a:r>
            </a:p>
          </p:txBody>
        </p:sp>
        <p:sp>
          <p:nvSpPr>
            <p:cNvPr id="35854" name="Text Box 87">
              <a:extLst>
                <a:ext uri="{FF2B5EF4-FFF2-40B4-BE49-F238E27FC236}">
                  <a16:creationId xmlns:a16="http://schemas.microsoft.com/office/drawing/2014/main" xmlns="" id="{67FF56B9-6897-4FBA-8EE9-E291F41E1AB0}"/>
                </a:ext>
              </a:extLst>
            </p:cNvPr>
            <p:cNvSpPr txBox="1">
              <a:spLocks noChangeArrowheads="1"/>
            </p:cNvSpPr>
            <p:nvPr/>
          </p:nvSpPr>
          <p:spPr bwMode="auto">
            <a:xfrm>
              <a:off x="4224" y="3552"/>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zh-CN" altLang="en-US">
                  <a:latin typeface="Times New Roman" panose="02020603050405020304" pitchFamily="18" charset="0"/>
                  <a:ea typeface="华文楷体" panose="02010600040101010101" pitchFamily="2" charset="-122"/>
                  <a:cs typeface="Times New Roman" panose="02020603050405020304" pitchFamily="18" charset="0"/>
                </a:rPr>
                <a:t>③</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93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94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9442"/>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229464"/>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29380"/>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229426"/>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229450"/>
                                        </p:tgtEl>
                                        <p:attrNameLst>
                                          <p:attrName>style.visibility</p:attrName>
                                        </p:attrNameLst>
                                      </p:cBhvr>
                                      <p:to>
                                        <p:strVal val="visible"/>
                                      </p:to>
                                    </p:set>
                                  </p:childTnLst>
                                </p:cTn>
                              </p:par>
                            </p:childTnLst>
                          </p:cTn>
                        </p:par>
                        <p:par>
                          <p:cTn id="30" fill="hold" nodeType="afterGroup">
                            <p:stCondLst>
                              <p:cond delay="0"/>
                            </p:stCondLst>
                            <p:childTnLst>
                              <p:par>
                                <p:cTn id="31" presetID="1" presetClass="entr" presetSubtype="0" fill="hold" nodeType="afterEffect">
                                  <p:stCondLst>
                                    <p:cond delay="0"/>
                                  </p:stCondLst>
                                  <p:childTnLst>
                                    <p:set>
                                      <p:cBhvr>
                                        <p:cTn id="32" dur="1" fill="hold">
                                          <p:stCondLst>
                                            <p:cond delay="0"/>
                                          </p:stCondLst>
                                        </p:cTn>
                                        <p:tgtEl>
                                          <p:spTgt spid="2294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0" grpId="0" animBg="1"/>
      <p:bldP spid="22938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Text Box 2">
            <a:extLst>
              <a:ext uri="{FF2B5EF4-FFF2-40B4-BE49-F238E27FC236}">
                <a16:creationId xmlns:a16="http://schemas.microsoft.com/office/drawing/2014/main" xmlns="" id="{0A3F33DF-75D7-4B5A-B56D-7F972D1BDD8E}"/>
              </a:ext>
            </a:extLst>
          </p:cNvPr>
          <p:cNvSpPr txBox="1">
            <a:spLocks noChangeArrowheads="1"/>
          </p:cNvSpPr>
          <p:nvPr/>
        </p:nvSpPr>
        <p:spPr bwMode="auto">
          <a:xfrm>
            <a:off x="2054225" y="4724400"/>
            <a:ext cx="6694488"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i="1">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200"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3200" baseline="-25000">
                <a:latin typeface="Times New Roman" panose="02020603050405020304" pitchFamily="18" charset="0"/>
                <a:ea typeface="华文楷体" panose="02010600040101010101" pitchFamily="2" charset="-122"/>
                <a:cs typeface="Times New Roman" panose="02020603050405020304" pitchFamily="18" charset="0"/>
              </a:rPr>
              <a:t>1</a:t>
            </a:r>
            <a:r>
              <a:rPr kumimoji="1" lang="en-US" altLang="zh-CN" sz="3200" baseline="-2500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3200"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3200" baseline="-25000">
                <a:latin typeface="Times New Roman" panose="02020603050405020304" pitchFamily="18" charset="0"/>
                <a:ea typeface="华文楷体" panose="02010600040101010101" pitchFamily="2" charset="-122"/>
                <a:cs typeface="Times New Roman" panose="02020603050405020304" pitchFamily="18" charset="0"/>
              </a:rPr>
              <a:t>1Y</a:t>
            </a:r>
            <a:r>
              <a:rPr kumimoji="1" lang="en-US" altLang="zh-CN" sz="3200" i="1" baseline="-2500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20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200"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3200" baseline="-25000">
                <a:latin typeface="Times New Roman" panose="02020603050405020304" pitchFamily="18" charset="0"/>
                <a:ea typeface="华文楷体" panose="02010600040101010101" pitchFamily="2" charset="-122"/>
                <a:cs typeface="Times New Roman" panose="02020603050405020304" pitchFamily="18" charset="0"/>
              </a:rPr>
              <a:t>2 </a:t>
            </a:r>
            <a:r>
              <a:rPr kumimoji="1" lang="en-US" altLang="zh-CN" sz="3200" baseline="-2500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3200" baseline="-2500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200"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3200" baseline="-25000">
                <a:latin typeface="Times New Roman" panose="02020603050405020304" pitchFamily="18" charset="0"/>
                <a:ea typeface="华文楷体" panose="02010600040101010101" pitchFamily="2" charset="-122"/>
                <a:cs typeface="Times New Roman" panose="02020603050405020304" pitchFamily="18" charset="0"/>
              </a:rPr>
              <a:t>2Y</a:t>
            </a:r>
            <a:r>
              <a:rPr kumimoji="1" lang="en-US" altLang="zh-CN" sz="3200" i="1" baseline="-2500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200">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3200" i="1">
                <a:latin typeface="Times New Roman" panose="02020603050405020304" pitchFamily="18" charset="0"/>
                <a:ea typeface="华文楷体" panose="02010600040101010101" pitchFamily="2" charset="-122"/>
                <a:cs typeface="Times New Roman" panose="02020603050405020304" pitchFamily="18" charset="0"/>
              </a:rPr>
              <a:t>       i</a:t>
            </a:r>
            <a:r>
              <a:rPr kumimoji="1" lang="en-US" altLang="zh-CN" sz="3200" baseline="-25000">
                <a:latin typeface="Times New Roman" panose="02020603050405020304" pitchFamily="18" charset="0"/>
                <a:ea typeface="华文楷体" panose="02010600040101010101" pitchFamily="2" charset="-122"/>
                <a:cs typeface="Times New Roman" panose="02020603050405020304" pitchFamily="18" charset="0"/>
              </a:rPr>
              <a:t>3 </a:t>
            </a:r>
            <a:r>
              <a:rPr kumimoji="1" lang="en-US" altLang="zh-CN" sz="3200" baseline="-2500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3200"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3200" baseline="-25000">
                <a:latin typeface="Times New Roman" panose="02020603050405020304" pitchFamily="18" charset="0"/>
                <a:ea typeface="华文楷体" panose="02010600040101010101" pitchFamily="2" charset="-122"/>
                <a:cs typeface="Times New Roman" panose="02020603050405020304" pitchFamily="18" charset="0"/>
              </a:rPr>
              <a:t>3Y</a:t>
            </a:r>
            <a:r>
              <a:rPr kumimoji="1" lang="en-US" altLang="zh-CN" sz="3200" i="1">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200">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sz="3200" i="1">
              <a:latin typeface="Times New Roman" panose="02020603050405020304" pitchFamily="18" charset="0"/>
              <a:ea typeface="华文楷体" panose="02010600040101010101" pitchFamily="2" charset="-122"/>
              <a:cs typeface="Times New Roman" panose="02020603050405020304" pitchFamily="18" charset="0"/>
            </a:endParaRPr>
          </a:p>
          <a:p>
            <a:pPr eaLnBrk="1" hangingPunct="1">
              <a:spcBef>
                <a:spcPct val="50000"/>
              </a:spcBef>
            </a:pPr>
            <a:r>
              <a:rPr kumimoji="1" lang="en-US" altLang="zh-CN" sz="320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200"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3200" baseline="-25000">
                <a:latin typeface="Times New Roman" panose="02020603050405020304" pitchFamily="18" charset="0"/>
                <a:ea typeface="华文楷体" panose="02010600040101010101" pitchFamily="2" charset="-122"/>
                <a:cs typeface="Times New Roman" panose="02020603050405020304" pitchFamily="18" charset="0"/>
              </a:rPr>
              <a:t>12</a:t>
            </a:r>
            <a:r>
              <a:rPr kumimoji="1" lang="en-US" altLang="zh-CN" sz="3200" baseline="-2500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3200"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3200" baseline="-25000">
                <a:latin typeface="Times New Roman" panose="02020603050405020304" pitchFamily="18" charset="0"/>
                <a:ea typeface="华文楷体" panose="02010600040101010101" pitchFamily="2" charset="-122"/>
                <a:cs typeface="Times New Roman" panose="02020603050405020304" pitchFamily="18" charset="0"/>
              </a:rPr>
              <a:t>12Y</a:t>
            </a:r>
            <a:r>
              <a:rPr kumimoji="1" lang="en-US" altLang="zh-CN" sz="3200" i="1" baseline="-2500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20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200"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3200" baseline="-25000">
                <a:latin typeface="Times New Roman" panose="02020603050405020304" pitchFamily="18" charset="0"/>
                <a:ea typeface="华文楷体" panose="02010600040101010101" pitchFamily="2" charset="-122"/>
                <a:cs typeface="Times New Roman" panose="02020603050405020304" pitchFamily="18" charset="0"/>
              </a:rPr>
              <a:t>23</a:t>
            </a:r>
            <a:r>
              <a:rPr kumimoji="1" lang="en-US" altLang="zh-CN" sz="3200" baseline="-2500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3200"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3200" baseline="-25000">
                <a:latin typeface="Times New Roman" panose="02020603050405020304" pitchFamily="18" charset="0"/>
                <a:ea typeface="华文楷体" panose="02010600040101010101" pitchFamily="2" charset="-122"/>
                <a:cs typeface="Times New Roman" panose="02020603050405020304" pitchFamily="18" charset="0"/>
              </a:rPr>
              <a:t>23Y</a:t>
            </a:r>
            <a:r>
              <a:rPr kumimoji="1" lang="en-US" altLang="zh-CN" sz="3200" i="1" baseline="-2500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200" i="1">
                <a:latin typeface="Times New Roman" panose="02020603050405020304" pitchFamily="18" charset="0"/>
                <a:ea typeface="华文楷体" panose="02010600040101010101" pitchFamily="2" charset="-122"/>
                <a:cs typeface="Times New Roman" panose="02020603050405020304" pitchFamily="18" charset="0"/>
              </a:rPr>
              <a:t>,    u</a:t>
            </a:r>
            <a:r>
              <a:rPr kumimoji="1" lang="en-US" altLang="zh-CN" sz="3200" baseline="-25000">
                <a:latin typeface="Times New Roman" panose="02020603050405020304" pitchFamily="18" charset="0"/>
                <a:ea typeface="华文楷体" panose="02010600040101010101" pitchFamily="2" charset="-122"/>
                <a:cs typeface="Times New Roman" panose="02020603050405020304" pitchFamily="18" charset="0"/>
              </a:rPr>
              <a:t>31</a:t>
            </a:r>
            <a:r>
              <a:rPr kumimoji="1" lang="en-US" altLang="zh-CN" sz="3200" baseline="-2500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1" lang="en-US" altLang="zh-CN" sz="3200"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3200" baseline="-25000">
                <a:latin typeface="Times New Roman" panose="02020603050405020304" pitchFamily="18" charset="0"/>
                <a:ea typeface="华文楷体" panose="02010600040101010101" pitchFamily="2" charset="-122"/>
                <a:cs typeface="Times New Roman" panose="02020603050405020304" pitchFamily="18" charset="0"/>
              </a:rPr>
              <a:t>31Y</a:t>
            </a:r>
            <a:r>
              <a:rPr kumimoji="1" lang="en-US" altLang="zh-CN" sz="3200" i="1" baseline="-25000">
                <a:latin typeface="Times New Roman" panose="02020603050405020304" pitchFamily="18" charset="0"/>
                <a:ea typeface="华文楷体" panose="02010600040101010101" pitchFamily="2" charset="-122"/>
                <a:cs typeface="Times New Roman" panose="02020603050405020304" pitchFamily="18" charset="0"/>
              </a:rPr>
              <a:t> </a:t>
            </a:r>
          </a:p>
        </p:txBody>
      </p:sp>
      <p:sp>
        <p:nvSpPr>
          <p:cNvPr id="227331" name="Text Box 3">
            <a:extLst>
              <a:ext uri="{FF2B5EF4-FFF2-40B4-BE49-F238E27FC236}">
                <a16:creationId xmlns:a16="http://schemas.microsoft.com/office/drawing/2014/main" xmlns="" id="{5DC7CBA6-537B-4713-8F92-3153270764BB}"/>
              </a:ext>
            </a:extLst>
          </p:cNvPr>
          <p:cNvSpPr txBox="1">
            <a:spLocks noChangeArrowheads="1"/>
          </p:cNvSpPr>
          <p:nvPr/>
        </p:nvSpPr>
        <p:spPr bwMode="auto">
          <a:xfrm>
            <a:off x="539750" y="152400"/>
            <a:ext cx="4895850" cy="57943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3. </a:t>
            </a:r>
            <a:r>
              <a:rPr kumimoji="1" lang="en-US" altLang="zh-CN" sz="32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sym typeface="Wingdings 3" panose="05040102010807070707" pitchFamily="18" charset="2"/>
              </a:rPr>
              <a:t>-Y</a:t>
            </a:r>
            <a:r>
              <a:rPr kumimoji="1" lang="zh-CN" altLang="en-US" sz="32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变换的等效条件</a:t>
            </a:r>
          </a:p>
        </p:txBody>
      </p:sp>
      <p:sp>
        <p:nvSpPr>
          <p:cNvPr id="227332" name="Text Box 4">
            <a:extLst>
              <a:ext uri="{FF2B5EF4-FFF2-40B4-BE49-F238E27FC236}">
                <a16:creationId xmlns:a16="http://schemas.microsoft.com/office/drawing/2014/main" xmlns="" id="{DA59C50A-4CC9-4C49-9ADB-399ED8BECB80}"/>
              </a:ext>
            </a:extLst>
          </p:cNvPr>
          <p:cNvSpPr txBox="1">
            <a:spLocks noChangeArrowheads="1"/>
          </p:cNvSpPr>
          <p:nvPr/>
        </p:nvSpPr>
        <p:spPr bwMode="auto">
          <a:xfrm>
            <a:off x="466725" y="5070475"/>
            <a:ext cx="2160588"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a:latin typeface="Times New Roman" panose="02020603050405020304" pitchFamily="18" charset="0"/>
                <a:ea typeface="华文楷体" panose="02010600040101010101" pitchFamily="2" charset="-122"/>
                <a:cs typeface="Times New Roman" panose="02020603050405020304" pitchFamily="18" charset="0"/>
              </a:rPr>
              <a:t>等效条件：</a:t>
            </a:r>
          </a:p>
        </p:txBody>
      </p:sp>
      <p:grpSp>
        <p:nvGrpSpPr>
          <p:cNvPr id="227339" name="Group 11">
            <a:extLst>
              <a:ext uri="{FF2B5EF4-FFF2-40B4-BE49-F238E27FC236}">
                <a16:creationId xmlns:a16="http://schemas.microsoft.com/office/drawing/2014/main" xmlns="" id="{BBE89046-E7D5-4D47-A6E2-2449159D9BDF}"/>
              </a:ext>
            </a:extLst>
          </p:cNvPr>
          <p:cNvGrpSpPr>
            <a:grpSpLocks/>
          </p:cNvGrpSpPr>
          <p:nvPr/>
        </p:nvGrpSpPr>
        <p:grpSpPr bwMode="auto">
          <a:xfrm>
            <a:off x="323850" y="908050"/>
            <a:ext cx="4197350" cy="3616325"/>
            <a:chOff x="204" y="572"/>
            <a:chExt cx="2644" cy="2278"/>
          </a:xfrm>
        </p:grpSpPr>
        <p:sp>
          <p:nvSpPr>
            <p:cNvPr id="36900" name="Line 12">
              <a:extLst>
                <a:ext uri="{FF2B5EF4-FFF2-40B4-BE49-F238E27FC236}">
                  <a16:creationId xmlns:a16="http://schemas.microsoft.com/office/drawing/2014/main" xmlns="" id="{B02CF371-A3C6-4214-A35C-A7713C0BABE0}"/>
                </a:ext>
              </a:extLst>
            </p:cNvPr>
            <p:cNvSpPr>
              <a:spLocks noChangeShapeType="1"/>
            </p:cNvSpPr>
            <p:nvPr/>
          </p:nvSpPr>
          <p:spPr bwMode="auto">
            <a:xfrm flipH="1" flipV="1">
              <a:off x="2109" y="2205"/>
              <a:ext cx="454" cy="318"/>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1" name="Line 13">
              <a:extLst>
                <a:ext uri="{FF2B5EF4-FFF2-40B4-BE49-F238E27FC236}">
                  <a16:creationId xmlns:a16="http://schemas.microsoft.com/office/drawing/2014/main" xmlns="" id="{B8CDFF43-0813-43D1-BD64-76A37664B64A}"/>
                </a:ext>
              </a:extLst>
            </p:cNvPr>
            <p:cNvSpPr>
              <a:spLocks noChangeShapeType="1"/>
            </p:cNvSpPr>
            <p:nvPr/>
          </p:nvSpPr>
          <p:spPr bwMode="auto">
            <a:xfrm flipV="1">
              <a:off x="1565" y="844"/>
              <a:ext cx="0" cy="498"/>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2" name="Line 14">
              <a:extLst>
                <a:ext uri="{FF2B5EF4-FFF2-40B4-BE49-F238E27FC236}">
                  <a16:creationId xmlns:a16="http://schemas.microsoft.com/office/drawing/2014/main" xmlns="" id="{585E981B-63D2-44DD-B032-4A2E0D806690}"/>
                </a:ext>
              </a:extLst>
            </p:cNvPr>
            <p:cNvSpPr>
              <a:spLocks noChangeShapeType="1"/>
            </p:cNvSpPr>
            <p:nvPr/>
          </p:nvSpPr>
          <p:spPr bwMode="auto">
            <a:xfrm flipV="1">
              <a:off x="567" y="2205"/>
              <a:ext cx="454" cy="318"/>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3" name="Text Box 15">
              <a:extLst>
                <a:ext uri="{FF2B5EF4-FFF2-40B4-BE49-F238E27FC236}">
                  <a16:creationId xmlns:a16="http://schemas.microsoft.com/office/drawing/2014/main" xmlns="" id="{1630DC81-DAE8-443D-B9D5-18D5B6B03AA1}"/>
                </a:ext>
              </a:extLst>
            </p:cNvPr>
            <p:cNvSpPr txBox="1">
              <a:spLocks noChangeArrowheads="1"/>
            </p:cNvSpPr>
            <p:nvPr/>
          </p:nvSpPr>
          <p:spPr bwMode="auto">
            <a:xfrm>
              <a:off x="1384" y="2523"/>
              <a:ext cx="6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23</a:t>
              </a:r>
              <a:r>
                <a:rPr kumimoji="1" lang="en-US" altLang="zh-CN"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kumimoji="1" lang="en-US" altLang="zh-CN"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6904" name="Line 16">
              <a:extLst>
                <a:ext uri="{FF2B5EF4-FFF2-40B4-BE49-F238E27FC236}">
                  <a16:creationId xmlns:a16="http://schemas.microsoft.com/office/drawing/2014/main" xmlns="" id="{A50A5E26-8E78-4441-8FB3-AF51B6A6F82E}"/>
                </a:ext>
              </a:extLst>
            </p:cNvPr>
            <p:cNvSpPr>
              <a:spLocks noChangeShapeType="1"/>
            </p:cNvSpPr>
            <p:nvPr/>
          </p:nvSpPr>
          <p:spPr bwMode="auto">
            <a:xfrm>
              <a:off x="1565" y="981"/>
              <a:ext cx="0" cy="336"/>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45" name="Text Box 17">
              <a:extLst>
                <a:ext uri="{FF2B5EF4-FFF2-40B4-BE49-F238E27FC236}">
                  <a16:creationId xmlns:a16="http://schemas.microsoft.com/office/drawing/2014/main" xmlns="" id="{5E9C5C8B-9123-4AB5-885D-20C9FE71052C}"/>
                </a:ext>
              </a:extLst>
            </p:cNvPr>
            <p:cNvSpPr txBox="1">
              <a:spLocks noChangeArrowheads="1"/>
            </p:cNvSpPr>
            <p:nvPr/>
          </p:nvSpPr>
          <p:spPr bwMode="auto">
            <a:xfrm>
              <a:off x="2270" y="2053"/>
              <a:ext cx="4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1" lang="en-US" altLang="zh-CN" i="1"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aseline="-25000"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rPr>
                <a:t>3</a:t>
              </a:r>
              <a:r>
                <a:rPr kumimoji="1" lang="en-US" altLang="zh-CN" baseline="-25000"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kumimoji="1" lang="en-US" altLang="zh-CN" baseline="30000"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227346" name="Text Box 18">
              <a:extLst>
                <a:ext uri="{FF2B5EF4-FFF2-40B4-BE49-F238E27FC236}">
                  <a16:creationId xmlns:a16="http://schemas.microsoft.com/office/drawing/2014/main" xmlns="" id="{3D4A61D1-CA4A-46D1-AF71-76CC9EB77D4D}"/>
                </a:ext>
              </a:extLst>
            </p:cNvPr>
            <p:cNvSpPr txBox="1">
              <a:spLocks noChangeArrowheads="1"/>
            </p:cNvSpPr>
            <p:nvPr/>
          </p:nvSpPr>
          <p:spPr bwMode="auto">
            <a:xfrm>
              <a:off x="431" y="2024"/>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1" lang="en-US" altLang="zh-CN" i="1"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aseline="-25000"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rPr>
                <a:t>2</a:t>
              </a:r>
              <a:r>
                <a:rPr kumimoji="1" lang="en-US" altLang="zh-CN" baseline="-25000"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kumimoji="1" lang="en-US" altLang="zh-CN" baseline="30000"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227347" name="Text Box 19">
              <a:extLst>
                <a:ext uri="{FF2B5EF4-FFF2-40B4-BE49-F238E27FC236}">
                  <a16:creationId xmlns:a16="http://schemas.microsoft.com/office/drawing/2014/main" xmlns="" id="{2D4B2A59-3232-4824-947B-04862DAD9EA9}"/>
                </a:ext>
              </a:extLst>
            </p:cNvPr>
            <p:cNvSpPr txBox="1">
              <a:spLocks noChangeArrowheads="1"/>
            </p:cNvSpPr>
            <p:nvPr/>
          </p:nvSpPr>
          <p:spPr bwMode="auto">
            <a:xfrm>
              <a:off x="1202" y="935"/>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1" lang="en-US" altLang="zh-CN" i="1"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aseline="-25000"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rPr>
                <a:t>1</a:t>
              </a:r>
              <a:r>
                <a:rPr kumimoji="1" lang="en-US" altLang="zh-CN" baseline="-25000"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kumimoji="1" lang="en-US" altLang="zh-CN" i="1"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6908" name="Freeform 20">
              <a:extLst>
                <a:ext uri="{FF2B5EF4-FFF2-40B4-BE49-F238E27FC236}">
                  <a16:creationId xmlns:a16="http://schemas.microsoft.com/office/drawing/2014/main" xmlns="" id="{A3893331-2840-448B-AD3E-C1689DC292FF}"/>
                </a:ext>
              </a:extLst>
            </p:cNvPr>
            <p:cNvSpPr>
              <a:spLocks/>
            </p:cNvSpPr>
            <p:nvPr/>
          </p:nvSpPr>
          <p:spPr bwMode="auto">
            <a:xfrm rot="-481287">
              <a:off x="612" y="2296"/>
              <a:ext cx="303" cy="169"/>
            </a:xfrm>
            <a:custGeom>
              <a:avLst/>
              <a:gdLst>
                <a:gd name="T0" fmla="*/ 0 w 303"/>
                <a:gd name="T1" fmla="*/ 169 h 169"/>
                <a:gd name="T2" fmla="*/ 303 w 303"/>
                <a:gd name="T3" fmla="*/ 0 h 169"/>
                <a:gd name="T4" fmla="*/ 0 60000 65536"/>
                <a:gd name="T5" fmla="*/ 0 60000 65536"/>
              </a:gdLst>
              <a:ahLst/>
              <a:cxnLst>
                <a:cxn ang="T4">
                  <a:pos x="T0" y="T1"/>
                </a:cxn>
                <a:cxn ang="T5">
                  <a:pos x="T2" y="T3"/>
                </a:cxn>
              </a:cxnLst>
              <a:rect l="0" t="0" r="r" b="b"/>
              <a:pathLst>
                <a:path w="303" h="169">
                  <a:moveTo>
                    <a:pt x="0" y="169"/>
                  </a:moveTo>
                  <a:lnTo>
                    <a:pt x="303" y="0"/>
                  </a:lnTo>
                </a:path>
              </a:pathLst>
            </a:custGeom>
            <a:noFill/>
            <a:ln w="28575" cmpd="sng">
              <a:solidFill>
                <a:srgbClr val="0000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9" name="Freeform 21">
              <a:extLst>
                <a:ext uri="{FF2B5EF4-FFF2-40B4-BE49-F238E27FC236}">
                  <a16:creationId xmlns:a16="http://schemas.microsoft.com/office/drawing/2014/main" xmlns="" id="{1ABBAB33-05C3-4533-9794-E8AB71039938}"/>
                </a:ext>
              </a:extLst>
            </p:cNvPr>
            <p:cNvSpPr>
              <a:spLocks/>
            </p:cNvSpPr>
            <p:nvPr/>
          </p:nvSpPr>
          <p:spPr bwMode="auto">
            <a:xfrm>
              <a:off x="2200" y="2278"/>
              <a:ext cx="296" cy="195"/>
            </a:xfrm>
            <a:custGeom>
              <a:avLst/>
              <a:gdLst>
                <a:gd name="T0" fmla="*/ 296 w 296"/>
                <a:gd name="T1" fmla="*/ 195 h 195"/>
                <a:gd name="T2" fmla="*/ 0 w 296"/>
                <a:gd name="T3" fmla="*/ 0 h 195"/>
                <a:gd name="T4" fmla="*/ 0 60000 65536"/>
                <a:gd name="T5" fmla="*/ 0 60000 65536"/>
              </a:gdLst>
              <a:ahLst/>
              <a:cxnLst>
                <a:cxn ang="T4">
                  <a:pos x="T0" y="T1"/>
                </a:cxn>
                <a:cxn ang="T5">
                  <a:pos x="T2" y="T3"/>
                </a:cxn>
              </a:cxnLst>
              <a:rect l="0" t="0" r="r" b="b"/>
              <a:pathLst>
                <a:path w="296" h="195">
                  <a:moveTo>
                    <a:pt x="296" y="195"/>
                  </a:moveTo>
                  <a:lnTo>
                    <a:pt x="0" y="0"/>
                  </a:lnTo>
                </a:path>
              </a:pathLst>
            </a:custGeom>
            <a:noFill/>
            <a:ln w="28575" cmpd="sng">
              <a:solidFill>
                <a:srgbClr val="000000"/>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10" name="Text Box 22">
              <a:extLst>
                <a:ext uri="{FF2B5EF4-FFF2-40B4-BE49-F238E27FC236}">
                  <a16:creationId xmlns:a16="http://schemas.microsoft.com/office/drawing/2014/main" xmlns="" id="{C91998E9-646F-4FB5-BCAE-4F41A3C1AAE8}"/>
                </a:ext>
              </a:extLst>
            </p:cNvPr>
            <p:cNvSpPr txBox="1">
              <a:spLocks noChangeArrowheads="1"/>
            </p:cNvSpPr>
            <p:nvPr/>
          </p:nvSpPr>
          <p:spPr bwMode="auto">
            <a:xfrm>
              <a:off x="1202" y="754"/>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36911" name="Text Box 23">
              <a:extLst>
                <a:ext uri="{FF2B5EF4-FFF2-40B4-BE49-F238E27FC236}">
                  <a16:creationId xmlns:a16="http://schemas.microsoft.com/office/drawing/2014/main" xmlns="" id="{0E475C47-0C89-432B-B452-DB7D38474D8F}"/>
                </a:ext>
              </a:extLst>
            </p:cNvPr>
            <p:cNvSpPr txBox="1">
              <a:spLocks noChangeArrowheads="1"/>
            </p:cNvSpPr>
            <p:nvPr/>
          </p:nvSpPr>
          <p:spPr bwMode="auto">
            <a:xfrm>
              <a:off x="657" y="2478"/>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36912" name="Text Box 24">
              <a:extLst>
                <a:ext uri="{FF2B5EF4-FFF2-40B4-BE49-F238E27FC236}">
                  <a16:creationId xmlns:a16="http://schemas.microsoft.com/office/drawing/2014/main" xmlns="" id="{A1E99507-E30D-4C44-A849-A74335613297}"/>
                </a:ext>
              </a:extLst>
            </p:cNvPr>
            <p:cNvSpPr txBox="1">
              <a:spLocks noChangeArrowheads="1"/>
            </p:cNvSpPr>
            <p:nvPr/>
          </p:nvSpPr>
          <p:spPr bwMode="auto">
            <a:xfrm>
              <a:off x="2608" y="2205"/>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36913" name="Text Box 25">
              <a:extLst>
                <a:ext uri="{FF2B5EF4-FFF2-40B4-BE49-F238E27FC236}">
                  <a16:creationId xmlns:a16="http://schemas.microsoft.com/office/drawing/2014/main" xmlns="" id="{546BE0A7-B942-4817-A053-8CDE3DC06484}"/>
                </a:ext>
              </a:extLst>
            </p:cNvPr>
            <p:cNvSpPr txBox="1">
              <a:spLocks noChangeArrowheads="1"/>
            </p:cNvSpPr>
            <p:nvPr/>
          </p:nvSpPr>
          <p:spPr bwMode="auto">
            <a:xfrm>
              <a:off x="1655" y="754"/>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36914" name="Text Box 26">
              <a:extLst>
                <a:ext uri="{FF2B5EF4-FFF2-40B4-BE49-F238E27FC236}">
                  <a16:creationId xmlns:a16="http://schemas.microsoft.com/office/drawing/2014/main" xmlns="" id="{D7214A37-88C1-4CA7-9597-A27418EF6BB7}"/>
                </a:ext>
              </a:extLst>
            </p:cNvPr>
            <p:cNvSpPr txBox="1">
              <a:spLocks noChangeArrowheads="1"/>
            </p:cNvSpPr>
            <p:nvPr/>
          </p:nvSpPr>
          <p:spPr bwMode="auto">
            <a:xfrm>
              <a:off x="204" y="2296"/>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36915" name="Text Box 27">
              <a:extLst>
                <a:ext uri="{FF2B5EF4-FFF2-40B4-BE49-F238E27FC236}">
                  <a16:creationId xmlns:a16="http://schemas.microsoft.com/office/drawing/2014/main" xmlns="" id="{F3EA6E89-010C-4279-81E8-87B9E2DBFDC4}"/>
                </a:ext>
              </a:extLst>
            </p:cNvPr>
            <p:cNvSpPr txBox="1">
              <a:spLocks noChangeArrowheads="1"/>
            </p:cNvSpPr>
            <p:nvPr/>
          </p:nvSpPr>
          <p:spPr bwMode="auto">
            <a:xfrm>
              <a:off x="2245" y="2432"/>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36916" name="Text Box 28">
              <a:extLst>
                <a:ext uri="{FF2B5EF4-FFF2-40B4-BE49-F238E27FC236}">
                  <a16:creationId xmlns:a16="http://schemas.microsoft.com/office/drawing/2014/main" xmlns="" id="{EFCA4278-6AE0-47E2-9126-195D762114AD}"/>
                </a:ext>
              </a:extLst>
            </p:cNvPr>
            <p:cNvSpPr txBox="1">
              <a:spLocks noChangeArrowheads="1"/>
            </p:cNvSpPr>
            <p:nvPr/>
          </p:nvSpPr>
          <p:spPr bwMode="auto">
            <a:xfrm>
              <a:off x="295" y="1298"/>
              <a:ext cx="54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12</a:t>
              </a:r>
              <a:r>
                <a:rPr kumimoji="1" lang="en-US" altLang="zh-CN"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kumimoji="1" lang="en-US" altLang="zh-CN"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6917" name="Text Box 29">
              <a:extLst>
                <a:ext uri="{FF2B5EF4-FFF2-40B4-BE49-F238E27FC236}">
                  <a16:creationId xmlns:a16="http://schemas.microsoft.com/office/drawing/2014/main" xmlns="" id="{4F17407E-9067-4BAB-8267-2F56241925D4}"/>
                </a:ext>
              </a:extLst>
            </p:cNvPr>
            <p:cNvSpPr txBox="1">
              <a:spLocks noChangeArrowheads="1"/>
            </p:cNvSpPr>
            <p:nvPr/>
          </p:nvSpPr>
          <p:spPr bwMode="auto">
            <a:xfrm>
              <a:off x="2155" y="1253"/>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31</a:t>
              </a:r>
              <a:r>
                <a:rPr kumimoji="1" lang="en-US" altLang="zh-CN"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kumimoji="1" lang="en-US" altLang="zh-CN"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6918" name="Text Box 30">
              <a:extLst>
                <a:ext uri="{FF2B5EF4-FFF2-40B4-BE49-F238E27FC236}">
                  <a16:creationId xmlns:a16="http://schemas.microsoft.com/office/drawing/2014/main" xmlns="" id="{AF830C3B-A4CF-4D91-BD0E-17D2978A91B8}"/>
                </a:ext>
              </a:extLst>
            </p:cNvPr>
            <p:cNvSpPr txBox="1">
              <a:spLocks noChangeArrowheads="1"/>
            </p:cNvSpPr>
            <p:nvPr/>
          </p:nvSpPr>
          <p:spPr bwMode="auto">
            <a:xfrm>
              <a:off x="810" y="1524"/>
              <a:ext cx="5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12</a:t>
              </a:r>
              <a:endParaRPr kumimoji="1" lang="en-US" altLang="zh-CN"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6919" name="Text Box 31">
              <a:extLst>
                <a:ext uri="{FF2B5EF4-FFF2-40B4-BE49-F238E27FC236}">
                  <a16:creationId xmlns:a16="http://schemas.microsoft.com/office/drawing/2014/main" xmlns="" id="{7D1802A4-DB8E-468E-86A2-5C65372279B6}"/>
                </a:ext>
              </a:extLst>
            </p:cNvPr>
            <p:cNvSpPr txBox="1">
              <a:spLocks noChangeArrowheads="1"/>
            </p:cNvSpPr>
            <p:nvPr/>
          </p:nvSpPr>
          <p:spPr bwMode="auto">
            <a:xfrm>
              <a:off x="1928" y="1524"/>
              <a:ext cx="45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31</a:t>
              </a:r>
              <a:endParaRPr kumimoji="1" lang="en-US" altLang="zh-CN"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6920" name="Text Box 32">
              <a:extLst>
                <a:ext uri="{FF2B5EF4-FFF2-40B4-BE49-F238E27FC236}">
                  <a16:creationId xmlns:a16="http://schemas.microsoft.com/office/drawing/2014/main" xmlns="" id="{930F2603-8C79-411B-BA81-EA6140C6B750}"/>
                </a:ext>
              </a:extLst>
            </p:cNvPr>
            <p:cNvSpPr txBox="1">
              <a:spLocks noChangeArrowheads="1"/>
            </p:cNvSpPr>
            <p:nvPr/>
          </p:nvSpPr>
          <p:spPr bwMode="auto">
            <a:xfrm>
              <a:off x="1384" y="2251"/>
              <a:ext cx="5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23</a:t>
              </a:r>
              <a:endParaRPr kumimoji="1" lang="en-US" altLang="zh-CN"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6921" name="Text Box 33">
              <a:extLst>
                <a:ext uri="{FF2B5EF4-FFF2-40B4-BE49-F238E27FC236}">
                  <a16:creationId xmlns:a16="http://schemas.microsoft.com/office/drawing/2014/main" xmlns="" id="{41D6C687-350A-4EEF-A9E5-864C77C55995}"/>
                </a:ext>
              </a:extLst>
            </p:cNvPr>
            <p:cNvSpPr txBox="1">
              <a:spLocks noChangeArrowheads="1"/>
            </p:cNvSpPr>
            <p:nvPr/>
          </p:nvSpPr>
          <p:spPr bwMode="auto">
            <a:xfrm>
              <a:off x="1565" y="572"/>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a:t>
              </a:r>
            </a:p>
          </p:txBody>
        </p:sp>
        <p:sp>
          <p:nvSpPr>
            <p:cNvPr id="36922" name="Text Box 34">
              <a:extLst>
                <a:ext uri="{FF2B5EF4-FFF2-40B4-BE49-F238E27FC236}">
                  <a16:creationId xmlns:a16="http://schemas.microsoft.com/office/drawing/2014/main" xmlns="" id="{BAE28072-A382-4F31-8D56-5CF025B60319}"/>
                </a:ext>
              </a:extLst>
            </p:cNvPr>
            <p:cNvSpPr txBox="1">
              <a:spLocks noChangeArrowheads="1"/>
            </p:cNvSpPr>
            <p:nvPr/>
          </p:nvSpPr>
          <p:spPr bwMode="auto">
            <a:xfrm>
              <a:off x="431" y="2478"/>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2</a:t>
              </a:r>
            </a:p>
          </p:txBody>
        </p:sp>
        <p:sp>
          <p:nvSpPr>
            <p:cNvPr id="36923" name="Text Box 35">
              <a:extLst>
                <a:ext uri="{FF2B5EF4-FFF2-40B4-BE49-F238E27FC236}">
                  <a16:creationId xmlns:a16="http://schemas.microsoft.com/office/drawing/2014/main" xmlns="" id="{B746D43A-F3AE-4AB2-AAA3-DE902D4286B6}"/>
                </a:ext>
              </a:extLst>
            </p:cNvPr>
            <p:cNvSpPr txBox="1">
              <a:spLocks noChangeArrowheads="1"/>
            </p:cNvSpPr>
            <p:nvPr/>
          </p:nvSpPr>
          <p:spPr bwMode="auto">
            <a:xfrm>
              <a:off x="2517" y="2478"/>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3</a:t>
              </a:r>
            </a:p>
          </p:txBody>
        </p:sp>
        <p:sp>
          <p:nvSpPr>
            <p:cNvPr id="36924" name="AutoShape 36">
              <a:extLst>
                <a:ext uri="{FF2B5EF4-FFF2-40B4-BE49-F238E27FC236}">
                  <a16:creationId xmlns:a16="http://schemas.microsoft.com/office/drawing/2014/main" xmlns="" id="{2E3C0FC0-50F3-431C-BFE0-1D0351D84D21}"/>
                </a:ext>
              </a:extLst>
            </p:cNvPr>
            <p:cNvSpPr>
              <a:spLocks noChangeArrowheads="1"/>
            </p:cNvSpPr>
            <p:nvPr/>
          </p:nvSpPr>
          <p:spPr bwMode="auto">
            <a:xfrm>
              <a:off x="1021" y="1343"/>
              <a:ext cx="1088" cy="862"/>
            </a:xfrm>
            <a:prstGeom prst="triangle">
              <a:avLst>
                <a:gd name="adj" fmla="val 50000"/>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6925" name="Rectangle 37">
              <a:extLst>
                <a:ext uri="{FF2B5EF4-FFF2-40B4-BE49-F238E27FC236}">
                  <a16:creationId xmlns:a16="http://schemas.microsoft.com/office/drawing/2014/main" xmlns="" id="{0D54575B-6B4A-4AE4-AB77-F617086FA89B}"/>
                </a:ext>
              </a:extLst>
            </p:cNvPr>
            <p:cNvSpPr>
              <a:spLocks noChangeArrowheads="1"/>
            </p:cNvSpPr>
            <p:nvPr/>
          </p:nvSpPr>
          <p:spPr bwMode="auto">
            <a:xfrm rot="3288909">
              <a:off x="1701" y="1706"/>
              <a:ext cx="317" cy="136"/>
            </a:xfrm>
            <a:prstGeom prst="rect">
              <a:avLst/>
            </a:prstGeom>
            <a:solidFill>
              <a:srgbClr val="29FF8A"/>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6926" name="Rectangle 38">
              <a:extLst>
                <a:ext uri="{FF2B5EF4-FFF2-40B4-BE49-F238E27FC236}">
                  <a16:creationId xmlns:a16="http://schemas.microsoft.com/office/drawing/2014/main" xmlns="" id="{4D0CDC14-6172-439C-BCF3-D100E971C7FE}"/>
                </a:ext>
              </a:extLst>
            </p:cNvPr>
            <p:cNvSpPr>
              <a:spLocks noChangeArrowheads="1"/>
            </p:cNvSpPr>
            <p:nvPr/>
          </p:nvSpPr>
          <p:spPr bwMode="auto">
            <a:xfrm rot="-3189269">
              <a:off x="1156" y="1706"/>
              <a:ext cx="317" cy="136"/>
            </a:xfrm>
            <a:prstGeom prst="rect">
              <a:avLst/>
            </a:prstGeom>
            <a:solidFill>
              <a:srgbClr val="29FF8A"/>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6927" name="Rectangle 39">
              <a:extLst>
                <a:ext uri="{FF2B5EF4-FFF2-40B4-BE49-F238E27FC236}">
                  <a16:creationId xmlns:a16="http://schemas.microsoft.com/office/drawing/2014/main" xmlns="" id="{F9D31121-760B-4232-AF39-9FC45DE20AC6}"/>
                </a:ext>
              </a:extLst>
            </p:cNvPr>
            <p:cNvSpPr>
              <a:spLocks noChangeArrowheads="1"/>
            </p:cNvSpPr>
            <p:nvPr/>
          </p:nvSpPr>
          <p:spPr bwMode="auto">
            <a:xfrm>
              <a:off x="1429" y="2159"/>
              <a:ext cx="317" cy="136"/>
            </a:xfrm>
            <a:prstGeom prst="rect">
              <a:avLst/>
            </a:prstGeom>
            <a:solidFill>
              <a:srgbClr val="29FF8A"/>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27371" name="Group 43">
            <a:extLst>
              <a:ext uri="{FF2B5EF4-FFF2-40B4-BE49-F238E27FC236}">
                <a16:creationId xmlns:a16="http://schemas.microsoft.com/office/drawing/2014/main" xmlns="" id="{FC3DBC9A-8AA7-4869-B544-C88D49B994E7}"/>
              </a:ext>
            </a:extLst>
          </p:cNvPr>
          <p:cNvGrpSpPr>
            <a:grpSpLocks/>
          </p:cNvGrpSpPr>
          <p:nvPr/>
        </p:nvGrpSpPr>
        <p:grpSpPr bwMode="auto">
          <a:xfrm>
            <a:off x="4572000" y="1052513"/>
            <a:ext cx="4419600" cy="3479800"/>
            <a:chOff x="2880" y="663"/>
            <a:chExt cx="2735" cy="2192"/>
          </a:xfrm>
        </p:grpSpPr>
        <p:sp>
          <p:nvSpPr>
            <p:cNvPr id="36873" name="Line 44">
              <a:extLst>
                <a:ext uri="{FF2B5EF4-FFF2-40B4-BE49-F238E27FC236}">
                  <a16:creationId xmlns:a16="http://schemas.microsoft.com/office/drawing/2014/main" xmlns="" id="{913D4E0E-DE69-49B3-9F31-E9EEA3FEF24E}"/>
                </a:ext>
              </a:extLst>
            </p:cNvPr>
            <p:cNvSpPr>
              <a:spLocks noChangeShapeType="1"/>
            </p:cNvSpPr>
            <p:nvPr/>
          </p:nvSpPr>
          <p:spPr bwMode="auto">
            <a:xfrm>
              <a:off x="4195" y="1933"/>
              <a:ext cx="1180" cy="635"/>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74" name="Line 45">
              <a:extLst>
                <a:ext uri="{FF2B5EF4-FFF2-40B4-BE49-F238E27FC236}">
                  <a16:creationId xmlns:a16="http://schemas.microsoft.com/office/drawing/2014/main" xmlns="" id="{15634E9D-DE80-4E4A-9412-3DA410584FAA}"/>
                </a:ext>
              </a:extLst>
            </p:cNvPr>
            <p:cNvSpPr>
              <a:spLocks noChangeShapeType="1"/>
            </p:cNvSpPr>
            <p:nvPr/>
          </p:nvSpPr>
          <p:spPr bwMode="auto">
            <a:xfrm rot="7359215">
              <a:off x="5046" y="2217"/>
              <a:ext cx="34" cy="37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5" name="Line 46">
              <a:extLst>
                <a:ext uri="{FF2B5EF4-FFF2-40B4-BE49-F238E27FC236}">
                  <a16:creationId xmlns:a16="http://schemas.microsoft.com/office/drawing/2014/main" xmlns="" id="{4B8CA4AF-43F1-4287-9CEE-34F85425C7E1}"/>
                </a:ext>
              </a:extLst>
            </p:cNvPr>
            <p:cNvSpPr>
              <a:spLocks noChangeShapeType="1"/>
            </p:cNvSpPr>
            <p:nvPr/>
          </p:nvSpPr>
          <p:spPr bwMode="auto">
            <a:xfrm flipV="1">
              <a:off x="4195" y="935"/>
              <a:ext cx="1" cy="997"/>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375" name="Text Box 47">
              <a:extLst>
                <a:ext uri="{FF2B5EF4-FFF2-40B4-BE49-F238E27FC236}">
                  <a16:creationId xmlns:a16="http://schemas.microsoft.com/office/drawing/2014/main" xmlns="" id="{B09E4AD3-E86D-4377-AC3E-4B041A5DDF79}"/>
                </a:ext>
              </a:extLst>
            </p:cNvPr>
            <p:cNvSpPr txBox="1">
              <a:spLocks noChangeArrowheads="1"/>
            </p:cNvSpPr>
            <p:nvPr/>
          </p:nvSpPr>
          <p:spPr bwMode="auto">
            <a:xfrm>
              <a:off x="3787" y="935"/>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1" lang="en-US" altLang="zh-CN" i="1"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aseline="-25000"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rPr>
                <a:t>1Y</a:t>
              </a:r>
              <a:endParaRPr kumimoji="1" lang="en-US" altLang="zh-CN"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7376" name="Text Box 48">
              <a:extLst>
                <a:ext uri="{FF2B5EF4-FFF2-40B4-BE49-F238E27FC236}">
                  <a16:creationId xmlns:a16="http://schemas.microsoft.com/office/drawing/2014/main" xmlns="" id="{56781A7C-0F1D-41B1-A186-FA05E7359EE6}"/>
                </a:ext>
              </a:extLst>
            </p:cNvPr>
            <p:cNvSpPr txBox="1">
              <a:spLocks noChangeArrowheads="1"/>
            </p:cNvSpPr>
            <p:nvPr/>
          </p:nvSpPr>
          <p:spPr bwMode="auto">
            <a:xfrm>
              <a:off x="3107" y="2069"/>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1" lang="en-US" altLang="zh-CN" i="1"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aseline="-25000"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rPr>
                <a:t>2Y</a:t>
              </a:r>
              <a:endParaRPr kumimoji="1" lang="en-US" altLang="zh-CN" i="1"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7377" name="Text Box 49">
              <a:extLst>
                <a:ext uri="{FF2B5EF4-FFF2-40B4-BE49-F238E27FC236}">
                  <a16:creationId xmlns:a16="http://schemas.microsoft.com/office/drawing/2014/main" xmlns="" id="{C97E5062-68DD-4371-98FB-12C8522622D1}"/>
                </a:ext>
              </a:extLst>
            </p:cNvPr>
            <p:cNvSpPr txBox="1">
              <a:spLocks noChangeArrowheads="1"/>
            </p:cNvSpPr>
            <p:nvPr/>
          </p:nvSpPr>
          <p:spPr bwMode="auto">
            <a:xfrm>
              <a:off x="4967" y="2069"/>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1" lang="en-US" altLang="zh-CN" i="1"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aseline="-25000"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rPr>
                <a:t>3Y</a:t>
              </a:r>
              <a:endParaRPr kumimoji="1" lang="en-US" altLang="zh-CN"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6879" name="Line 50">
              <a:extLst>
                <a:ext uri="{FF2B5EF4-FFF2-40B4-BE49-F238E27FC236}">
                  <a16:creationId xmlns:a16="http://schemas.microsoft.com/office/drawing/2014/main" xmlns="" id="{492809F4-39BE-42BD-9C0F-8C80CA7F7277}"/>
                </a:ext>
              </a:extLst>
            </p:cNvPr>
            <p:cNvSpPr>
              <a:spLocks noChangeShapeType="1"/>
            </p:cNvSpPr>
            <p:nvPr/>
          </p:nvSpPr>
          <p:spPr bwMode="auto">
            <a:xfrm>
              <a:off x="4195" y="981"/>
              <a:ext cx="0" cy="336"/>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0" name="Text Box 51">
              <a:extLst>
                <a:ext uri="{FF2B5EF4-FFF2-40B4-BE49-F238E27FC236}">
                  <a16:creationId xmlns:a16="http://schemas.microsoft.com/office/drawing/2014/main" xmlns="" id="{37E0FCC9-DAEA-4088-9986-BFA23158635A}"/>
                </a:ext>
              </a:extLst>
            </p:cNvPr>
            <p:cNvSpPr txBox="1">
              <a:spLocks noChangeArrowheads="1"/>
            </p:cNvSpPr>
            <p:nvPr/>
          </p:nvSpPr>
          <p:spPr bwMode="auto">
            <a:xfrm>
              <a:off x="3606" y="890"/>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36881" name="Text Box 52">
              <a:extLst>
                <a:ext uri="{FF2B5EF4-FFF2-40B4-BE49-F238E27FC236}">
                  <a16:creationId xmlns:a16="http://schemas.microsoft.com/office/drawing/2014/main" xmlns="" id="{B8E4350B-D673-411F-9CE2-04B683781E8F}"/>
                </a:ext>
              </a:extLst>
            </p:cNvPr>
            <p:cNvSpPr txBox="1">
              <a:spLocks noChangeArrowheads="1"/>
            </p:cNvSpPr>
            <p:nvPr/>
          </p:nvSpPr>
          <p:spPr bwMode="auto">
            <a:xfrm>
              <a:off x="3243" y="2478"/>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36882" name="Text Box 53">
              <a:extLst>
                <a:ext uri="{FF2B5EF4-FFF2-40B4-BE49-F238E27FC236}">
                  <a16:creationId xmlns:a16="http://schemas.microsoft.com/office/drawing/2014/main" xmlns="" id="{C4269D1A-0B97-45E0-85E5-E444177DAA9B}"/>
                </a:ext>
              </a:extLst>
            </p:cNvPr>
            <p:cNvSpPr txBox="1">
              <a:spLocks noChangeArrowheads="1"/>
            </p:cNvSpPr>
            <p:nvPr/>
          </p:nvSpPr>
          <p:spPr bwMode="auto">
            <a:xfrm>
              <a:off x="5375" y="2114"/>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36883" name="Text Box 54">
              <a:extLst>
                <a:ext uri="{FF2B5EF4-FFF2-40B4-BE49-F238E27FC236}">
                  <a16:creationId xmlns:a16="http://schemas.microsoft.com/office/drawing/2014/main" xmlns="" id="{8CB886E1-A7BC-41BD-9015-983A2B479E8F}"/>
                </a:ext>
              </a:extLst>
            </p:cNvPr>
            <p:cNvSpPr txBox="1">
              <a:spLocks noChangeArrowheads="1"/>
            </p:cNvSpPr>
            <p:nvPr/>
          </p:nvSpPr>
          <p:spPr bwMode="auto">
            <a:xfrm>
              <a:off x="2880" y="2069"/>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36884" name="Text Box 55">
              <a:extLst>
                <a:ext uri="{FF2B5EF4-FFF2-40B4-BE49-F238E27FC236}">
                  <a16:creationId xmlns:a16="http://schemas.microsoft.com/office/drawing/2014/main" xmlns="" id="{EBF4AA78-9353-4722-92BD-ED7E9B9519CB}"/>
                </a:ext>
              </a:extLst>
            </p:cNvPr>
            <p:cNvSpPr txBox="1">
              <a:spLocks noChangeArrowheads="1"/>
            </p:cNvSpPr>
            <p:nvPr/>
          </p:nvSpPr>
          <p:spPr bwMode="auto">
            <a:xfrm>
              <a:off x="5057" y="2432"/>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36885" name="Text Box 56">
              <a:extLst>
                <a:ext uri="{FF2B5EF4-FFF2-40B4-BE49-F238E27FC236}">
                  <a16:creationId xmlns:a16="http://schemas.microsoft.com/office/drawing/2014/main" xmlns="" id="{D4C554C7-D1AB-4024-B111-120EB6A4D23A}"/>
                </a:ext>
              </a:extLst>
            </p:cNvPr>
            <p:cNvSpPr txBox="1">
              <a:spLocks noChangeArrowheads="1"/>
            </p:cNvSpPr>
            <p:nvPr/>
          </p:nvSpPr>
          <p:spPr bwMode="auto">
            <a:xfrm>
              <a:off x="4377" y="845"/>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36886" name="Text Box 57">
              <a:extLst>
                <a:ext uri="{FF2B5EF4-FFF2-40B4-BE49-F238E27FC236}">
                  <a16:creationId xmlns:a16="http://schemas.microsoft.com/office/drawing/2014/main" xmlns="" id="{5B63EAA3-0FB6-4937-AA9E-65CB002648C6}"/>
                </a:ext>
              </a:extLst>
            </p:cNvPr>
            <p:cNvSpPr txBox="1">
              <a:spLocks noChangeArrowheads="1"/>
            </p:cNvSpPr>
            <p:nvPr/>
          </p:nvSpPr>
          <p:spPr bwMode="auto">
            <a:xfrm>
              <a:off x="3084" y="1384"/>
              <a:ext cx="62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12Y</a:t>
              </a:r>
              <a:endParaRPr kumimoji="1" lang="en-US" altLang="zh-CN"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6887" name="Text Box 58">
              <a:extLst>
                <a:ext uri="{FF2B5EF4-FFF2-40B4-BE49-F238E27FC236}">
                  <a16:creationId xmlns:a16="http://schemas.microsoft.com/office/drawing/2014/main" xmlns="" id="{8C40482C-51BD-4E2D-866A-A28623B04C15}"/>
                </a:ext>
              </a:extLst>
            </p:cNvPr>
            <p:cNvSpPr txBox="1">
              <a:spLocks noChangeArrowheads="1"/>
            </p:cNvSpPr>
            <p:nvPr/>
          </p:nvSpPr>
          <p:spPr bwMode="auto">
            <a:xfrm>
              <a:off x="3969" y="2528"/>
              <a:ext cx="5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23Y</a:t>
              </a:r>
              <a:endParaRPr kumimoji="1" lang="en-US" altLang="zh-CN"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6888" name="Text Box 59">
              <a:extLst>
                <a:ext uri="{FF2B5EF4-FFF2-40B4-BE49-F238E27FC236}">
                  <a16:creationId xmlns:a16="http://schemas.microsoft.com/office/drawing/2014/main" xmlns="" id="{169E94E0-AF44-404D-B714-3DF7313E75E8}"/>
                </a:ext>
              </a:extLst>
            </p:cNvPr>
            <p:cNvSpPr txBox="1">
              <a:spLocks noChangeArrowheads="1"/>
            </p:cNvSpPr>
            <p:nvPr/>
          </p:nvSpPr>
          <p:spPr bwMode="auto">
            <a:xfrm>
              <a:off x="4948" y="1420"/>
              <a:ext cx="57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baseline="-250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31Y</a:t>
              </a:r>
              <a:endParaRPr kumimoji="1" lang="en-US" altLang="zh-CN" i="1">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cxnSp>
          <p:nvCxnSpPr>
            <p:cNvPr id="36889" name="AutoShape 60">
              <a:extLst>
                <a:ext uri="{FF2B5EF4-FFF2-40B4-BE49-F238E27FC236}">
                  <a16:creationId xmlns:a16="http://schemas.microsoft.com/office/drawing/2014/main" xmlns="" id="{E6BF4FC4-4D9D-434D-84A9-806B470F432E}"/>
                </a:ext>
              </a:extLst>
            </p:cNvPr>
            <p:cNvCxnSpPr>
              <a:cxnSpLocks noChangeShapeType="1"/>
            </p:cNvCxnSpPr>
            <p:nvPr/>
          </p:nvCxnSpPr>
          <p:spPr bwMode="auto">
            <a:xfrm flipH="1">
              <a:off x="3216" y="1933"/>
              <a:ext cx="969" cy="636"/>
            </a:xfrm>
            <a:prstGeom prst="straightConnector1">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890" name="Text Box 61">
              <a:extLst>
                <a:ext uri="{FF2B5EF4-FFF2-40B4-BE49-F238E27FC236}">
                  <a16:creationId xmlns:a16="http://schemas.microsoft.com/office/drawing/2014/main" xmlns="" id="{AB5C58AC-E048-4153-9FE0-78BB4E02E08A}"/>
                </a:ext>
              </a:extLst>
            </p:cNvPr>
            <p:cNvSpPr txBox="1">
              <a:spLocks noChangeArrowheads="1"/>
            </p:cNvSpPr>
            <p:nvPr/>
          </p:nvSpPr>
          <p:spPr bwMode="auto">
            <a:xfrm>
              <a:off x="4241" y="1388"/>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6891" name="Text Box 62">
              <a:extLst>
                <a:ext uri="{FF2B5EF4-FFF2-40B4-BE49-F238E27FC236}">
                  <a16:creationId xmlns:a16="http://schemas.microsoft.com/office/drawing/2014/main" xmlns="" id="{BBBBA11A-5E17-4848-B385-0063BDC6EB0F}"/>
                </a:ext>
              </a:extLst>
            </p:cNvPr>
            <p:cNvSpPr txBox="1">
              <a:spLocks noChangeArrowheads="1"/>
            </p:cNvSpPr>
            <p:nvPr/>
          </p:nvSpPr>
          <p:spPr bwMode="auto">
            <a:xfrm>
              <a:off x="3561" y="1752"/>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6892" name="Text Box 63">
              <a:extLst>
                <a:ext uri="{FF2B5EF4-FFF2-40B4-BE49-F238E27FC236}">
                  <a16:creationId xmlns:a16="http://schemas.microsoft.com/office/drawing/2014/main" xmlns="" id="{7A35FEC2-DDEE-4478-AD71-CC7C84D00146}"/>
                </a:ext>
              </a:extLst>
            </p:cNvPr>
            <p:cNvSpPr txBox="1">
              <a:spLocks noChangeArrowheads="1"/>
            </p:cNvSpPr>
            <p:nvPr/>
          </p:nvSpPr>
          <p:spPr bwMode="auto">
            <a:xfrm>
              <a:off x="4558" y="1751"/>
              <a:ext cx="526" cy="327"/>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3</a:t>
              </a:r>
              <a:endParaRPr kumimoji="1" lang="en-US" altLang="zh-CN"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6893" name="Text Box 64">
              <a:extLst>
                <a:ext uri="{FF2B5EF4-FFF2-40B4-BE49-F238E27FC236}">
                  <a16:creationId xmlns:a16="http://schemas.microsoft.com/office/drawing/2014/main" xmlns="" id="{8031ED24-77F0-4C7D-98AD-E77E476C6553}"/>
                </a:ext>
              </a:extLst>
            </p:cNvPr>
            <p:cNvSpPr txBox="1">
              <a:spLocks noChangeArrowheads="1"/>
            </p:cNvSpPr>
            <p:nvPr/>
          </p:nvSpPr>
          <p:spPr bwMode="auto">
            <a:xfrm>
              <a:off x="4195" y="663"/>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a:t>
              </a:r>
            </a:p>
          </p:txBody>
        </p:sp>
        <p:sp>
          <p:nvSpPr>
            <p:cNvPr id="36894" name="Text Box 65">
              <a:extLst>
                <a:ext uri="{FF2B5EF4-FFF2-40B4-BE49-F238E27FC236}">
                  <a16:creationId xmlns:a16="http://schemas.microsoft.com/office/drawing/2014/main" xmlns="" id="{5EAA1C95-FF7A-45A4-AE9C-D85EB2DB991B}"/>
                </a:ext>
              </a:extLst>
            </p:cNvPr>
            <p:cNvSpPr txBox="1">
              <a:spLocks noChangeArrowheads="1"/>
            </p:cNvSpPr>
            <p:nvPr/>
          </p:nvSpPr>
          <p:spPr bwMode="auto">
            <a:xfrm>
              <a:off x="3061" y="2523"/>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2</a:t>
              </a:r>
            </a:p>
          </p:txBody>
        </p:sp>
        <p:sp>
          <p:nvSpPr>
            <p:cNvPr id="36895" name="Text Box 66">
              <a:extLst>
                <a:ext uri="{FF2B5EF4-FFF2-40B4-BE49-F238E27FC236}">
                  <a16:creationId xmlns:a16="http://schemas.microsoft.com/office/drawing/2014/main" xmlns="" id="{A4B63C1A-C94A-4DFC-AF23-D1984FFB2579}"/>
                </a:ext>
              </a:extLst>
            </p:cNvPr>
            <p:cNvSpPr txBox="1">
              <a:spLocks noChangeArrowheads="1"/>
            </p:cNvSpPr>
            <p:nvPr/>
          </p:nvSpPr>
          <p:spPr bwMode="auto">
            <a:xfrm>
              <a:off x="5329" y="2523"/>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3</a:t>
              </a:r>
            </a:p>
          </p:txBody>
        </p:sp>
        <p:sp>
          <p:nvSpPr>
            <p:cNvPr id="36896" name="Rectangle 67">
              <a:extLst>
                <a:ext uri="{FF2B5EF4-FFF2-40B4-BE49-F238E27FC236}">
                  <a16:creationId xmlns:a16="http://schemas.microsoft.com/office/drawing/2014/main" xmlns="" id="{E11FD789-FD05-4838-B4F6-D81DBB14B250}"/>
                </a:ext>
              </a:extLst>
            </p:cNvPr>
            <p:cNvSpPr>
              <a:spLocks noChangeArrowheads="1"/>
            </p:cNvSpPr>
            <p:nvPr/>
          </p:nvSpPr>
          <p:spPr bwMode="auto">
            <a:xfrm>
              <a:off x="4150" y="1343"/>
              <a:ext cx="127" cy="318"/>
            </a:xfrm>
            <a:prstGeom prst="rect">
              <a:avLst/>
            </a:prstGeom>
            <a:solidFill>
              <a:srgbClr val="29FF8A"/>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6897" name="Rectangle 68">
              <a:extLst>
                <a:ext uri="{FF2B5EF4-FFF2-40B4-BE49-F238E27FC236}">
                  <a16:creationId xmlns:a16="http://schemas.microsoft.com/office/drawing/2014/main" xmlns="" id="{66CC9611-7553-47E1-B726-4B6A6050D4A4}"/>
                </a:ext>
              </a:extLst>
            </p:cNvPr>
            <p:cNvSpPr>
              <a:spLocks noChangeArrowheads="1"/>
            </p:cNvSpPr>
            <p:nvPr/>
          </p:nvSpPr>
          <p:spPr bwMode="auto">
            <a:xfrm rot="-2160239">
              <a:off x="3606" y="2159"/>
              <a:ext cx="317" cy="136"/>
            </a:xfrm>
            <a:prstGeom prst="rect">
              <a:avLst/>
            </a:prstGeom>
            <a:solidFill>
              <a:srgbClr val="29FF8A"/>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6898" name="Rectangle 69">
              <a:extLst>
                <a:ext uri="{FF2B5EF4-FFF2-40B4-BE49-F238E27FC236}">
                  <a16:creationId xmlns:a16="http://schemas.microsoft.com/office/drawing/2014/main" xmlns="" id="{678F146D-3048-4CBE-9574-03D3EFD33528}"/>
                </a:ext>
              </a:extLst>
            </p:cNvPr>
            <p:cNvSpPr>
              <a:spLocks noChangeArrowheads="1"/>
            </p:cNvSpPr>
            <p:nvPr/>
          </p:nvSpPr>
          <p:spPr bwMode="auto">
            <a:xfrm rot="1621838">
              <a:off x="4513" y="2114"/>
              <a:ext cx="317" cy="136"/>
            </a:xfrm>
            <a:prstGeom prst="rect">
              <a:avLst/>
            </a:prstGeom>
            <a:solidFill>
              <a:srgbClr val="29FF8A"/>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6899" name="Line 70">
              <a:extLst>
                <a:ext uri="{FF2B5EF4-FFF2-40B4-BE49-F238E27FC236}">
                  <a16:creationId xmlns:a16="http://schemas.microsoft.com/office/drawing/2014/main" xmlns="" id="{EDCC8B1E-91AE-4B1B-963A-8F98921AAAC3}"/>
                </a:ext>
              </a:extLst>
            </p:cNvPr>
            <p:cNvSpPr>
              <a:spLocks noChangeShapeType="1"/>
            </p:cNvSpPr>
            <p:nvPr/>
          </p:nvSpPr>
          <p:spPr bwMode="auto">
            <a:xfrm rot="13848404" flipV="1">
              <a:off x="3403" y="2254"/>
              <a:ext cx="44" cy="363"/>
            </a:xfrm>
            <a:prstGeom prst="line">
              <a:avLst/>
            </a:prstGeom>
            <a:noFill/>
            <a:ln w="2857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椭圆 1">
            <a:extLst>
              <a:ext uri="{FF2B5EF4-FFF2-40B4-BE49-F238E27FC236}">
                <a16:creationId xmlns:a16="http://schemas.microsoft.com/office/drawing/2014/main" xmlns="" id="{10032992-5862-4331-90D3-2F3840260901}"/>
              </a:ext>
            </a:extLst>
          </p:cNvPr>
          <p:cNvSpPr/>
          <p:nvPr/>
        </p:nvSpPr>
        <p:spPr bwMode="auto">
          <a:xfrm>
            <a:off x="1219200" y="2058988"/>
            <a:ext cx="2479675" cy="2017712"/>
          </a:xfrm>
          <a:prstGeom prst="ellipse">
            <a:avLst/>
          </a:prstGeom>
          <a:solidFill>
            <a:schemeClr val="bg2">
              <a:lumMod val="40000"/>
              <a:lumOff val="60000"/>
              <a:alpha val="87000"/>
            </a:schemeClr>
          </a:solidFill>
          <a:ln w="9525" cap="flat" cmpd="sng" algn="ctr">
            <a:solidFill>
              <a:schemeClr val="tx1"/>
            </a:solidFill>
            <a:prstDash val="solid"/>
            <a:round/>
            <a:headEnd type="none" w="med" len="med"/>
            <a:tailEnd type="none" w="med" len="med"/>
          </a:ln>
          <a:effectLst/>
        </p:spPr>
        <p:txBody>
          <a:bodyPr/>
          <a:lstStyle/>
          <a:p>
            <a:pPr>
              <a:defRPr/>
            </a:pPr>
            <a:endParaRPr lang="zh-CN" altLang="en-US" sz="1800" b="0">
              <a:solidFill>
                <a:schemeClr val="tx1"/>
              </a:solidFill>
              <a:latin typeface="Arial" charset="0"/>
            </a:endParaRPr>
          </a:p>
        </p:txBody>
      </p:sp>
      <p:sp>
        <p:nvSpPr>
          <p:cNvPr id="63" name="椭圆 62">
            <a:extLst>
              <a:ext uri="{FF2B5EF4-FFF2-40B4-BE49-F238E27FC236}">
                <a16:creationId xmlns:a16="http://schemas.microsoft.com/office/drawing/2014/main" xmlns="" id="{C5EC0D58-8935-4246-BCF9-A6F00D41C14B}"/>
              </a:ext>
            </a:extLst>
          </p:cNvPr>
          <p:cNvSpPr/>
          <p:nvPr/>
        </p:nvSpPr>
        <p:spPr bwMode="auto">
          <a:xfrm>
            <a:off x="5486400" y="2074863"/>
            <a:ext cx="2479675" cy="2017712"/>
          </a:xfrm>
          <a:prstGeom prst="ellipse">
            <a:avLst/>
          </a:prstGeom>
          <a:solidFill>
            <a:schemeClr val="bg2">
              <a:lumMod val="40000"/>
              <a:lumOff val="60000"/>
              <a:alpha val="87000"/>
            </a:schemeClr>
          </a:solidFill>
          <a:ln w="9525" cap="flat" cmpd="sng" algn="ctr">
            <a:solidFill>
              <a:schemeClr val="tx1"/>
            </a:solidFill>
            <a:prstDash val="solid"/>
            <a:round/>
            <a:headEnd type="none" w="med" len="med"/>
            <a:tailEnd type="none" w="med" len="med"/>
          </a:ln>
          <a:effectLst/>
        </p:spPr>
        <p:txBody>
          <a:bodyPr/>
          <a:lstStyle/>
          <a:p>
            <a:pPr>
              <a:defRPr/>
            </a:pPr>
            <a:endParaRPr lang="zh-CN" altLang="en-US" sz="1800" b="0">
              <a:solidFill>
                <a:schemeClr val="tx1"/>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7331">
                                            <p:txEl>
                                              <p:pRg st="0" end="0"/>
                                            </p:txEl>
                                          </p:spTgt>
                                        </p:tgtEl>
                                        <p:attrNameLst>
                                          <p:attrName>style.visibility</p:attrName>
                                        </p:attrNameLst>
                                      </p:cBhvr>
                                      <p:to>
                                        <p:strVal val="visible"/>
                                      </p:to>
                                    </p:set>
                                    <p:anim calcmode="lin" valueType="num">
                                      <p:cBhvr additive="base">
                                        <p:cTn id="7" dur="500" fill="hold"/>
                                        <p:tgtEl>
                                          <p:spTgt spid="2273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73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27339"/>
                                        </p:tgtEl>
                                        <p:attrNameLst>
                                          <p:attrName>style.visibility</p:attrName>
                                        </p:attrNameLst>
                                      </p:cBhvr>
                                      <p:to>
                                        <p:strVal val="visible"/>
                                      </p:to>
                                    </p:set>
                                    <p:animEffect transition="in" filter="blinds(horizontal)">
                                      <p:cBhvr>
                                        <p:cTn id="13" dur="500"/>
                                        <p:tgtEl>
                                          <p:spTgt spid="22733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27371"/>
                                        </p:tgtEl>
                                        <p:attrNameLst>
                                          <p:attrName>style.visibility</p:attrName>
                                        </p:attrNameLst>
                                      </p:cBhvr>
                                      <p:to>
                                        <p:strVal val="visible"/>
                                      </p:to>
                                    </p:set>
                                    <p:animEffect transition="in" filter="blinds(horizontal)">
                                      <p:cBhvr>
                                        <p:cTn id="18" dur="500"/>
                                        <p:tgtEl>
                                          <p:spTgt spid="22737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3"/>
                                        </p:tgtEl>
                                        <p:attrNameLst>
                                          <p:attrName>style.visibility</p:attrName>
                                        </p:attrNameLst>
                                      </p:cBhvr>
                                      <p:to>
                                        <p:strVal val="visible"/>
                                      </p:to>
                                    </p:set>
                                    <p:animEffect transition="in" filter="fade">
                                      <p:cBhvr>
                                        <p:cTn id="28" dur="500"/>
                                        <p:tgtEl>
                                          <p:spTgt spid="6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1" presetClass="entr" presetSubtype="0" fill="hold" grpId="0" nodeType="clickEffect">
                                  <p:stCondLst>
                                    <p:cond delay="0"/>
                                  </p:stCondLst>
                                  <p:childTnLst>
                                    <p:set>
                                      <p:cBhvr>
                                        <p:cTn id="32" dur="1" fill="hold">
                                          <p:stCondLst>
                                            <p:cond delay="0"/>
                                          </p:stCondLst>
                                        </p:cTn>
                                        <p:tgtEl>
                                          <p:spTgt spid="227332"/>
                                        </p:tgtEl>
                                        <p:attrNameLst>
                                          <p:attrName>style.visibility</p:attrName>
                                        </p:attrNameLst>
                                      </p:cBhvr>
                                      <p:to>
                                        <p:strVal val="visible"/>
                                      </p:to>
                                    </p:set>
                                    <p:animEffect transition="in" filter="fade">
                                      <p:cBhvr>
                                        <p:cTn id="33" dur="770" decel="100000"/>
                                        <p:tgtEl>
                                          <p:spTgt spid="227332"/>
                                        </p:tgtEl>
                                      </p:cBhvr>
                                    </p:animEffect>
                                    <p:animScale>
                                      <p:cBhvr>
                                        <p:cTn id="34" dur="770" decel="100000"/>
                                        <p:tgtEl>
                                          <p:spTgt spid="227332"/>
                                        </p:tgtEl>
                                      </p:cBhvr>
                                      <p:from x="10000" y="10000"/>
                                      <p:to x="200000" y="450000"/>
                                    </p:animScale>
                                    <p:animScale>
                                      <p:cBhvr>
                                        <p:cTn id="35" dur="1230" accel="100000" fill="hold">
                                          <p:stCondLst>
                                            <p:cond delay="770"/>
                                          </p:stCondLst>
                                        </p:cTn>
                                        <p:tgtEl>
                                          <p:spTgt spid="227332"/>
                                        </p:tgtEl>
                                      </p:cBhvr>
                                      <p:from x="200000" y="450000"/>
                                      <p:to x="100000" y="100000"/>
                                    </p:animScale>
                                    <p:set>
                                      <p:cBhvr>
                                        <p:cTn id="36" dur="770" fill="hold"/>
                                        <p:tgtEl>
                                          <p:spTgt spid="227332"/>
                                        </p:tgtEl>
                                        <p:attrNameLst>
                                          <p:attrName>ppt_x</p:attrName>
                                        </p:attrNameLst>
                                      </p:cBhvr>
                                      <p:to>
                                        <p:strVal val="(0.5)"/>
                                      </p:to>
                                    </p:set>
                                    <p:anim from="(0.5)" to="(#ppt_x)" calcmode="lin" valueType="num">
                                      <p:cBhvr>
                                        <p:cTn id="37" dur="1230" accel="100000" fill="hold">
                                          <p:stCondLst>
                                            <p:cond delay="770"/>
                                          </p:stCondLst>
                                        </p:cTn>
                                        <p:tgtEl>
                                          <p:spTgt spid="227332"/>
                                        </p:tgtEl>
                                        <p:attrNameLst>
                                          <p:attrName>ppt_x</p:attrName>
                                        </p:attrNameLst>
                                      </p:cBhvr>
                                    </p:anim>
                                    <p:set>
                                      <p:cBhvr>
                                        <p:cTn id="38" dur="770" fill="hold"/>
                                        <p:tgtEl>
                                          <p:spTgt spid="227332"/>
                                        </p:tgtEl>
                                        <p:attrNameLst>
                                          <p:attrName>ppt_y</p:attrName>
                                        </p:attrNameLst>
                                      </p:cBhvr>
                                      <p:to>
                                        <p:strVal val="(#ppt_y+0.4)"/>
                                      </p:to>
                                    </p:set>
                                    <p:anim from="(#ppt_y+0.4)" to="(#ppt_y)" calcmode="lin" valueType="num">
                                      <p:cBhvr>
                                        <p:cTn id="39" dur="1230" accel="100000" fill="hold">
                                          <p:stCondLst>
                                            <p:cond delay="770"/>
                                          </p:stCondLst>
                                        </p:cTn>
                                        <p:tgtEl>
                                          <p:spTgt spid="227332"/>
                                        </p:tgtEl>
                                        <p:attrNameLst>
                                          <p:attrName>ppt_y</p:attrName>
                                        </p:attrNameLst>
                                      </p:cBhvr>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7" presetClass="entr" presetSubtype="2" fill="hold" grpId="0" nodeType="clickEffect">
                                  <p:stCondLst>
                                    <p:cond delay="0"/>
                                  </p:stCondLst>
                                  <p:childTnLst>
                                    <p:set>
                                      <p:cBhvr>
                                        <p:cTn id="43" dur="1" fill="hold">
                                          <p:stCondLst>
                                            <p:cond delay="0"/>
                                          </p:stCondLst>
                                        </p:cTn>
                                        <p:tgtEl>
                                          <p:spTgt spid="227330"/>
                                        </p:tgtEl>
                                        <p:attrNameLst>
                                          <p:attrName>style.visibility</p:attrName>
                                        </p:attrNameLst>
                                      </p:cBhvr>
                                      <p:to>
                                        <p:strVal val="visible"/>
                                      </p:to>
                                    </p:set>
                                    <p:anim calcmode="lin" valueType="num">
                                      <p:cBhvr additive="base">
                                        <p:cTn id="44" dur="1000" fill="hold"/>
                                        <p:tgtEl>
                                          <p:spTgt spid="227330"/>
                                        </p:tgtEl>
                                        <p:attrNameLst>
                                          <p:attrName>ppt_x</p:attrName>
                                        </p:attrNameLst>
                                      </p:cBhvr>
                                      <p:tavLst>
                                        <p:tav tm="0">
                                          <p:val>
                                            <p:strVal val="1+#ppt_w/2"/>
                                          </p:val>
                                        </p:tav>
                                        <p:tav tm="100000">
                                          <p:val>
                                            <p:strVal val="#ppt_x"/>
                                          </p:val>
                                        </p:tav>
                                      </p:tavLst>
                                    </p:anim>
                                    <p:anim calcmode="lin" valueType="num">
                                      <p:cBhvr additive="base">
                                        <p:cTn id="45" dur="1000" fill="hold"/>
                                        <p:tgtEl>
                                          <p:spTgt spid="2273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0" grpId="0" autoUpdateAnimBg="0"/>
      <p:bldP spid="227331" grpId="0" build="allAtOnce"/>
      <p:bldP spid="227332" grpId="0"/>
      <p:bldP spid="2" grpId="0" animBg="1"/>
      <p:bldP spid="6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Object 2">
            <a:extLst>
              <a:ext uri="{FF2B5EF4-FFF2-40B4-BE49-F238E27FC236}">
                <a16:creationId xmlns:a16="http://schemas.microsoft.com/office/drawing/2014/main" xmlns="" id="{D4C021F3-8D6A-4155-8805-C0E107167ABB}"/>
              </a:ext>
            </a:extLst>
          </p:cNvPr>
          <p:cNvGraphicFramePr>
            <a:graphicFrameLocks noChangeAspect="1"/>
          </p:cNvGraphicFramePr>
          <p:nvPr>
            <p:extLst>
              <p:ext uri="{D42A27DB-BD31-4B8C-83A1-F6EECF244321}">
                <p14:modId xmlns:p14="http://schemas.microsoft.com/office/powerpoint/2010/main" val="4240181892"/>
              </p:ext>
            </p:extLst>
          </p:nvPr>
        </p:nvGraphicFramePr>
        <p:xfrm>
          <a:off x="4773613" y="3695700"/>
          <a:ext cx="2951162" cy="2849562"/>
        </p:xfrm>
        <a:graphic>
          <a:graphicData uri="http://schemas.openxmlformats.org/presentationml/2006/ole">
            <mc:AlternateContent xmlns:mc="http://schemas.openxmlformats.org/markup-compatibility/2006">
              <mc:Choice xmlns:v="urn:schemas-microsoft-com:vml" Requires="v">
                <p:oleObj spid="_x0000_s37968" name="公式" r:id="rId4" imgW="1457531" imgH="1400204" progId="Equation.3">
                  <p:embed/>
                </p:oleObj>
              </mc:Choice>
              <mc:Fallback>
                <p:oleObj name="公式" r:id="rId4" imgW="1457531" imgH="1400204"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3613" y="3695700"/>
                        <a:ext cx="2951162" cy="28495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533" name="Text Box 13">
            <a:extLst>
              <a:ext uri="{FF2B5EF4-FFF2-40B4-BE49-F238E27FC236}">
                <a16:creationId xmlns:a16="http://schemas.microsoft.com/office/drawing/2014/main" xmlns="" id="{4DC9F0C0-6053-4646-A0BE-2DEB5168F963}"/>
              </a:ext>
            </a:extLst>
          </p:cNvPr>
          <p:cNvSpPr txBox="1">
            <a:spLocks noChangeArrowheads="1"/>
          </p:cNvSpPr>
          <p:nvPr/>
        </p:nvSpPr>
        <p:spPr bwMode="auto">
          <a:xfrm>
            <a:off x="465138" y="3217862"/>
            <a:ext cx="6264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由</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Y</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的变换条件为 </a:t>
            </a:r>
          </a:p>
        </p:txBody>
      </p:sp>
      <p:graphicFrame>
        <p:nvGraphicFramePr>
          <p:cNvPr id="235535" name="Object 15">
            <a:extLst>
              <a:ext uri="{FF2B5EF4-FFF2-40B4-BE49-F238E27FC236}">
                <a16:creationId xmlns:a16="http://schemas.microsoft.com/office/drawing/2014/main" xmlns="" id="{B99F54EA-E3CB-49FD-9A0F-4F0BF848C2FF}"/>
              </a:ext>
            </a:extLst>
          </p:cNvPr>
          <p:cNvGraphicFramePr>
            <a:graphicFrameLocks noChangeAspect="1"/>
          </p:cNvGraphicFramePr>
          <p:nvPr>
            <p:extLst>
              <p:ext uri="{D42A27DB-BD31-4B8C-83A1-F6EECF244321}">
                <p14:modId xmlns:p14="http://schemas.microsoft.com/office/powerpoint/2010/main" val="898923899"/>
              </p:ext>
            </p:extLst>
          </p:nvPr>
        </p:nvGraphicFramePr>
        <p:xfrm>
          <a:off x="554038" y="3736975"/>
          <a:ext cx="3368675" cy="2816225"/>
        </p:xfrm>
        <a:graphic>
          <a:graphicData uri="http://schemas.openxmlformats.org/presentationml/2006/ole">
            <mc:AlternateContent xmlns:mc="http://schemas.openxmlformats.org/markup-compatibility/2006">
              <mc:Choice xmlns:v="urn:schemas-microsoft-com:vml" Requires="v">
                <p:oleObj spid="_x0000_s37969" name="公式" r:id="rId6" imgW="1352784" imgH="1419430" progId="Equation.3">
                  <p:embed/>
                </p:oleObj>
              </mc:Choice>
              <mc:Fallback>
                <p:oleObj name="公式" r:id="rId6" imgW="1352784" imgH="1419430" progId="Equation.3">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038" y="3736975"/>
                        <a:ext cx="3368675" cy="281622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42" name="Rectangle 22">
            <a:extLst>
              <a:ext uri="{FF2B5EF4-FFF2-40B4-BE49-F238E27FC236}">
                <a16:creationId xmlns:a16="http://schemas.microsoft.com/office/drawing/2014/main" xmlns="" id="{EAC117A1-DBBE-4006-9BE9-81C0E34F7972}"/>
              </a:ext>
            </a:extLst>
          </p:cNvPr>
          <p:cNvSpPr>
            <a:spLocks noChangeArrowheads="1"/>
          </p:cNvSpPr>
          <p:nvPr/>
        </p:nvSpPr>
        <p:spPr bwMode="auto">
          <a:xfrm>
            <a:off x="4675188" y="3217862"/>
            <a:ext cx="314801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dirty="0">
                <a:latin typeface="Times New Roman" panose="02020603050405020304" pitchFamily="18" charset="0"/>
                <a:ea typeface="华文楷体" panose="02010600040101010101" pitchFamily="2" charset="-122"/>
                <a:cs typeface="Times New Roman" panose="02020603050405020304" pitchFamily="18" charset="0"/>
              </a:rPr>
              <a:t>Y</a:t>
            </a:r>
            <a:r>
              <a:rPr kumimoji="1" lang="en-US" altLang="zh-CN"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zh-CN" altLang="en-US"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的变换条件为</a:t>
            </a:r>
          </a:p>
        </p:txBody>
      </p:sp>
      <p:grpSp>
        <p:nvGrpSpPr>
          <p:cNvPr id="29" name="Group 21">
            <a:extLst>
              <a:ext uri="{FF2B5EF4-FFF2-40B4-BE49-F238E27FC236}">
                <a16:creationId xmlns:a16="http://schemas.microsoft.com/office/drawing/2014/main" xmlns="" id="{E59E54C0-F12D-4FCB-B836-F6A0C9E43442}"/>
              </a:ext>
            </a:extLst>
          </p:cNvPr>
          <p:cNvGrpSpPr>
            <a:grpSpLocks/>
          </p:cNvGrpSpPr>
          <p:nvPr/>
        </p:nvGrpSpPr>
        <p:grpSpPr bwMode="auto">
          <a:xfrm>
            <a:off x="5105400" y="992188"/>
            <a:ext cx="2030413" cy="1945431"/>
            <a:chOff x="2544" y="1824"/>
            <a:chExt cx="816" cy="759"/>
          </a:xfrm>
        </p:grpSpPr>
        <p:sp>
          <p:nvSpPr>
            <p:cNvPr id="30" name="Line 22">
              <a:extLst>
                <a:ext uri="{FF2B5EF4-FFF2-40B4-BE49-F238E27FC236}">
                  <a16:creationId xmlns:a16="http://schemas.microsoft.com/office/drawing/2014/main" xmlns="" id="{2B2D599D-FCB9-4634-B52B-F9AD9BFE1C77}"/>
                </a:ext>
              </a:extLst>
            </p:cNvPr>
            <p:cNvSpPr>
              <a:spLocks noChangeShapeType="1"/>
            </p:cNvSpPr>
            <p:nvPr/>
          </p:nvSpPr>
          <p:spPr bwMode="auto">
            <a:xfrm flipH="1">
              <a:off x="2544" y="1824"/>
              <a:ext cx="432" cy="67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algn="ctr" eaLnBrk="1" fontAlgn="auto" hangingPunct="1">
                <a:spcBef>
                  <a:spcPts val="0"/>
                </a:spcBef>
                <a:spcAft>
                  <a:spcPts val="0"/>
                </a:spcAft>
                <a:defRPr/>
              </a:pPr>
              <a:endParaRPr lang="zh-CN" altLang="en-US" sz="2400" b="0" kern="0">
                <a:solidFill>
                  <a:sysClr val="windowText" lastClr="000000"/>
                </a:solidFill>
                <a:latin typeface="Times New Roman" pitchFamily="18" charset="0"/>
                <a:ea typeface="宋体" charset="-122"/>
              </a:endParaRPr>
            </a:p>
          </p:txBody>
        </p:sp>
        <p:sp>
          <p:nvSpPr>
            <p:cNvPr id="31" name="Line 23">
              <a:extLst>
                <a:ext uri="{FF2B5EF4-FFF2-40B4-BE49-F238E27FC236}">
                  <a16:creationId xmlns:a16="http://schemas.microsoft.com/office/drawing/2014/main" xmlns="" id="{8D589E23-9327-4343-8E8A-06153F179A3F}"/>
                </a:ext>
              </a:extLst>
            </p:cNvPr>
            <p:cNvSpPr>
              <a:spLocks noChangeShapeType="1"/>
            </p:cNvSpPr>
            <p:nvPr/>
          </p:nvSpPr>
          <p:spPr bwMode="auto">
            <a:xfrm>
              <a:off x="2544" y="2496"/>
              <a:ext cx="816"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algn="ctr" eaLnBrk="1" fontAlgn="auto" hangingPunct="1">
                <a:spcBef>
                  <a:spcPts val="0"/>
                </a:spcBef>
                <a:spcAft>
                  <a:spcPts val="0"/>
                </a:spcAft>
                <a:defRPr/>
              </a:pPr>
              <a:endParaRPr lang="zh-CN" altLang="en-US" sz="2400" b="0" kern="0">
                <a:solidFill>
                  <a:sysClr val="windowText" lastClr="000000"/>
                </a:solidFill>
                <a:latin typeface="Times New Roman" pitchFamily="18" charset="0"/>
                <a:ea typeface="宋体" charset="-122"/>
              </a:endParaRPr>
            </a:p>
          </p:txBody>
        </p:sp>
        <p:sp>
          <p:nvSpPr>
            <p:cNvPr id="32" name="Line 24">
              <a:extLst>
                <a:ext uri="{FF2B5EF4-FFF2-40B4-BE49-F238E27FC236}">
                  <a16:creationId xmlns:a16="http://schemas.microsoft.com/office/drawing/2014/main" xmlns="" id="{A10A1812-FD3E-48D8-B783-D620CB4022D4}"/>
                </a:ext>
              </a:extLst>
            </p:cNvPr>
            <p:cNvSpPr>
              <a:spLocks noChangeShapeType="1"/>
            </p:cNvSpPr>
            <p:nvPr/>
          </p:nvSpPr>
          <p:spPr bwMode="auto">
            <a:xfrm>
              <a:off x="2976" y="1824"/>
              <a:ext cx="384" cy="67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algn="ctr" eaLnBrk="1" fontAlgn="auto" hangingPunct="1">
                <a:spcBef>
                  <a:spcPts val="0"/>
                </a:spcBef>
                <a:spcAft>
                  <a:spcPts val="0"/>
                </a:spcAft>
                <a:defRPr/>
              </a:pPr>
              <a:endParaRPr lang="zh-CN" altLang="en-US" sz="2400" b="0" kern="0">
                <a:solidFill>
                  <a:sysClr val="windowText" lastClr="000000"/>
                </a:solidFill>
                <a:latin typeface="Times New Roman" pitchFamily="18" charset="0"/>
                <a:ea typeface="宋体" charset="-122"/>
              </a:endParaRPr>
            </a:p>
          </p:txBody>
        </p:sp>
        <p:sp>
          <p:nvSpPr>
            <p:cNvPr id="33" name="Line 25">
              <a:extLst>
                <a:ext uri="{FF2B5EF4-FFF2-40B4-BE49-F238E27FC236}">
                  <a16:creationId xmlns:a16="http://schemas.microsoft.com/office/drawing/2014/main" xmlns="" id="{24D90A8F-A244-41D7-960C-CC861C5FFAAA}"/>
                </a:ext>
              </a:extLst>
            </p:cNvPr>
            <p:cNvSpPr>
              <a:spLocks noChangeShapeType="1"/>
            </p:cNvSpPr>
            <p:nvPr/>
          </p:nvSpPr>
          <p:spPr bwMode="auto">
            <a:xfrm>
              <a:off x="2976" y="1824"/>
              <a:ext cx="0" cy="43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eaLnBrk="1" fontAlgn="auto" hangingPunct="1">
                <a:spcBef>
                  <a:spcPts val="0"/>
                </a:spcBef>
                <a:spcAft>
                  <a:spcPts val="0"/>
                </a:spcAft>
                <a:defRPr/>
              </a:pPr>
              <a:endParaRPr lang="zh-CN" altLang="en-US" sz="2400" b="0" kern="0">
                <a:solidFill>
                  <a:sysClr val="windowText" lastClr="000000"/>
                </a:solidFill>
                <a:latin typeface="Times New Roman" pitchFamily="18" charset="0"/>
                <a:ea typeface="宋体" charset="-122"/>
              </a:endParaRPr>
            </a:p>
          </p:txBody>
        </p:sp>
        <p:sp>
          <p:nvSpPr>
            <p:cNvPr id="34" name="Line 26">
              <a:extLst>
                <a:ext uri="{FF2B5EF4-FFF2-40B4-BE49-F238E27FC236}">
                  <a16:creationId xmlns:a16="http://schemas.microsoft.com/office/drawing/2014/main" xmlns="" id="{73B24FAD-A327-48D6-B06C-726A8DB6C3D2}"/>
                </a:ext>
              </a:extLst>
            </p:cNvPr>
            <p:cNvSpPr>
              <a:spLocks noChangeShapeType="1"/>
            </p:cNvSpPr>
            <p:nvPr/>
          </p:nvSpPr>
          <p:spPr bwMode="auto">
            <a:xfrm flipH="1">
              <a:off x="2544" y="2256"/>
              <a:ext cx="432"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eaLnBrk="1" fontAlgn="auto" hangingPunct="1">
                <a:spcBef>
                  <a:spcPts val="0"/>
                </a:spcBef>
                <a:spcAft>
                  <a:spcPts val="0"/>
                </a:spcAft>
                <a:defRPr/>
              </a:pPr>
              <a:endParaRPr lang="zh-CN" altLang="en-US" sz="2400" b="0" kern="0">
                <a:solidFill>
                  <a:sysClr val="windowText" lastClr="000000"/>
                </a:solidFill>
                <a:latin typeface="Times New Roman" pitchFamily="18" charset="0"/>
                <a:ea typeface="宋体" charset="-122"/>
              </a:endParaRPr>
            </a:p>
          </p:txBody>
        </p:sp>
        <p:sp>
          <p:nvSpPr>
            <p:cNvPr id="35" name="Line 27">
              <a:extLst>
                <a:ext uri="{FF2B5EF4-FFF2-40B4-BE49-F238E27FC236}">
                  <a16:creationId xmlns:a16="http://schemas.microsoft.com/office/drawing/2014/main" xmlns="" id="{8CC24EB8-E0EA-4ECF-8E72-D0B34BFA833F}"/>
                </a:ext>
              </a:extLst>
            </p:cNvPr>
            <p:cNvSpPr>
              <a:spLocks noChangeShapeType="1"/>
            </p:cNvSpPr>
            <p:nvPr/>
          </p:nvSpPr>
          <p:spPr bwMode="auto">
            <a:xfrm>
              <a:off x="2976" y="2256"/>
              <a:ext cx="384" cy="2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eaLnBrk="1" fontAlgn="auto" hangingPunct="1">
                <a:spcBef>
                  <a:spcPts val="0"/>
                </a:spcBef>
                <a:spcAft>
                  <a:spcPts val="0"/>
                </a:spcAft>
                <a:defRPr/>
              </a:pPr>
              <a:endParaRPr lang="zh-CN" altLang="en-US" sz="2400" b="0" kern="0">
                <a:solidFill>
                  <a:sysClr val="windowText" lastClr="000000"/>
                </a:solidFill>
                <a:latin typeface="Times New Roman" pitchFamily="18" charset="0"/>
                <a:ea typeface="宋体" charset="-122"/>
              </a:endParaRPr>
            </a:p>
          </p:txBody>
        </p:sp>
        <p:sp>
          <p:nvSpPr>
            <p:cNvPr id="40" name="Text Box 28">
              <a:extLst>
                <a:ext uri="{FF2B5EF4-FFF2-40B4-BE49-F238E27FC236}">
                  <a16:creationId xmlns:a16="http://schemas.microsoft.com/office/drawing/2014/main" xmlns="" id="{0809C87D-B76C-409B-B91F-BF808D49D6C0}"/>
                </a:ext>
              </a:extLst>
            </p:cNvPr>
            <p:cNvSpPr txBox="1">
              <a:spLocks noChangeArrowheads="1"/>
            </p:cNvSpPr>
            <p:nvPr/>
          </p:nvSpPr>
          <p:spPr bwMode="auto">
            <a:xfrm>
              <a:off x="3004" y="2238"/>
              <a:ext cx="221"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gn="l" eaLnBrk="0" hangingPunct="0">
                <a:defRPr sz="2400">
                  <a:solidFill>
                    <a:schemeClr val="tx1"/>
                  </a:solidFill>
                  <a:latin typeface="Times New Roman" pitchFamily="18" charset="0"/>
                  <a:ea typeface="宋体" charset="-122"/>
                </a:defRPr>
              </a:lvl1pPr>
              <a:lvl2pPr marL="742950" indent="-285750" algn="l" eaLnBrk="0" hangingPunct="0">
                <a:defRPr sz="2400">
                  <a:solidFill>
                    <a:schemeClr val="tx1"/>
                  </a:solidFill>
                  <a:latin typeface="Times New Roman" pitchFamily="18" charset="0"/>
                  <a:ea typeface="宋体" charset="-122"/>
                </a:defRPr>
              </a:lvl2pPr>
              <a:lvl3pPr marL="1143000" indent="-228600" algn="l" eaLnBrk="0" hangingPunct="0">
                <a:defRPr sz="2400">
                  <a:solidFill>
                    <a:schemeClr val="tx1"/>
                  </a:solidFill>
                  <a:latin typeface="Times New Roman" pitchFamily="18" charset="0"/>
                  <a:ea typeface="宋体" charset="-122"/>
                </a:defRPr>
              </a:lvl3pPr>
              <a:lvl4pPr marL="1600200" indent="-228600" algn="l" eaLnBrk="0" hangingPunct="0">
                <a:defRPr sz="2400">
                  <a:solidFill>
                    <a:schemeClr val="tx1"/>
                  </a:solidFill>
                  <a:latin typeface="Times New Roman" pitchFamily="18" charset="0"/>
                  <a:ea typeface="宋体" charset="-122"/>
                </a:defRPr>
              </a:lvl4pPr>
              <a:lvl5pPr marL="2057400" indent="-228600" algn="l"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fontAlgn="auto" hangingPunct="1">
                <a:spcBef>
                  <a:spcPct val="50000"/>
                </a:spcBef>
                <a:spcAft>
                  <a:spcPts val="0"/>
                </a:spcAft>
                <a:defRPr/>
              </a:pPr>
              <a:r>
                <a:rPr kumimoji="1" lang="en-US" altLang="zh-CN" b="0" i="1" kern="0" dirty="0">
                  <a:solidFill>
                    <a:srgbClr val="000000"/>
                  </a:solidFill>
                  <a:ea typeface="华文楷体" pitchFamily="2" charset="-122"/>
                </a:rPr>
                <a:t>R</a:t>
              </a:r>
              <a:r>
                <a:rPr kumimoji="1" lang="en-US" altLang="zh-CN" b="0" kern="0" baseline="-25000" dirty="0">
                  <a:solidFill>
                    <a:srgbClr val="000000"/>
                  </a:solidFill>
                  <a:ea typeface="华文楷体" pitchFamily="2" charset="-122"/>
                </a:rPr>
                <a:t>Y</a:t>
              </a:r>
            </a:p>
          </p:txBody>
        </p:sp>
        <p:sp>
          <p:nvSpPr>
            <p:cNvPr id="41" name="Text Box 28">
              <a:extLst>
                <a:ext uri="{FF2B5EF4-FFF2-40B4-BE49-F238E27FC236}">
                  <a16:creationId xmlns:a16="http://schemas.microsoft.com/office/drawing/2014/main" xmlns="" id="{46B6D0EC-D9DE-4508-9CC3-1A77D6343FA1}"/>
                </a:ext>
              </a:extLst>
            </p:cNvPr>
            <p:cNvSpPr txBox="1">
              <a:spLocks noChangeArrowheads="1"/>
            </p:cNvSpPr>
            <p:nvPr/>
          </p:nvSpPr>
          <p:spPr bwMode="auto">
            <a:xfrm>
              <a:off x="2775" y="2238"/>
              <a:ext cx="221"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gn="l" eaLnBrk="0" hangingPunct="0">
                <a:defRPr sz="2400">
                  <a:solidFill>
                    <a:schemeClr val="tx1"/>
                  </a:solidFill>
                  <a:latin typeface="Times New Roman" pitchFamily="18" charset="0"/>
                  <a:ea typeface="宋体" charset="-122"/>
                </a:defRPr>
              </a:lvl1pPr>
              <a:lvl2pPr marL="742950" indent="-285750" algn="l" eaLnBrk="0" hangingPunct="0">
                <a:defRPr sz="2400">
                  <a:solidFill>
                    <a:schemeClr val="tx1"/>
                  </a:solidFill>
                  <a:latin typeface="Times New Roman" pitchFamily="18" charset="0"/>
                  <a:ea typeface="宋体" charset="-122"/>
                </a:defRPr>
              </a:lvl2pPr>
              <a:lvl3pPr marL="1143000" indent="-228600" algn="l" eaLnBrk="0" hangingPunct="0">
                <a:defRPr sz="2400">
                  <a:solidFill>
                    <a:schemeClr val="tx1"/>
                  </a:solidFill>
                  <a:latin typeface="Times New Roman" pitchFamily="18" charset="0"/>
                  <a:ea typeface="宋体" charset="-122"/>
                </a:defRPr>
              </a:lvl3pPr>
              <a:lvl4pPr marL="1600200" indent="-228600" algn="l" eaLnBrk="0" hangingPunct="0">
                <a:defRPr sz="2400">
                  <a:solidFill>
                    <a:schemeClr val="tx1"/>
                  </a:solidFill>
                  <a:latin typeface="Times New Roman" pitchFamily="18" charset="0"/>
                  <a:ea typeface="宋体" charset="-122"/>
                </a:defRPr>
              </a:lvl4pPr>
              <a:lvl5pPr marL="2057400" indent="-228600" algn="l"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fontAlgn="auto" hangingPunct="1">
                <a:spcBef>
                  <a:spcPct val="50000"/>
                </a:spcBef>
                <a:spcAft>
                  <a:spcPts val="0"/>
                </a:spcAft>
                <a:defRPr/>
              </a:pPr>
              <a:r>
                <a:rPr kumimoji="1" lang="en-US" altLang="zh-CN" b="0" i="1" kern="0" dirty="0">
                  <a:solidFill>
                    <a:srgbClr val="000000"/>
                  </a:solidFill>
                  <a:ea typeface="华文楷体" pitchFamily="2" charset="-122"/>
                </a:rPr>
                <a:t>R</a:t>
              </a:r>
              <a:r>
                <a:rPr kumimoji="1" lang="en-US" altLang="zh-CN" b="0" kern="0" baseline="-25000" dirty="0">
                  <a:solidFill>
                    <a:srgbClr val="000000"/>
                  </a:solidFill>
                  <a:ea typeface="华文楷体" pitchFamily="2" charset="-122"/>
                </a:rPr>
                <a:t>Y</a:t>
              </a:r>
            </a:p>
          </p:txBody>
        </p:sp>
        <p:sp>
          <p:nvSpPr>
            <p:cNvPr id="42" name="Text Box 28">
              <a:extLst>
                <a:ext uri="{FF2B5EF4-FFF2-40B4-BE49-F238E27FC236}">
                  <a16:creationId xmlns:a16="http://schemas.microsoft.com/office/drawing/2014/main" xmlns="" id="{85AC7530-D836-4E9B-859B-FE3981B93DA4}"/>
                </a:ext>
              </a:extLst>
            </p:cNvPr>
            <p:cNvSpPr txBox="1">
              <a:spLocks noChangeArrowheads="1"/>
            </p:cNvSpPr>
            <p:nvPr/>
          </p:nvSpPr>
          <p:spPr bwMode="auto">
            <a:xfrm>
              <a:off x="2865" y="2001"/>
              <a:ext cx="221"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gn="l" eaLnBrk="0" hangingPunct="0">
                <a:defRPr sz="2400">
                  <a:solidFill>
                    <a:schemeClr val="tx1"/>
                  </a:solidFill>
                  <a:latin typeface="Times New Roman" pitchFamily="18" charset="0"/>
                  <a:ea typeface="宋体" charset="-122"/>
                </a:defRPr>
              </a:lvl1pPr>
              <a:lvl2pPr marL="742950" indent="-285750" algn="l" eaLnBrk="0" hangingPunct="0">
                <a:defRPr sz="2400">
                  <a:solidFill>
                    <a:schemeClr val="tx1"/>
                  </a:solidFill>
                  <a:latin typeface="Times New Roman" pitchFamily="18" charset="0"/>
                  <a:ea typeface="宋体" charset="-122"/>
                </a:defRPr>
              </a:lvl2pPr>
              <a:lvl3pPr marL="1143000" indent="-228600" algn="l" eaLnBrk="0" hangingPunct="0">
                <a:defRPr sz="2400">
                  <a:solidFill>
                    <a:schemeClr val="tx1"/>
                  </a:solidFill>
                  <a:latin typeface="Times New Roman" pitchFamily="18" charset="0"/>
                  <a:ea typeface="宋体" charset="-122"/>
                </a:defRPr>
              </a:lvl3pPr>
              <a:lvl4pPr marL="1600200" indent="-228600" algn="l" eaLnBrk="0" hangingPunct="0">
                <a:defRPr sz="2400">
                  <a:solidFill>
                    <a:schemeClr val="tx1"/>
                  </a:solidFill>
                  <a:latin typeface="Times New Roman" pitchFamily="18" charset="0"/>
                  <a:ea typeface="宋体" charset="-122"/>
                </a:defRPr>
              </a:lvl4pPr>
              <a:lvl5pPr marL="2057400" indent="-228600" algn="l"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fontAlgn="auto" hangingPunct="1">
                <a:spcBef>
                  <a:spcPct val="50000"/>
                </a:spcBef>
                <a:spcAft>
                  <a:spcPts val="0"/>
                </a:spcAft>
                <a:defRPr/>
              </a:pPr>
              <a:r>
                <a:rPr kumimoji="1" lang="en-US" altLang="zh-CN" b="0" i="1" kern="0" dirty="0">
                  <a:solidFill>
                    <a:srgbClr val="000000"/>
                  </a:solidFill>
                  <a:ea typeface="华文楷体" pitchFamily="2" charset="-122"/>
                </a:rPr>
                <a:t>R</a:t>
              </a:r>
              <a:r>
                <a:rPr kumimoji="1" lang="en-US" altLang="zh-CN" b="0" kern="0" baseline="-25000" dirty="0">
                  <a:solidFill>
                    <a:srgbClr val="000000"/>
                  </a:solidFill>
                  <a:ea typeface="华文楷体" pitchFamily="2" charset="-122"/>
                </a:rPr>
                <a:t>Y</a:t>
              </a:r>
            </a:p>
          </p:txBody>
        </p:sp>
        <p:sp>
          <p:nvSpPr>
            <p:cNvPr id="43" name="Text Box 28">
              <a:extLst>
                <a:ext uri="{FF2B5EF4-FFF2-40B4-BE49-F238E27FC236}">
                  <a16:creationId xmlns:a16="http://schemas.microsoft.com/office/drawing/2014/main" xmlns="" id="{B61EC7BB-65B7-4917-86B3-333C61DAC575}"/>
                </a:ext>
              </a:extLst>
            </p:cNvPr>
            <p:cNvSpPr txBox="1">
              <a:spLocks noChangeArrowheads="1"/>
            </p:cNvSpPr>
            <p:nvPr/>
          </p:nvSpPr>
          <p:spPr bwMode="auto">
            <a:xfrm>
              <a:off x="3098" y="2090"/>
              <a:ext cx="235"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gn="l" eaLnBrk="0" hangingPunct="0">
                <a:defRPr sz="2400">
                  <a:solidFill>
                    <a:schemeClr val="tx1"/>
                  </a:solidFill>
                  <a:latin typeface="Times New Roman" pitchFamily="18" charset="0"/>
                  <a:ea typeface="宋体" charset="-122"/>
                </a:defRPr>
              </a:lvl1pPr>
              <a:lvl2pPr marL="742950" indent="-285750" algn="l" eaLnBrk="0" hangingPunct="0">
                <a:defRPr sz="2400">
                  <a:solidFill>
                    <a:schemeClr val="tx1"/>
                  </a:solidFill>
                  <a:latin typeface="Times New Roman" pitchFamily="18" charset="0"/>
                  <a:ea typeface="宋体" charset="-122"/>
                </a:defRPr>
              </a:lvl2pPr>
              <a:lvl3pPr marL="1143000" indent="-228600" algn="l" eaLnBrk="0" hangingPunct="0">
                <a:defRPr sz="2400">
                  <a:solidFill>
                    <a:schemeClr val="tx1"/>
                  </a:solidFill>
                  <a:latin typeface="Times New Roman" pitchFamily="18" charset="0"/>
                  <a:ea typeface="宋体" charset="-122"/>
                </a:defRPr>
              </a:lvl3pPr>
              <a:lvl4pPr marL="1600200" indent="-228600" algn="l" eaLnBrk="0" hangingPunct="0">
                <a:defRPr sz="2400">
                  <a:solidFill>
                    <a:schemeClr val="tx1"/>
                  </a:solidFill>
                  <a:latin typeface="Times New Roman" pitchFamily="18" charset="0"/>
                  <a:ea typeface="宋体" charset="-122"/>
                </a:defRPr>
              </a:lvl4pPr>
              <a:lvl5pPr marL="2057400" indent="-228600" algn="l"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fontAlgn="auto" hangingPunct="1">
                <a:spcBef>
                  <a:spcPct val="50000"/>
                </a:spcBef>
                <a:spcAft>
                  <a:spcPts val="0"/>
                </a:spcAft>
                <a:defRPr/>
              </a:pPr>
              <a:r>
                <a:rPr kumimoji="1" lang="en-US" altLang="zh-CN" b="0" i="1" kern="0" dirty="0">
                  <a:solidFill>
                    <a:srgbClr val="FF0000"/>
                  </a:solidFill>
                  <a:ea typeface="华文楷体" pitchFamily="2" charset="-122"/>
                </a:rPr>
                <a:t>R</a:t>
              </a:r>
              <a:r>
                <a:rPr kumimoji="1" lang="zh-CN" altLang="en-US" kern="0" baseline="-25000" dirty="0">
                  <a:solidFill>
                    <a:srgbClr val="FF0000"/>
                  </a:solidFill>
                  <a:ea typeface="华文楷体" pitchFamily="2" charset="-122"/>
                </a:rPr>
                <a:t>△</a:t>
              </a:r>
              <a:endParaRPr kumimoji="1" lang="en-US" altLang="zh-CN" kern="0" baseline="-25000" dirty="0">
                <a:solidFill>
                  <a:srgbClr val="FF0000"/>
                </a:solidFill>
                <a:ea typeface="华文楷体" pitchFamily="2" charset="-122"/>
              </a:endParaRPr>
            </a:p>
          </p:txBody>
        </p:sp>
        <p:sp>
          <p:nvSpPr>
            <p:cNvPr id="44" name="Text Box 28">
              <a:extLst>
                <a:ext uri="{FF2B5EF4-FFF2-40B4-BE49-F238E27FC236}">
                  <a16:creationId xmlns:a16="http://schemas.microsoft.com/office/drawing/2014/main" xmlns="" id="{92F1A963-33A0-4BBD-830D-E8A4822EC60B}"/>
                </a:ext>
              </a:extLst>
            </p:cNvPr>
            <p:cNvSpPr txBox="1">
              <a:spLocks noChangeArrowheads="1"/>
            </p:cNvSpPr>
            <p:nvPr/>
          </p:nvSpPr>
          <p:spPr bwMode="auto">
            <a:xfrm>
              <a:off x="2651" y="2046"/>
              <a:ext cx="235"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gn="l" eaLnBrk="0" hangingPunct="0">
                <a:defRPr sz="2400">
                  <a:solidFill>
                    <a:schemeClr val="tx1"/>
                  </a:solidFill>
                  <a:latin typeface="Times New Roman" pitchFamily="18" charset="0"/>
                  <a:ea typeface="宋体" charset="-122"/>
                </a:defRPr>
              </a:lvl1pPr>
              <a:lvl2pPr marL="742950" indent="-285750" algn="l" eaLnBrk="0" hangingPunct="0">
                <a:defRPr sz="2400">
                  <a:solidFill>
                    <a:schemeClr val="tx1"/>
                  </a:solidFill>
                  <a:latin typeface="Times New Roman" pitchFamily="18" charset="0"/>
                  <a:ea typeface="宋体" charset="-122"/>
                </a:defRPr>
              </a:lvl2pPr>
              <a:lvl3pPr marL="1143000" indent="-228600" algn="l" eaLnBrk="0" hangingPunct="0">
                <a:defRPr sz="2400">
                  <a:solidFill>
                    <a:schemeClr val="tx1"/>
                  </a:solidFill>
                  <a:latin typeface="Times New Roman" pitchFamily="18" charset="0"/>
                  <a:ea typeface="宋体" charset="-122"/>
                </a:defRPr>
              </a:lvl3pPr>
              <a:lvl4pPr marL="1600200" indent="-228600" algn="l" eaLnBrk="0" hangingPunct="0">
                <a:defRPr sz="2400">
                  <a:solidFill>
                    <a:schemeClr val="tx1"/>
                  </a:solidFill>
                  <a:latin typeface="Times New Roman" pitchFamily="18" charset="0"/>
                  <a:ea typeface="宋体" charset="-122"/>
                </a:defRPr>
              </a:lvl4pPr>
              <a:lvl5pPr marL="2057400" indent="-228600" algn="l"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fontAlgn="auto" hangingPunct="1">
                <a:spcBef>
                  <a:spcPct val="50000"/>
                </a:spcBef>
                <a:spcAft>
                  <a:spcPts val="0"/>
                </a:spcAft>
                <a:defRPr/>
              </a:pPr>
              <a:r>
                <a:rPr kumimoji="1" lang="en-US" altLang="zh-CN" b="0" i="1" kern="0" dirty="0">
                  <a:solidFill>
                    <a:srgbClr val="FF0000"/>
                  </a:solidFill>
                  <a:ea typeface="华文楷体" pitchFamily="2" charset="-122"/>
                </a:rPr>
                <a:t>R</a:t>
              </a:r>
              <a:r>
                <a:rPr kumimoji="1" lang="zh-CN" altLang="en-US" kern="0" baseline="-25000" dirty="0">
                  <a:solidFill>
                    <a:srgbClr val="FF0000"/>
                  </a:solidFill>
                  <a:ea typeface="华文楷体" pitchFamily="2" charset="-122"/>
                </a:rPr>
                <a:t>△</a:t>
              </a:r>
              <a:endParaRPr kumimoji="1" lang="en-US" altLang="zh-CN" kern="0" baseline="-25000" dirty="0">
                <a:solidFill>
                  <a:srgbClr val="FF0000"/>
                </a:solidFill>
                <a:ea typeface="华文楷体" pitchFamily="2" charset="-122"/>
              </a:endParaRPr>
            </a:p>
          </p:txBody>
        </p:sp>
        <p:sp>
          <p:nvSpPr>
            <p:cNvPr id="45" name="Text Box 28">
              <a:extLst>
                <a:ext uri="{FF2B5EF4-FFF2-40B4-BE49-F238E27FC236}">
                  <a16:creationId xmlns:a16="http://schemas.microsoft.com/office/drawing/2014/main" xmlns="" id="{F2297899-9FF3-417F-BDE9-463B29489552}"/>
                </a:ext>
              </a:extLst>
            </p:cNvPr>
            <p:cNvSpPr txBox="1">
              <a:spLocks noChangeArrowheads="1"/>
            </p:cNvSpPr>
            <p:nvPr/>
          </p:nvSpPr>
          <p:spPr bwMode="auto">
            <a:xfrm>
              <a:off x="2913" y="2403"/>
              <a:ext cx="235"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gn="l" eaLnBrk="0" hangingPunct="0">
                <a:defRPr sz="2400">
                  <a:solidFill>
                    <a:schemeClr val="tx1"/>
                  </a:solidFill>
                  <a:latin typeface="Times New Roman" pitchFamily="18" charset="0"/>
                  <a:ea typeface="宋体" charset="-122"/>
                </a:defRPr>
              </a:lvl1pPr>
              <a:lvl2pPr marL="742950" indent="-285750" algn="l" eaLnBrk="0" hangingPunct="0">
                <a:defRPr sz="2400">
                  <a:solidFill>
                    <a:schemeClr val="tx1"/>
                  </a:solidFill>
                  <a:latin typeface="Times New Roman" pitchFamily="18" charset="0"/>
                  <a:ea typeface="宋体" charset="-122"/>
                </a:defRPr>
              </a:lvl2pPr>
              <a:lvl3pPr marL="1143000" indent="-228600" algn="l" eaLnBrk="0" hangingPunct="0">
                <a:defRPr sz="2400">
                  <a:solidFill>
                    <a:schemeClr val="tx1"/>
                  </a:solidFill>
                  <a:latin typeface="Times New Roman" pitchFamily="18" charset="0"/>
                  <a:ea typeface="宋体" charset="-122"/>
                </a:defRPr>
              </a:lvl3pPr>
              <a:lvl4pPr marL="1600200" indent="-228600" algn="l" eaLnBrk="0" hangingPunct="0">
                <a:defRPr sz="2400">
                  <a:solidFill>
                    <a:schemeClr val="tx1"/>
                  </a:solidFill>
                  <a:latin typeface="Times New Roman" pitchFamily="18" charset="0"/>
                  <a:ea typeface="宋体" charset="-122"/>
                </a:defRPr>
              </a:lvl4pPr>
              <a:lvl5pPr marL="2057400" indent="-228600" algn="l"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fontAlgn="auto" hangingPunct="1">
                <a:spcBef>
                  <a:spcPct val="50000"/>
                </a:spcBef>
                <a:spcAft>
                  <a:spcPts val="0"/>
                </a:spcAft>
                <a:defRPr/>
              </a:pPr>
              <a:r>
                <a:rPr kumimoji="1" lang="en-US" altLang="zh-CN" b="0" i="1" kern="0" dirty="0">
                  <a:solidFill>
                    <a:srgbClr val="FF0000"/>
                  </a:solidFill>
                  <a:ea typeface="华文楷体" pitchFamily="2" charset="-122"/>
                </a:rPr>
                <a:t>R</a:t>
              </a:r>
              <a:r>
                <a:rPr kumimoji="1" lang="zh-CN" altLang="en-US" kern="0" baseline="-25000" dirty="0">
                  <a:solidFill>
                    <a:srgbClr val="FF0000"/>
                  </a:solidFill>
                  <a:ea typeface="华文楷体" pitchFamily="2" charset="-122"/>
                </a:rPr>
                <a:t>△</a:t>
              </a:r>
              <a:endParaRPr kumimoji="1" lang="en-US" altLang="zh-CN" kern="0" baseline="-25000" dirty="0">
                <a:solidFill>
                  <a:srgbClr val="FF0000"/>
                </a:solidFill>
                <a:ea typeface="华文楷体" pitchFamily="2" charset="-122"/>
              </a:endParaRPr>
            </a:p>
          </p:txBody>
        </p:sp>
      </p:grpSp>
      <p:sp>
        <p:nvSpPr>
          <p:cNvPr id="38" name="Text Box 19">
            <a:extLst>
              <a:ext uri="{FF2B5EF4-FFF2-40B4-BE49-F238E27FC236}">
                <a16:creationId xmlns:a16="http://schemas.microsoft.com/office/drawing/2014/main" xmlns="" id="{181AD501-20A7-4869-A0EA-CE6164E53E9C}"/>
              </a:ext>
            </a:extLst>
          </p:cNvPr>
          <p:cNvSpPr txBox="1">
            <a:spLocks noChangeArrowheads="1"/>
          </p:cNvSpPr>
          <p:nvPr/>
        </p:nvSpPr>
        <p:spPr bwMode="auto">
          <a:xfrm>
            <a:off x="2743200" y="152400"/>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gn="l" eaLnBrk="0" hangingPunct="0">
              <a:defRPr sz="2400">
                <a:solidFill>
                  <a:schemeClr val="tx1"/>
                </a:solidFill>
                <a:latin typeface="Times New Roman" pitchFamily="18" charset="0"/>
                <a:ea typeface="宋体" charset="-122"/>
              </a:defRPr>
            </a:lvl1pPr>
            <a:lvl2pPr marL="742950" indent="-285750" algn="l" eaLnBrk="0" hangingPunct="0">
              <a:defRPr sz="2400">
                <a:solidFill>
                  <a:schemeClr val="tx1"/>
                </a:solidFill>
                <a:latin typeface="Times New Roman" pitchFamily="18" charset="0"/>
                <a:ea typeface="宋体" charset="-122"/>
              </a:defRPr>
            </a:lvl2pPr>
            <a:lvl3pPr marL="1143000" indent="-228600" algn="l" eaLnBrk="0" hangingPunct="0">
              <a:defRPr sz="2400">
                <a:solidFill>
                  <a:schemeClr val="tx1"/>
                </a:solidFill>
                <a:latin typeface="Times New Roman" pitchFamily="18" charset="0"/>
                <a:ea typeface="宋体" charset="-122"/>
              </a:defRPr>
            </a:lvl3pPr>
            <a:lvl4pPr marL="1600200" indent="-228600" algn="l" eaLnBrk="0" hangingPunct="0">
              <a:defRPr sz="2400">
                <a:solidFill>
                  <a:schemeClr val="tx1"/>
                </a:solidFill>
                <a:latin typeface="Times New Roman" pitchFamily="18" charset="0"/>
                <a:ea typeface="宋体" charset="-122"/>
              </a:defRPr>
            </a:lvl4pPr>
            <a:lvl5pPr marL="2057400" indent="-228600" algn="l"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defRPr/>
            </a:pPr>
            <a:r>
              <a:rPr kumimoji="1" lang="zh-CN" altLang="en-US" dirty="0">
                <a:solidFill>
                  <a:srgbClr val="0000FF"/>
                </a:solidFill>
                <a:ea typeface="华文楷体" pitchFamily="2" charset="-122"/>
              </a:rPr>
              <a:t>特别地</a:t>
            </a:r>
            <a:r>
              <a:rPr kumimoji="1" lang="zh-CN" altLang="en-US" dirty="0">
                <a:solidFill>
                  <a:schemeClr val="bg1">
                    <a:lumMod val="75000"/>
                  </a:schemeClr>
                </a:solidFill>
                <a:ea typeface="华文楷体" pitchFamily="2" charset="-122"/>
              </a:rPr>
              <a:t>： </a:t>
            </a:r>
            <a:r>
              <a:rPr kumimoji="1" lang="zh-CN" altLang="en-US" dirty="0">
                <a:solidFill>
                  <a:schemeClr val="bg1">
                    <a:lumMod val="75000"/>
                  </a:schemeClr>
                </a:solidFill>
                <a:ea typeface="华文楷体" pitchFamily="2" charset="-122"/>
                <a:sym typeface="Symbol" pitchFamily="18" charset="2"/>
              </a:rPr>
              <a:t>或 </a:t>
            </a:r>
            <a:r>
              <a:rPr kumimoji="1" lang="en-US" altLang="zh-CN" dirty="0">
                <a:solidFill>
                  <a:schemeClr val="bg1">
                    <a:lumMod val="75000"/>
                  </a:schemeClr>
                </a:solidFill>
                <a:ea typeface="华文楷体" pitchFamily="2" charset="-122"/>
              </a:rPr>
              <a:t>Y</a:t>
            </a:r>
            <a:r>
              <a:rPr kumimoji="1" lang="zh-CN" altLang="en-US" dirty="0">
                <a:solidFill>
                  <a:schemeClr val="bg1">
                    <a:lumMod val="75000"/>
                  </a:schemeClr>
                </a:solidFill>
                <a:ea typeface="华文楷体" pitchFamily="2" charset="-122"/>
              </a:rPr>
              <a:t>的三个电阻具有相同阻值</a:t>
            </a:r>
          </a:p>
        </p:txBody>
      </p:sp>
      <p:sp>
        <p:nvSpPr>
          <p:cNvPr id="39" name="Text Box 20">
            <a:extLst>
              <a:ext uri="{FF2B5EF4-FFF2-40B4-BE49-F238E27FC236}">
                <a16:creationId xmlns:a16="http://schemas.microsoft.com/office/drawing/2014/main" xmlns="" id="{E086742E-0380-4944-A33D-F765DF50F7F8}"/>
              </a:ext>
            </a:extLst>
          </p:cNvPr>
          <p:cNvSpPr txBox="1">
            <a:spLocks noChangeArrowheads="1"/>
          </p:cNvSpPr>
          <p:nvPr/>
        </p:nvSpPr>
        <p:spPr bwMode="auto">
          <a:xfrm>
            <a:off x="6732588" y="9080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solidFill>
                  <a:schemeClr val="tx1"/>
                </a:solidFill>
                <a:latin typeface="Times New Roman" panose="02020603050405020304" pitchFamily="18" charset="0"/>
                <a:ea typeface="华文楷体" panose="02010600040101010101" pitchFamily="2" charset="-122"/>
              </a:rPr>
              <a:t>  </a:t>
            </a:r>
            <a:r>
              <a:rPr kumimoji="1" lang="en-US" altLang="zh-CN" sz="2400" i="1">
                <a:solidFill>
                  <a:srgbClr val="FF0066"/>
                </a:solidFill>
                <a:latin typeface="Times New Roman" panose="02020603050405020304" pitchFamily="18" charset="0"/>
                <a:ea typeface="华文楷体" panose="02010600040101010101" pitchFamily="2" charset="-122"/>
              </a:rPr>
              <a:t>R</a:t>
            </a:r>
            <a:r>
              <a:rPr kumimoji="1" lang="en-US" altLang="zh-CN" sz="2400" baseline="-25000">
                <a:solidFill>
                  <a:srgbClr val="FF0066"/>
                </a:solidFill>
                <a:latin typeface="Times New Roman" panose="02020603050405020304" pitchFamily="18" charset="0"/>
                <a:ea typeface="华文楷体" panose="02010600040101010101" pitchFamily="2" charset="-122"/>
                <a:sym typeface="Symbol" panose="05050102010706020507" pitchFamily="18" charset="2"/>
              </a:rPr>
              <a:t></a:t>
            </a:r>
            <a:r>
              <a:rPr kumimoji="1" lang="en-US" altLang="zh-CN" sz="2400">
                <a:solidFill>
                  <a:srgbClr val="FF0066"/>
                </a:solidFill>
                <a:latin typeface="Times New Roman" panose="02020603050405020304" pitchFamily="18" charset="0"/>
                <a:ea typeface="华文楷体" panose="02010600040101010101" pitchFamily="2" charset="-122"/>
              </a:rPr>
              <a:t> = 3</a:t>
            </a:r>
            <a:r>
              <a:rPr kumimoji="1" lang="en-US" altLang="zh-CN" sz="2400" i="1">
                <a:solidFill>
                  <a:srgbClr val="FF0066"/>
                </a:solidFill>
                <a:latin typeface="Times New Roman" panose="02020603050405020304" pitchFamily="18" charset="0"/>
                <a:ea typeface="华文楷体" panose="02010600040101010101" pitchFamily="2" charset="-122"/>
              </a:rPr>
              <a:t>R</a:t>
            </a:r>
            <a:r>
              <a:rPr kumimoji="1" lang="en-US" altLang="zh-CN" sz="2400" i="1" baseline="-25000">
                <a:solidFill>
                  <a:srgbClr val="FF0066"/>
                </a:solidFill>
                <a:latin typeface="Times New Roman" panose="02020603050405020304" pitchFamily="18" charset="0"/>
                <a:ea typeface="华文楷体" panose="02010600040101010101" pitchFamily="2" charset="-122"/>
              </a:rPr>
              <a:t>Y</a:t>
            </a:r>
            <a:endParaRPr kumimoji="1" lang="en-US" altLang="zh-CN" sz="2400" baseline="-25000">
              <a:solidFill>
                <a:srgbClr val="FF0066"/>
              </a:solidFill>
              <a:latin typeface="Times New Roman" panose="02020603050405020304" pitchFamily="18" charset="0"/>
              <a:ea typeface="华文楷体" panose="02010600040101010101" pitchFamily="2" charset="-122"/>
            </a:endParaRPr>
          </a:p>
        </p:txBody>
      </p:sp>
      <p:grpSp>
        <p:nvGrpSpPr>
          <p:cNvPr id="37897" name="Group 6">
            <a:extLst>
              <a:ext uri="{FF2B5EF4-FFF2-40B4-BE49-F238E27FC236}">
                <a16:creationId xmlns:a16="http://schemas.microsoft.com/office/drawing/2014/main" xmlns="" id="{B7D391F1-4A4D-417F-8C08-C0236E710840}"/>
              </a:ext>
            </a:extLst>
          </p:cNvPr>
          <p:cNvGrpSpPr>
            <a:grpSpLocks/>
          </p:cNvGrpSpPr>
          <p:nvPr/>
        </p:nvGrpSpPr>
        <p:grpSpPr bwMode="auto">
          <a:xfrm>
            <a:off x="760413" y="668339"/>
            <a:ext cx="2099675" cy="2019722"/>
            <a:chOff x="3971" y="1488"/>
            <a:chExt cx="1250" cy="1197"/>
          </a:xfrm>
        </p:grpSpPr>
        <p:sp>
          <p:nvSpPr>
            <p:cNvPr id="54" name="Line 7">
              <a:extLst>
                <a:ext uri="{FF2B5EF4-FFF2-40B4-BE49-F238E27FC236}">
                  <a16:creationId xmlns:a16="http://schemas.microsoft.com/office/drawing/2014/main" xmlns="" id="{655CE389-F67F-422F-B266-75C731EAFAE7}"/>
                </a:ext>
              </a:extLst>
            </p:cNvPr>
            <p:cNvSpPr>
              <a:spLocks noChangeShapeType="1"/>
            </p:cNvSpPr>
            <p:nvPr/>
          </p:nvSpPr>
          <p:spPr bwMode="auto">
            <a:xfrm flipH="1">
              <a:off x="3971" y="1488"/>
              <a:ext cx="661" cy="1047"/>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algn="ctr" eaLnBrk="1" fontAlgn="auto" hangingPunct="1">
                <a:spcBef>
                  <a:spcPts val="0"/>
                </a:spcBef>
                <a:spcAft>
                  <a:spcPts val="0"/>
                </a:spcAft>
                <a:defRPr/>
              </a:pPr>
              <a:endParaRPr lang="zh-CN" altLang="en-US" sz="2400" b="0" kern="0">
                <a:solidFill>
                  <a:sysClr val="windowText" lastClr="000000"/>
                </a:solidFill>
                <a:latin typeface="Times New Roman" pitchFamily="18" charset="0"/>
                <a:ea typeface="宋体" charset="-122"/>
              </a:endParaRPr>
            </a:p>
          </p:txBody>
        </p:sp>
        <p:sp>
          <p:nvSpPr>
            <p:cNvPr id="55" name="Line 8">
              <a:extLst>
                <a:ext uri="{FF2B5EF4-FFF2-40B4-BE49-F238E27FC236}">
                  <a16:creationId xmlns:a16="http://schemas.microsoft.com/office/drawing/2014/main" xmlns="" id="{8156720B-B111-4CEA-9A94-22343CA6CA78}"/>
                </a:ext>
              </a:extLst>
            </p:cNvPr>
            <p:cNvSpPr>
              <a:spLocks noChangeShapeType="1"/>
            </p:cNvSpPr>
            <p:nvPr/>
          </p:nvSpPr>
          <p:spPr bwMode="auto">
            <a:xfrm>
              <a:off x="3971" y="2535"/>
              <a:ext cx="124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algn="ctr" eaLnBrk="1" fontAlgn="auto" hangingPunct="1">
                <a:spcBef>
                  <a:spcPts val="0"/>
                </a:spcBef>
                <a:spcAft>
                  <a:spcPts val="0"/>
                </a:spcAft>
                <a:defRPr/>
              </a:pPr>
              <a:endParaRPr lang="zh-CN" altLang="en-US" sz="2400" b="0" kern="0">
                <a:solidFill>
                  <a:sysClr val="windowText" lastClr="000000"/>
                </a:solidFill>
                <a:latin typeface="Times New Roman" pitchFamily="18" charset="0"/>
                <a:ea typeface="宋体" charset="-122"/>
              </a:endParaRPr>
            </a:p>
          </p:txBody>
        </p:sp>
        <p:sp>
          <p:nvSpPr>
            <p:cNvPr id="56" name="Line 9">
              <a:extLst>
                <a:ext uri="{FF2B5EF4-FFF2-40B4-BE49-F238E27FC236}">
                  <a16:creationId xmlns:a16="http://schemas.microsoft.com/office/drawing/2014/main" xmlns="" id="{392A334B-539E-4732-9FF7-2CC91F8D0FC1}"/>
                </a:ext>
              </a:extLst>
            </p:cNvPr>
            <p:cNvSpPr>
              <a:spLocks noChangeShapeType="1"/>
            </p:cNvSpPr>
            <p:nvPr/>
          </p:nvSpPr>
          <p:spPr bwMode="auto">
            <a:xfrm>
              <a:off x="4632" y="1488"/>
              <a:ext cx="589" cy="1047"/>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algn="ctr" eaLnBrk="1" fontAlgn="auto" hangingPunct="1">
                <a:spcBef>
                  <a:spcPts val="0"/>
                </a:spcBef>
                <a:spcAft>
                  <a:spcPts val="0"/>
                </a:spcAft>
                <a:defRPr/>
              </a:pPr>
              <a:endParaRPr lang="zh-CN" altLang="en-US" sz="2400" b="0" kern="0">
                <a:solidFill>
                  <a:sysClr val="windowText" lastClr="000000"/>
                </a:solidFill>
                <a:latin typeface="Times New Roman" pitchFamily="18" charset="0"/>
                <a:ea typeface="宋体" charset="-122"/>
              </a:endParaRPr>
            </a:p>
          </p:txBody>
        </p:sp>
        <p:sp>
          <p:nvSpPr>
            <p:cNvPr id="57" name="Line 10">
              <a:extLst>
                <a:ext uri="{FF2B5EF4-FFF2-40B4-BE49-F238E27FC236}">
                  <a16:creationId xmlns:a16="http://schemas.microsoft.com/office/drawing/2014/main" xmlns="" id="{1549F9A2-E6F4-4377-815B-2F33BBC57DA7}"/>
                </a:ext>
              </a:extLst>
            </p:cNvPr>
            <p:cNvSpPr>
              <a:spLocks noChangeShapeType="1"/>
            </p:cNvSpPr>
            <p:nvPr/>
          </p:nvSpPr>
          <p:spPr bwMode="auto">
            <a:xfrm>
              <a:off x="4632" y="1488"/>
              <a:ext cx="0" cy="67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eaLnBrk="1" fontAlgn="auto" hangingPunct="1">
                <a:spcBef>
                  <a:spcPts val="0"/>
                </a:spcBef>
                <a:spcAft>
                  <a:spcPts val="0"/>
                </a:spcAft>
                <a:defRPr/>
              </a:pPr>
              <a:endParaRPr lang="zh-CN" altLang="en-US" sz="2400" b="0" kern="0">
                <a:solidFill>
                  <a:sysClr val="windowText" lastClr="000000"/>
                </a:solidFill>
                <a:latin typeface="Times New Roman" pitchFamily="18" charset="0"/>
                <a:ea typeface="宋体" charset="-122"/>
              </a:endParaRPr>
            </a:p>
          </p:txBody>
        </p:sp>
        <p:sp>
          <p:nvSpPr>
            <p:cNvPr id="58" name="Line 11">
              <a:extLst>
                <a:ext uri="{FF2B5EF4-FFF2-40B4-BE49-F238E27FC236}">
                  <a16:creationId xmlns:a16="http://schemas.microsoft.com/office/drawing/2014/main" xmlns="" id="{F4513D97-10C9-4F34-8177-1B815ACCA11B}"/>
                </a:ext>
              </a:extLst>
            </p:cNvPr>
            <p:cNvSpPr>
              <a:spLocks noChangeShapeType="1"/>
            </p:cNvSpPr>
            <p:nvPr/>
          </p:nvSpPr>
          <p:spPr bwMode="auto">
            <a:xfrm flipH="1">
              <a:off x="3971" y="2161"/>
              <a:ext cx="661" cy="37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eaLnBrk="1" fontAlgn="auto" hangingPunct="1">
                <a:spcBef>
                  <a:spcPts val="0"/>
                </a:spcBef>
                <a:spcAft>
                  <a:spcPts val="0"/>
                </a:spcAft>
                <a:defRPr/>
              </a:pPr>
              <a:endParaRPr lang="zh-CN" altLang="en-US" sz="2400" b="0" kern="0">
                <a:solidFill>
                  <a:sysClr val="windowText" lastClr="000000"/>
                </a:solidFill>
                <a:latin typeface="Times New Roman" pitchFamily="18" charset="0"/>
                <a:ea typeface="宋体" charset="-122"/>
              </a:endParaRPr>
            </a:p>
          </p:txBody>
        </p:sp>
        <p:sp>
          <p:nvSpPr>
            <p:cNvPr id="59" name="Line 12">
              <a:extLst>
                <a:ext uri="{FF2B5EF4-FFF2-40B4-BE49-F238E27FC236}">
                  <a16:creationId xmlns:a16="http://schemas.microsoft.com/office/drawing/2014/main" xmlns="" id="{088E4402-0EE2-46C7-AA13-E05DDD9E1598}"/>
                </a:ext>
              </a:extLst>
            </p:cNvPr>
            <p:cNvSpPr>
              <a:spLocks noChangeShapeType="1"/>
            </p:cNvSpPr>
            <p:nvPr/>
          </p:nvSpPr>
          <p:spPr bwMode="auto">
            <a:xfrm>
              <a:off x="4632" y="2161"/>
              <a:ext cx="589" cy="37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algn="ctr" eaLnBrk="1" fontAlgn="auto" hangingPunct="1">
                <a:spcBef>
                  <a:spcPts val="0"/>
                </a:spcBef>
                <a:spcAft>
                  <a:spcPts val="0"/>
                </a:spcAft>
                <a:defRPr/>
              </a:pPr>
              <a:endParaRPr lang="zh-CN" altLang="en-US" sz="2400" b="0" kern="0">
                <a:solidFill>
                  <a:sysClr val="windowText" lastClr="000000"/>
                </a:solidFill>
                <a:latin typeface="Times New Roman" pitchFamily="18" charset="0"/>
                <a:ea typeface="宋体" charset="-122"/>
              </a:endParaRPr>
            </a:p>
          </p:txBody>
        </p:sp>
        <p:sp>
          <p:nvSpPr>
            <p:cNvPr id="60" name="Text Box 13">
              <a:extLst>
                <a:ext uri="{FF2B5EF4-FFF2-40B4-BE49-F238E27FC236}">
                  <a16:creationId xmlns:a16="http://schemas.microsoft.com/office/drawing/2014/main" xmlns="" id="{591F5A7F-131D-4F46-A19A-F3A8A487FCF0}"/>
                </a:ext>
              </a:extLst>
            </p:cNvPr>
            <p:cNvSpPr txBox="1">
              <a:spLocks noChangeArrowheads="1"/>
            </p:cNvSpPr>
            <p:nvPr/>
          </p:nvSpPr>
          <p:spPr bwMode="auto">
            <a:xfrm>
              <a:off x="4789" y="1812"/>
              <a:ext cx="328"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sz="2400">
                  <a:solidFill>
                    <a:schemeClr val="tx1"/>
                  </a:solidFill>
                  <a:latin typeface="Times New Roman" pitchFamily="18" charset="0"/>
                  <a:ea typeface="宋体" charset="-122"/>
                </a:defRPr>
              </a:lvl1pPr>
              <a:lvl2pPr marL="742950" indent="-285750" algn="l" eaLnBrk="0" hangingPunct="0">
                <a:defRPr sz="2400">
                  <a:solidFill>
                    <a:schemeClr val="tx1"/>
                  </a:solidFill>
                  <a:latin typeface="Times New Roman" pitchFamily="18" charset="0"/>
                  <a:ea typeface="宋体" charset="-122"/>
                </a:defRPr>
              </a:lvl2pPr>
              <a:lvl3pPr marL="1143000" indent="-228600" algn="l" eaLnBrk="0" hangingPunct="0">
                <a:defRPr sz="2400">
                  <a:solidFill>
                    <a:schemeClr val="tx1"/>
                  </a:solidFill>
                  <a:latin typeface="Times New Roman" pitchFamily="18" charset="0"/>
                  <a:ea typeface="宋体" charset="-122"/>
                </a:defRPr>
              </a:lvl3pPr>
              <a:lvl4pPr marL="1600200" indent="-228600" algn="l" eaLnBrk="0" hangingPunct="0">
                <a:defRPr sz="2400">
                  <a:solidFill>
                    <a:schemeClr val="tx1"/>
                  </a:solidFill>
                  <a:latin typeface="Times New Roman" pitchFamily="18" charset="0"/>
                  <a:ea typeface="宋体" charset="-122"/>
                </a:defRPr>
              </a:lvl4pPr>
              <a:lvl5pPr marL="2057400" indent="-228600" algn="l"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fontAlgn="auto" hangingPunct="1">
                <a:spcBef>
                  <a:spcPct val="50000"/>
                </a:spcBef>
                <a:spcAft>
                  <a:spcPts val="0"/>
                </a:spcAft>
                <a:defRPr/>
              </a:pPr>
              <a:r>
                <a:rPr kumimoji="1" lang="en-US" altLang="zh-CN" b="0" i="1" kern="0" dirty="0">
                  <a:solidFill>
                    <a:srgbClr val="FF0000"/>
                  </a:solidFill>
                  <a:ea typeface="华文楷体" pitchFamily="2" charset="-122"/>
                </a:rPr>
                <a:t>R</a:t>
              </a:r>
              <a:r>
                <a:rPr kumimoji="1" lang="en-US" altLang="zh-CN" sz="1400" b="0" kern="0" dirty="0">
                  <a:solidFill>
                    <a:srgbClr val="FF0000"/>
                  </a:solidFill>
                  <a:ea typeface="华文楷体" pitchFamily="2" charset="-122"/>
                </a:rPr>
                <a:t>31</a:t>
              </a:r>
              <a:endParaRPr kumimoji="1" lang="en-US" altLang="zh-CN" b="0" i="1" kern="0" dirty="0">
                <a:solidFill>
                  <a:srgbClr val="FF0000"/>
                </a:solidFill>
                <a:ea typeface="华文楷体" pitchFamily="2" charset="-122"/>
              </a:endParaRPr>
            </a:p>
          </p:txBody>
        </p:sp>
        <p:sp>
          <p:nvSpPr>
            <p:cNvPr id="61" name="Text Box 14">
              <a:extLst>
                <a:ext uri="{FF2B5EF4-FFF2-40B4-BE49-F238E27FC236}">
                  <a16:creationId xmlns:a16="http://schemas.microsoft.com/office/drawing/2014/main" xmlns="" id="{9C0047E3-696A-4FBA-BEF0-D2A44450F646}"/>
                </a:ext>
              </a:extLst>
            </p:cNvPr>
            <p:cNvSpPr txBox="1">
              <a:spLocks noChangeArrowheads="1"/>
            </p:cNvSpPr>
            <p:nvPr/>
          </p:nvSpPr>
          <p:spPr bwMode="auto">
            <a:xfrm>
              <a:off x="4460" y="2411"/>
              <a:ext cx="328"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sz="2400">
                  <a:solidFill>
                    <a:schemeClr val="tx1"/>
                  </a:solidFill>
                  <a:latin typeface="Times New Roman" pitchFamily="18" charset="0"/>
                  <a:ea typeface="宋体" charset="-122"/>
                </a:defRPr>
              </a:lvl1pPr>
              <a:lvl2pPr marL="742950" indent="-285750" algn="l" eaLnBrk="0" hangingPunct="0">
                <a:defRPr sz="2400">
                  <a:solidFill>
                    <a:schemeClr val="tx1"/>
                  </a:solidFill>
                  <a:latin typeface="Times New Roman" pitchFamily="18" charset="0"/>
                  <a:ea typeface="宋体" charset="-122"/>
                </a:defRPr>
              </a:lvl2pPr>
              <a:lvl3pPr marL="1143000" indent="-228600" algn="l" eaLnBrk="0" hangingPunct="0">
                <a:defRPr sz="2400">
                  <a:solidFill>
                    <a:schemeClr val="tx1"/>
                  </a:solidFill>
                  <a:latin typeface="Times New Roman" pitchFamily="18" charset="0"/>
                  <a:ea typeface="宋体" charset="-122"/>
                </a:defRPr>
              </a:lvl3pPr>
              <a:lvl4pPr marL="1600200" indent="-228600" algn="l" eaLnBrk="0" hangingPunct="0">
                <a:defRPr sz="2400">
                  <a:solidFill>
                    <a:schemeClr val="tx1"/>
                  </a:solidFill>
                  <a:latin typeface="Times New Roman" pitchFamily="18" charset="0"/>
                  <a:ea typeface="宋体" charset="-122"/>
                </a:defRPr>
              </a:lvl4pPr>
              <a:lvl5pPr marL="2057400" indent="-228600" algn="l"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fontAlgn="auto" hangingPunct="1">
                <a:spcBef>
                  <a:spcPct val="50000"/>
                </a:spcBef>
                <a:spcAft>
                  <a:spcPts val="0"/>
                </a:spcAft>
                <a:defRPr/>
              </a:pPr>
              <a:r>
                <a:rPr kumimoji="1" lang="en-US" altLang="zh-CN" b="0" i="1" kern="0" dirty="0">
                  <a:solidFill>
                    <a:srgbClr val="FF0000"/>
                  </a:solidFill>
                  <a:ea typeface="华文楷体" pitchFamily="2" charset="-122"/>
                </a:rPr>
                <a:t>R</a:t>
              </a:r>
              <a:r>
                <a:rPr kumimoji="1" lang="en-US" altLang="zh-CN" sz="1400" b="0" kern="0" dirty="0">
                  <a:solidFill>
                    <a:srgbClr val="FF0000"/>
                  </a:solidFill>
                  <a:ea typeface="华文楷体" pitchFamily="2" charset="-122"/>
                </a:rPr>
                <a:t>23</a:t>
              </a:r>
              <a:endParaRPr kumimoji="1" lang="en-US" altLang="zh-CN" b="0" i="1" kern="0" dirty="0">
                <a:solidFill>
                  <a:srgbClr val="FF0000"/>
                </a:solidFill>
                <a:ea typeface="华文楷体" pitchFamily="2" charset="-122"/>
              </a:endParaRPr>
            </a:p>
          </p:txBody>
        </p:sp>
        <p:sp>
          <p:nvSpPr>
            <p:cNvPr id="62" name="Text Box 15">
              <a:extLst>
                <a:ext uri="{FF2B5EF4-FFF2-40B4-BE49-F238E27FC236}">
                  <a16:creationId xmlns:a16="http://schemas.microsoft.com/office/drawing/2014/main" xmlns="" id="{9E34D5B5-B4F8-44FD-B0D2-F8720A2AD4A7}"/>
                </a:ext>
              </a:extLst>
            </p:cNvPr>
            <p:cNvSpPr txBox="1">
              <a:spLocks noChangeArrowheads="1"/>
            </p:cNvSpPr>
            <p:nvPr/>
          </p:nvSpPr>
          <p:spPr bwMode="auto">
            <a:xfrm>
              <a:off x="4148" y="1766"/>
              <a:ext cx="328"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sz="2400">
                  <a:solidFill>
                    <a:schemeClr val="tx1"/>
                  </a:solidFill>
                  <a:latin typeface="Times New Roman" pitchFamily="18" charset="0"/>
                  <a:ea typeface="宋体" charset="-122"/>
                </a:defRPr>
              </a:lvl1pPr>
              <a:lvl2pPr marL="742950" indent="-285750" algn="l" eaLnBrk="0" hangingPunct="0">
                <a:defRPr sz="2400">
                  <a:solidFill>
                    <a:schemeClr val="tx1"/>
                  </a:solidFill>
                  <a:latin typeface="Times New Roman" pitchFamily="18" charset="0"/>
                  <a:ea typeface="宋体" charset="-122"/>
                </a:defRPr>
              </a:lvl2pPr>
              <a:lvl3pPr marL="1143000" indent="-228600" algn="l" eaLnBrk="0" hangingPunct="0">
                <a:defRPr sz="2400">
                  <a:solidFill>
                    <a:schemeClr val="tx1"/>
                  </a:solidFill>
                  <a:latin typeface="Times New Roman" pitchFamily="18" charset="0"/>
                  <a:ea typeface="宋体" charset="-122"/>
                </a:defRPr>
              </a:lvl3pPr>
              <a:lvl4pPr marL="1600200" indent="-228600" algn="l" eaLnBrk="0" hangingPunct="0">
                <a:defRPr sz="2400">
                  <a:solidFill>
                    <a:schemeClr val="tx1"/>
                  </a:solidFill>
                  <a:latin typeface="Times New Roman" pitchFamily="18" charset="0"/>
                  <a:ea typeface="宋体" charset="-122"/>
                </a:defRPr>
              </a:lvl4pPr>
              <a:lvl5pPr marL="2057400" indent="-228600" algn="l"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fontAlgn="auto" hangingPunct="1">
                <a:spcBef>
                  <a:spcPct val="50000"/>
                </a:spcBef>
                <a:spcAft>
                  <a:spcPts val="0"/>
                </a:spcAft>
                <a:defRPr/>
              </a:pPr>
              <a:r>
                <a:rPr kumimoji="1" lang="en-US" altLang="zh-CN" b="0" i="1" kern="0" dirty="0">
                  <a:solidFill>
                    <a:srgbClr val="FF0000"/>
                  </a:solidFill>
                  <a:ea typeface="华文楷体" pitchFamily="2" charset="-122"/>
                </a:rPr>
                <a:t>R</a:t>
              </a:r>
              <a:r>
                <a:rPr kumimoji="1" lang="en-US" altLang="zh-CN" sz="1400" b="0" kern="0" dirty="0">
                  <a:solidFill>
                    <a:srgbClr val="FF0000"/>
                  </a:solidFill>
                  <a:ea typeface="华文楷体" pitchFamily="2" charset="-122"/>
                </a:rPr>
                <a:t>12</a:t>
              </a:r>
              <a:endParaRPr kumimoji="1" lang="en-US" altLang="zh-CN" b="0" i="1" kern="0" dirty="0">
                <a:solidFill>
                  <a:srgbClr val="FF0000"/>
                </a:solidFill>
                <a:ea typeface="华文楷体" pitchFamily="2" charset="-122"/>
              </a:endParaRPr>
            </a:p>
          </p:txBody>
        </p:sp>
        <p:sp>
          <p:nvSpPr>
            <p:cNvPr id="63" name="Text Box 16">
              <a:extLst>
                <a:ext uri="{FF2B5EF4-FFF2-40B4-BE49-F238E27FC236}">
                  <a16:creationId xmlns:a16="http://schemas.microsoft.com/office/drawing/2014/main" xmlns="" id="{D4E780D9-7A6F-47DF-A313-0E57F98B45BA}"/>
                </a:ext>
              </a:extLst>
            </p:cNvPr>
            <p:cNvSpPr txBox="1">
              <a:spLocks noChangeArrowheads="1"/>
            </p:cNvSpPr>
            <p:nvPr/>
          </p:nvSpPr>
          <p:spPr bwMode="auto">
            <a:xfrm>
              <a:off x="4688" y="2137"/>
              <a:ext cx="3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sz="2400">
                  <a:solidFill>
                    <a:schemeClr val="tx1"/>
                  </a:solidFill>
                  <a:latin typeface="Times New Roman" pitchFamily="18" charset="0"/>
                  <a:ea typeface="宋体" charset="-122"/>
                </a:defRPr>
              </a:lvl1pPr>
              <a:lvl2pPr marL="742950" indent="-285750" algn="l" eaLnBrk="0" hangingPunct="0">
                <a:defRPr sz="2400">
                  <a:solidFill>
                    <a:schemeClr val="tx1"/>
                  </a:solidFill>
                  <a:latin typeface="Times New Roman" pitchFamily="18" charset="0"/>
                  <a:ea typeface="宋体" charset="-122"/>
                </a:defRPr>
              </a:lvl2pPr>
              <a:lvl3pPr marL="1143000" indent="-228600" algn="l" eaLnBrk="0" hangingPunct="0">
                <a:defRPr sz="2400">
                  <a:solidFill>
                    <a:schemeClr val="tx1"/>
                  </a:solidFill>
                  <a:latin typeface="Times New Roman" pitchFamily="18" charset="0"/>
                  <a:ea typeface="宋体" charset="-122"/>
                </a:defRPr>
              </a:lvl3pPr>
              <a:lvl4pPr marL="1600200" indent="-228600" algn="l" eaLnBrk="0" hangingPunct="0">
                <a:defRPr sz="2400">
                  <a:solidFill>
                    <a:schemeClr val="tx1"/>
                  </a:solidFill>
                  <a:latin typeface="Times New Roman" pitchFamily="18" charset="0"/>
                  <a:ea typeface="宋体" charset="-122"/>
                </a:defRPr>
              </a:lvl4pPr>
              <a:lvl5pPr marL="2057400" indent="-228600" algn="l"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fontAlgn="auto" hangingPunct="1">
                <a:spcBef>
                  <a:spcPct val="50000"/>
                </a:spcBef>
                <a:spcAft>
                  <a:spcPts val="0"/>
                </a:spcAft>
                <a:defRPr/>
              </a:pPr>
              <a:r>
                <a:rPr kumimoji="1" lang="en-US" altLang="zh-CN" b="0" i="1" kern="0" dirty="0">
                  <a:solidFill>
                    <a:srgbClr val="000000"/>
                  </a:solidFill>
                  <a:ea typeface="华文楷体" pitchFamily="2" charset="-122"/>
                </a:rPr>
                <a:t>R</a:t>
              </a:r>
              <a:r>
                <a:rPr kumimoji="1" lang="en-US" altLang="zh-CN" sz="1400" b="0" kern="0" dirty="0">
                  <a:solidFill>
                    <a:srgbClr val="000000"/>
                  </a:solidFill>
                  <a:ea typeface="华文楷体" pitchFamily="2" charset="-122"/>
                </a:rPr>
                <a:t>3</a:t>
              </a:r>
              <a:endParaRPr kumimoji="1" lang="en-US" altLang="zh-CN" b="0" i="1" kern="0" dirty="0">
                <a:solidFill>
                  <a:srgbClr val="000000"/>
                </a:solidFill>
                <a:ea typeface="华文楷体" pitchFamily="2" charset="-122"/>
              </a:endParaRPr>
            </a:p>
          </p:txBody>
        </p:sp>
        <p:sp>
          <p:nvSpPr>
            <p:cNvPr id="64" name="Text Box 17">
              <a:extLst>
                <a:ext uri="{FF2B5EF4-FFF2-40B4-BE49-F238E27FC236}">
                  <a16:creationId xmlns:a16="http://schemas.microsoft.com/office/drawing/2014/main" xmlns="" id="{DE924FBB-61AF-4442-8BE4-29226EB3A8C8}"/>
                </a:ext>
              </a:extLst>
            </p:cNvPr>
            <p:cNvSpPr txBox="1">
              <a:spLocks noChangeArrowheads="1"/>
            </p:cNvSpPr>
            <p:nvPr/>
          </p:nvSpPr>
          <p:spPr bwMode="auto">
            <a:xfrm>
              <a:off x="4255" y="2137"/>
              <a:ext cx="3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sz="2400">
                  <a:solidFill>
                    <a:schemeClr val="tx1"/>
                  </a:solidFill>
                  <a:latin typeface="Times New Roman" pitchFamily="18" charset="0"/>
                  <a:ea typeface="宋体" charset="-122"/>
                </a:defRPr>
              </a:lvl1pPr>
              <a:lvl2pPr marL="742950" indent="-285750" algn="l" eaLnBrk="0" hangingPunct="0">
                <a:defRPr sz="2400">
                  <a:solidFill>
                    <a:schemeClr val="tx1"/>
                  </a:solidFill>
                  <a:latin typeface="Times New Roman" pitchFamily="18" charset="0"/>
                  <a:ea typeface="宋体" charset="-122"/>
                </a:defRPr>
              </a:lvl2pPr>
              <a:lvl3pPr marL="1143000" indent="-228600" algn="l" eaLnBrk="0" hangingPunct="0">
                <a:defRPr sz="2400">
                  <a:solidFill>
                    <a:schemeClr val="tx1"/>
                  </a:solidFill>
                  <a:latin typeface="Times New Roman" pitchFamily="18" charset="0"/>
                  <a:ea typeface="宋体" charset="-122"/>
                </a:defRPr>
              </a:lvl3pPr>
              <a:lvl4pPr marL="1600200" indent="-228600" algn="l" eaLnBrk="0" hangingPunct="0">
                <a:defRPr sz="2400">
                  <a:solidFill>
                    <a:schemeClr val="tx1"/>
                  </a:solidFill>
                  <a:latin typeface="Times New Roman" pitchFamily="18" charset="0"/>
                  <a:ea typeface="宋体" charset="-122"/>
                </a:defRPr>
              </a:lvl4pPr>
              <a:lvl5pPr marL="2057400" indent="-228600" algn="l"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fontAlgn="auto" hangingPunct="1">
                <a:spcBef>
                  <a:spcPct val="50000"/>
                </a:spcBef>
                <a:spcAft>
                  <a:spcPts val="0"/>
                </a:spcAft>
                <a:defRPr/>
              </a:pPr>
              <a:r>
                <a:rPr kumimoji="1" lang="en-US" altLang="zh-CN" b="0" i="1" kern="0" dirty="0">
                  <a:solidFill>
                    <a:srgbClr val="000000"/>
                  </a:solidFill>
                  <a:ea typeface="华文楷体" pitchFamily="2" charset="-122"/>
                </a:rPr>
                <a:t>R</a:t>
              </a:r>
              <a:r>
                <a:rPr kumimoji="1" lang="en-US" altLang="zh-CN" sz="1400" b="0" kern="0" dirty="0">
                  <a:solidFill>
                    <a:srgbClr val="000000"/>
                  </a:solidFill>
                  <a:ea typeface="华文楷体" pitchFamily="2" charset="-122"/>
                </a:rPr>
                <a:t>2</a:t>
              </a:r>
              <a:endParaRPr kumimoji="1" lang="en-US" altLang="zh-CN" b="0" i="1" kern="0" dirty="0">
                <a:solidFill>
                  <a:srgbClr val="000000"/>
                </a:solidFill>
                <a:ea typeface="华文楷体" pitchFamily="2" charset="-122"/>
              </a:endParaRPr>
            </a:p>
          </p:txBody>
        </p:sp>
        <p:sp>
          <p:nvSpPr>
            <p:cNvPr id="65" name="Text Box 18">
              <a:extLst>
                <a:ext uri="{FF2B5EF4-FFF2-40B4-BE49-F238E27FC236}">
                  <a16:creationId xmlns:a16="http://schemas.microsoft.com/office/drawing/2014/main" xmlns="" id="{A4E3ADF0-DA66-41DD-B6CA-56F04E274DDF}"/>
                </a:ext>
              </a:extLst>
            </p:cNvPr>
            <p:cNvSpPr txBox="1">
              <a:spLocks noChangeArrowheads="1"/>
            </p:cNvSpPr>
            <p:nvPr/>
          </p:nvSpPr>
          <p:spPr bwMode="auto">
            <a:xfrm>
              <a:off x="4482" y="1749"/>
              <a:ext cx="300"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sz="2400">
                  <a:solidFill>
                    <a:schemeClr val="tx1"/>
                  </a:solidFill>
                  <a:latin typeface="Times New Roman" pitchFamily="18" charset="0"/>
                  <a:ea typeface="宋体" charset="-122"/>
                </a:defRPr>
              </a:lvl1pPr>
              <a:lvl2pPr marL="742950" indent="-285750" algn="l" eaLnBrk="0" hangingPunct="0">
                <a:defRPr sz="2400">
                  <a:solidFill>
                    <a:schemeClr val="tx1"/>
                  </a:solidFill>
                  <a:latin typeface="Times New Roman" pitchFamily="18" charset="0"/>
                  <a:ea typeface="宋体" charset="-122"/>
                </a:defRPr>
              </a:lvl2pPr>
              <a:lvl3pPr marL="1143000" indent="-228600" algn="l" eaLnBrk="0" hangingPunct="0">
                <a:defRPr sz="2400">
                  <a:solidFill>
                    <a:schemeClr val="tx1"/>
                  </a:solidFill>
                  <a:latin typeface="Times New Roman" pitchFamily="18" charset="0"/>
                  <a:ea typeface="宋体" charset="-122"/>
                </a:defRPr>
              </a:lvl3pPr>
              <a:lvl4pPr marL="1600200" indent="-228600" algn="l" eaLnBrk="0" hangingPunct="0">
                <a:defRPr sz="2400">
                  <a:solidFill>
                    <a:schemeClr val="tx1"/>
                  </a:solidFill>
                  <a:latin typeface="Times New Roman" pitchFamily="18" charset="0"/>
                  <a:ea typeface="宋体" charset="-122"/>
                </a:defRPr>
              </a:lvl4pPr>
              <a:lvl5pPr marL="2057400" indent="-228600" algn="l"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fontAlgn="auto" hangingPunct="1">
                <a:spcBef>
                  <a:spcPct val="50000"/>
                </a:spcBef>
                <a:spcAft>
                  <a:spcPts val="0"/>
                </a:spcAft>
                <a:defRPr/>
              </a:pPr>
              <a:r>
                <a:rPr kumimoji="1" lang="en-US" altLang="zh-CN" b="0" i="1" kern="0" dirty="0">
                  <a:solidFill>
                    <a:srgbClr val="000000"/>
                  </a:solidFill>
                  <a:ea typeface="华文楷体" pitchFamily="2" charset="-122"/>
                </a:rPr>
                <a:t>R</a:t>
              </a:r>
              <a:r>
                <a:rPr kumimoji="1" lang="en-US" altLang="zh-CN" sz="1400" b="0" kern="0" dirty="0">
                  <a:solidFill>
                    <a:srgbClr val="000000"/>
                  </a:solidFill>
                  <a:ea typeface="华文楷体" pitchFamily="2" charset="-122"/>
                </a:rPr>
                <a:t>1</a:t>
              </a:r>
              <a:endParaRPr kumimoji="1" lang="en-US" altLang="zh-CN" b="0" i="1" kern="0" dirty="0">
                <a:solidFill>
                  <a:srgbClr val="000000"/>
                </a:solidFill>
                <a:ea typeface="华文楷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553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4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552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33" grpId="0"/>
      <p:bldP spid="235542" grpId="0"/>
      <p:bldP spid="38" grpId="0"/>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35" name="Object 15">
            <a:extLst>
              <a:ext uri="{FF2B5EF4-FFF2-40B4-BE49-F238E27FC236}">
                <a16:creationId xmlns:a16="http://schemas.microsoft.com/office/drawing/2014/main" xmlns="" id="{245A32A1-8916-477C-8687-0B7F74A53F48}"/>
              </a:ext>
            </a:extLst>
          </p:cNvPr>
          <p:cNvGraphicFramePr>
            <a:graphicFrameLocks noChangeAspect="1"/>
          </p:cNvGraphicFramePr>
          <p:nvPr/>
        </p:nvGraphicFramePr>
        <p:xfrm>
          <a:off x="4859338" y="3573463"/>
          <a:ext cx="3368675" cy="2816225"/>
        </p:xfrm>
        <a:graphic>
          <a:graphicData uri="http://schemas.openxmlformats.org/presentationml/2006/ole">
            <mc:AlternateContent xmlns:mc="http://schemas.openxmlformats.org/markup-compatibility/2006">
              <mc:Choice xmlns:v="urn:schemas-microsoft-com:vml" Requires="v">
                <p:oleObj spid="_x0000_s76878" name="公式" r:id="rId3" imgW="1371600" imgH="1434960" progId="Equation.3">
                  <p:embed/>
                </p:oleObj>
              </mc:Choice>
              <mc:Fallback>
                <p:oleObj name="公式" r:id="rId3" imgW="1371600" imgH="1434960" progId="Equation.3">
                  <p:embed/>
                  <p:pic>
                    <p:nvPicPr>
                      <p:cNvPr id="235535" name="Object 15">
                        <a:extLst>
                          <a:ext uri="{FF2B5EF4-FFF2-40B4-BE49-F238E27FC236}">
                            <a16:creationId xmlns:a16="http://schemas.microsoft.com/office/drawing/2014/main" xmlns="" id="{245A32A1-8916-477C-8687-0B7F74A53F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3573463"/>
                        <a:ext cx="3368675" cy="281622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22" name="Object 2">
            <a:extLst>
              <a:ext uri="{FF2B5EF4-FFF2-40B4-BE49-F238E27FC236}">
                <a16:creationId xmlns:a16="http://schemas.microsoft.com/office/drawing/2014/main" xmlns="" id="{6E65277D-C0F1-4F9B-BDA5-C31A88E36CD2}"/>
              </a:ext>
            </a:extLst>
          </p:cNvPr>
          <p:cNvGraphicFramePr>
            <a:graphicFrameLocks noChangeAspect="1"/>
          </p:cNvGraphicFramePr>
          <p:nvPr/>
        </p:nvGraphicFramePr>
        <p:xfrm>
          <a:off x="684213" y="503238"/>
          <a:ext cx="2951162" cy="2849562"/>
        </p:xfrm>
        <a:graphic>
          <a:graphicData uri="http://schemas.openxmlformats.org/presentationml/2006/ole">
            <mc:AlternateContent xmlns:mc="http://schemas.openxmlformats.org/markup-compatibility/2006">
              <mc:Choice xmlns:v="urn:schemas-microsoft-com:vml" Requires="v">
                <p:oleObj spid="_x0000_s76879" name="公式" r:id="rId5" imgW="1473120" imgH="1422360" progId="Equation.3">
                  <p:embed/>
                </p:oleObj>
              </mc:Choice>
              <mc:Fallback>
                <p:oleObj name="公式" r:id="rId5" imgW="1473120" imgH="1422360" progId="Equation.3">
                  <p:embed/>
                  <p:pic>
                    <p:nvPicPr>
                      <p:cNvPr id="235522" name="Object 2">
                        <a:extLst>
                          <a:ext uri="{FF2B5EF4-FFF2-40B4-BE49-F238E27FC236}">
                            <a16:creationId xmlns:a16="http://schemas.microsoft.com/office/drawing/2014/main" xmlns="" id="{6E65277D-C0F1-4F9B-BDA5-C31A88E36C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503238"/>
                        <a:ext cx="2951162" cy="2849562"/>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23" name="Object 3">
            <a:extLst>
              <a:ext uri="{FF2B5EF4-FFF2-40B4-BE49-F238E27FC236}">
                <a16:creationId xmlns:a16="http://schemas.microsoft.com/office/drawing/2014/main" xmlns="" id="{4BBF4552-F38A-4C68-BA3C-61799E95F324}"/>
              </a:ext>
            </a:extLst>
          </p:cNvPr>
          <p:cNvGraphicFramePr>
            <a:graphicFrameLocks noChangeAspect="1"/>
          </p:cNvGraphicFramePr>
          <p:nvPr/>
        </p:nvGraphicFramePr>
        <p:xfrm>
          <a:off x="4643438" y="404813"/>
          <a:ext cx="3241675" cy="2816225"/>
        </p:xfrm>
        <a:graphic>
          <a:graphicData uri="http://schemas.openxmlformats.org/presentationml/2006/ole">
            <mc:AlternateContent xmlns:mc="http://schemas.openxmlformats.org/markup-compatibility/2006">
              <mc:Choice xmlns:v="urn:schemas-microsoft-com:vml" Requires="v">
                <p:oleObj spid="_x0000_s76880" name="公式" r:id="rId7" imgW="1320480" imgH="1434960" progId="Equation.3">
                  <p:embed/>
                </p:oleObj>
              </mc:Choice>
              <mc:Fallback>
                <p:oleObj name="公式" r:id="rId7" imgW="1320480" imgH="1434960" progId="Equation.3">
                  <p:embed/>
                  <p:pic>
                    <p:nvPicPr>
                      <p:cNvPr id="235523" name="Object 3">
                        <a:extLst>
                          <a:ext uri="{FF2B5EF4-FFF2-40B4-BE49-F238E27FC236}">
                            <a16:creationId xmlns:a16="http://schemas.microsoft.com/office/drawing/2014/main" xmlns="" id="{4BBF4552-F38A-4C68-BA3C-61799E95F32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3438" y="404813"/>
                        <a:ext cx="3241675" cy="281622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24" name="AutoShape 4">
            <a:extLst>
              <a:ext uri="{FF2B5EF4-FFF2-40B4-BE49-F238E27FC236}">
                <a16:creationId xmlns:a16="http://schemas.microsoft.com/office/drawing/2014/main" xmlns="" id="{17D44EA7-76CA-4991-8514-DBD3BF2514E3}"/>
              </a:ext>
            </a:extLst>
          </p:cNvPr>
          <p:cNvSpPr>
            <a:spLocks/>
          </p:cNvSpPr>
          <p:nvPr/>
        </p:nvSpPr>
        <p:spPr bwMode="auto">
          <a:xfrm>
            <a:off x="3779838" y="765175"/>
            <a:ext cx="228600" cy="2133600"/>
          </a:xfrm>
          <a:prstGeom prst="rightBrace">
            <a:avLst>
              <a:gd name="adj1" fmla="val 77778"/>
              <a:gd name="adj2" fmla="val 50000"/>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5525" name="AutoShape 5">
            <a:extLst>
              <a:ext uri="{FF2B5EF4-FFF2-40B4-BE49-F238E27FC236}">
                <a16:creationId xmlns:a16="http://schemas.microsoft.com/office/drawing/2014/main" xmlns="" id="{3E1CB093-2872-44C6-A011-C1B3D08596F1}"/>
              </a:ext>
            </a:extLst>
          </p:cNvPr>
          <p:cNvSpPr>
            <a:spLocks/>
          </p:cNvSpPr>
          <p:nvPr/>
        </p:nvSpPr>
        <p:spPr bwMode="auto">
          <a:xfrm>
            <a:off x="8101013" y="693738"/>
            <a:ext cx="228600" cy="2362200"/>
          </a:xfrm>
          <a:prstGeom prst="rightBrace">
            <a:avLst>
              <a:gd name="adj1" fmla="val 86111"/>
              <a:gd name="adj2" fmla="val 50000"/>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5526" name="Text Box 6">
            <a:extLst>
              <a:ext uri="{FF2B5EF4-FFF2-40B4-BE49-F238E27FC236}">
                <a16:creationId xmlns:a16="http://schemas.microsoft.com/office/drawing/2014/main" xmlns="" id="{45FBCE22-E64E-446F-9383-FCF00711D130}"/>
              </a:ext>
            </a:extLst>
          </p:cNvPr>
          <p:cNvSpPr txBox="1">
            <a:spLocks noChangeArrowheads="1"/>
          </p:cNvSpPr>
          <p:nvPr/>
        </p:nvSpPr>
        <p:spPr bwMode="auto">
          <a:xfrm>
            <a:off x="4140200" y="1628775"/>
            <a:ext cx="457200" cy="51911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或</a:t>
            </a:r>
          </a:p>
        </p:txBody>
      </p:sp>
      <p:sp>
        <p:nvSpPr>
          <p:cNvPr id="235533" name="Text Box 13">
            <a:extLst>
              <a:ext uri="{FF2B5EF4-FFF2-40B4-BE49-F238E27FC236}">
                <a16:creationId xmlns:a16="http://schemas.microsoft.com/office/drawing/2014/main" xmlns="" id="{B197331C-72B5-4588-B8AD-E225FBA186E6}"/>
              </a:ext>
            </a:extLst>
          </p:cNvPr>
          <p:cNvSpPr txBox="1">
            <a:spLocks noChangeArrowheads="1"/>
          </p:cNvSpPr>
          <p:nvPr/>
        </p:nvSpPr>
        <p:spPr bwMode="auto">
          <a:xfrm>
            <a:off x="611188" y="3213100"/>
            <a:ext cx="6264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类似可得到由</a:t>
            </a:r>
            <a:r>
              <a:rPr kumimoji="1"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sym typeface="Symbol" panose="05050102010706020507" pitchFamily="18" charset="2"/>
              </a:rPr>
              <a:t></a:t>
            </a:r>
            <a:r>
              <a:rPr kumimoji="1"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rPr>
              <a:t>Y</a:t>
            </a:r>
            <a:r>
              <a:rPr kumimoji="1" lang="zh-CN" altLang="en-US" sz="28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sym typeface="Symbol" panose="05050102010706020507" pitchFamily="18" charset="2"/>
              </a:rPr>
              <a:t>的变换条件为 </a:t>
            </a:r>
          </a:p>
        </p:txBody>
      </p:sp>
      <p:graphicFrame>
        <p:nvGraphicFramePr>
          <p:cNvPr id="235534" name="Object 14">
            <a:extLst>
              <a:ext uri="{FF2B5EF4-FFF2-40B4-BE49-F238E27FC236}">
                <a16:creationId xmlns:a16="http://schemas.microsoft.com/office/drawing/2014/main" xmlns="" id="{396ED641-B33B-476A-ACF2-2BF244AE4507}"/>
              </a:ext>
            </a:extLst>
          </p:cNvPr>
          <p:cNvGraphicFramePr>
            <a:graphicFrameLocks noChangeAspect="1"/>
          </p:cNvGraphicFramePr>
          <p:nvPr/>
        </p:nvGraphicFramePr>
        <p:xfrm>
          <a:off x="539750" y="3644900"/>
          <a:ext cx="3343275" cy="2954338"/>
        </p:xfrm>
        <a:graphic>
          <a:graphicData uri="http://schemas.openxmlformats.org/presentationml/2006/ole">
            <mc:AlternateContent xmlns:mc="http://schemas.openxmlformats.org/markup-compatibility/2006">
              <mc:Choice xmlns:v="urn:schemas-microsoft-com:vml" Requires="v">
                <p:oleObj spid="_x0000_s76881" name="公式" r:id="rId9" imgW="1625400" imgH="1434960" progId="Equation.3">
                  <p:embed/>
                </p:oleObj>
              </mc:Choice>
              <mc:Fallback>
                <p:oleObj name="公式" r:id="rId9" imgW="1625400" imgH="1434960" progId="Equation.3">
                  <p:embed/>
                  <p:pic>
                    <p:nvPicPr>
                      <p:cNvPr id="235534" name="Object 14">
                        <a:extLst>
                          <a:ext uri="{FF2B5EF4-FFF2-40B4-BE49-F238E27FC236}">
                            <a16:creationId xmlns:a16="http://schemas.microsoft.com/office/drawing/2014/main" xmlns="" id="{396ED641-B33B-476A-ACF2-2BF244AE450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9750" y="3644900"/>
                        <a:ext cx="3343275" cy="295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36" name="AutoShape 16">
            <a:extLst>
              <a:ext uri="{FF2B5EF4-FFF2-40B4-BE49-F238E27FC236}">
                <a16:creationId xmlns:a16="http://schemas.microsoft.com/office/drawing/2014/main" xmlns="" id="{0A90B1E3-7EBC-4311-B774-668AF048F101}"/>
              </a:ext>
            </a:extLst>
          </p:cNvPr>
          <p:cNvSpPr>
            <a:spLocks/>
          </p:cNvSpPr>
          <p:nvPr/>
        </p:nvSpPr>
        <p:spPr bwMode="auto">
          <a:xfrm>
            <a:off x="3851275" y="3933825"/>
            <a:ext cx="228600" cy="2492375"/>
          </a:xfrm>
          <a:prstGeom prst="rightBrace">
            <a:avLst>
              <a:gd name="adj1" fmla="val 90856"/>
              <a:gd name="adj2" fmla="val 50000"/>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5537" name="AutoShape 17">
            <a:extLst>
              <a:ext uri="{FF2B5EF4-FFF2-40B4-BE49-F238E27FC236}">
                <a16:creationId xmlns:a16="http://schemas.microsoft.com/office/drawing/2014/main" xmlns="" id="{7DEE5489-3175-4B18-A1CF-6A7365D86D5B}"/>
              </a:ext>
            </a:extLst>
          </p:cNvPr>
          <p:cNvSpPr>
            <a:spLocks/>
          </p:cNvSpPr>
          <p:nvPr/>
        </p:nvSpPr>
        <p:spPr bwMode="auto">
          <a:xfrm>
            <a:off x="8316913" y="3716338"/>
            <a:ext cx="228600" cy="2578100"/>
          </a:xfrm>
          <a:prstGeom prst="rightBrace">
            <a:avLst>
              <a:gd name="adj1" fmla="val 93981"/>
              <a:gd name="adj2" fmla="val 50000"/>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5538" name="Text Box 18">
            <a:extLst>
              <a:ext uri="{FF2B5EF4-FFF2-40B4-BE49-F238E27FC236}">
                <a16:creationId xmlns:a16="http://schemas.microsoft.com/office/drawing/2014/main" xmlns="" id="{3367C2AF-E615-4F20-9C4E-F710C7A3EEBD}"/>
              </a:ext>
            </a:extLst>
          </p:cNvPr>
          <p:cNvSpPr txBox="1">
            <a:spLocks noChangeArrowheads="1"/>
          </p:cNvSpPr>
          <p:nvPr/>
        </p:nvSpPr>
        <p:spPr bwMode="auto">
          <a:xfrm>
            <a:off x="4211638" y="4724400"/>
            <a:ext cx="576262" cy="519113"/>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或</a:t>
            </a:r>
          </a:p>
        </p:txBody>
      </p:sp>
      <p:sp>
        <p:nvSpPr>
          <p:cNvPr id="235542" name="Rectangle 22">
            <a:extLst>
              <a:ext uri="{FF2B5EF4-FFF2-40B4-BE49-F238E27FC236}">
                <a16:creationId xmlns:a16="http://schemas.microsoft.com/office/drawing/2014/main" xmlns="" id="{7574F549-EE22-4301-ABB1-88E91D3B8B04}"/>
              </a:ext>
            </a:extLst>
          </p:cNvPr>
          <p:cNvSpPr>
            <a:spLocks noChangeArrowheads="1"/>
          </p:cNvSpPr>
          <p:nvPr/>
        </p:nvSpPr>
        <p:spPr bwMode="auto">
          <a:xfrm>
            <a:off x="685800" y="0"/>
            <a:ext cx="30749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rPr>
              <a:t>Y</a:t>
            </a:r>
            <a:r>
              <a:rPr kumimoji="1" lang="en-US" altLang="zh-CN" sz="28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sym typeface="Symbol" panose="05050102010706020507" pitchFamily="18" charset="2"/>
              </a:rPr>
              <a:t></a:t>
            </a:r>
            <a:r>
              <a:rPr kumimoji="1" lang="zh-CN" altLang="en-US" sz="2800" b="1" i="0" u="none" strike="noStrike" kern="1200" cap="none" spc="0" normalizeH="0" baseline="0" noProof="0">
                <a:ln>
                  <a:noFill/>
                </a:ln>
                <a:solidFill>
                  <a:srgbClr val="000000"/>
                </a:solidFill>
                <a:effectLst/>
                <a:uLnTx/>
                <a:uFillTx/>
                <a:latin typeface="楷体_GB2312" pitchFamily="49" charset="-122"/>
                <a:ea typeface="楷体_GB2312" pitchFamily="49" charset="-122"/>
                <a:cs typeface="+mn-cs"/>
                <a:sym typeface="Symbol" panose="05050102010706020507" pitchFamily="18" charset="2"/>
              </a:rPr>
              <a:t>的变换条件为</a:t>
            </a:r>
          </a:p>
        </p:txBody>
      </p:sp>
    </p:spTree>
    <p:extLst>
      <p:ext uri="{BB962C8B-B14F-4D97-AF65-F5344CB8AC3E}">
        <p14:creationId xmlns:p14="http://schemas.microsoft.com/office/powerpoint/2010/main" val="3369778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0"/>
                                  </p:stCondLst>
                                  <p:childTnLst>
                                    <p:set>
                                      <p:cBhvr>
                                        <p:cTn id="6" dur="1" fill="hold">
                                          <p:stCondLst>
                                            <p:cond delay="0"/>
                                          </p:stCondLst>
                                        </p:cTn>
                                        <p:tgtEl>
                                          <p:spTgt spid="235522"/>
                                        </p:tgtEl>
                                        <p:attrNameLst>
                                          <p:attrName>style.visibility</p:attrName>
                                        </p:attrNameLst>
                                      </p:cBhvr>
                                      <p:to>
                                        <p:strVal val="visible"/>
                                      </p:to>
                                    </p:set>
                                    <p:animEffect transition="in" filter="strips(downRight)">
                                      <p:cBhvr>
                                        <p:cTn id="7" dur="2000"/>
                                        <p:tgtEl>
                                          <p:spTgt spid="235522"/>
                                        </p:tgtEl>
                                      </p:cBhvr>
                                    </p:animEffect>
                                  </p:childTnLst>
                                </p:cTn>
                              </p:par>
                            </p:childTnLst>
                          </p:cTn>
                        </p:par>
                        <p:par>
                          <p:cTn id="8" fill="hold" nodeType="afterGroup">
                            <p:stCondLst>
                              <p:cond delay="2000"/>
                            </p:stCondLst>
                            <p:childTnLst>
                              <p:par>
                                <p:cTn id="9" presetID="1" presetClass="entr" presetSubtype="0" fill="hold" nodeType="afterEffect">
                                  <p:stCondLst>
                                    <p:cond delay="0"/>
                                  </p:stCondLst>
                                  <p:childTnLst>
                                    <p:set>
                                      <p:cBhvr>
                                        <p:cTn id="10" dur="1" fill="hold">
                                          <p:stCondLst>
                                            <p:cond delay="499"/>
                                          </p:stCondLst>
                                        </p:cTn>
                                        <p:tgtEl>
                                          <p:spTgt spid="2355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16" fill="hold" grpId="0" nodeType="clickEffect">
                                  <p:stCondLst>
                                    <p:cond delay="0"/>
                                  </p:stCondLst>
                                  <p:childTnLst>
                                    <p:set>
                                      <p:cBhvr>
                                        <p:cTn id="14" dur="1" fill="hold">
                                          <p:stCondLst>
                                            <p:cond delay="0"/>
                                          </p:stCondLst>
                                        </p:cTn>
                                        <p:tgtEl>
                                          <p:spTgt spid="235526"/>
                                        </p:tgtEl>
                                        <p:attrNameLst>
                                          <p:attrName>style.visibility</p:attrName>
                                        </p:attrNameLst>
                                      </p:cBhvr>
                                      <p:to>
                                        <p:strVal val="visible"/>
                                      </p:to>
                                    </p:set>
                                    <p:anim calcmode="lin" valueType="num">
                                      <p:cBhvr>
                                        <p:cTn id="15" dur="500" fill="hold"/>
                                        <p:tgtEl>
                                          <p:spTgt spid="235526"/>
                                        </p:tgtEl>
                                        <p:attrNameLst>
                                          <p:attrName>ppt_w</p:attrName>
                                        </p:attrNameLst>
                                      </p:cBhvr>
                                      <p:tavLst>
                                        <p:tav tm="0">
                                          <p:val>
                                            <p:fltVal val="0"/>
                                          </p:val>
                                        </p:tav>
                                        <p:tav tm="100000">
                                          <p:val>
                                            <p:strVal val="#ppt_w"/>
                                          </p:val>
                                        </p:tav>
                                      </p:tavLst>
                                    </p:anim>
                                    <p:anim calcmode="lin" valueType="num">
                                      <p:cBhvr>
                                        <p:cTn id="16" dur="500" fill="hold"/>
                                        <p:tgtEl>
                                          <p:spTgt spid="235526"/>
                                        </p:tgtEl>
                                        <p:attrNameLst>
                                          <p:attrName>ppt_h</p:attrName>
                                        </p:attrNameLst>
                                      </p:cBhvr>
                                      <p:tavLst>
                                        <p:tav tm="0">
                                          <p:val>
                                            <p:fltVal val="0"/>
                                          </p:val>
                                        </p:tav>
                                        <p:tav tm="100000">
                                          <p:val>
                                            <p:strVal val="#ppt_h"/>
                                          </p:val>
                                        </p:tav>
                                      </p:tavLst>
                                    </p:anim>
                                  </p:childTnLst>
                                </p:cTn>
                              </p:par>
                            </p:childTnLst>
                          </p:cTn>
                        </p:par>
                        <p:par>
                          <p:cTn id="17" fill="hold" nodeType="afterGroup">
                            <p:stCondLst>
                              <p:cond delay="500"/>
                            </p:stCondLst>
                            <p:childTnLst>
                              <p:par>
                                <p:cTn id="18" presetID="18" presetClass="entr" presetSubtype="6" fill="hold" nodeType="afterEffect">
                                  <p:stCondLst>
                                    <p:cond delay="0"/>
                                  </p:stCondLst>
                                  <p:childTnLst>
                                    <p:set>
                                      <p:cBhvr>
                                        <p:cTn id="19" dur="1" fill="hold">
                                          <p:stCondLst>
                                            <p:cond delay="0"/>
                                          </p:stCondLst>
                                        </p:cTn>
                                        <p:tgtEl>
                                          <p:spTgt spid="235523"/>
                                        </p:tgtEl>
                                        <p:attrNameLst>
                                          <p:attrName>style.visibility</p:attrName>
                                        </p:attrNameLst>
                                      </p:cBhvr>
                                      <p:to>
                                        <p:strVal val="visible"/>
                                      </p:to>
                                    </p:set>
                                    <p:animEffect transition="in" filter="strips(downRight)">
                                      <p:cBhvr>
                                        <p:cTn id="20" dur="2000"/>
                                        <p:tgtEl>
                                          <p:spTgt spid="235523"/>
                                        </p:tgtEl>
                                      </p:cBhvr>
                                    </p:animEffect>
                                  </p:childTnLst>
                                </p:cTn>
                              </p:par>
                            </p:childTnLst>
                          </p:cTn>
                        </p:par>
                        <p:par>
                          <p:cTn id="21" fill="hold" nodeType="afterGroup">
                            <p:stCondLst>
                              <p:cond delay="2500"/>
                            </p:stCondLst>
                            <p:childTnLst>
                              <p:par>
                                <p:cTn id="22" presetID="1" presetClass="entr" presetSubtype="0" fill="hold" nodeType="afterEffect">
                                  <p:stCondLst>
                                    <p:cond delay="0"/>
                                  </p:stCondLst>
                                  <p:childTnLst>
                                    <p:set>
                                      <p:cBhvr>
                                        <p:cTn id="23" dur="1" fill="hold">
                                          <p:stCondLst>
                                            <p:cond delay="499"/>
                                          </p:stCondLst>
                                        </p:cTn>
                                        <p:tgtEl>
                                          <p:spTgt spid="235525"/>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35533"/>
                                        </p:tgtEl>
                                        <p:attrNameLst>
                                          <p:attrName>style.visibility</p:attrName>
                                        </p:attrNameLst>
                                      </p:cBhvr>
                                      <p:to>
                                        <p:strVal val="visible"/>
                                      </p:to>
                                    </p:set>
                                    <p:animEffect transition="in" filter="wipe(left)">
                                      <p:cBhvr>
                                        <p:cTn id="28" dur="1000"/>
                                        <p:tgtEl>
                                          <p:spTgt spid="23553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6" fill="hold" nodeType="clickEffect">
                                  <p:stCondLst>
                                    <p:cond delay="0"/>
                                  </p:stCondLst>
                                  <p:childTnLst>
                                    <p:set>
                                      <p:cBhvr>
                                        <p:cTn id="32" dur="1" fill="hold">
                                          <p:stCondLst>
                                            <p:cond delay="0"/>
                                          </p:stCondLst>
                                        </p:cTn>
                                        <p:tgtEl>
                                          <p:spTgt spid="235534"/>
                                        </p:tgtEl>
                                        <p:attrNameLst>
                                          <p:attrName>style.visibility</p:attrName>
                                        </p:attrNameLst>
                                      </p:cBhvr>
                                      <p:to>
                                        <p:strVal val="visible"/>
                                      </p:to>
                                    </p:set>
                                    <p:animEffect transition="in" filter="strips(downRight)">
                                      <p:cBhvr>
                                        <p:cTn id="33" dur="2000"/>
                                        <p:tgtEl>
                                          <p:spTgt spid="235534"/>
                                        </p:tgtEl>
                                      </p:cBhvr>
                                    </p:animEffect>
                                  </p:childTnLst>
                                </p:cTn>
                              </p:par>
                            </p:childTnLst>
                          </p:cTn>
                        </p:par>
                        <p:par>
                          <p:cTn id="34" fill="hold" nodeType="afterGroup">
                            <p:stCondLst>
                              <p:cond delay="2000"/>
                            </p:stCondLst>
                            <p:childTnLst>
                              <p:par>
                                <p:cTn id="35" presetID="1" presetClass="entr" presetSubtype="0" fill="hold" nodeType="afterEffect">
                                  <p:stCondLst>
                                    <p:cond delay="0"/>
                                  </p:stCondLst>
                                  <p:childTnLst>
                                    <p:set>
                                      <p:cBhvr>
                                        <p:cTn id="36" dur="1" fill="hold">
                                          <p:stCondLst>
                                            <p:cond delay="499"/>
                                          </p:stCondLst>
                                        </p:cTn>
                                        <p:tgtEl>
                                          <p:spTgt spid="235536"/>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3" presetClass="entr" presetSubtype="16" fill="hold" grpId="0" nodeType="clickEffect">
                                  <p:stCondLst>
                                    <p:cond delay="0"/>
                                  </p:stCondLst>
                                  <p:childTnLst>
                                    <p:set>
                                      <p:cBhvr>
                                        <p:cTn id="40" dur="1" fill="hold">
                                          <p:stCondLst>
                                            <p:cond delay="0"/>
                                          </p:stCondLst>
                                        </p:cTn>
                                        <p:tgtEl>
                                          <p:spTgt spid="235538"/>
                                        </p:tgtEl>
                                        <p:attrNameLst>
                                          <p:attrName>style.visibility</p:attrName>
                                        </p:attrNameLst>
                                      </p:cBhvr>
                                      <p:to>
                                        <p:strVal val="visible"/>
                                      </p:to>
                                    </p:set>
                                    <p:anim calcmode="lin" valueType="num">
                                      <p:cBhvr>
                                        <p:cTn id="41" dur="500" fill="hold"/>
                                        <p:tgtEl>
                                          <p:spTgt spid="235538"/>
                                        </p:tgtEl>
                                        <p:attrNameLst>
                                          <p:attrName>ppt_w</p:attrName>
                                        </p:attrNameLst>
                                      </p:cBhvr>
                                      <p:tavLst>
                                        <p:tav tm="0">
                                          <p:val>
                                            <p:fltVal val="0"/>
                                          </p:val>
                                        </p:tav>
                                        <p:tav tm="100000">
                                          <p:val>
                                            <p:strVal val="#ppt_w"/>
                                          </p:val>
                                        </p:tav>
                                      </p:tavLst>
                                    </p:anim>
                                    <p:anim calcmode="lin" valueType="num">
                                      <p:cBhvr>
                                        <p:cTn id="42" dur="500" fill="hold"/>
                                        <p:tgtEl>
                                          <p:spTgt spid="235538"/>
                                        </p:tgtEl>
                                        <p:attrNameLst>
                                          <p:attrName>ppt_h</p:attrName>
                                        </p:attrNameLst>
                                      </p:cBhvr>
                                      <p:tavLst>
                                        <p:tav tm="0">
                                          <p:val>
                                            <p:fltVal val="0"/>
                                          </p:val>
                                        </p:tav>
                                        <p:tav tm="100000">
                                          <p:val>
                                            <p:strVal val="#ppt_h"/>
                                          </p:val>
                                        </p:tav>
                                      </p:tavLst>
                                    </p:anim>
                                  </p:childTnLst>
                                </p:cTn>
                              </p:par>
                            </p:childTnLst>
                          </p:cTn>
                        </p:par>
                        <p:par>
                          <p:cTn id="43" fill="hold" nodeType="afterGroup">
                            <p:stCondLst>
                              <p:cond delay="500"/>
                            </p:stCondLst>
                            <p:childTnLst>
                              <p:par>
                                <p:cTn id="44" presetID="18" presetClass="entr" presetSubtype="6" fill="hold" nodeType="afterEffect">
                                  <p:stCondLst>
                                    <p:cond delay="0"/>
                                  </p:stCondLst>
                                  <p:childTnLst>
                                    <p:set>
                                      <p:cBhvr>
                                        <p:cTn id="45" dur="1" fill="hold">
                                          <p:stCondLst>
                                            <p:cond delay="0"/>
                                          </p:stCondLst>
                                        </p:cTn>
                                        <p:tgtEl>
                                          <p:spTgt spid="235535"/>
                                        </p:tgtEl>
                                        <p:attrNameLst>
                                          <p:attrName>style.visibility</p:attrName>
                                        </p:attrNameLst>
                                      </p:cBhvr>
                                      <p:to>
                                        <p:strVal val="visible"/>
                                      </p:to>
                                    </p:set>
                                    <p:animEffect transition="in" filter="strips(downRight)">
                                      <p:cBhvr>
                                        <p:cTn id="46" dur="2000"/>
                                        <p:tgtEl>
                                          <p:spTgt spid="235535"/>
                                        </p:tgtEl>
                                      </p:cBhvr>
                                    </p:animEffect>
                                  </p:childTnLst>
                                </p:cTn>
                              </p:par>
                            </p:childTnLst>
                          </p:cTn>
                        </p:par>
                        <p:par>
                          <p:cTn id="47" fill="hold" nodeType="afterGroup">
                            <p:stCondLst>
                              <p:cond delay="2500"/>
                            </p:stCondLst>
                            <p:childTnLst>
                              <p:par>
                                <p:cTn id="48" presetID="1" presetClass="entr" presetSubtype="0" fill="hold" nodeType="afterEffect">
                                  <p:stCondLst>
                                    <p:cond delay="0"/>
                                  </p:stCondLst>
                                  <p:childTnLst>
                                    <p:set>
                                      <p:cBhvr>
                                        <p:cTn id="49" dur="1" fill="hold">
                                          <p:stCondLst>
                                            <p:cond delay="499"/>
                                          </p:stCondLst>
                                        </p:cTn>
                                        <p:tgtEl>
                                          <p:spTgt spid="2355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6" grpId="0"/>
      <p:bldP spid="235533" grpId="0" autoUpdateAnimBg="0"/>
      <p:bldP spid="23553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Text Box 2">
            <a:extLst>
              <a:ext uri="{FF2B5EF4-FFF2-40B4-BE49-F238E27FC236}">
                <a16:creationId xmlns:a16="http://schemas.microsoft.com/office/drawing/2014/main" xmlns="" id="{E9B759D8-FBC6-4692-87B3-7D8E0B89AAFF}"/>
              </a:ext>
            </a:extLst>
          </p:cNvPr>
          <p:cNvSpPr txBox="1">
            <a:spLocks noChangeArrowheads="1"/>
          </p:cNvSpPr>
          <p:nvPr/>
        </p:nvSpPr>
        <p:spPr bwMode="auto">
          <a:xfrm>
            <a:off x="611188" y="741363"/>
            <a:ext cx="2376487"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简记方法：</a:t>
            </a:r>
          </a:p>
        </p:txBody>
      </p:sp>
      <p:graphicFrame>
        <p:nvGraphicFramePr>
          <p:cNvPr id="236547" name="Object 3" descr="蓝色面巾纸">
            <a:extLst>
              <a:ext uri="{FF2B5EF4-FFF2-40B4-BE49-F238E27FC236}">
                <a16:creationId xmlns:a16="http://schemas.microsoft.com/office/drawing/2014/main" xmlns="" id="{1AB5BB98-AEEC-4CEA-AA1F-A687F479A14B}"/>
              </a:ext>
            </a:extLst>
          </p:cNvPr>
          <p:cNvGraphicFramePr>
            <a:graphicFrameLocks noChangeAspect="1"/>
          </p:cNvGraphicFramePr>
          <p:nvPr/>
        </p:nvGraphicFramePr>
        <p:xfrm>
          <a:off x="431800" y="1389063"/>
          <a:ext cx="4030663" cy="1006475"/>
        </p:xfrm>
        <a:graphic>
          <a:graphicData uri="http://schemas.openxmlformats.org/presentationml/2006/ole">
            <mc:AlternateContent xmlns:mc="http://schemas.openxmlformats.org/markup-compatibility/2006">
              <mc:Choice xmlns:v="urn:schemas-microsoft-com:vml" Requires="v">
                <p:oleObj spid="_x0000_s38985" name="公式" r:id="rId3" imgW="2838497" imgH="771378" progId="Equation.3">
                  <p:embed/>
                </p:oleObj>
              </mc:Choice>
              <mc:Fallback>
                <p:oleObj name="公式" r:id="rId3" imgW="2838497" imgH="771378" progId="Equation.3">
                  <p:embed/>
                  <p:pic>
                    <p:nvPicPr>
                      <p:cNvPr id="0" name="Object 3" descr="蓝色面巾纸"/>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800" y="1389063"/>
                        <a:ext cx="4030663" cy="1006475"/>
                      </a:xfrm>
                      <a:prstGeom prst="rect">
                        <a:avLst/>
                      </a:prstGeom>
                      <a:blipFill dpi="0" rotWithShape="1">
                        <a:blip r:embed="rId5"/>
                        <a:srcRect/>
                        <a:tile tx="0" ty="0" sx="100000" sy="100000" flip="none" algn="tl"/>
                      </a:blipFill>
                      <a:ln>
                        <a:noFill/>
                      </a:ln>
                      <a:effectLst/>
                      <a:extLst>
                        <a:ext uri="{91240B29-F687-4F45-9708-019B960494DF}">
                          <a14:hiddenLine xmlns:a14="http://schemas.microsoft.com/office/drawing/2010/main" w="9525">
                            <a:solidFill>
                              <a:srgbClr val="66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6548" name="Object 4" descr="蓝色面巾纸">
            <a:extLst>
              <a:ext uri="{FF2B5EF4-FFF2-40B4-BE49-F238E27FC236}">
                <a16:creationId xmlns:a16="http://schemas.microsoft.com/office/drawing/2014/main" xmlns="" id="{7FB47239-62D8-4828-A2C0-3C48E023A9AF}"/>
              </a:ext>
            </a:extLst>
          </p:cNvPr>
          <p:cNvGraphicFramePr>
            <a:graphicFrameLocks noChangeAspect="1"/>
          </p:cNvGraphicFramePr>
          <p:nvPr/>
        </p:nvGraphicFramePr>
        <p:xfrm>
          <a:off x="4716463" y="1389063"/>
          <a:ext cx="4105275" cy="968375"/>
        </p:xfrm>
        <a:graphic>
          <a:graphicData uri="http://schemas.openxmlformats.org/presentationml/2006/ole">
            <mc:AlternateContent xmlns:mc="http://schemas.openxmlformats.org/markup-compatibility/2006">
              <mc:Choice xmlns:v="urn:schemas-microsoft-com:vml" Requires="v">
                <p:oleObj spid="_x0000_s38986" name="公式" r:id="rId6" imgW="2847892" imgH="742774" progId="Equation.3">
                  <p:embed/>
                </p:oleObj>
              </mc:Choice>
              <mc:Fallback>
                <p:oleObj name="公式" r:id="rId6" imgW="2847892" imgH="742774" progId="Equation.3">
                  <p:embed/>
                  <p:pic>
                    <p:nvPicPr>
                      <p:cNvPr id="0" name="Object 4" descr="蓝色面巾纸"/>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6463" y="1389063"/>
                        <a:ext cx="4105275" cy="968375"/>
                      </a:xfrm>
                      <a:prstGeom prst="rect">
                        <a:avLst/>
                      </a:prstGeom>
                      <a:blipFill dpi="0" rotWithShape="1">
                        <a:blip r:embed="rId5"/>
                        <a:srcRect/>
                        <a:tile tx="0" ty="0" sx="100000" sy="100000" flip="none" algn="tl"/>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6549" name="AutoShape 5">
            <a:extLst>
              <a:ext uri="{FF2B5EF4-FFF2-40B4-BE49-F238E27FC236}">
                <a16:creationId xmlns:a16="http://schemas.microsoft.com/office/drawing/2014/main" xmlns="" id="{E8EBF8F1-BC8E-4FA0-8576-542D1B75BE29}"/>
              </a:ext>
            </a:extLst>
          </p:cNvPr>
          <p:cNvSpPr>
            <a:spLocks noChangeArrowheads="1"/>
          </p:cNvSpPr>
          <p:nvPr/>
        </p:nvSpPr>
        <p:spPr bwMode="auto">
          <a:xfrm>
            <a:off x="1116013" y="2686050"/>
            <a:ext cx="1152525" cy="504825"/>
          </a:xfrm>
          <a:prstGeom prst="wedgeRoundRectCallout">
            <a:avLst>
              <a:gd name="adj1" fmla="val 60745"/>
              <a:gd name="adj2" fmla="val -141194"/>
              <a:gd name="adj3" fmla="val 16667"/>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b="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变</a:t>
            </a:r>
            <a:r>
              <a:rPr kumimoji="1" lang="en-US" altLang="zh-CN" b="0">
                <a:latin typeface="Times New Roman" panose="02020603050405020304" pitchFamily="18" charset="0"/>
                <a:ea typeface="华文楷体" panose="02010600040101010101" pitchFamily="2" charset="-122"/>
                <a:cs typeface="Times New Roman" panose="02020603050405020304" pitchFamily="18" charset="0"/>
              </a:rPr>
              <a:t>Y</a:t>
            </a:r>
            <a:endParaRPr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6550" name="AutoShape 6">
            <a:extLst>
              <a:ext uri="{FF2B5EF4-FFF2-40B4-BE49-F238E27FC236}">
                <a16:creationId xmlns:a16="http://schemas.microsoft.com/office/drawing/2014/main" xmlns="" id="{A58F8ACA-E0B3-4CDF-80B4-42C1D6A5513C}"/>
              </a:ext>
            </a:extLst>
          </p:cNvPr>
          <p:cNvSpPr>
            <a:spLocks noChangeArrowheads="1"/>
          </p:cNvSpPr>
          <p:nvPr/>
        </p:nvSpPr>
        <p:spPr bwMode="auto">
          <a:xfrm>
            <a:off x="6156325" y="2613025"/>
            <a:ext cx="1368425" cy="504825"/>
          </a:xfrm>
          <a:prstGeom prst="wedgeRoundRectCallout">
            <a:avLst>
              <a:gd name="adj1" fmla="val -39097"/>
              <a:gd name="adj2" fmla="val -144653"/>
              <a:gd name="adj3" fmla="val 16667"/>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a:latin typeface="Times New Roman" panose="02020603050405020304" pitchFamily="18" charset="0"/>
                <a:ea typeface="华文楷体" panose="02010600040101010101" pitchFamily="2" charset="-122"/>
                <a:cs typeface="Times New Roman" panose="02020603050405020304" pitchFamily="18" charset="0"/>
              </a:rPr>
              <a:t>Y</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变</a:t>
            </a:r>
            <a:r>
              <a:rPr kumimoji="1" lang="zh-CN" altLang="en-US" b="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lang="zh-CN" altLang="en-US"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6557" name="Text Box 13">
            <a:extLst>
              <a:ext uri="{FF2B5EF4-FFF2-40B4-BE49-F238E27FC236}">
                <a16:creationId xmlns:a16="http://schemas.microsoft.com/office/drawing/2014/main" xmlns="" id="{7AF49260-480B-4F3D-A787-4DD4ABF45A68}"/>
              </a:ext>
            </a:extLst>
          </p:cNvPr>
          <p:cNvSpPr txBox="1">
            <a:spLocks noChangeArrowheads="1"/>
          </p:cNvSpPr>
          <p:nvPr/>
        </p:nvSpPr>
        <p:spPr bwMode="auto">
          <a:xfrm>
            <a:off x="539750" y="3478213"/>
            <a:ext cx="6337300"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特例：若三个电阻相等</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对称</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，则有</a:t>
            </a:r>
          </a:p>
        </p:txBody>
      </p:sp>
      <p:sp>
        <p:nvSpPr>
          <p:cNvPr id="236558" name="Text Box 14">
            <a:extLst>
              <a:ext uri="{FF2B5EF4-FFF2-40B4-BE49-F238E27FC236}">
                <a16:creationId xmlns:a16="http://schemas.microsoft.com/office/drawing/2014/main" xmlns="" id="{DB434BB4-5DD3-454F-8B38-B68A73E4E7C8}"/>
              </a:ext>
            </a:extLst>
          </p:cNvPr>
          <p:cNvSpPr txBox="1">
            <a:spLocks noChangeArrowheads="1"/>
          </p:cNvSpPr>
          <p:nvPr/>
        </p:nvSpPr>
        <p:spPr bwMode="auto">
          <a:xfrm>
            <a:off x="755650" y="4486275"/>
            <a:ext cx="2447925" cy="669925"/>
          </a:xfrm>
          <a:prstGeom prst="rect">
            <a:avLst/>
          </a:prstGeom>
          <a:noFill/>
          <a:ln w="2857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600" b="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600" b="0"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3600" b="0" baseline="-2500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3600" b="0" i="1" baseline="-2500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1" lang="en-US" altLang="zh-CN" sz="3600" b="0">
                <a:latin typeface="Times New Roman" panose="02020603050405020304" pitchFamily="18" charset="0"/>
                <a:ea typeface="华文楷体" panose="02010600040101010101" pitchFamily="2" charset="-122"/>
                <a:cs typeface="Times New Roman" panose="02020603050405020304" pitchFamily="18" charset="0"/>
              </a:rPr>
              <a:t> = 3</a:t>
            </a:r>
            <a:r>
              <a:rPr kumimoji="1" lang="en-US" altLang="zh-CN" sz="3600" b="0"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3600" b="0" baseline="-25000">
                <a:latin typeface="Times New Roman" panose="02020603050405020304" pitchFamily="18" charset="0"/>
                <a:ea typeface="华文楷体" panose="02010600040101010101" pitchFamily="2" charset="-122"/>
                <a:cs typeface="Times New Roman" panose="02020603050405020304" pitchFamily="18" charset="0"/>
              </a:rPr>
              <a:t>Y</a:t>
            </a:r>
          </a:p>
        </p:txBody>
      </p:sp>
      <p:sp>
        <p:nvSpPr>
          <p:cNvPr id="236572" name="AutoShape 28">
            <a:extLst>
              <a:ext uri="{FF2B5EF4-FFF2-40B4-BE49-F238E27FC236}">
                <a16:creationId xmlns:a16="http://schemas.microsoft.com/office/drawing/2014/main" xmlns="" id="{9E7404FA-CA0C-4D0E-AF9D-53172ED2444B}"/>
              </a:ext>
            </a:extLst>
          </p:cNvPr>
          <p:cNvSpPr>
            <a:spLocks noChangeArrowheads="1"/>
          </p:cNvSpPr>
          <p:nvPr/>
        </p:nvSpPr>
        <p:spPr bwMode="auto">
          <a:xfrm>
            <a:off x="3706813" y="4845050"/>
            <a:ext cx="1873250" cy="647700"/>
          </a:xfrm>
          <a:prstGeom prst="wedgeRoundRectCallout">
            <a:avLst>
              <a:gd name="adj1" fmla="val 68898"/>
              <a:gd name="adj2" fmla="val -92403"/>
              <a:gd name="adj3" fmla="val 16667"/>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外大内小</a:t>
            </a:r>
          </a:p>
        </p:txBody>
      </p:sp>
      <p:grpSp>
        <p:nvGrpSpPr>
          <p:cNvPr id="38922" name="Group 35">
            <a:extLst>
              <a:ext uri="{FF2B5EF4-FFF2-40B4-BE49-F238E27FC236}">
                <a16:creationId xmlns:a16="http://schemas.microsoft.com/office/drawing/2014/main" xmlns="" id="{4C019A7E-6200-4655-9C2E-E83EB1708B88}"/>
              </a:ext>
            </a:extLst>
          </p:cNvPr>
          <p:cNvGrpSpPr>
            <a:grpSpLocks/>
          </p:cNvGrpSpPr>
          <p:nvPr/>
        </p:nvGrpSpPr>
        <p:grpSpPr bwMode="auto">
          <a:xfrm>
            <a:off x="5257800" y="3244850"/>
            <a:ext cx="3132138" cy="2687638"/>
            <a:chOff x="3312" y="2044"/>
            <a:chExt cx="1973" cy="1693"/>
          </a:xfrm>
        </p:grpSpPr>
        <p:grpSp>
          <p:nvGrpSpPr>
            <p:cNvPr id="38923" name="Group 15">
              <a:extLst>
                <a:ext uri="{FF2B5EF4-FFF2-40B4-BE49-F238E27FC236}">
                  <a16:creationId xmlns:a16="http://schemas.microsoft.com/office/drawing/2014/main" xmlns="" id="{827B4213-656D-4590-BC65-FBD8A5A2C7AC}"/>
                </a:ext>
              </a:extLst>
            </p:cNvPr>
            <p:cNvGrpSpPr>
              <a:grpSpLocks/>
            </p:cNvGrpSpPr>
            <p:nvPr/>
          </p:nvGrpSpPr>
          <p:grpSpPr bwMode="auto">
            <a:xfrm>
              <a:off x="3696" y="2417"/>
              <a:ext cx="1297" cy="1320"/>
              <a:chOff x="3971" y="1488"/>
              <a:chExt cx="1297" cy="1320"/>
            </a:xfrm>
          </p:grpSpPr>
          <p:sp>
            <p:nvSpPr>
              <p:cNvPr id="38927" name="Line 16">
                <a:extLst>
                  <a:ext uri="{FF2B5EF4-FFF2-40B4-BE49-F238E27FC236}">
                    <a16:creationId xmlns:a16="http://schemas.microsoft.com/office/drawing/2014/main" xmlns="" id="{190A32A5-A02E-4268-9A29-800B6CA97F67}"/>
                  </a:ext>
                </a:extLst>
              </p:cNvPr>
              <p:cNvSpPr>
                <a:spLocks noChangeShapeType="1"/>
              </p:cNvSpPr>
              <p:nvPr/>
            </p:nvSpPr>
            <p:spPr bwMode="auto">
              <a:xfrm flipH="1">
                <a:off x="3971" y="1488"/>
                <a:ext cx="661" cy="1047"/>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8" name="Line 17">
                <a:extLst>
                  <a:ext uri="{FF2B5EF4-FFF2-40B4-BE49-F238E27FC236}">
                    <a16:creationId xmlns:a16="http://schemas.microsoft.com/office/drawing/2014/main" xmlns="" id="{EDFF7124-CBB8-4DDC-A8B9-E36962A64BDF}"/>
                  </a:ext>
                </a:extLst>
              </p:cNvPr>
              <p:cNvSpPr>
                <a:spLocks noChangeShapeType="1"/>
              </p:cNvSpPr>
              <p:nvPr/>
            </p:nvSpPr>
            <p:spPr bwMode="auto">
              <a:xfrm>
                <a:off x="3971" y="2535"/>
                <a:ext cx="1248"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9" name="Line 18">
                <a:extLst>
                  <a:ext uri="{FF2B5EF4-FFF2-40B4-BE49-F238E27FC236}">
                    <a16:creationId xmlns:a16="http://schemas.microsoft.com/office/drawing/2014/main" xmlns="" id="{758B3F3A-B9F8-406A-9A03-50D40969CD56}"/>
                  </a:ext>
                </a:extLst>
              </p:cNvPr>
              <p:cNvSpPr>
                <a:spLocks noChangeShapeType="1"/>
              </p:cNvSpPr>
              <p:nvPr/>
            </p:nvSpPr>
            <p:spPr bwMode="auto">
              <a:xfrm>
                <a:off x="4632" y="1488"/>
                <a:ext cx="587" cy="1047"/>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0" name="Line 19">
                <a:extLst>
                  <a:ext uri="{FF2B5EF4-FFF2-40B4-BE49-F238E27FC236}">
                    <a16:creationId xmlns:a16="http://schemas.microsoft.com/office/drawing/2014/main" xmlns="" id="{72FB5487-8CCF-406D-9D2D-8DF9F4CD6335}"/>
                  </a:ext>
                </a:extLst>
              </p:cNvPr>
              <p:cNvSpPr>
                <a:spLocks noChangeShapeType="1"/>
              </p:cNvSpPr>
              <p:nvPr/>
            </p:nvSpPr>
            <p:spPr bwMode="auto">
              <a:xfrm>
                <a:off x="4632" y="1488"/>
                <a:ext cx="0" cy="673"/>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1" name="Line 20">
                <a:extLst>
                  <a:ext uri="{FF2B5EF4-FFF2-40B4-BE49-F238E27FC236}">
                    <a16:creationId xmlns:a16="http://schemas.microsoft.com/office/drawing/2014/main" xmlns="" id="{D0C5952A-E08B-403A-8B51-C04810467C11}"/>
                  </a:ext>
                </a:extLst>
              </p:cNvPr>
              <p:cNvSpPr>
                <a:spLocks noChangeShapeType="1"/>
              </p:cNvSpPr>
              <p:nvPr/>
            </p:nvSpPr>
            <p:spPr bwMode="auto">
              <a:xfrm flipH="1">
                <a:off x="3971" y="2161"/>
                <a:ext cx="661" cy="37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2" name="Line 21">
                <a:extLst>
                  <a:ext uri="{FF2B5EF4-FFF2-40B4-BE49-F238E27FC236}">
                    <a16:creationId xmlns:a16="http://schemas.microsoft.com/office/drawing/2014/main" xmlns="" id="{02069B1C-A497-4B75-87DA-AD1579F166BA}"/>
                  </a:ext>
                </a:extLst>
              </p:cNvPr>
              <p:cNvSpPr>
                <a:spLocks noChangeShapeType="1"/>
              </p:cNvSpPr>
              <p:nvPr/>
            </p:nvSpPr>
            <p:spPr bwMode="auto">
              <a:xfrm>
                <a:off x="4632" y="2161"/>
                <a:ext cx="587" cy="37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3" name="Text Box 22">
                <a:extLst>
                  <a:ext uri="{FF2B5EF4-FFF2-40B4-BE49-F238E27FC236}">
                    <a16:creationId xmlns:a16="http://schemas.microsoft.com/office/drawing/2014/main" xmlns="" id="{84226713-C771-41FF-8956-139FCF4C96EF}"/>
                  </a:ext>
                </a:extLst>
              </p:cNvPr>
              <p:cNvSpPr txBox="1">
                <a:spLocks noChangeArrowheads="1"/>
              </p:cNvSpPr>
              <p:nvPr/>
            </p:nvSpPr>
            <p:spPr bwMode="auto">
              <a:xfrm>
                <a:off x="4923" y="1788"/>
                <a:ext cx="3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0"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1400" b="0">
                    <a:latin typeface="Times New Roman" panose="02020603050405020304" pitchFamily="18" charset="0"/>
                    <a:ea typeface="华文楷体" panose="02010600040101010101" pitchFamily="2" charset="-122"/>
                    <a:cs typeface="Times New Roman" panose="02020603050405020304" pitchFamily="18" charset="0"/>
                  </a:rPr>
                  <a:t>31</a:t>
                </a:r>
                <a:endParaRPr kumimoji="1" lang="en-US" altLang="zh-CN" sz="2400" b="0"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8934" name="Text Box 23">
                <a:extLst>
                  <a:ext uri="{FF2B5EF4-FFF2-40B4-BE49-F238E27FC236}">
                    <a16:creationId xmlns:a16="http://schemas.microsoft.com/office/drawing/2014/main" xmlns="" id="{6CD62C13-7033-4F58-86C4-85DFB82FE039}"/>
                  </a:ext>
                </a:extLst>
              </p:cNvPr>
              <p:cNvSpPr txBox="1">
                <a:spLocks noChangeArrowheads="1"/>
              </p:cNvSpPr>
              <p:nvPr/>
            </p:nvSpPr>
            <p:spPr bwMode="auto">
              <a:xfrm>
                <a:off x="4444" y="2520"/>
                <a:ext cx="3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0"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1400" b="0">
                    <a:latin typeface="Times New Roman" panose="02020603050405020304" pitchFamily="18" charset="0"/>
                    <a:ea typeface="华文楷体" panose="02010600040101010101" pitchFamily="2" charset="-122"/>
                    <a:cs typeface="Times New Roman" panose="02020603050405020304" pitchFamily="18" charset="0"/>
                  </a:rPr>
                  <a:t>23</a:t>
                </a:r>
                <a:endParaRPr kumimoji="1" lang="en-US" altLang="zh-CN" sz="2400" b="0"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8935" name="Text Box 24">
                <a:extLst>
                  <a:ext uri="{FF2B5EF4-FFF2-40B4-BE49-F238E27FC236}">
                    <a16:creationId xmlns:a16="http://schemas.microsoft.com/office/drawing/2014/main" xmlns="" id="{92B6D953-522C-4919-81B0-1DE3D3187EF2}"/>
                  </a:ext>
                </a:extLst>
              </p:cNvPr>
              <p:cNvSpPr txBox="1">
                <a:spLocks noChangeArrowheads="1"/>
              </p:cNvSpPr>
              <p:nvPr/>
            </p:nvSpPr>
            <p:spPr bwMode="auto">
              <a:xfrm>
                <a:off x="3971" y="1749"/>
                <a:ext cx="3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0"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1400" b="0">
                    <a:latin typeface="Times New Roman" panose="02020603050405020304" pitchFamily="18" charset="0"/>
                    <a:ea typeface="华文楷体" panose="02010600040101010101" pitchFamily="2" charset="-122"/>
                    <a:cs typeface="Times New Roman" panose="02020603050405020304" pitchFamily="18" charset="0"/>
                  </a:rPr>
                  <a:t>12</a:t>
                </a:r>
                <a:endParaRPr kumimoji="1" lang="en-US" altLang="zh-CN" sz="2400" b="0"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8936" name="Text Box 25">
                <a:extLst>
                  <a:ext uri="{FF2B5EF4-FFF2-40B4-BE49-F238E27FC236}">
                    <a16:creationId xmlns:a16="http://schemas.microsoft.com/office/drawing/2014/main" xmlns="" id="{897C26DE-40EF-4130-B856-2098534BC4F3}"/>
                  </a:ext>
                </a:extLst>
              </p:cNvPr>
              <p:cNvSpPr txBox="1">
                <a:spLocks noChangeArrowheads="1"/>
              </p:cNvSpPr>
              <p:nvPr/>
            </p:nvSpPr>
            <p:spPr bwMode="auto">
              <a:xfrm>
                <a:off x="4754" y="2037"/>
                <a:ext cx="2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0"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1400" b="0">
                    <a:latin typeface="Times New Roman" panose="02020603050405020304" pitchFamily="18" charset="0"/>
                    <a:ea typeface="华文楷体" panose="02010600040101010101" pitchFamily="2" charset="-122"/>
                    <a:cs typeface="Times New Roman" panose="02020603050405020304" pitchFamily="18" charset="0"/>
                  </a:rPr>
                  <a:t>3</a:t>
                </a:r>
                <a:endParaRPr kumimoji="1" lang="en-US" altLang="zh-CN" sz="2400" b="0"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8937" name="Text Box 26">
                <a:extLst>
                  <a:ext uri="{FF2B5EF4-FFF2-40B4-BE49-F238E27FC236}">
                    <a16:creationId xmlns:a16="http://schemas.microsoft.com/office/drawing/2014/main" xmlns="" id="{31DACBF6-5806-49E3-87EA-D9BFAB178813}"/>
                  </a:ext>
                </a:extLst>
              </p:cNvPr>
              <p:cNvSpPr txBox="1">
                <a:spLocks noChangeArrowheads="1"/>
              </p:cNvSpPr>
              <p:nvPr/>
            </p:nvSpPr>
            <p:spPr bwMode="auto">
              <a:xfrm>
                <a:off x="4339" y="2220"/>
                <a:ext cx="3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0"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1400" b="0">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sz="2400" b="0"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8938" name="Text Box 27">
                <a:extLst>
                  <a:ext uri="{FF2B5EF4-FFF2-40B4-BE49-F238E27FC236}">
                    <a16:creationId xmlns:a16="http://schemas.microsoft.com/office/drawing/2014/main" xmlns="" id="{A679D4C9-BD45-4571-AECE-8C90682B896F}"/>
                  </a:ext>
                </a:extLst>
              </p:cNvPr>
              <p:cNvSpPr txBox="1">
                <a:spLocks noChangeArrowheads="1"/>
              </p:cNvSpPr>
              <p:nvPr/>
            </p:nvSpPr>
            <p:spPr bwMode="auto">
              <a:xfrm>
                <a:off x="4380" y="1749"/>
                <a:ext cx="2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0"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1400" b="0">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sz="2400" b="0" i="1">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38924" name="Text Box 32">
              <a:extLst>
                <a:ext uri="{FF2B5EF4-FFF2-40B4-BE49-F238E27FC236}">
                  <a16:creationId xmlns:a16="http://schemas.microsoft.com/office/drawing/2014/main" xmlns="" id="{38B8A22E-86E4-4EE3-902D-06ABDE37A397}"/>
                </a:ext>
              </a:extLst>
            </p:cNvPr>
            <p:cNvSpPr txBox="1">
              <a:spLocks noChangeArrowheads="1"/>
            </p:cNvSpPr>
            <p:nvPr/>
          </p:nvSpPr>
          <p:spPr bwMode="auto">
            <a:xfrm>
              <a:off x="4176" y="2044"/>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zh-CN" altLang="en-US">
                  <a:latin typeface="Times New Roman" panose="02020603050405020304" pitchFamily="18" charset="0"/>
                  <a:ea typeface="华文楷体" panose="02010600040101010101" pitchFamily="2" charset="-122"/>
                  <a:cs typeface="Times New Roman" panose="02020603050405020304" pitchFamily="18" charset="0"/>
                </a:rPr>
                <a:t>①</a:t>
              </a:r>
            </a:p>
          </p:txBody>
        </p:sp>
        <p:sp>
          <p:nvSpPr>
            <p:cNvPr id="38925" name="Text Box 33">
              <a:extLst>
                <a:ext uri="{FF2B5EF4-FFF2-40B4-BE49-F238E27FC236}">
                  <a16:creationId xmlns:a16="http://schemas.microsoft.com/office/drawing/2014/main" xmlns="" id="{F0A47F62-591C-4BFE-B311-0A75ADC516AC}"/>
                </a:ext>
              </a:extLst>
            </p:cNvPr>
            <p:cNvSpPr txBox="1">
              <a:spLocks noChangeArrowheads="1"/>
            </p:cNvSpPr>
            <p:nvPr/>
          </p:nvSpPr>
          <p:spPr bwMode="auto">
            <a:xfrm>
              <a:off x="3312" y="3312"/>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zh-CN" altLang="en-US">
                  <a:latin typeface="Times New Roman" panose="02020603050405020304" pitchFamily="18" charset="0"/>
                  <a:ea typeface="华文楷体" panose="02010600040101010101" pitchFamily="2" charset="-122"/>
                  <a:cs typeface="Times New Roman" panose="02020603050405020304" pitchFamily="18" charset="0"/>
                </a:rPr>
                <a:t>②</a:t>
              </a:r>
            </a:p>
          </p:txBody>
        </p:sp>
        <p:sp>
          <p:nvSpPr>
            <p:cNvPr id="38926" name="Text Box 34">
              <a:extLst>
                <a:ext uri="{FF2B5EF4-FFF2-40B4-BE49-F238E27FC236}">
                  <a16:creationId xmlns:a16="http://schemas.microsoft.com/office/drawing/2014/main" xmlns="" id="{9475A3F1-F545-4DC6-8323-B1416BB8199E}"/>
                </a:ext>
              </a:extLst>
            </p:cNvPr>
            <p:cNvSpPr txBox="1">
              <a:spLocks noChangeArrowheads="1"/>
            </p:cNvSpPr>
            <p:nvPr/>
          </p:nvSpPr>
          <p:spPr bwMode="auto">
            <a:xfrm>
              <a:off x="4944" y="3312"/>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zh-CN" altLang="en-US">
                  <a:latin typeface="Times New Roman" panose="02020603050405020304" pitchFamily="18" charset="0"/>
                  <a:ea typeface="华文楷体" panose="02010600040101010101" pitchFamily="2" charset="-122"/>
                  <a:cs typeface="Times New Roman" panose="02020603050405020304" pitchFamily="18" charset="0"/>
                </a:rPr>
                <a:t>③</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6546"/>
                                        </p:tgtEl>
                                        <p:attrNameLst>
                                          <p:attrName>style.visibility</p:attrName>
                                        </p:attrNameLst>
                                      </p:cBhvr>
                                      <p:to>
                                        <p:strVal val="visible"/>
                                      </p:to>
                                    </p:set>
                                    <p:anim calcmode="lin" valueType="num">
                                      <p:cBhvr additive="base">
                                        <p:cTn id="7" dur="300" fill="hold"/>
                                        <p:tgtEl>
                                          <p:spTgt spid="236546"/>
                                        </p:tgtEl>
                                        <p:attrNameLst>
                                          <p:attrName>ppt_x</p:attrName>
                                        </p:attrNameLst>
                                      </p:cBhvr>
                                      <p:tavLst>
                                        <p:tav tm="0">
                                          <p:val>
                                            <p:strVal val="0-#ppt_w/2"/>
                                          </p:val>
                                        </p:tav>
                                        <p:tav tm="100000">
                                          <p:val>
                                            <p:strVal val="#ppt_x"/>
                                          </p:val>
                                        </p:tav>
                                      </p:tavLst>
                                    </p:anim>
                                    <p:anim calcmode="lin" valueType="num">
                                      <p:cBhvr additive="base">
                                        <p:cTn id="8" dur="300" fill="hold"/>
                                        <p:tgtEl>
                                          <p:spTgt spid="23654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236547"/>
                                        </p:tgtEl>
                                        <p:attrNameLst>
                                          <p:attrName>style.visibility</p:attrName>
                                        </p:attrNameLst>
                                      </p:cBhvr>
                                      <p:to>
                                        <p:strVal val="visible"/>
                                      </p:to>
                                    </p:set>
                                    <p:animEffect transition="in" filter="dissolve">
                                      <p:cBhvr>
                                        <p:cTn id="13" dur="1000"/>
                                        <p:tgtEl>
                                          <p:spTgt spid="236547"/>
                                        </p:tgtEl>
                                      </p:cBhvr>
                                    </p:animEffect>
                                  </p:childTnLst>
                                </p:cTn>
                              </p:par>
                            </p:childTnLst>
                          </p:cTn>
                        </p:par>
                        <p:par>
                          <p:cTn id="14" fill="hold" nodeType="afterGroup">
                            <p:stCondLst>
                              <p:cond delay="1000"/>
                            </p:stCondLst>
                            <p:childTnLst>
                              <p:par>
                                <p:cTn id="15" presetID="20" presetClass="entr" presetSubtype="0" fill="hold" grpId="0" nodeType="afterEffect">
                                  <p:stCondLst>
                                    <p:cond delay="0"/>
                                  </p:stCondLst>
                                  <p:childTnLst>
                                    <p:set>
                                      <p:cBhvr>
                                        <p:cTn id="16" dur="1" fill="hold">
                                          <p:stCondLst>
                                            <p:cond delay="0"/>
                                          </p:stCondLst>
                                        </p:cTn>
                                        <p:tgtEl>
                                          <p:spTgt spid="236549"/>
                                        </p:tgtEl>
                                        <p:attrNameLst>
                                          <p:attrName>style.visibility</p:attrName>
                                        </p:attrNameLst>
                                      </p:cBhvr>
                                      <p:to>
                                        <p:strVal val="visible"/>
                                      </p:to>
                                    </p:set>
                                    <p:animEffect transition="in" filter="wedge">
                                      <p:cBhvr>
                                        <p:cTn id="17" dur="2000"/>
                                        <p:tgtEl>
                                          <p:spTgt spid="236549"/>
                                        </p:tgtEl>
                                      </p:cBhvr>
                                    </p:animEffect>
                                  </p:childTnLst>
                                </p:cTn>
                              </p:par>
                            </p:childTnLst>
                          </p:cTn>
                        </p:par>
                        <p:par>
                          <p:cTn id="18" fill="hold" nodeType="afterGroup">
                            <p:stCondLst>
                              <p:cond delay="3000"/>
                            </p:stCondLst>
                            <p:childTnLst>
                              <p:par>
                                <p:cTn id="19" presetID="9" presetClass="entr" presetSubtype="0" fill="hold" nodeType="afterEffect">
                                  <p:stCondLst>
                                    <p:cond delay="0"/>
                                  </p:stCondLst>
                                  <p:childTnLst>
                                    <p:set>
                                      <p:cBhvr>
                                        <p:cTn id="20" dur="1" fill="hold">
                                          <p:stCondLst>
                                            <p:cond delay="0"/>
                                          </p:stCondLst>
                                        </p:cTn>
                                        <p:tgtEl>
                                          <p:spTgt spid="236548"/>
                                        </p:tgtEl>
                                        <p:attrNameLst>
                                          <p:attrName>style.visibility</p:attrName>
                                        </p:attrNameLst>
                                      </p:cBhvr>
                                      <p:to>
                                        <p:strVal val="visible"/>
                                      </p:to>
                                    </p:set>
                                    <p:animEffect transition="in" filter="dissolve">
                                      <p:cBhvr>
                                        <p:cTn id="21" dur="500"/>
                                        <p:tgtEl>
                                          <p:spTgt spid="236548"/>
                                        </p:tgtEl>
                                      </p:cBhvr>
                                    </p:animEffect>
                                  </p:childTnLst>
                                </p:cTn>
                              </p:par>
                            </p:childTnLst>
                          </p:cTn>
                        </p:par>
                        <p:par>
                          <p:cTn id="22" fill="hold" nodeType="afterGroup">
                            <p:stCondLst>
                              <p:cond delay="3500"/>
                            </p:stCondLst>
                            <p:childTnLst>
                              <p:par>
                                <p:cTn id="23" presetID="20" presetClass="entr" presetSubtype="0" fill="hold" grpId="0" nodeType="afterEffect">
                                  <p:stCondLst>
                                    <p:cond delay="0"/>
                                  </p:stCondLst>
                                  <p:childTnLst>
                                    <p:set>
                                      <p:cBhvr>
                                        <p:cTn id="24" dur="1" fill="hold">
                                          <p:stCondLst>
                                            <p:cond delay="0"/>
                                          </p:stCondLst>
                                        </p:cTn>
                                        <p:tgtEl>
                                          <p:spTgt spid="236550"/>
                                        </p:tgtEl>
                                        <p:attrNameLst>
                                          <p:attrName>style.visibility</p:attrName>
                                        </p:attrNameLst>
                                      </p:cBhvr>
                                      <p:to>
                                        <p:strVal val="visible"/>
                                      </p:to>
                                    </p:set>
                                    <p:animEffect transition="in" filter="wedge">
                                      <p:cBhvr>
                                        <p:cTn id="25" dur="2000"/>
                                        <p:tgtEl>
                                          <p:spTgt spid="23655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36557"/>
                                        </p:tgtEl>
                                        <p:attrNameLst>
                                          <p:attrName>style.visibility</p:attrName>
                                        </p:attrNameLst>
                                      </p:cBhvr>
                                      <p:to>
                                        <p:strVal val="visible"/>
                                      </p:to>
                                    </p:set>
                                    <p:animEffect transition="in" filter="wipe(left)">
                                      <p:cBhvr>
                                        <p:cTn id="30" dur="500"/>
                                        <p:tgtEl>
                                          <p:spTgt spid="23655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36558"/>
                                        </p:tgtEl>
                                        <p:attrNameLst>
                                          <p:attrName>style.visibility</p:attrName>
                                        </p:attrNameLst>
                                      </p:cBhvr>
                                      <p:to>
                                        <p:strVal val="visible"/>
                                      </p:to>
                                    </p:set>
                                    <p:anim calcmode="lin" valueType="num">
                                      <p:cBhvr additive="base">
                                        <p:cTn id="35" dur="500" fill="hold"/>
                                        <p:tgtEl>
                                          <p:spTgt spid="236558"/>
                                        </p:tgtEl>
                                        <p:attrNameLst>
                                          <p:attrName>ppt_x</p:attrName>
                                        </p:attrNameLst>
                                      </p:cBhvr>
                                      <p:tavLst>
                                        <p:tav tm="0">
                                          <p:val>
                                            <p:strVal val="#ppt_x"/>
                                          </p:val>
                                        </p:tav>
                                        <p:tav tm="100000">
                                          <p:val>
                                            <p:strVal val="#ppt_x"/>
                                          </p:val>
                                        </p:tav>
                                      </p:tavLst>
                                    </p:anim>
                                    <p:anim calcmode="lin" valueType="num">
                                      <p:cBhvr additive="base">
                                        <p:cTn id="36" dur="500" fill="hold"/>
                                        <p:tgtEl>
                                          <p:spTgt spid="236558"/>
                                        </p:tgtEl>
                                        <p:attrNameLst>
                                          <p:attrName>ppt_y</p:attrName>
                                        </p:attrNameLst>
                                      </p:cBhvr>
                                      <p:tavLst>
                                        <p:tav tm="0">
                                          <p:val>
                                            <p:strVal val="1+#ppt_h/2"/>
                                          </p:val>
                                        </p:tav>
                                        <p:tav tm="100000">
                                          <p:val>
                                            <p:strVal val="#ppt_y"/>
                                          </p:val>
                                        </p:tav>
                                      </p:tavLst>
                                    </p:anim>
                                  </p:childTnLst>
                                </p:cTn>
                              </p:par>
                            </p:childTnLst>
                          </p:cTn>
                        </p:par>
                        <p:par>
                          <p:cTn id="37" fill="hold" nodeType="afterGroup">
                            <p:stCondLst>
                              <p:cond delay="500"/>
                            </p:stCondLst>
                            <p:childTnLst>
                              <p:par>
                                <p:cTn id="38" presetID="20" presetClass="entr" presetSubtype="0" fill="hold" grpId="0" nodeType="afterEffect">
                                  <p:stCondLst>
                                    <p:cond delay="0"/>
                                  </p:stCondLst>
                                  <p:childTnLst>
                                    <p:set>
                                      <p:cBhvr>
                                        <p:cTn id="39" dur="1" fill="hold">
                                          <p:stCondLst>
                                            <p:cond delay="0"/>
                                          </p:stCondLst>
                                        </p:cTn>
                                        <p:tgtEl>
                                          <p:spTgt spid="236572"/>
                                        </p:tgtEl>
                                        <p:attrNameLst>
                                          <p:attrName>style.visibility</p:attrName>
                                        </p:attrNameLst>
                                      </p:cBhvr>
                                      <p:to>
                                        <p:strVal val="visible"/>
                                      </p:to>
                                    </p:set>
                                    <p:animEffect transition="in" filter="wedge">
                                      <p:cBhvr>
                                        <p:cTn id="40" dur="2000"/>
                                        <p:tgtEl>
                                          <p:spTgt spid="236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6" grpId="0"/>
      <p:bldP spid="236549" grpId="0" animBg="1"/>
      <p:bldP spid="236550" grpId="0" animBg="1"/>
      <p:bldP spid="236557" grpId="0"/>
      <p:bldP spid="236558" grpId="0" animBg="1" autoUpdateAnimBg="0"/>
      <p:bldP spid="23657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2" name="Text Box 4">
            <a:extLst>
              <a:ext uri="{FF2B5EF4-FFF2-40B4-BE49-F238E27FC236}">
                <a16:creationId xmlns:a16="http://schemas.microsoft.com/office/drawing/2014/main" xmlns="" id="{51CF6FE9-1428-4A8D-9356-982B8CFCB91F}"/>
              </a:ext>
            </a:extLst>
          </p:cNvPr>
          <p:cNvSpPr txBox="1">
            <a:spLocks noChangeArrowheads="1"/>
          </p:cNvSpPr>
          <p:nvPr/>
        </p:nvSpPr>
        <p:spPr bwMode="auto">
          <a:xfrm>
            <a:off x="1547813" y="852488"/>
            <a:ext cx="38862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桥 </a:t>
            </a:r>
            <a:r>
              <a:rPr kumimoji="1" lang="en-US" altLang="zh-CN" b="0">
                <a:latin typeface="Times New Roman" panose="02020603050405020304" pitchFamily="18" charset="0"/>
                <a:ea typeface="华文楷体" panose="02010600040101010101" pitchFamily="2" charset="-122"/>
                <a:cs typeface="Times New Roman" panose="02020603050405020304" pitchFamily="18" charset="0"/>
              </a:rPr>
              <a:t>T</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电路，求</a:t>
            </a: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R</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上电压。</a:t>
            </a:r>
          </a:p>
        </p:txBody>
      </p:sp>
      <p:sp>
        <p:nvSpPr>
          <p:cNvPr id="247813" name="AutoShape 5">
            <a:extLst>
              <a:ext uri="{FF2B5EF4-FFF2-40B4-BE49-F238E27FC236}">
                <a16:creationId xmlns:a16="http://schemas.microsoft.com/office/drawing/2014/main" xmlns="" id="{427CD0BB-5313-48F2-8074-4ECDF7589071}"/>
              </a:ext>
            </a:extLst>
          </p:cNvPr>
          <p:cNvSpPr>
            <a:spLocks noChangeArrowheads="1"/>
          </p:cNvSpPr>
          <p:nvPr/>
        </p:nvSpPr>
        <p:spPr bwMode="auto">
          <a:xfrm rot="-1646157">
            <a:off x="4067175" y="2187575"/>
            <a:ext cx="946150" cy="161925"/>
          </a:xfrm>
          <a:prstGeom prst="rightArrow">
            <a:avLst>
              <a:gd name="adj1" fmla="val 50000"/>
              <a:gd name="adj2" fmla="val 146078"/>
            </a:avLst>
          </a:prstGeom>
          <a:solidFill>
            <a:srgbClr val="3399FF"/>
          </a:solidFill>
          <a:ln w="9525">
            <a:solidFill>
              <a:srgbClr val="33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47814" name="Oval 6">
            <a:extLst>
              <a:ext uri="{FF2B5EF4-FFF2-40B4-BE49-F238E27FC236}">
                <a16:creationId xmlns:a16="http://schemas.microsoft.com/office/drawing/2014/main" xmlns="" id="{97761D40-77EF-4A47-A1AF-46A61A3894FC}"/>
              </a:ext>
            </a:extLst>
          </p:cNvPr>
          <p:cNvSpPr>
            <a:spLocks noChangeArrowheads="1"/>
          </p:cNvSpPr>
          <p:nvPr/>
        </p:nvSpPr>
        <p:spPr bwMode="auto">
          <a:xfrm>
            <a:off x="1116013" y="2636838"/>
            <a:ext cx="2376487" cy="1728787"/>
          </a:xfrm>
          <a:prstGeom prst="ellipse">
            <a:avLst/>
          </a:prstGeom>
          <a:noFill/>
          <a:ln w="31750">
            <a:solidFill>
              <a:srgbClr val="FF6600"/>
            </a:solidFill>
            <a:prstDash val="dash"/>
            <a:round/>
            <a:headEnd/>
            <a:tailEnd/>
          </a:ln>
          <a:effectLst/>
          <a:extLst>
            <a:ext uri="{909E8E84-426E-40DD-AFC4-6F175D3DCCD1}">
              <a14:hiddenFill xmlns:a14="http://schemas.microsoft.com/office/drawing/2010/main">
                <a:solidFill>
                  <a:srgbClr val="FFFFFF">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47815" name="Text Box 7">
            <a:extLst>
              <a:ext uri="{FF2B5EF4-FFF2-40B4-BE49-F238E27FC236}">
                <a16:creationId xmlns:a16="http://schemas.microsoft.com/office/drawing/2014/main" xmlns="" id="{4CD704ED-838C-4DCE-B30C-D8B3B6594C0F}"/>
              </a:ext>
            </a:extLst>
          </p:cNvPr>
          <p:cNvSpPr txBox="1">
            <a:spLocks noChangeArrowheads="1"/>
          </p:cNvSpPr>
          <p:nvPr/>
        </p:nvSpPr>
        <p:spPr bwMode="auto">
          <a:xfrm>
            <a:off x="468313" y="781050"/>
            <a:ext cx="1295400" cy="579438"/>
          </a:xfrm>
          <a:prstGeom prst="rect">
            <a:avLst/>
          </a:prstGeom>
          <a:noFill/>
          <a:ln>
            <a:noFill/>
          </a:ln>
          <a:effectLst/>
          <a:extLst>
            <a:ext uri="{909E8E84-426E-40DD-AFC4-6F175D3DCCD1}">
              <a14:hiddenFill xmlns:a14="http://schemas.microsoft.com/office/drawing/2010/main">
                <a:solidFill>
                  <a:srgbClr val="99336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zh-CN" altLang="en-US" sz="3200">
                <a:latin typeface="Times New Roman" panose="02020603050405020304" pitchFamily="18" charset="0"/>
                <a:ea typeface="华文楷体" panose="02010600040101010101" pitchFamily="2" charset="-122"/>
                <a:cs typeface="Times New Roman" panose="02020603050405020304" pitchFamily="18" charset="0"/>
              </a:rPr>
              <a:t>例</a:t>
            </a:r>
            <a:r>
              <a:rPr lang="en-US" altLang="zh-CN" sz="3200" b="0">
                <a:latin typeface="Times New Roman" panose="02020603050405020304" pitchFamily="18" charset="0"/>
                <a:ea typeface="华文楷体" panose="02010600040101010101" pitchFamily="2" charset="-122"/>
                <a:cs typeface="Times New Roman" panose="02020603050405020304" pitchFamily="18" charset="0"/>
              </a:rPr>
              <a:t>2-5</a:t>
            </a:r>
          </a:p>
        </p:txBody>
      </p:sp>
      <p:sp>
        <p:nvSpPr>
          <p:cNvPr id="247816" name="AutoShape 8">
            <a:extLst>
              <a:ext uri="{FF2B5EF4-FFF2-40B4-BE49-F238E27FC236}">
                <a16:creationId xmlns:a16="http://schemas.microsoft.com/office/drawing/2014/main" xmlns="" id="{FBC1243A-76AD-4DD3-A42C-380B2B08A9E1}"/>
              </a:ext>
            </a:extLst>
          </p:cNvPr>
          <p:cNvSpPr>
            <a:spLocks noChangeArrowheads="1"/>
          </p:cNvSpPr>
          <p:nvPr/>
        </p:nvSpPr>
        <p:spPr bwMode="auto">
          <a:xfrm rot="1949669">
            <a:off x="4265613" y="4292600"/>
            <a:ext cx="863600" cy="215900"/>
          </a:xfrm>
          <a:prstGeom prst="rightArrow">
            <a:avLst>
              <a:gd name="adj1" fmla="val 50000"/>
              <a:gd name="adj2" fmla="val 100000"/>
            </a:avLst>
          </a:prstGeom>
          <a:solidFill>
            <a:srgbClr val="FF6600"/>
          </a:solidFill>
          <a:ln>
            <a:noFill/>
          </a:ln>
          <a:effectLst/>
          <a:extLst>
            <a:ext uri="{91240B29-F687-4F45-9708-019B960494DF}">
              <a14:hiddenLine xmlns:a14="http://schemas.microsoft.com/office/drawing/2010/main" w="9525">
                <a:solidFill>
                  <a:srgbClr val="33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247823" name="Group 15">
            <a:extLst>
              <a:ext uri="{FF2B5EF4-FFF2-40B4-BE49-F238E27FC236}">
                <a16:creationId xmlns:a16="http://schemas.microsoft.com/office/drawing/2014/main" xmlns="" id="{4419E627-CFC9-405B-B52E-C79BE029DDDC}"/>
              </a:ext>
            </a:extLst>
          </p:cNvPr>
          <p:cNvGrpSpPr>
            <a:grpSpLocks/>
          </p:cNvGrpSpPr>
          <p:nvPr/>
        </p:nvGrpSpPr>
        <p:grpSpPr bwMode="auto">
          <a:xfrm>
            <a:off x="179388" y="1844675"/>
            <a:ext cx="3997325" cy="2879725"/>
            <a:chOff x="2562" y="391"/>
            <a:chExt cx="2518" cy="1814"/>
          </a:xfrm>
        </p:grpSpPr>
        <p:sp>
          <p:nvSpPr>
            <p:cNvPr id="39989" name="Oval 16">
              <a:extLst>
                <a:ext uri="{FF2B5EF4-FFF2-40B4-BE49-F238E27FC236}">
                  <a16:creationId xmlns:a16="http://schemas.microsoft.com/office/drawing/2014/main" xmlns="" id="{C245F136-2D80-4495-B416-38F5463D811B}"/>
                </a:ext>
              </a:extLst>
            </p:cNvPr>
            <p:cNvSpPr>
              <a:spLocks noChangeArrowheads="1"/>
            </p:cNvSpPr>
            <p:nvPr/>
          </p:nvSpPr>
          <p:spPr bwMode="auto">
            <a:xfrm>
              <a:off x="2835" y="1525"/>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90" name="Line 17">
              <a:extLst>
                <a:ext uri="{FF2B5EF4-FFF2-40B4-BE49-F238E27FC236}">
                  <a16:creationId xmlns:a16="http://schemas.microsoft.com/office/drawing/2014/main" xmlns="" id="{19263A45-CC40-49B3-8B78-A3C4B022BF23}"/>
                </a:ext>
              </a:extLst>
            </p:cNvPr>
            <p:cNvSpPr>
              <a:spLocks noChangeShapeType="1"/>
            </p:cNvSpPr>
            <p:nvPr/>
          </p:nvSpPr>
          <p:spPr bwMode="auto">
            <a:xfrm>
              <a:off x="3923" y="1207"/>
              <a:ext cx="0" cy="998"/>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91" name="Line 18">
              <a:extLst>
                <a:ext uri="{FF2B5EF4-FFF2-40B4-BE49-F238E27FC236}">
                  <a16:creationId xmlns:a16="http://schemas.microsoft.com/office/drawing/2014/main" xmlns="" id="{9253E53B-63B2-4379-82BD-208CCD5F92A9}"/>
                </a:ext>
              </a:extLst>
            </p:cNvPr>
            <p:cNvSpPr>
              <a:spLocks noChangeShapeType="1"/>
            </p:cNvSpPr>
            <p:nvPr/>
          </p:nvSpPr>
          <p:spPr bwMode="auto">
            <a:xfrm flipV="1">
              <a:off x="3152" y="754"/>
              <a:ext cx="0" cy="453"/>
            </a:xfrm>
            <a:prstGeom prst="line">
              <a:avLst/>
            </a:prstGeom>
            <a:noFill/>
            <a:ln w="28575">
              <a:solidFill>
                <a:srgbClr val="000000"/>
              </a:solidFill>
              <a:round/>
              <a:headEnd type="oval"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92" name="Line 19">
              <a:extLst>
                <a:ext uri="{FF2B5EF4-FFF2-40B4-BE49-F238E27FC236}">
                  <a16:creationId xmlns:a16="http://schemas.microsoft.com/office/drawing/2014/main" xmlns="" id="{0A96DD9B-B910-4641-956A-E57C2E778476}"/>
                </a:ext>
              </a:extLst>
            </p:cNvPr>
            <p:cNvSpPr>
              <a:spLocks noChangeShapeType="1"/>
            </p:cNvSpPr>
            <p:nvPr/>
          </p:nvSpPr>
          <p:spPr bwMode="auto">
            <a:xfrm>
              <a:off x="3152" y="754"/>
              <a:ext cx="154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93" name="Text Box 20">
              <a:extLst>
                <a:ext uri="{FF2B5EF4-FFF2-40B4-BE49-F238E27FC236}">
                  <a16:creationId xmlns:a16="http://schemas.microsoft.com/office/drawing/2014/main" xmlns="" id="{D985AEA3-8CF1-4304-8709-0DE79141BC50}"/>
                </a:ext>
              </a:extLst>
            </p:cNvPr>
            <p:cNvSpPr txBox="1">
              <a:spLocks noChangeArrowheads="1"/>
            </p:cNvSpPr>
            <p:nvPr/>
          </p:nvSpPr>
          <p:spPr bwMode="auto">
            <a:xfrm>
              <a:off x="3651" y="391"/>
              <a:ext cx="5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b="0">
                  <a:latin typeface="Times New Roman" panose="02020603050405020304" pitchFamily="18" charset="0"/>
                  <a:ea typeface="华文楷体" panose="02010600040101010101" pitchFamily="2" charset="-122"/>
                  <a:cs typeface="Times New Roman" panose="02020603050405020304" pitchFamily="18" charset="0"/>
                </a:rPr>
                <a:t>1k</a:t>
              </a:r>
              <a:r>
                <a:rPr lang="en-US" altLang="zh-CN" b="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94" name="Text Box 21">
              <a:extLst>
                <a:ext uri="{FF2B5EF4-FFF2-40B4-BE49-F238E27FC236}">
                  <a16:creationId xmlns:a16="http://schemas.microsoft.com/office/drawing/2014/main" xmlns="" id="{57AB0AF0-1C42-4E77-B70F-F1705C728014}"/>
                </a:ext>
              </a:extLst>
            </p:cNvPr>
            <p:cNvSpPr txBox="1">
              <a:spLocks noChangeArrowheads="1"/>
            </p:cNvSpPr>
            <p:nvPr/>
          </p:nvSpPr>
          <p:spPr bwMode="auto">
            <a:xfrm>
              <a:off x="3198" y="845"/>
              <a:ext cx="576" cy="327"/>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b="0">
                  <a:latin typeface="Times New Roman" panose="02020603050405020304" pitchFamily="18" charset="0"/>
                  <a:ea typeface="华文楷体" panose="02010600040101010101" pitchFamily="2" charset="-122"/>
                  <a:cs typeface="Times New Roman" panose="02020603050405020304" pitchFamily="18" charset="0"/>
                </a:rPr>
                <a:t>1k</a:t>
              </a:r>
              <a:r>
                <a:rPr lang="en-US" altLang="zh-CN" b="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95" name="Text Box 22">
              <a:extLst>
                <a:ext uri="{FF2B5EF4-FFF2-40B4-BE49-F238E27FC236}">
                  <a16:creationId xmlns:a16="http://schemas.microsoft.com/office/drawing/2014/main" xmlns="" id="{7CDBD27D-44DA-410D-B706-A58014ED4120}"/>
                </a:ext>
              </a:extLst>
            </p:cNvPr>
            <p:cNvSpPr txBox="1">
              <a:spLocks noChangeArrowheads="1"/>
            </p:cNvSpPr>
            <p:nvPr/>
          </p:nvSpPr>
          <p:spPr bwMode="auto">
            <a:xfrm>
              <a:off x="4059" y="845"/>
              <a:ext cx="5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b="0">
                  <a:latin typeface="Times New Roman" panose="02020603050405020304" pitchFamily="18" charset="0"/>
                  <a:ea typeface="华文楷体" panose="02010600040101010101" pitchFamily="2" charset="-122"/>
                  <a:cs typeface="Times New Roman" panose="02020603050405020304" pitchFamily="18" charset="0"/>
                </a:rPr>
                <a:t>1k</a:t>
              </a:r>
              <a:r>
                <a:rPr lang="en-US" altLang="zh-CN" b="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96" name="Text Box 23">
              <a:extLst>
                <a:ext uri="{FF2B5EF4-FFF2-40B4-BE49-F238E27FC236}">
                  <a16:creationId xmlns:a16="http://schemas.microsoft.com/office/drawing/2014/main" xmlns="" id="{479906AB-076F-49F8-9778-3CB75BB032B9}"/>
                </a:ext>
              </a:extLst>
            </p:cNvPr>
            <p:cNvSpPr txBox="1">
              <a:spLocks noChangeArrowheads="1"/>
            </p:cNvSpPr>
            <p:nvPr/>
          </p:nvSpPr>
          <p:spPr bwMode="auto">
            <a:xfrm>
              <a:off x="3923" y="1525"/>
              <a:ext cx="5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b="0">
                  <a:latin typeface="Times New Roman" panose="02020603050405020304" pitchFamily="18" charset="0"/>
                  <a:ea typeface="华文楷体" panose="02010600040101010101" pitchFamily="2" charset="-122"/>
                  <a:cs typeface="Times New Roman" panose="02020603050405020304" pitchFamily="18" charset="0"/>
                </a:rPr>
                <a:t>1k</a:t>
              </a:r>
              <a:r>
                <a:rPr lang="en-US" altLang="zh-CN" b="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97" name="Text Box 24">
              <a:extLst>
                <a:ext uri="{FF2B5EF4-FFF2-40B4-BE49-F238E27FC236}">
                  <a16:creationId xmlns:a16="http://schemas.microsoft.com/office/drawing/2014/main" xmlns="" id="{9B977F5F-0D38-4E65-AAD6-B6F9AED7491F}"/>
                </a:ext>
              </a:extLst>
            </p:cNvPr>
            <p:cNvSpPr txBox="1">
              <a:spLocks noChangeArrowheads="1"/>
            </p:cNvSpPr>
            <p:nvPr/>
          </p:nvSpPr>
          <p:spPr bwMode="auto">
            <a:xfrm>
              <a:off x="4876" y="1525"/>
              <a:ext cx="2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b="0" i="1">
                  <a:latin typeface="Times New Roman" panose="02020603050405020304" pitchFamily="18" charset="0"/>
                  <a:ea typeface="华文楷体" panose="02010600040101010101" pitchFamily="2" charset="-122"/>
                  <a:cs typeface="Times New Roman" panose="02020603050405020304" pitchFamily="18" charset="0"/>
                </a:rPr>
                <a:t>R</a:t>
              </a:r>
              <a:endParaRPr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98" name="Text Box 25">
              <a:extLst>
                <a:ext uri="{FF2B5EF4-FFF2-40B4-BE49-F238E27FC236}">
                  <a16:creationId xmlns:a16="http://schemas.microsoft.com/office/drawing/2014/main" xmlns="" id="{DD34EAEE-A57B-4038-85EC-A6F91C8B02F0}"/>
                </a:ext>
              </a:extLst>
            </p:cNvPr>
            <p:cNvSpPr txBox="1">
              <a:spLocks noChangeArrowheads="1"/>
            </p:cNvSpPr>
            <p:nvPr/>
          </p:nvSpPr>
          <p:spPr bwMode="auto">
            <a:xfrm>
              <a:off x="2562" y="1570"/>
              <a:ext cx="2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b="0" i="1">
                  <a:latin typeface="Times New Roman" panose="02020603050405020304" pitchFamily="18" charset="0"/>
                  <a:ea typeface="华文楷体" panose="02010600040101010101" pitchFamily="2" charset="-122"/>
                  <a:cs typeface="Times New Roman" panose="02020603050405020304" pitchFamily="18" charset="0"/>
                </a:rPr>
                <a:t>E</a:t>
              </a:r>
              <a:endParaRPr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99" name="Rectangle 26">
              <a:extLst>
                <a:ext uri="{FF2B5EF4-FFF2-40B4-BE49-F238E27FC236}">
                  <a16:creationId xmlns:a16="http://schemas.microsoft.com/office/drawing/2014/main" xmlns="" id="{19A2D169-3490-4326-AC05-67D1D7CC13D1}"/>
                </a:ext>
              </a:extLst>
            </p:cNvPr>
            <p:cNvSpPr>
              <a:spLocks noChangeArrowheads="1"/>
            </p:cNvSpPr>
            <p:nvPr/>
          </p:nvSpPr>
          <p:spPr bwMode="auto">
            <a:xfrm>
              <a:off x="3016" y="1207"/>
              <a:ext cx="1814" cy="998"/>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0000" name="Line 27">
              <a:extLst>
                <a:ext uri="{FF2B5EF4-FFF2-40B4-BE49-F238E27FC236}">
                  <a16:creationId xmlns:a16="http://schemas.microsoft.com/office/drawing/2014/main" xmlns="" id="{D0EADF07-F8F7-4CD6-A4E8-55681B083545}"/>
                </a:ext>
              </a:extLst>
            </p:cNvPr>
            <p:cNvSpPr>
              <a:spLocks noChangeShapeType="1"/>
            </p:cNvSpPr>
            <p:nvPr/>
          </p:nvSpPr>
          <p:spPr bwMode="auto">
            <a:xfrm flipV="1">
              <a:off x="4694" y="754"/>
              <a:ext cx="0" cy="453"/>
            </a:xfrm>
            <a:prstGeom prst="line">
              <a:avLst/>
            </a:prstGeom>
            <a:noFill/>
            <a:ln w="28575">
              <a:solidFill>
                <a:srgbClr val="000000"/>
              </a:solidFill>
              <a:round/>
              <a:headEnd type="oval"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01" name="Rectangle 28">
              <a:extLst>
                <a:ext uri="{FF2B5EF4-FFF2-40B4-BE49-F238E27FC236}">
                  <a16:creationId xmlns:a16="http://schemas.microsoft.com/office/drawing/2014/main" xmlns="" id="{9517ABDA-644F-4B75-B008-31F37DBFB073}"/>
                </a:ext>
              </a:extLst>
            </p:cNvPr>
            <p:cNvSpPr>
              <a:spLocks noChangeArrowheads="1"/>
            </p:cNvSpPr>
            <p:nvPr/>
          </p:nvSpPr>
          <p:spPr bwMode="auto">
            <a:xfrm>
              <a:off x="4150" y="1162"/>
              <a:ext cx="317" cy="136"/>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0002" name="Rectangle 29">
              <a:extLst>
                <a:ext uri="{FF2B5EF4-FFF2-40B4-BE49-F238E27FC236}">
                  <a16:creationId xmlns:a16="http://schemas.microsoft.com/office/drawing/2014/main" xmlns="" id="{058E1EC9-6BFE-4572-BCFF-3EF5816973DF}"/>
                </a:ext>
              </a:extLst>
            </p:cNvPr>
            <p:cNvSpPr>
              <a:spLocks noChangeArrowheads="1"/>
            </p:cNvSpPr>
            <p:nvPr/>
          </p:nvSpPr>
          <p:spPr bwMode="auto">
            <a:xfrm>
              <a:off x="3288" y="1162"/>
              <a:ext cx="317" cy="136"/>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0003" name="Rectangle 30">
              <a:extLst>
                <a:ext uri="{FF2B5EF4-FFF2-40B4-BE49-F238E27FC236}">
                  <a16:creationId xmlns:a16="http://schemas.microsoft.com/office/drawing/2014/main" xmlns="" id="{724682D0-360E-448B-8E32-DD79DFDBE1DB}"/>
                </a:ext>
              </a:extLst>
            </p:cNvPr>
            <p:cNvSpPr>
              <a:spLocks noChangeArrowheads="1"/>
            </p:cNvSpPr>
            <p:nvPr/>
          </p:nvSpPr>
          <p:spPr bwMode="auto">
            <a:xfrm>
              <a:off x="3787" y="709"/>
              <a:ext cx="317" cy="136"/>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0004" name="Rectangle 31">
              <a:extLst>
                <a:ext uri="{FF2B5EF4-FFF2-40B4-BE49-F238E27FC236}">
                  <a16:creationId xmlns:a16="http://schemas.microsoft.com/office/drawing/2014/main" xmlns="" id="{F2CE3EEE-2059-4D15-B059-A20FA568BB54}"/>
                </a:ext>
              </a:extLst>
            </p:cNvPr>
            <p:cNvSpPr>
              <a:spLocks noChangeArrowheads="1"/>
            </p:cNvSpPr>
            <p:nvPr/>
          </p:nvSpPr>
          <p:spPr bwMode="auto">
            <a:xfrm>
              <a:off x="4749" y="1525"/>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0005" name="Rectangle 32">
              <a:extLst>
                <a:ext uri="{FF2B5EF4-FFF2-40B4-BE49-F238E27FC236}">
                  <a16:creationId xmlns:a16="http://schemas.microsoft.com/office/drawing/2014/main" xmlns="" id="{355E6278-0BD6-42EC-8D64-8C16CB4B6BC6}"/>
                </a:ext>
              </a:extLst>
            </p:cNvPr>
            <p:cNvSpPr>
              <a:spLocks noChangeArrowheads="1"/>
            </p:cNvSpPr>
            <p:nvPr/>
          </p:nvSpPr>
          <p:spPr bwMode="auto">
            <a:xfrm>
              <a:off x="3878" y="1525"/>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0006" name="Text Box 33">
              <a:extLst>
                <a:ext uri="{FF2B5EF4-FFF2-40B4-BE49-F238E27FC236}">
                  <a16:creationId xmlns:a16="http://schemas.microsoft.com/office/drawing/2014/main" xmlns="" id="{9F11FF2B-CD4E-47B2-A055-233DE52B15F8}"/>
                </a:ext>
              </a:extLst>
            </p:cNvPr>
            <p:cNvSpPr txBox="1">
              <a:spLocks noChangeArrowheads="1"/>
            </p:cNvSpPr>
            <p:nvPr/>
          </p:nvSpPr>
          <p:spPr bwMode="auto">
            <a:xfrm>
              <a:off x="2699" y="1842"/>
              <a:ext cx="2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b="0" i="1">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0007" name="Text Box 34">
              <a:extLst>
                <a:ext uri="{FF2B5EF4-FFF2-40B4-BE49-F238E27FC236}">
                  <a16:creationId xmlns:a16="http://schemas.microsoft.com/office/drawing/2014/main" xmlns="" id="{3A2B273D-659D-4AA3-AD5F-76C5C766E50D}"/>
                </a:ext>
              </a:extLst>
            </p:cNvPr>
            <p:cNvSpPr txBox="1">
              <a:spLocks noChangeArrowheads="1"/>
            </p:cNvSpPr>
            <p:nvPr/>
          </p:nvSpPr>
          <p:spPr bwMode="auto">
            <a:xfrm>
              <a:off x="2699" y="1207"/>
              <a:ext cx="2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b="0" i="1">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47843" name="Group 35">
            <a:extLst>
              <a:ext uri="{FF2B5EF4-FFF2-40B4-BE49-F238E27FC236}">
                <a16:creationId xmlns:a16="http://schemas.microsoft.com/office/drawing/2014/main" xmlns="" id="{3E8F939F-A5A2-4AE0-845D-119AAB2F849B}"/>
              </a:ext>
            </a:extLst>
          </p:cNvPr>
          <p:cNvGrpSpPr>
            <a:grpSpLocks/>
          </p:cNvGrpSpPr>
          <p:nvPr/>
        </p:nvGrpSpPr>
        <p:grpSpPr bwMode="auto">
          <a:xfrm>
            <a:off x="5148263" y="620713"/>
            <a:ext cx="3563937" cy="2663825"/>
            <a:chOff x="2835" y="2160"/>
            <a:chExt cx="2245" cy="1678"/>
          </a:xfrm>
        </p:grpSpPr>
        <p:sp>
          <p:nvSpPr>
            <p:cNvPr id="39973" name="Oval 36">
              <a:extLst>
                <a:ext uri="{FF2B5EF4-FFF2-40B4-BE49-F238E27FC236}">
                  <a16:creationId xmlns:a16="http://schemas.microsoft.com/office/drawing/2014/main" xmlns="" id="{98731A6D-0779-4CEA-B86B-9A53B6A2D6F8}"/>
                </a:ext>
              </a:extLst>
            </p:cNvPr>
            <p:cNvSpPr>
              <a:spLocks noChangeArrowheads="1"/>
            </p:cNvSpPr>
            <p:nvPr/>
          </p:nvSpPr>
          <p:spPr bwMode="auto">
            <a:xfrm>
              <a:off x="2835" y="2886"/>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74" name="Line 37">
              <a:extLst>
                <a:ext uri="{FF2B5EF4-FFF2-40B4-BE49-F238E27FC236}">
                  <a16:creationId xmlns:a16="http://schemas.microsoft.com/office/drawing/2014/main" xmlns="" id="{C3E04931-CABE-4406-A239-3F595E61F242}"/>
                </a:ext>
              </a:extLst>
            </p:cNvPr>
            <p:cNvSpPr>
              <a:spLocks noChangeShapeType="1"/>
            </p:cNvSpPr>
            <p:nvPr/>
          </p:nvSpPr>
          <p:spPr bwMode="auto">
            <a:xfrm>
              <a:off x="3923" y="2478"/>
              <a:ext cx="0" cy="1360"/>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75" name="Text Box 38">
              <a:extLst>
                <a:ext uri="{FF2B5EF4-FFF2-40B4-BE49-F238E27FC236}">
                  <a16:creationId xmlns:a16="http://schemas.microsoft.com/office/drawing/2014/main" xmlns="" id="{E42EF608-0FA8-4A6E-8214-206140F0AC64}"/>
                </a:ext>
              </a:extLst>
            </p:cNvPr>
            <p:cNvSpPr txBox="1">
              <a:spLocks noChangeArrowheads="1"/>
            </p:cNvSpPr>
            <p:nvPr/>
          </p:nvSpPr>
          <p:spPr bwMode="auto">
            <a:xfrm>
              <a:off x="3061" y="2160"/>
              <a:ext cx="940" cy="327"/>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a:latin typeface="Times New Roman" panose="02020603050405020304" pitchFamily="18" charset="0"/>
                  <a:ea typeface="华文楷体" panose="02010600040101010101" pitchFamily="2" charset="-122"/>
                  <a:cs typeface="Times New Roman" panose="02020603050405020304" pitchFamily="18" charset="0"/>
                </a:rPr>
                <a:t>1/3k</a:t>
              </a:r>
              <a:r>
                <a:rPr kumimoji="1" lang="en-US" altLang="zh-CN" b="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39976" name="Text Box 39">
              <a:extLst>
                <a:ext uri="{FF2B5EF4-FFF2-40B4-BE49-F238E27FC236}">
                  <a16:creationId xmlns:a16="http://schemas.microsoft.com/office/drawing/2014/main" xmlns="" id="{A403A6BF-325F-43A6-BC3A-A1EC06BCDF13}"/>
                </a:ext>
              </a:extLst>
            </p:cNvPr>
            <p:cNvSpPr txBox="1">
              <a:spLocks noChangeArrowheads="1"/>
            </p:cNvSpPr>
            <p:nvPr/>
          </p:nvSpPr>
          <p:spPr bwMode="auto">
            <a:xfrm>
              <a:off x="4195" y="2160"/>
              <a:ext cx="79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a:latin typeface="Times New Roman" panose="02020603050405020304" pitchFamily="18" charset="0"/>
                  <a:ea typeface="华文楷体" panose="02010600040101010101" pitchFamily="2" charset="-122"/>
                  <a:cs typeface="Times New Roman" panose="02020603050405020304" pitchFamily="18" charset="0"/>
                </a:rPr>
                <a:t>1/3k</a:t>
              </a:r>
              <a:r>
                <a:rPr kumimoji="1" lang="en-US" altLang="zh-CN" b="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39977" name="Text Box 40">
              <a:extLst>
                <a:ext uri="{FF2B5EF4-FFF2-40B4-BE49-F238E27FC236}">
                  <a16:creationId xmlns:a16="http://schemas.microsoft.com/office/drawing/2014/main" xmlns="" id="{83C52153-C130-48FD-8F45-057DE95E325B}"/>
                </a:ext>
              </a:extLst>
            </p:cNvPr>
            <p:cNvSpPr txBox="1">
              <a:spLocks noChangeArrowheads="1"/>
            </p:cNvSpPr>
            <p:nvPr/>
          </p:nvSpPr>
          <p:spPr bwMode="auto">
            <a:xfrm>
              <a:off x="3923" y="3294"/>
              <a:ext cx="6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a:latin typeface="Times New Roman" panose="02020603050405020304" pitchFamily="18" charset="0"/>
                  <a:ea typeface="华文楷体" panose="02010600040101010101" pitchFamily="2" charset="-122"/>
                  <a:cs typeface="Times New Roman" panose="02020603050405020304" pitchFamily="18" charset="0"/>
                </a:rPr>
                <a:t>1k</a:t>
              </a:r>
              <a:r>
                <a:rPr kumimoji="1" lang="en-US" altLang="zh-CN" b="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39978" name="Text Box 41">
              <a:extLst>
                <a:ext uri="{FF2B5EF4-FFF2-40B4-BE49-F238E27FC236}">
                  <a16:creationId xmlns:a16="http://schemas.microsoft.com/office/drawing/2014/main" xmlns="" id="{4B94FE82-A9AB-4721-BA4F-2E5C84F334ED}"/>
                </a:ext>
              </a:extLst>
            </p:cNvPr>
            <p:cNvSpPr txBox="1">
              <a:spLocks noChangeArrowheads="1"/>
            </p:cNvSpPr>
            <p:nvPr/>
          </p:nvSpPr>
          <p:spPr bwMode="auto">
            <a:xfrm>
              <a:off x="4876" y="2976"/>
              <a:ext cx="2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i="1">
                  <a:latin typeface="Times New Roman" panose="02020603050405020304" pitchFamily="18" charset="0"/>
                  <a:ea typeface="华文楷体" panose="02010600040101010101" pitchFamily="2" charset="-122"/>
                  <a:cs typeface="Times New Roman" panose="02020603050405020304" pitchFamily="18" charset="0"/>
                </a:rPr>
                <a:t>R</a:t>
              </a:r>
              <a:endParaRPr kumimoji="1" lang="en-US" altLang="zh-CN" b="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39979" name="Text Box 42">
              <a:extLst>
                <a:ext uri="{FF2B5EF4-FFF2-40B4-BE49-F238E27FC236}">
                  <a16:creationId xmlns:a16="http://schemas.microsoft.com/office/drawing/2014/main" xmlns="" id="{777FF3A7-8418-4917-908C-E8DBE19606FF}"/>
                </a:ext>
              </a:extLst>
            </p:cNvPr>
            <p:cNvSpPr txBox="1">
              <a:spLocks noChangeArrowheads="1"/>
            </p:cNvSpPr>
            <p:nvPr/>
          </p:nvSpPr>
          <p:spPr bwMode="auto">
            <a:xfrm>
              <a:off x="3198" y="2886"/>
              <a:ext cx="2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i="1">
                  <a:latin typeface="Times New Roman" panose="02020603050405020304" pitchFamily="18" charset="0"/>
                  <a:ea typeface="华文楷体" panose="02010600040101010101" pitchFamily="2" charset="-122"/>
                  <a:cs typeface="Times New Roman" panose="02020603050405020304" pitchFamily="18" charset="0"/>
                </a:rPr>
                <a:t>E</a:t>
              </a:r>
              <a:endParaRPr kumimoji="1"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80" name="Text Box 43">
              <a:extLst>
                <a:ext uri="{FF2B5EF4-FFF2-40B4-BE49-F238E27FC236}">
                  <a16:creationId xmlns:a16="http://schemas.microsoft.com/office/drawing/2014/main" xmlns="" id="{E16A25F7-1790-413C-9E7D-CB445A7FB878}"/>
                </a:ext>
              </a:extLst>
            </p:cNvPr>
            <p:cNvSpPr txBox="1">
              <a:spLocks noChangeArrowheads="1"/>
            </p:cNvSpPr>
            <p:nvPr/>
          </p:nvSpPr>
          <p:spPr bwMode="auto">
            <a:xfrm>
              <a:off x="3923" y="2750"/>
              <a:ext cx="73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a:latin typeface="Times New Roman" panose="02020603050405020304" pitchFamily="18" charset="0"/>
                  <a:ea typeface="华文楷体" panose="02010600040101010101" pitchFamily="2" charset="-122"/>
                  <a:cs typeface="Times New Roman" panose="02020603050405020304" pitchFamily="18" charset="0"/>
                </a:rPr>
                <a:t>1/3k</a:t>
              </a:r>
              <a:r>
                <a:rPr kumimoji="1" lang="en-US" altLang="zh-CN" b="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39981" name="Rectangle 44">
              <a:extLst>
                <a:ext uri="{FF2B5EF4-FFF2-40B4-BE49-F238E27FC236}">
                  <a16:creationId xmlns:a16="http://schemas.microsoft.com/office/drawing/2014/main" xmlns="" id="{0831C8AB-F818-4BE9-A50C-A09B62A9B34F}"/>
                </a:ext>
              </a:extLst>
            </p:cNvPr>
            <p:cNvSpPr>
              <a:spLocks noChangeArrowheads="1"/>
            </p:cNvSpPr>
            <p:nvPr/>
          </p:nvSpPr>
          <p:spPr bwMode="auto">
            <a:xfrm>
              <a:off x="3016" y="2478"/>
              <a:ext cx="1814" cy="1360"/>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82" name="Rectangle 45">
              <a:extLst>
                <a:ext uri="{FF2B5EF4-FFF2-40B4-BE49-F238E27FC236}">
                  <a16:creationId xmlns:a16="http://schemas.microsoft.com/office/drawing/2014/main" xmlns="" id="{090B7D79-DB3C-4E77-A0E6-A2679904EFC5}"/>
                </a:ext>
              </a:extLst>
            </p:cNvPr>
            <p:cNvSpPr>
              <a:spLocks noChangeArrowheads="1"/>
            </p:cNvSpPr>
            <p:nvPr/>
          </p:nvSpPr>
          <p:spPr bwMode="auto">
            <a:xfrm>
              <a:off x="4286" y="2432"/>
              <a:ext cx="317" cy="136"/>
            </a:xfrm>
            <a:prstGeom prst="rect">
              <a:avLst/>
            </a:prstGeom>
            <a:solidFill>
              <a:schemeClr val="hlink"/>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83" name="Rectangle 46">
              <a:extLst>
                <a:ext uri="{FF2B5EF4-FFF2-40B4-BE49-F238E27FC236}">
                  <a16:creationId xmlns:a16="http://schemas.microsoft.com/office/drawing/2014/main" xmlns="" id="{83DDC81A-A9BE-47FA-BADA-A9005748B6BF}"/>
                </a:ext>
              </a:extLst>
            </p:cNvPr>
            <p:cNvSpPr>
              <a:spLocks noChangeArrowheads="1"/>
            </p:cNvSpPr>
            <p:nvPr/>
          </p:nvSpPr>
          <p:spPr bwMode="auto">
            <a:xfrm>
              <a:off x="3288" y="2432"/>
              <a:ext cx="317" cy="136"/>
            </a:xfrm>
            <a:prstGeom prst="rect">
              <a:avLst/>
            </a:prstGeom>
            <a:solidFill>
              <a:schemeClr val="hlink"/>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84" name="Rectangle 47">
              <a:extLst>
                <a:ext uri="{FF2B5EF4-FFF2-40B4-BE49-F238E27FC236}">
                  <a16:creationId xmlns:a16="http://schemas.microsoft.com/office/drawing/2014/main" xmlns="" id="{FDEA49EE-E42A-4721-A9BC-8216E61CD94B}"/>
                </a:ext>
              </a:extLst>
            </p:cNvPr>
            <p:cNvSpPr>
              <a:spLocks noChangeArrowheads="1"/>
            </p:cNvSpPr>
            <p:nvPr/>
          </p:nvSpPr>
          <p:spPr bwMode="auto">
            <a:xfrm>
              <a:off x="3842" y="3294"/>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85" name="Rectangle 48">
              <a:extLst>
                <a:ext uri="{FF2B5EF4-FFF2-40B4-BE49-F238E27FC236}">
                  <a16:creationId xmlns:a16="http://schemas.microsoft.com/office/drawing/2014/main" xmlns="" id="{79901854-8B7E-43D7-A60D-96684C099197}"/>
                </a:ext>
              </a:extLst>
            </p:cNvPr>
            <p:cNvSpPr>
              <a:spLocks noChangeArrowheads="1"/>
            </p:cNvSpPr>
            <p:nvPr/>
          </p:nvSpPr>
          <p:spPr bwMode="auto">
            <a:xfrm>
              <a:off x="3842" y="2750"/>
              <a:ext cx="127" cy="318"/>
            </a:xfrm>
            <a:prstGeom prst="rect">
              <a:avLst/>
            </a:prstGeom>
            <a:solidFill>
              <a:schemeClr val="hlink"/>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86" name="Rectangle 49">
              <a:extLst>
                <a:ext uri="{FF2B5EF4-FFF2-40B4-BE49-F238E27FC236}">
                  <a16:creationId xmlns:a16="http://schemas.microsoft.com/office/drawing/2014/main" xmlns="" id="{8E940A99-7AC0-4302-BB03-757EAC7207E3}"/>
                </a:ext>
              </a:extLst>
            </p:cNvPr>
            <p:cNvSpPr>
              <a:spLocks noChangeArrowheads="1"/>
            </p:cNvSpPr>
            <p:nvPr/>
          </p:nvSpPr>
          <p:spPr bwMode="auto">
            <a:xfrm>
              <a:off x="4749" y="2976"/>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87" name="Text Box 50">
              <a:extLst>
                <a:ext uri="{FF2B5EF4-FFF2-40B4-BE49-F238E27FC236}">
                  <a16:creationId xmlns:a16="http://schemas.microsoft.com/office/drawing/2014/main" xmlns="" id="{38B8FF3B-8EC1-426F-8798-75C236F57996}"/>
                </a:ext>
              </a:extLst>
            </p:cNvPr>
            <p:cNvSpPr txBox="1">
              <a:spLocks noChangeArrowheads="1"/>
            </p:cNvSpPr>
            <p:nvPr/>
          </p:nvSpPr>
          <p:spPr bwMode="auto">
            <a:xfrm>
              <a:off x="3107" y="2568"/>
              <a:ext cx="2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i="1">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88" name="Text Box 51">
              <a:extLst>
                <a:ext uri="{FF2B5EF4-FFF2-40B4-BE49-F238E27FC236}">
                  <a16:creationId xmlns:a16="http://schemas.microsoft.com/office/drawing/2014/main" xmlns="" id="{3CD8A277-69B1-4931-A92A-FC3810D44393}"/>
                </a:ext>
              </a:extLst>
            </p:cNvPr>
            <p:cNvSpPr txBox="1">
              <a:spLocks noChangeArrowheads="1"/>
            </p:cNvSpPr>
            <p:nvPr/>
          </p:nvSpPr>
          <p:spPr bwMode="auto">
            <a:xfrm>
              <a:off x="3107" y="3249"/>
              <a:ext cx="2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i="1">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47860" name="Group 52">
            <a:extLst>
              <a:ext uri="{FF2B5EF4-FFF2-40B4-BE49-F238E27FC236}">
                <a16:creationId xmlns:a16="http://schemas.microsoft.com/office/drawing/2014/main" xmlns="" id="{3FAEB1E5-4D9A-4303-A670-3D9CEB289DEB}"/>
              </a:ext>
            </a:extLst>
          </p:cNvPr>
          <p:cNvGrpSpPr>
            <a:grpSpLocks/>
          </p:cNvGrpSpPr>
          <p:nvPr/>
        </p:nvGrpSpPr>
        <p:grpSpPr bwMode="auto">
          <a:xfrm>
            <a:off x="5219700" y="3357563"/>
            <a:ext cx="3563938" cy="2735262"/>
            <a:chOff x="2789" y="391"/>
            <a:chExt cx="2245" cy="1723"/>
          </a:xfrm>
        </p:grpSpPr>
        <p:sp>
          <p:nvSpPr>
            <p:cNvPr id="39955" name="Line 53">
              <a:extLst>
                <a:ext uri="{FF2B5EF4-FFF2-40B4-BE49-F238E27FC236}">
                  <a16:creationId xmlns:a16="http://schemas.microsoft.com/office/drawing/2014/main" xmlns="" id="{0BAAE106-2836-4488-9615-69FA0DB0AD0D}"/>
                </a:ext>
              </a:extLst>
            </p:cNvPr>
            <p:cNvSpPr>
              <a:spLocks noChangeShapeType="1"/>
            </p:cNvSpPr>
            <p:nvPr/>
          </p:nvSpPr>
          <p:spPr bwMode="auto">
            <a:xfrm>
              <a:off x="4195" y="754"/>
              <a:ext cx="0" cy="1360"/>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6" name="Line 54">
              <a:extLst>
                <a:ext uri="{FF2B5EF4-FFF2-40B4-BE49-F238E27FC236}">
                  <a16:creationId xmlns:a16="http://schemas.microsoft.com/office/drawing/2014/main" xmlns="" id="{EA353093-3E68-46C0-841B-40B2F5678E3F}"/>
                </a:ext>
              </a:extLst>
            </p:cNvPr>
            <p:cNvSpPr>
              <a:spLocks noChangeShapeType="1"/>
            </p:cNvSpPr>
            <p:nvPr/>
          </p:nvSpPr>
          <p:spPr bwMode="auto">
            <a:xfrm>
              <a:off x="3470" y="1162"/>
              <a:ext cx="720" cy="0"/>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7" name="Oval 55">
              <a:extLst>
                <a:ext uri="{FF2B5EF4-FFF2-40B4-BE49-F238E27FC236}">
                  <a16:creationId xmlns:a16="http://schemas.microsoft.com/office/drawing/2014/main" xmlns="" id="{D0883C2E-013F-483E-9199-2E28CDB8E43D}"/>
                </a:ext>
              </a:extLst>
            </p:cNvPr>
            <p:cNvSpPr>
              <a:spLocks noChangeArrowheads="1"/>
            </p:cNvSpPr>
            <p:nvPr/>
          </p:nvSpPr>
          <p:spPr bwMode="auto">
            <a:xfrm>
              <a:off x="2789" y="1162"/>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58" name="Line 56">
              <a:extLst>
                <a:ext uri="{FF2B5EF4-FFF2-40B4-BE49-F238E27FC236}">
                  <a16:creationId xmlns:a16="http://schemas.microsoft.com/office/drawing/2014/main" xmlns="" id="{CC418AF0-9084-446B-B7F8-655000995E1E}"/>
                </a:ext>
              </a:extLst>
            </p:cNvPr>
            <p:cNvSpPr>
              <a:spLocks noChangeShapeType="1"/>
            </p:cNvSpPr>
            <p:nvPr/>
          </p:nvSpPr>
          <p:spPr bwMode="auto">
            <a:xfrm>
              <a:off x="3470" y="754"/>
              <a:ext cx="0" cy="1360"/>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9" name="Text Box 57">
              <a:extLst>
                <a:ext uri="{FF2B5EF4-FFF2-40B4-BE49-F238E27FC236}">
                  <a16:creationId xmlns:a16="http://schemas.microsoft.com/office/drawing/2014/main" xmlns="" id="{65A39FBF-B067-4713-AF6D-B00A77B52356}"/>
                </a:ext>
              </a:extLst>
            </p:cNvPr>
            <p:cNvSpPr txBox="1">
              <a:spLocks noChangeArrowheads="1"/>
            </p:cNvSpPr>
            <p:nvPr/>
          </p:nvSpPr>
          <p:spPr bwMode="auto">
            <a:xfrm>
              <a:off x="3560" y="391"/>
              <a:ext cx="940" cy="327"/>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a:latin typeface="Times New Roman" panose="02020603050405020304" pitchFamily="18" charset="0"/>
                  <a:ea typeface="华文楷体" panose="02010600040101010101" pitchFamily="2" charset="-122"/>
                  <a:cs typeface="Times New Roman" panose="02020603050405020304" pitchFamily="18" charset="0"/>
                </a:rPr>
                <a:t>1k</a:t>
              </a:r>
              <a:r>
                <a:rPr kumimoji="1" lang="en-US" altLang="zh-CN" b="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39960" name="Text Box 58">
              <a:extLst>
                <a:ext uri="{FF2B5EF4-FFF2-40B4-BE49-F238E27FC236}">
                  <a16:creationId xmlns:a16="http://schemas.microsoft.com/office/drawing/2014/main" xmlns="" id="{772A2CA8-031E-4805-A402-8A35197408F6}"/>
                </a:ext>
              </a:extLst>
            </p:cNvPr>
            <p:cNvSpPr txBox="1">
              <a:spLocks noChangeArrowheads="1"/>
            </p:cNvSpPr>
            <p:nvPr/>
          </p:nvSpPr>
          <p:spPr bwMode="auto">
            <a:xfrm>
              <a:off x="3560" y="845"/>
              <a:ext cx="79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a:latin typeface="Times New Roman" panose="02020603050405020304" pitchFamily="18" charset="0"/>
                  <a:ea typeface="华文楷体" panose="02010600040101010101" pitchFamily="2" charset="-122"/>
                  <a:cs typeface="Times New Roman" panose="02020603050405020304" pitchFamily="18" charset="0"/>
                </a:rPr>
                <a:t>3k</a:t>
              </a:r>
              <a:r>
                <a:rPr kumimoji="1" lang="en-US" altLang="zh-CN" b="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39961" name="Text Box 59">
              <a:extLst>
                <a:ext uri="{FF2B5EF4-FFF2-40B4-BE49-F238E27FC236}">
                  <a16:creationId xmlns:a16="http://schemas.microsoft.com/office/drawing/2014/main" xmlns="" id="{068C9960-2D11-4779-8A99-FF394813B1FC}"/>
                </a:ext>
              </a:extLst>
            </p:cNvPr>
            <p:cNvSpPr txBox="1">
              <a:spLocks noChangeArrowheads="1"/>
            </p:cNvSpPr>
            <p:nvPr/>
          </p:nvSpPr>
          <p:spPr bwMode="auto">
            <a:xfrm>
              <a:off x="4195" y="1525"/>
              <a:ext cx="6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a:latin typeface="Times New Roman" panose="02020603050405020304" pitchFamily="18" charset="0"/>
                  <a:ea typeface="华文楷体" panose="02010600040101010101" pitchFamily="2" charset="-122"/>
                  <a:cs typeface="Times New Roman" panose="02020603050405020304" pitchFamily="18" charset="0"/>
                </a:rPr>
                <a:t>3k</a:t>
              </a:r>
              <a:r>
                <a:rPr kumimoji="1" lang="en-US" altLang="zh-CN" b="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39962" name="Text Box 60">
              <a:extLst>
                <a:ext uri="{FF2B5EF4-FFF2-40B4-BE49-F238E27FC236}">
                  <a16:creationId xmlns:a16="http://schemas.microsoft.com/office/drawing/2014/main" xmlns="" id="{8DE89E6B-F95A-4301-996C-CA4B860B2D21}"/>
                </a:ext>
              </a:extLst>
            </p:cNvPr>
            <p:cNvSpPr txBox="1">
              <a:spLocks noChangeArrowheads="1"/>
            </p:cNvSpPr>
            <p:nvPr/>
          </p:nvSpPr>
          <p:spPr bwMode="auto">
            <a:xfrm>
              <a:off x="4830" y="1252"/>
              <a:ext cx="2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i="1">
                  <a:latin typeface="Times New Roman" panose="02020603050405020304" pitchFamily="18" charset="0"/>
                  <a:ea typeface="华文楷体" panose="02010600040101010101" pitchFamily="2" charset="-122"/>
                  <a:cs typeface="Times New Roman" panose="02020603050405020304" pitchFamily="18" charset="0"/>
                </a:rPr>
                <a:t>R</a:t>
              </a:r>
              <a:endParaRPr kumimoji="1" lang="en-US" altLang="zh-CN" b="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39963" name="Text Box 61">
              <a:extLst>
                <a:ext uri="{FF2B5EF4-FFF2-40B4-BE49-F238E27FC236}">
                  <a16:creationId xmlns:a16="http://schemas.microsoft.com/office/drawing/2014/main" xmlns="" id="{BBB092D9-E6E0-4A76-884D-4521D0C16390}"/>
                </a:ext>
              </a:extLst>
            </p:cNvPr>
            <p:cNvSpPr txBox="1">
              <a:spLocks noChangeArrowheads="1"/>
            </p:cNvSpPr>
            <p:nvPr/>
          </p:nvSpPr>
          <p:spPr bwMode="auto">
            <a:xfrm>
              <a:off x="3152" y="1117"/>
              <a:ext cx="2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i="1">
                  <a:latin typeface="Times New Roman" panose="02020603050405020304" pitchFamily="18" charset="0"/>
                  <a:ea typeface="华文楷体" panose="02010600040101010101" pitchFamily="2" charset="-122"/>
                  <a:cs typeface="Times New Roman" panose="02020603050405020304" pitchFamily="18" charset="0"/>
                </a:rPr>
                <a:t>E</a:t>
              </a:r>
              <a:endParaRPr kumimoji="1"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64" name="Text Box 62">
              <a:extLst>
                <a:ext uri="{FF2B5EF4-FFF2-40B4-BE49-F238E27FC236}">
                  <a16:creationId xmlns:a16="http://schemas.microsoft.com/office/drawing/2014/main" xmlns="" id="{836234D0-E988-4B8B-9EAD-C145B29A5EFA}"/>
                </a:ext>
              </a:extLst>
            </p:cNvPr>
            <p:cNvSpPr txBox="1">
              <a:spLocks noChangeArrowheads="1"/>
            </p:cNvSpPr>
            <p:nvPr/>
          </p:nvSpPr>
          <p:spPr bwMode="auto">
            <a:xfrm>
              <a:off x="3515" y="1525"/>
              <a:ext cx="73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a:latin typeface="Times New Roman" panose="02020603050405020304" pitchFamily="18" charset="0"/>
                  <a:ea typeface="华文楷体" panose="02010600040101010101" pitchFamily="2" charset="-122"/>
                  <a:cs typeface="Times New Roman" panose="02020603050405020304" pitchFamily="18" charset="0"/>
                </a:rPr>
                <a:t>3k</a:t>
              </a:r>
              <a:r>
                <a:rPr kumimoji="1" lang="en-US" altLang="zh-CN" b="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39965" name="Rectangle 63">
              <a:extLst>
                <a:ext uri="{FF2B5EF4-FFF2-40B4-BE49-F238E27FC236}">
                  <a16:creationId xmlns:a16="http://schemas.microsoft.com/office/drawing/2014/main" xmlns="" id="{ADE60CF7-1E4B-4272-8C6F-305973183E76}"/>
                </a:ext>
              </a:extLst>
            </p:cNvPr>
            <p:cNvSpPr>
              <a:spLocks noChangeArrowheads="1"/>
            </p:cNvSpPr>
            <p:nvPr/>
          </p:nvSpPr>
          <p:spPr bwMode="auto">
            <a:xfrm>
              <a:off x="2971" y="754"/>
              <a:ext cx="1814" cy="1360"/>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66" name="Rectangle 64">
              <a:extLst>
                <a:ext uri="{FF2B5EF4-FFF2-40B4-BE49-F238E27FC236}">
                  <a16:creationId xmlns:a16="http://schemas.microsoft.com/office/drawing/2014/main" xmlns="" id="{895FB099-200D-475B-A52F-830F0B2BD149}"/>
                </a:ext>
              </a:extLst>
            </p:cNvPr>
            <p:cNvSpPr>
              <a:spLocks noChangeArrowheads="1"/>
            </p:cNvSpPr>
            <p:nvPr/>
          </p:nvSpPr>
          <p:spPr bwMode="auto">
            <a:xfrm>
              <a:off x="3696" y="1117"/>
              <a:ext cx="317" cy="136"/>
            </a:xfrm>
            <a:prstGeom prst="rect">
              <a:avLst/>
            </a:prstGeom>
            <a:solidFill>
              <a:srgbClr val="FF9900"/>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67" name="Rectangle 65">
              <a:extLst>
                <a:ext uri="{FF2B5EF4-FFF2-40B4-BE49-F238E27FC236}">
                  <a16:creationId xmlns:a16="http://schemas.microsoft.com/office/drawing/2014/main" xmlns="" id="{16E2CD11-2CE8-467A-AFA9-96C51EF5FE22}"/>
                </a:ext>
              </a:extLst>
            </p:cNvPr>
            <p:cNvSpPr>
              <a:spLocks noChangeArrowheads="1"/>
            </p:cNvSpPr>
            <p:nvPr/>
          </p:nvSpPr>
          <p:spPr bwMode="auto">
            <a:xfrm>
              <a:off x="3696" y="709"/>
              <a:ext cx="317" cy="136"/>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68" name="Rectangle 66">
              <a:extLst>
                <a:ext uri="{FF2B5EF4-FFF2-40B4-BE49-F238E27FC236}">
                  <a16:creationId xmlns:a16="http://schemas.microsoft.com/office/drawing/2014/main" xmlns="" id="{E9B975AA-FEF4-4885-8D45-DE9E4C4754E1}"/>
                </a:ext>
              </a:extLst>
            </p:cNvPr>
            <p:cNvSpPr>
              <a:spLocks noChangeArrowheads="1"/>
            </p:cNvSpPr>
            <p:nvPr/>
          </p:nvSpPr>
          <p:spPr bwMode="auto">
            <a:xfrm>
              <a:off x="4114" y="1525"/>
              <a:ext cx="127" cy="318"/>
            </a:xfrm>
            <a:prstGeom prst="rect">
              <a:avLst/>
            </a:prstGeom>
            <a:solidFill>
              <a:srgbClr val="FF9900"/>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69" name="Rectangle 67">
              <a:extLst>
                <a:ext uri="{FF2B5EF4-FFF2-40B4-BE49-F238E27FC236}">
                  <a16:creationId xmlns:a16="http://schemas.microsoft.com/office/drawing/2014/main" xmlns="" id="{EA435B8D-E7DB-4E92-ABF8-6BD46EA321B0}"/>
                </a:ext>
              </a:extLst>
            </p:cNvPr>
            <p:cNvSpPr>
              <a:spLocks noChangeArrowheads="1"/>
            </p:cNvSpPr>
            <p:nvPr/>
          </p:nvSpPr>
          <p:spPr bwMode="auto">
            <a:xfrm>
              <a:off x="3388" y="1525"/>
              <a:ext cx="127" cy="318"/>
            </a:xfrm>
            <a:prstGeom prst="rect">
              <a:avLst/>
            </a:prstGeom>
            <a:solidFill>
              <a:srgbClr val="FF9900"/>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70" name="Rectangle 68">
              <a:extLst>
                <a:ext uri="{FF2B5EF4-FFF2-40B4-BE49-F238E27FC236}">
                  <a16:creationId xmlns:a16="http://schemas.microsoft.com/office/drawing/2014/main" xmlns="" id="{DB13EB89-D3DA-4C9F-9638-06371F5A2BBE}"/>
                </a:ext>
              </a:extLst>
            </p:cNvPr>
            <p:cNvSpPr>
              <a:spLocks noChangeArrowheads="1"/>
            </p:cNvSpPr>
            <p:nvPr/>
          </p:nvSpPr>
          <p:spPr bwMode="auto">
            <a:xfrm>
              <a:off x="4703" y="1252"/>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71" name="Text Box 69">
              <a:extLst>
                <a:ext uri="{FF2B5EF4-FFF2-40B4-BE49-F238E27FC236}">
                  <a16:creationId xmlns:a16="http://schemas.microsoft.com/office/drawing/2014/main" xmlns="" id="{4F887247-E203-4612-8E1D-41F0F38AAB47}"/>
                </a:ext>
              </a:extLst>
            </p:cNvPr>
            <p:cNvSpPr txBox="1">
              <a:spLocks noChangeArrowheads="1"/>
            </p:cNvSpPr>
            <p:nvPr/>
          </p:nvSpPr>
          <p:spPr bwMode="auto">
            <a:xfrm>
              <a:off x="3061" y="844"/>
              <a:ext cx="2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i="1">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9972" name="Text Box 70">
              <a:extLst>
                <a:ext uri="{FF2B5EF4-FFF2-40B4-BE49-F238E27FC236}">
                  <a16:creationId xmlns:a16="http://schemas.microsoft.com/office/drawing/2014/main" xmlns="" id="{B6CE5E67-279D-4EE8-90AF-A22C0A7A639B}"/>
                </a:ext>
              </a:extLst>
            </p:cNvPr>
            <p:cNvSpPr txBox="1">
              <a:spLocks noChangeArrowheads="1"/>
            </p:cNvSpPr>
            <p:nvPr/>
          </p:nvSpPr>
          <p:spPr bwMode="auto">
            <a:xfrm>
              <a:off x="3061" y="1525"/>
              <a:ext cx="2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i="1">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247879" name="Oval 71">
            <a:extLst>
              <a:ext uri="{FF2B5EF4-FFF2-40B4-BE49-F238E27FC236}">
                <a16:creationId xmlns:a16="http://schemas.microsoft.com/office/drawing/2014/main" xmlns="" id="{2725B4F5-ED00-4408-B3BD-6D0CF590E772}"/>
              </a:ext>
            </a:extLst>
          </p:cNvPr>
          <p:cNvSpPr>
            <a:spLocks noChangeArrowheads="1"/>
          </p:cNvSpPr>
          <p:nvPr/>
        </p:nvSpPr>
        <p:spPr bwMode="auto">
          <a:xfrm>
            <a:off x="755650" y="1844675"/>
            <a:ext cx="3167063" cy="1728788"/>
          </a:xfrm>
          <a:prstGeom prst="ellipse">
            <a:avLst/>
          </a:prstGeom>
          <a:noFill/>
          <a:ln w="28575">
            <a:solidFill>
              <a:srgbClr val="000099"/>
            </a:solidFill>
            <a:prstDash val="dash"/>
            <a:round/>
            <a:headEnd/>
            <a:tailEnd/>
          </a:ln>
          <a:effectLst/>
          <a:extLst>
            <a:ext uri="{909E8E84-426E-40DD-AFC4-6F175D3DCCD1}">
              <a14:hiddenFill xmlns:a14="http://schemas.microsoft.com/office/drawing/2010/main">
                <a:solidFill>
                  <a:srgbClr val="FFFFFF">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247887" name="Group 79">
            <a:extLst>
              <a:ext uri="{FF2B5EF4-FFF2-40B4-BE49-F238E27FC236}">
                <a16:creationId xmlns:a16="http://schemas.microsoft.com/office/drawing/2014/main" xmlns="" id="{D217FA82-5EEC-474E-BD8A-D76A704F44EE}"/>
              </a:ext>
            </a:extLst>
          </p:cNvPr>
          <p:cNvGrpSpPr>
            <a:grpSpLocks/>
          </p:cNvGrpSpPr>
          <p:nvPr/>
        </p:nvGrpSpPr>
        <p:grpSpPr bwMode="auto">
          <a:xfrm>
            <a:off x="1066800" y="2743200"/>
            <a:ext cx="2514600" cy="457200"/>
            <a:chOff x="672" y="1728"/>
            <a:chExt cx="1584" cy="288"/>
          </a:xfrm>
        </p:grpSpPr>
        <p:sp>
          <p:nvSpPr>
            <p:cNvPr id="39952" name="Line 75">
              <a:extLst>
                <a:ext uri="{FF2B5EF4-FFF2-40B4-BE49-F238E27FC236}">
                  <a16:creationId xmlns:a16="http://schemas.microsoft.com/office/drawing/2014/main" xmlns="" id="{5EB0FCAA-2046-41BD-AA60-BC244B32EE8E}"/>
                </a:ext>
              </a:extLst>
            </p:cNvPr>
            <p:cNvSpPr>
              <a:spLocks noChangeShapeType="1"/>
            </p:cNvSpPr>
            <p:nvPr/>
          </p:nvSpPr>
          <p:spPr bwMode="auto">
            <a:xfrm>
              <a:off x="1488" y="1728"/>
              <a:ext cx="768" cy="24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53" name="Line 76">
              <a:extLst>
                <a:ext uri="{FF2B5EF4-FFF2-40B4-BE49-F238E27FC236}">
                  <a16:creationId xmlns:a16="http://schemas.microsoft.com/office/drawing/2014/main" xmlns="" id="{33FEFE06-96B7-47FA-B3E1-9109D53BC376}"/>
                </a:ext>
              </a:extLst>
            </p:cNvPr>
            <p:cNvSpPr>
              <a:spLocks noChangeShapeType="1"/>
            </p:cNvSpPr>
            <p:nvPr/>
          </p:nvSpPr>
          <p:spPr bwMode="auto">
            <a:xfrm flipV="1">
              <a:off x="1488" y="1728"/>
              <a:ext cx="0" cy="288"/>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54" name="Line 77">
              <a:extLst>
                <a:ext uri="{FF2B5EF4-FFF2-40B4-BE49-F238E27FC236}">
                  <a16:creationId xmlns:a16="http://schemas.microsoft.com/office/drawing/2014/main" xmlns="" id="{BC585276-319B-441A-9F06-1D86E8C77BE5}"/>
                </a:ext>
              </a:extLst>
            </p:cNvPr>
            <p:cNvSpPr>
              <a:spLocks noChangeShapeType="1"/>
            </p:cNvSpPr>
            <p:nvPr/>
          </p:nvSpPr>
          <p:spPr bwMode="auto">
            <a:xfrm flipV="1">
              <a:off x="672" y="1728"/>
              <a:ext cx="816" cy="24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47892" name="Group 84">
            <a:extLst>
              <a:ext uri="{FF2B5EF4-FFF2-40B4-BE49-F238E27FC236}">
                <a16:creationId xmlns:a16="http://schemas.microsoft.com/office/drawing/2014/main" xmlns="" id="{7A7D6955-76E2-4F08-87F7-C400A980FDBD}"/>
              </a:ext>
            </a:extLst>
          </p:cNvPr>
          <p:cNvGrpSpPr>
            <a:grpSpLocks/>
          </p:cNvGrpSpPr>
          <p:nvPr/>
        </p:nvGrpSpPr>
        <p:grpSpPr bwMode="auto">
          <a:xfrm>
            <a:off x="1066800" y="2667000"/>
            <a:ext cx="2514600" cy="2057400"/>
            <a:chOff x="672" y="1680"/>
            <a:chExt cx="1584" cy="1296"/>
          </a:xfrm>
        </p:grpSpPr>
        <p:sp>
          <p:nvSpPr>
            <p:cNvPr id="39949" name="Line 80">
              <a:extLst>
                <a:ext uri="{FF2B5EF4-FFF2-40B4-BE49-F238E27FC236}">
                  <a16:creationId xmlns:a16="http://schemas.microsoft.com/office/drawing/2014/main" xmlns="" id="{E19005F3-1F8E-4240-AE7E-EF7BAE964ABA}"/>
                </a:ext>
              </a:extLst>
            </p:cNvPr>
            <p:cNvSpPr>
              <a:spLocks noChangeShapeType="1"/>
            </p:cNvSpPr>
            <p:nvPr/>
          </p:nvSpPr>
          <p:spPr bwMode="auto">
            <a:xfrm>
              <a:off x="672" y="1968"/>
              <a:ext cx="768" cy="1008"/>
            </a:xfrm>
            <a:prstGeom prst="line">
              <a:avLst/>
            </a:prstGeom>
            <a:noFill/>
            <a:ln w="571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50" name="Line 81">
              <a:extLst>
                <a:ext uri="{FF2B5EF4-FFF2-40B4-BE49-F238E27FC236}">
                  <a16:creationId xmlns:a16="http://schemas.microsoft.com/office/drawing/2014/main" xmlns="" id="{9741DBA4-A16A-4845-8FA0-1E0C7B73B69A}"/>
                </a:ext>
              </a:extLst>
            </p:cNvPr>
            <p:cNvSpPr>
              <a:spLocks noChangeShapeType="1"/>
            </p:cNvSpPr>
            <p:nvPr/>
          </p:nvSpPr>
          <p:spPr bwMode="auto">
            <a:xfrm flipV="1">
              <a:off x="1488" y="1968"/>
              <a:ext cx="768" cy="1008"/>
            </a:xfrm>
            <a:prstGeom prst="line">
              <a:avLst/>
            </a:prstGeom>
            <a:noFill/>
            <a:ln w="571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51" name="Freeform 83">
              <a:extLst>
                <a:ext uri="{FF2B5EF4-FFF2-40B4-BE49-F238E27FC236}">
                  <a16:creationId xmlns:a16="http://schemas.microsoft.com/office/drawing/2014/main" xmlns="" id="{E598979B-8DD5-49E2-A568-10EECBC62167}"/>
                </a:ext>
              </a:extLst>
            </p:cNvPr>
            <p:cNvSpPr>
              <a:spLocks/>
            </p:cNvSpPr>
            <p:nvPr/>
          </p:nvSpPr>
          <p:spPr bwMode="auto">
            <a:xfrm>
              <a:off x="672" y="1680"/>
              <a:ext cx="1584" cy="288"/>
            </a:xfrm>
            <a:custGeom>
              <a:avLst/>
              <a:gdLst>
                <a:gd name="T0" fmla="*/ 0 w 1488"/>
                <a:gd name="T1" fmla="*/ 288 h 288"/>
                <a:gd name="T2" fmla="*/ 707 w 1488"/>
                <a:gd name="T3" fmla="*/ 0 h 288"/>
                <a:gd name="T4" fmla="*/ 1686 w 1488"/>
                <a:gd name="T5" fmla="*/ 288 h 288"/>
                <a:gd name="T6" fmla="*/ 0 60000 65536"/>
                <a:gd name="T7" fmla="*/ 0 60000 65536"/>
                <a:gd name="T8" fmla="*/ 0 60000 65536"/>
              </a:gdLst>
              <a:ahLst/>
              <a:cxnLst>
                <a:cxn ang="T6">
                  <a:pos x="T0" y="T1"/>
                </a:cxn>
                <a:cxn ang="T7">
                  <a:pos x="T2" y="T3"/>
                </a:cxn>
                <a:cxn ang="T8">
                  <a:pos x="T4" y="T5"/>
                </a:cxn>
              </a:cxnLst>
              <a:rect l="0" t="0" r="r" b="b"/>
              <a:pathLst>
                <a:path w="1488" h="288">
                  <a:moveTo>
                    <a:pt x="0" y="288"/>
                  </a:moveTo>
                  <a:cubicBezTo>
                    <a:pt x="188" y="144"/>
                    <a:pt x="376" y="0"/>
                    <a:pt x="624" y="0"/>
                  </a:cubicBezTo>
                  <a:cubicBezTo>
                    <a:pt x="872" y="0"/>
                    <a:pt x="1344" y="240"/>
                    <a:pt x="1488" y="288"/>
                  </a:cubicBezTo>
                </a:path>
              </a:pathLst>
            </a:custGeom>
            <a:noFill/>
            <a:ln w="38100" cmpd="sng">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247815"/>
                                        </p:tgtEl>
                                        <p:attrNameLst>
                                          <p:attrName>style.visibility</p:attrName>
                                        </p:attrNameLst>
                                      </p:cBhvr>
                                      <p:to>
                                        <p:strVal val="visible"/>
                                      </p:to>
                                    </p:set>
                                    <p:anim calcmode="lin" valueType="num">
                                      <p:cBhvr>
                                        <p:cTn id="7" dur="1000" fill="hold"/>
                                        <p:tgtEl>
                                          <p:spTgt spid="247815"/>
                                        </p:tgtEl>
                                        <p:attrNameLst>
                                          <p:attrName>ppt_w</p:attrName>
                                        </p:attrNameLst>
                                      </p:cBhvr>
                                      <p:tavLst>
                                        <p:tav tm="0">
                                          <p:val>
                                            <p:fltVal val="0"/>
                                          </p:val>
                                        </p:tav>
                                        <p:tav tm="100000">
                                          <p:val>
                                            <p:strVal val="#ppt_w"/>
                                          </p:val>
                                        </p:tav>
                                      </p:tavLst>
                                    </p:anim>
                                    <p:anim calcmode="lin" valueType="num">
                                      <p:cBhvr>
                                        <p:cTn id="8" dur="1000" fill="hold"/>
                                        <p:tgtEl>
                                          <p:spTgt spid="247815"/>
                                        </p:tgtEl>
                                        <p:attrNameLst>
                                          <p:attrName>ppt_h</p:attrName>
                                        </p:attrNameLst>
                                      </p:cBhvr>
                                      <p:tavLst>
                                        <p:tav tm="0">
                                          <p:val>
                                            <p:fltVal val="0"/>
                                          </p:val>
                                        </p:tav>
                                        <p:tav tm="100000">
                                          <p:val>
                                            <p:strVal val="#ppt_h"/>
                                          </p:val>
                                        </p:tav>
                                      </p:tavLst>
                                    </p:anim>
                                    <p:anim calcmode="lin" valueType="num">
                                      <p:cBhvr>
                                        <p:cTn id="9" dur="1000" fill="hold"/>
                                        <p:tgtEl>
                                          <p:spTgt spid="24781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47815"/>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2" presetClass="entr" presetSubtype="8" fill="hold" grpId="0" nodeType="afterEffect">
                                  <p:stCondLst>
                                    <p:cond delay="0"/>
                                  </p:stCondLst>
                                  <p:childTnLst>
                                    <p:set>
                                      <p:cBhvr>
                                        <p:cTn id="13" dur="1" fill="hold">
                                          <p:stCondLst>
                                            <p:cond delay="0"/>
                                          </p:stCondLst>
                                        </p:cTn>
                                        <p:tgtEl>
                                          <p:spTgt spid="247812"/>
                                        </p:tgtEl>
                                        <p:attrNameLst>
                                          <p:attrName>style.visibility</p:attrName>
                                        </p:attrNameLst>
                                      </p:cBhvr>
                                      <p:to>
                                        <p:strVal val="visible"/>
                                      </p:to>
                                    </p:set>
                                    <p:anim calcmode="lin" valueType="num">
                                      <p:cBhvr additive="base">
                                        <p:cTn id="14" dur="500" fill="hold"/>
                                        <p:tgtEl>
                                          <p:spTgt spid="247812"/>
                                        </p:tgtEl>
                                        <p:attrNameLst>
                                          <p:attrName>ppt_x</p:attrName>
                                        </p:attrNameLst>
                                      </p:cBhvr>
                                      <p:tavLst>
                                        <p:tav tm="0">
                                          <p:val>
                                            <p:strVal val="0-#ppt_w/2"/>
                                          </p:val>
                                        </p:tav>
                                        <p:tav tm="100000">
                                          <p:val>
                                            <p:strVal val="#ppt_x"/>
                                          </p:val>
                                        </p:tav>
                                      </p:tavLst>
                                    </p:anim>
                                    <p:anim calcmode="lin" valueType="num">
                                      <p:cBhvr additive="base">
                                        <p:cTn id="15" dur="500" fill="hold"/>
                                        <p:tgtEl>
                                          <p:spTgt spid="247812"/>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1500"/>
                            </p:stCondLst>
                            <p:childTnLst>
                              <p:par>
                                <p:cTn id="17" presetID="3" presetClass="entr" presetSubtype="10" fill="hold" nodeType="afterEffect">
                                  <p:stCondLst>
                                    <p:cond delay="0"/>
                                  </p:stCondLst>
                                  <p:childTnLst>
                                    <p:set>
                                      <p:cBhvr>
                                        <p:cTn id="18" dur="1" fill="hold">
                                          <p:stCondLst>
                                            <p:cond delay="0"/>
                                          </p:stCondLst>
                                        </p:cTn>
                                        <p:tgtEl>
                                          <p:spTgt spid="247823"/>
                                        </p:tgtEl>
                                        <p:attrNameLst>
                                          <p:attrName>style.visibility</p:attrName>
                                        </p:attrNameLst>
                                      </p:cBhvr>
                                      <p:to>
                                        <p:strVal val="visible"/>
                                      </p:to>
                                    </p:set>
                                    <p:animEffect transition="in" filter="blinds(horizontal)">
                                      <p:cBhvr>
                                        <p:cTn id="19" dur="500"/>
                                        <p:tgtEl>
                                          <p:spTgt spid="24782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nodeType="clickEffect">
                                  <p:stCondLst>
                                    <p:cond delay="0"/>
                                  </p:stCondLst>
                                  <p:childTnLst>
                                    <p:set>
                                      <p:cBhvr>
                                        <p:cTn id="23" dur="1" fill="hold">
                                          <p:stCondLst>
                                            <p:cond delay="0"/>
                                          </p:stCondLst>
                                        </p:cTn>
                                        <p:tgtEl>
                                          <p:spTgt spid="247879"/>
                                        </p:tgtEl>
                                        <p:attrNameLst>
                                          <p:attrName>style.visibility</p:attrName>
                                        </p:attrNameLst>
                                      </p:cBhvr>
                                      <p:to>
                                        <p:strVal val="visible"/>
                                      </p:to>
                                    </p:set>
                                    <p:animEffect transition="in" filter="box(in)">
                                      <p:cBhvr>
                                        <p:cTn id="24" dur="500"/>
                                        <p:tgtEl>
                                          <p:spTgt spid="24787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4788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nodeType="clickEffect">
                                  <p:stCondLst>
                                    <p:cond delay="0"/>
                                  </p:stCondLst>
                                  <p:childTnLst>
                                    <p:set>
                                      <p:cBhvr>
                                        <p:cTn id="32" dur="1" fill="hold">
                                          <p:stCondLst>
                                            <p:cond delay="0"/>
                                          </p:stCondLst>
                                        </p:cTn>
                                        <p:tgtEl>
                                          <p:spTgt spid="247813"/>
                                        </p:tgtEl>
                                        <p:attrNameLst>
                                          <p:attrName>style.visibility</p:attrName>
                                        </p:attrNameLst>
                                      </p:cBhvr>
                                      <p:to>
                                        <p:strVal val="visible"/>
                                      </p:to>
                                    </p:set>
                                    <p:animEffect transition="in" filter="wipe(down)">
                                      <p:cBhvr>
                                        <p:cTn id="33" dur="500"/>
                                        <p:tgtEl>
                                          <p:spTgt spid="247813"/>
                                        </p:tgtEl>
                                      </p:cBhvr>
                                    </p:animEffect>
                                  </p:childTnLst>
                                </p:cTn>
                              </p:par>
                            </p:childTnLst>
                          </p:cTn>
                        </p:par>
                        <p:par>
                          <p:cTn id="34" fill="hold" nodeType="afterGroup">
                            <p:stCondLst>
                              <p:cond delay="500"/>
                            </p:stCondLst>
                            <p:childTnLst>
                              <p:par>
                                <p:cTn id="35" presetID="3" presetClass="entr" presetSubtype="10" fill="hold" nodeType="afterEffect">
                                  <p:stCondLst>
                                    <p:cond delay="0"/>
                                  </p:stCondLst>
                                  <p:childTnLst>
                                    <p:set>
                                      <p:cBhvr>
                                        <p:cTn id="36" dur="1" fill="hold">
                                          <p:stCondLst>
                                            <p:cond delay="0"/>
                                          </p:stCondLst>
                                        </p:cTn>
                                        <p:tgtEl>
                                          <p:spTgt spid="247843"/>
                                        </p:tgtEl>
                                        <p:attrNameLst>
                                          <p:attrName>style.visibility</p:attrName>
                                        </p:attrNameLst>
                                      </p:cBhvr>
                                      <p:to>
                                        <p:strVal val="visible"/>
                                      </p:to>
                                    </p:set>
                                    <p:animEffect transition="in" filter="blinds(horizontal)">
                                      <p:cBhvr>
                                        <p:cTn id="37" dur="500"/>
                                        <p:tgtEl>
                                          <p:spTgt spid="24784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xit" presetSubtype="4" fill="hold" nodeType="clickEffect">
                                  <p:stCondLst>
                                    <p:cond delay="0"/>
                                  </p:stCondLst>
                                  <p:childTnLst>
                                    <p:anim calcmode="lin" valueType="num">
                                      <p:cBhvr additive="base">
                                        <p:cTn id="41" dur="500"/>
                                        <p:tgtEl>
                                          <p:spTgt spid="247879"/>
                                        </p:tgtEl>
                                        <p:attrNameLst>
                                          <p:attrName>ppt_x</p:attrName>
                                        </p:attrNameLst>
                                      </p:cBhvr>
                                      <p:tavLst>
                                        <p:tav tm="0">
                                          <p:val>
                                            <p:strVal val="ppt_x"/>
                                          </p:val>
                                        </p:tav>
                                        <p:tav tm="100000">
                                          <p:val>
                                            <p:strVal val="ppt_x"/>
                                          </p:val>
                                        </p:tav>
                                      </p:tavLst>
                                    </p:anim>
                                    <p:anim calcmode="lin" valueType="num">
                                      <p:cBhvr additive="base">
                                        <p:cTn id="42" dur="500"/>
                                        <p:tgtEl>
                                          <p:spTgt spid="247879"/>
                                        </p:tgtEl>
                                        <p:attrNameLst>
                                          <p:attrName>ppt_y</p:attrName>
                                        </p:attrNameLst>
                                      </p:cBhvr>
                                      <p:tavLst>
                                        <p:tav tm="0">
                                          <p:val>
                                            <p:strVal val="ppt_y"/>
                                          </p:val>
                                        </p:tav>
                                        <p:tav tm="100000">
                                          <p:val>
                                            <p:strVal val="1+ppt_h/2"/>
                                          </p:val>
                                        </p:tav>
                                      </p:tavLst>
                                    </p:anim>
                                    <p:set>
                                      <p:cBhvr>
                                        <p:cTn id="43" dur="1" fill="hold">
                                          <p:stCondLst>
                                            <p:cond delay="499"/>
                                          </p:stCondLst>
                                        </p:cTn>
                                        <p:tgtEl>
                                          <p:spTgt spid="247879"/>
                                        </p:tgtEl>
                                        <p:attrNameLst>
                                          <p:attrName>style.visibility</p:attrName>
                                        </p:attrNameLst>
                                      </p:cBhvr>
                                      <p:to>
                                        <p:strVal val="hidden"/>
                                      </p:to>
                                    </p:set>
                                  </p:childTnLst>
                                </p:cTn>
                              </p:par>
                              <p:par>
                                <p:cTn id="44" presetID="2" presetClass="exit" presetSubtype="4" fill="hold" nodeType="withEffect">
                                  <p:stCondLst>
                                    <p:cond delay="0"/>
                                  </p:stCondLst>
                                  <p:childTnLst>
                                    <p:anim calcmode="lin" valueType="num">
                                      <p:cBhvr additive="base">
                                        <p:cTn id="45" dur="500"/>
                                        <p:tgtEl>
                                          <p:spTgt spid="247887"/>
                                        </p:tgtEl>
                                        <p:attrNameLst>
                                          <p:attrName>ppt_x</p:attrName>
                                        </p:attrNameLst>
                                      </p:cBhvr>
                                      <p:tavLst>
                                        <p:tav tm="0">
                                          <p:val>
                                            <p:strVal val="ppt_x"/>
                                          </p:val>
                                        </p:tav>
                                        <p:tav tm="100000">
                                          <p:val>
                                            <p:strVal val="ppt_x"/>
                                          </p:val>
                                        </p:tav>
                                      </p:tavLst>
                                    </p:anim>
                                    <p:anim calcmode="lin" valueType="num">
                                      <p:cBhvr additive="base">
                                        <p:cTn id="46" dur="500"/>
                                        <p:tgtEl>
                                          <p:spTgt spid="247887"/>
                                        </p:tgtEl>
                                        <p:attrNameLst>
                                          <p:attrName>ppt_y</p:attrName>
                                        </p:attrNameLst>
                                      </p:cBhvr>
                                      <p:tavLst>
                                        <p:tav tm="0">
                                          <p:val>
                                            <p:strVal val="ppt_y"/>
                                          </p:val>
                                        </p:tav>
                                        <p:tav tm="100000">
                                          <p:val>
                                            <p:strVal val="1+ppt_h/2"/>
                                          </p:val>
                                        </p:tav>
                                      </p:tavLst>
                                    </p:anim>
                                    <p:set>
                                      <p:cBhvr>
                                        <p:cTn id="47" dur="1" fill="hold">
                                          <p:stCondLst>
                                            <p:cond delay="499"/>
                                          </p:stCondLst>
                                        </p:cTn>
                                        <p:tgtEl>
                                          <p:spTgt spid="247887"/>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51" presetClass="entr" presetSubtype="0" fill="hold" nodeType="clickEffect">
                                  <p:stCondLst>
                                    <p:cond delay="0"/>
                                  </p:stCondLst>
                                  <p:childTnLst>
                                    <p:set>
                                      <p:cBhvr>
                                        <p:cTn id="51" dur="1" fill="hold">
                                          <p:stCondLst>
                                            <p:cond delay="0"/>
                                          </p:stCondLst>
                                        </p:cTn>
                                        <p:tgtEl>
                                          <p:spTgt spid="247814"/>
                                        </p:tgtEl>
                                        <p:attrNameLst>
                                          <p:attrName>style.visibility</p:attrName>
                                        </p:attrNameLst>
                                      </p:cBhvr>
                                      <p:to>
                                        <p:strVal val="visible"/>
                                      </p:to>
                                    </p:set>
                                    <p:animEffect transition="in" filter="fade">
                                      <p:cBhvr>
                                        <p:cTn id="52" dur="770" decel="100000"/>
                                        <p:tgtEl>
                                          <p:spTgt spid="247814"/>
                                        </p:tgtEl>
                                      </p:cBhvr>
                                    </p:animEffect>
                                    <p:animScale>
                                      <p:cBhvr>
                                        <p:cTn id="53" dur="770" decel="100000"/>
                                        <p:tgtEl>
                                          <p:spTgt spid="247814"/>
                                        </p:tgtEl>
                                      </p:cBhvr>
                                      <p:from x="10000" y="10000"/>
                                      <p:to x="200000" y="450000"/>
                                    </p:animScale>
                                    <p:animScale>
                                      <p:cBhvr>
                                        <p:cTn id="54" dur="1230" accel="100000" fill="hold">
                                          <p:stCondLst>
                                            <p:cond delay="770"/>
                                          </p:stCondLst>
                                        </p:cTn>
                                        <p:tgtEl>
                                          <p:spTgt spid="247814"/>
                                        </p:tgtEl>
                                      </p:cBhvr>
                                      <p:from x="200000" y="450000"/>
                                      <p:to x="100000" y="100000"/>
                                    </p:animScale>
                                    <p:set>
                                      <p:cBhvr>
                                        <p:cTn id="55" dur="770" fill="hold"/>
                                        <p:tgtEl>
                                          <p:spTgt spid="247814"/>
                                        </p:tgtEl>
                                        <p:attrNameLst>
                                          <p:attrName>ppt_x</p:attrName>
                                        </p:attrNameLst>
                                      </p:cBhvr>
                                      <p:to>
                                        <p:strVal val="(0.5)"/>
                                      </p:to>
                                    </p:set>
                                    <p:anim from="(0.5)" to="(#ppt_x)" calcmode="lin" valueType="num">
                                      <p:cBhvr>
                                        <p:cTn id="56" dur="1230" accel="100000" fill="hold">
                                          <p:stCondLst>
                                            <p:cond delay="770"/>
                                          </p:stCondLst>
                                        </p:cTn>
                                        <p:tgtEl>
                                          <p:spTgt spid="247814"/>
                                        </p:tgtEl>
                                        <p:attrNameLst>
                                          <p:attrName>ppt_x</p:attrName>
                                        </p:attrNameLst>
                                      </p:cBhvr>
                                    </p:anim>
                                    <p:set>
                                      <p:cBhvr>
                                        <p:cTn id="57" dur="770" fill="hold"/>
                                        <p:tgtEl>
                                          <p:spTgt spid="247814"/>
                                        </p:tgtEl>
                                        <p:attrNameLst>
                                          <p:attrName>ppt_y</p:attrName>
                                        </p:attrNameLst>
                                      </p:cBhvr>
                                      <p:to>
                                        <p:strVal val="(#ppt_y+0.4)"/>
                                      </p:to>
                                    </p:set>
                                    <p:anim from="(#ppt_y+0.4)" to="(#ppt_y)" calcmode="lin" valueType="num">
                                      <p:cBhvr>
                                        <p:cTn id="58" dur="1230" accel="100000" fill="hold">
                                          <p:stCondLst>
                                            <p:cond delay="770"/>
                                          </p:stCondLst>
                                        </p:cTn>
                                        <p:tgtEl>
                                          <p:spTgt spid="247814"/>
                                        </p:tgtEl>
                                        <p:attrNameLst>
                                          <p:attrName>ppt_y</p:attrName>
                                        </p:attrNameLst>
                                      </p:cBhvr>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16" fill="hold" nodeType="clickEffect">
                                  <p:stCondLst>
                                    <p:cond delay="0"/>
                                  </p:stCondLst>
                                  <p:childTnLst>
                                    <p:set>
                                      <p:cBhvr>
                                        <p:cTn id="62" dur="1" fill="hold">
                                          <p:stCondLst>
                                            <p:cond delay="0"/>
                                          </p:stCondLst>
                                        </p:cTn>
                                        <p:tgtEl>
                                          <p:spTgt spid="247892"/>
                                        </p:tgtEl>
                                        <p:attrNameLst>
                                          <p:attrName>style.visibility</p:attrName>
                                        </p:attrNameLst>
                                      </p:cBhvr>
                                      <p:to>
                                        <p:strVal val="visible"/>
                                      </p:to>
                                    </p:set>
                                    <p:animEffect transition="in" filter="box(in)">
                                      <p:cBhvr>
                                        <p:cTn id="63" dur="500"/>
                                        <p:tgtEl>
                                          <p:spTgt spid="247892"/>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1" fill="hold" nodeType="clickEffect">
                                  <p:stCondLst>
                                    <p:cond delay="0"/>
                                  </p:stCondLst>
                                  <p:childTnLst>
                                    <p:set>
                                      <p:cBhvr>
                                        <p:cTn id="67" dur="1" fill="hold">
                                          <p:stCondLst>
                                            <p:cond delay="0"/>
                                          </p:stCondLst>
                                        </p:cTn>
                                        <p:tgtEl>
                                          <p:spTgt spid="247816"/>
                                        </p:tgtEl>
                                        <p:attrNameLst>
                                          <p:attrName>style.visibility</p:attrName>
                                        </p:attrNameLst>
                                      </p:cBhvr>
                                      <p:to>
                                        <p:strVal val="visible"/>
                                      </p:to>
                                    </p:set>
                                    <p:animEffect transition="in" filter="wipe(up)">
                                      <p:cBhvr>
                                        <p:cTn id="68" dur="500"/>
                                        <p:tgtEl>
                                          <p:spTgt spid="247816"/>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xit" presetSubtype="4" fill="hold" nodeType="clickEffect">
                                  <p:stCondLst>
                                    <p:cond delay="0"/>
                                  </p:stCondLst>
                                  <p:childTnLst>
                                    <p:anim calcmode="lin" valueType="num">
                                      <p:cBhvr additive="base">
                                        <p:cTn id="72" dur="500"/>
                                        <p:tgtEl>
                                          <p:spTgt spid="247814"/>
                                        </p:tgtEl>
                                        <p:attrNameLst>
                                          <p:attrName>ppt_x</p:attrName>
                                        </p:attrNameLst>
                                      </p:cBhvr>
                                      <p:tavLst>
                                        <p:tav tm="0">
                                          <p:val>
                                            <p:strVal val="ppt_x"/>
                                          </p:val>
                                        </p:tav>
                                        <p:tav tm="100000">
                                          <p:val>
                                            <p:strVal val="ppt_x"/>
                                          </p:val>
                                        </p:tav>
                                      </p:tavLst>
                                    </p:anim>
                                    <p:anim calcmode="lin" valueType="num">
                                      <p:cBhvr additive="base">
                                        <p:cTn id="73" dur="500"/>
                                        <p:tgtEl>
                                          <p:spTgt spid="247814"/>
                                        </p:tgtEl>
                                        <p:attrNameLst>
                                          <p:attrName>ppt_y</p:attrName>
                                        </p:attrNameLst>
                                      </p:cBhvr>
                                      <p:tavLst>
                                        <p:tav tm="0">
                                          <p:val>
                                            <p:strVal val="ppt_y"/>
                                          </p:val>
                                        </p:tav>
                                        <p:tav tm="100000">
                                          <p:val>
                                            <p:strVal val="1+ppt_h/2"/>
                                          </p:val>
                                        </p:tav>
                                      </p:tavLst>
                                    </p:anim>
                                    <p:set>
                                      <p:cBhvr>
                                        <p:cTn id="74" dur="1" fill="hold">
                                          <p:stCondLst>
                                            <p:cond delay="499"/>
                                          </p:stCondLst>
                                        </p:cTn>
                                        <p:tgtEl>
                                          <p:spTgt spid="247814"/>
                                        </p:tgtEl>
                                        <p:attrNameLst>
                                          <p:attrName>style.visibility</p:attrName>
                                        </p:attrNameLst>
                                      </p:cBhvr>
                                      <p:to>
                                        <p:strVal val="hidden"/>
                                      </p:to>
                                    </p:set>
                                  </p:childTnLst>
                                </p:cTn>
                              </p:par>
                            </p:childTnLst>
                          </p:cTn>
                        </p:par>
                        <p:par>
                          <p:cTn id="75" fill="hold" nodeType="afterGroup">
                            <p:stCondLst>
                              <p:cond delay="500"/>
                            </p:stCondLst>
                            <p:childTnLst>
                              <p:par>
                                <p:cTn id="76" presetID="3" presetClass="entr" presetSubtype="10" fill="hold" nodeType="afterEffect">
                                  <p:stCondLst>
                                    <p:cond delay="0"/>
                                  </p:stCondLst>
                                  <p:childTnLst>
                                    <p:set>
                                      <p:cBhvr>
                                        <p:cTn id="77" dur="1" fill="hold">
                                          <p:stCondLst>
                                            <p:cond delay="0"/>
                                          </p:stCondLst>
                                        </p:cTn>
                                        <p:tgtEl>
                                          <p:spTgt spid="247860"/>
                                        </p:tgtEl>
                                        <p:attrNameLst>
                                          <p:attrName>style.visibility</p:attrName>
                                        </p:attrNameLst>
                                      </p:cBhvr>
                                      <p:to>
                                        <p:strVal val="visible"/>
                                      </p:to>
                                    </p:set>
                                    <p:animEffect transition="in" filter="blinds(horizontal)">
                                      <p:cBhvr>
                                        <p:cTn id="78" dur="500"/>
                                        <p:tgtEl>
                                          <p:spTgt spid="247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2" grpId="0" autoUpdateAnimBg="0"/>
      <p:bldP spid="2478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Text Box 2">
            <a:extLst>
              <a:ext uri="{FF2B5EF4-FFF2-40B4-BE49-F238E27FC236}">
                <a16:creationId xmlns:a16="http://schemas.microsoft.com/office/drawing/2014/main" xmlns="" id="{3BF4D9ED-9211-4DC2-A8DE-E3F170B4FA2F}"/>
              </a:ext>
            </a:extLst>
          </p:cNvPr>
          <p:cNvSpPr txBox="1">
            <a:spLocks noChangeArrowheads="1"/>
          </p:cNvSpPr>
          <p:nvPr/>
        </p:nvSpPr>
        <p:spPr bwMode="auto">
          <a:xfrm>
            <a:off x="0" y="76200"/>
            <a:ext cx="86756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40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§2-5 </a:t>
            </a:r>
            <a:r>
              <a:rPr kumimoji="1" lang="zh-CN" altLang="en-US" sz="40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电压源、电流源的串联和并联 </a:t>
            </a:r>
            <a:endParaRPr kumimoji="1" lang="en-US" altLang="zh-CN" sz="40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42691" name="Text Box 3">
            <a:extLst>
              <a:ext uri="{FF2B5EF4-FFF2-40B4-BE49-F238E27FC236}">
                <a16:creationId xmlns:a16="http://schemas.microsoft.com/office/drawing/2014/main" xmlns="" id="{C4C67536-8929-49F7-80BC-064E4378F3AF}"/>
              </a:ext>
            </a:extLst>
          </p:cNvPr>
          <p:cNvSpPr txBox="1">
            <a:spLocks noChangeArrowheads="1"/>
          </p:cNvSpPr>
          <p:nvPr/>
        </p:nvSpPr>
        <p:spPr bwMode="auto">
          <a:xfrm>
            <a:off x="468313" y="936625"/>
            <a:ext cx="5551487" cy="57943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sz="32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理想电压源的串联和并联</a:t>
            </a:r>
          </a:p>
        </p:txBody>
      </p:sp>
      <p:sp>
        <p:nvSpPr>
          <p:cNvPr id="242692" name="Rectangle 4">
            <a:extLst>
              <a:ext uri="{FF2B5EF4-FFF2-40B4-BE49-F238E27FC236}">
                <a16:creationId xmlns:a16="http://schemas.microsoft.com/office/drawing/2014/main" xmlns="" id="{819613A0-9CD7-4C18-94DC-DC41FEB9C390}"/>
              </a:ext>
            </a:extLst>
          </p:cNvPr>
          <p:cNvSpPr>
            <a:spLocks noChangeArrowheads="1"/>
          </p:cNvSpPr>
          <p:nvPr/>
        </p:nvSpPr>
        <p:spPr bwMode="auto">
          <a:xfrm>
            <a:off x="304800" y="1655763"/>
            <a:ext cx="167481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800" b="1">
                <a:solidFill>
                  <a:srgbClr val="000000"/>
                </a:solidFill>
                <a:latin typeface="Arial" panose="020B0604020202020204" pitchFamily="34" charset="0"/>
                <a:ea typeface="宋体" panose="02010600030101010101" pitchFamily="2" charset="-122"/>
              </a:defRPr>
            </a:lvl1pPr>
            <a:lvl2pPr marL="800100" indent="-342900">
              <a:defRPr sz="2800" b="1">
                <a:solidFill>
                  <a:srgbClr val="000000"/>
                </a:solidFill>
                <a:latin typeface="Arial" panose="020B0604020202020204" pitchFamily="34" charset="0"/>
                <a:ea typeface="宋体" panose="02010600030101010101" pitchFamily="2" charset="-122"/>
              </a:defRPr>
            </a:lvl2pPr>
            <a:lvl3pPr marL="1257300" indent="-342900">
              <a:defRPr sz="2800" b="1">
                <a:solidFill>
                  <a:srgbClr val="000000"/>
                </a:solidFill>
                <a:latin typeface="Arial" panose="020B0604020202020204" pitchFamily="34" charset="0"/>
                <a:ea typeface="宋体" panose="02010600030101010101" pitchFamily="2" charset="-122"/>
              </a:defRPr>
            </a:lvl3pPr>
            <a:lvl4pPr marL="1714500" indent="-342900">
              <a:defRPr sz="2800" b="1">
                <a:solidFill>
                  <a:srgbClr val="000000"/>
                </a:solidFill>
                <a:latin typeface="Arial" panose="020B0604020202020204" pitchFamily="34" charset="0"/>
                <a:ea typeface="宋体" panose="02010600030101010101" pitchFamily="2" charset="-122"/>
              </a:defRPr>
            </a:lvl4pPr>
            <a:lvl5pPr marL="2171700" indent="-342900">
              <a:defRPr sz="2800" b="1">
                <a:solidFill>
                  <a:srgbClr val="000000"/>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buSzPct val="95000"/>
              <a:buFont typeface="Wingdings" panose="05000000000000000000" pitchFamily="2" charset="2"/>
              <a:buNone/>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）串联</a:t>
            </a:r>
          </a:p>
        </p:txBody>
      </p:sp>
      <p:graphicFrame>
        <p:nvGraphicFramePr>
          <p:cNvPr id="242693" name="Object 5">
            <a:extLst>
              <a:ext uri="{FF2B5EF4-FFF2-40B4-BE49-F238E27FC236}">
                <a16:creationId xmlns:a16="http://schemas.microsoft.com/office/drawing/2014/main" xmlns="" id="{B4B76AF3-7B0D-40C0-872F-1C4F0B8B0B61}"/>
              </a:ext>
            </a:extLst>
          </p:cNvPr>
          <p:cNvGraphicFramePr>
            <a:graphicFrameLocks noChangeAspect="1"/>
          </p:cNvGraphicFramePr>
          <p:nvPr/>
        </p:nvGraphicFramePr>
        <p:xfrm>
          <a:off x="2293938" y="1565275"/>
          <a:ext cx="3230562" cy="603250"/>
        </p:xfrm>
        <a:graphic>
          <a:graphicData uri="http://schemas.openxmlformats.org/presentationml/2006/ole">
            <mc:AlternateContent xmlns:mc="http://schemas.openxmlformats.org/markup-compatibility/2006">
              <mc:Choice xmlns:v="urn:schemas-microsoft-com:vml" Requires="v">
                <p:oleObj spid="_x0000_s42101" name="Equation" r:id="rId3" imgW="1276220" imgH="200230" progId="Equation.DSMT4">
                  <p:embed/>
                </p:oleObj>
              </mc:Choice>
              <mc:Fallback>
                <p:oleObj name="Equation" r:id="rId3" imgW="1276220" imgH="20023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3938" y="1565275"/>
                        <a:ext cx="3230562"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42694" name="Group 6">
            <a:extLst>
              <a:ext uri="{FF2B5EF4-FFF2-40B4-BE49-F238E27FC236}">
                <a16:creationId xmlns:a16="http://schemas.microsoft.com/office/drawing/2014/main" xmlns="" id="{C2F7EAF6-90F1-4961-AE89-DD18082D3B78}"/>
              </a:ext>
            </a:extLst>
          </p:cNvPr>
          <p:cNvGrpSpPr>
            <a:grpSpLocks/>
          </p:cNvGrpSpPr>
          <p:nvPr/>
        </p:nvGrpSpPr>
        <p:grpSpPr bwMode="auto">
          <a:xfrm>
            <a:off x="4067175" y="2887663"/>
            <a:ext cx="1801813" cy="641350"/>
            <a:chOff x="3334" y="2854"/>
            <a:chExt cx="1135" cy="404"/>
          </a:xfrm>
        </p:grpSpPr>
        <p:sp>
          <p:nvSpPr>
            <p:cNvPr id="42053" name="AutoShape 7">
              <a:extLst>
                <a:ext uri="{FF2B5EF4-FFF2-40B4-BE49-F238E27FC236}">
                  <a16:creationId xmlns:a16="http://schemas.microsoft.com/office/drawing/2014/main" xmlns="" id="{ED6E8697-3468-4635-9706-B6A7E940581D}"/>
                </a:ext>
              </a:extLst>
            </p:cNvPr>
            <p:cNvSpPr>
              <a:spLocks noChangeArrowheads="1"/>
            </p:cNvSpPr>
            <p:nvPr/>
          </p:nvSpPr>
          <p:spPr bwMode="auto">
            <a:xfrm>
              <a:off x="3460" y="2854"/>
              <a:ext cx="872" cy="122"/>
            </a:xfrm>
            <a:prstGeom prst="rightArrow">
              <a:avLst>
                <a:gd name="adj1" fmla="val 50000"/>
                <a:gd name="adj2" fmla="val 178689"/>
              </a:avLst>
            </a:prstGeom>
            <a:solidFill>
              <a:srgbClr val="3399FF"/>
            </a:solidFill>
            <a:ln w="12700">
              <a:solidFill>
                <a:srgbClr val="33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2054" name="Text Box 8">
              <a:extLst>
                <a:ext uri="{FF2B5EF4-FFF2-40B4-BE49-F238E27FC236}">
                  <a16:creationId xmlns:a16="http://schemas.microsoft.com/office/drawing/2014/main" xmlns="" id="{89B125B4-1844-4C25-9AC5-B38CF7301422}"/>
                </a:ext>
              </a:extLst>
            </p:cNvPr>
            <p:cNvSpPr txBox="1">
              <a:spLocks noChangeArrowheads="1"/>
            </p:cNvSpPr>
            <p:nvPr/>
          </p:nvSpPr>
          <p:spPr bwMode="auto">
            <a:xfrm>
              <a:off x="3334" y="2931"/>
              <a:ext cx="11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a:latin typeface="Times New Roman" panose="02020603050405020304" pitchFamily="18" charset="0"/>
                  <a:ea typeface="华文楷体" panose="02010600040101010101" pitchFamily="2" charset="-122"/>
                  <a:cs typeface="Times New Roman" panose="02020603050405020304" pitchFamily="18" charset="0"/>
                </a:rPr>
                <a:t>等效电路</a:t>
              </a:r>
            </a:p>
          </p:txBody>
        </p:sp>
      </p:grpSp>
      <p:sp>
        <p:nvSpPr>
          <p:cNvPr id="242697" name="AutoShape 9">
            <a:extLst>
              <a:ext uri="{FF2B5EF4-FFF2-40B4-BE49-F238E27FC236}">
                <a16:creationId xmlns:a16="http://schemas.microsoft.com/office/drawing/2014/main" xmlns="" id="{1682D16E-F04B-4F90-A013-3C2A1979D4FD}"/>
              </a:ext>
            </a:extLst>
          </p:cNvPr>
          <p:cNvSpPr>
            <a:spLocks noChangeArrowheads="1"/>
          </p:cNvSpPr>
          <p:nvPr/>
        </p:nvSpPr>
        <p:spPr bwMode="auto">
          <a:xfrm>
            <a:off x="5940425" y="936625"/>
            <a:ext cx="2735263" cy="576263"/>
          </a:xfrm>
          <a:prstGeom prst="wedgeRoundRectCallout">
            <a:avLst>
              <a:gd name="adj1" fmla="val -59403"/>
              <a:gd name="adj2" fmla="val 128236"/>
              <a:gd name="adj3" fmla="val 16667"/>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注意参考方向</a:t>
            </a:r>
          </a:p>
        </p:txBody>
      </p:sp>
      <p:sp>
        <p:nvSpPr>
          <p:cNvPr id="242704" name="Rectangle 16">
            <a:extLst>
              <a:ext uri="{FF2B5EF4-FFF2-40B4-BE49-F238E27FC236}">
                <a16:creationId xmlns:a16="http://schemas.microsoft.com/office/drawing/2014/main" xmlns="" id="{DCD2C120-4FBD-43BA-B53C-27FEDCE0E87C}"/>
              </a:ext>
            </a:extLst>
          </p:cNvPr>
          <p:cNvSpPr>
            <a:spLocks noChangeArrowheads="1"/>
          </p:cNvSpPr>
          <p:nvPr/>
        </p:nvSpPr>
        <p:spPr bwMode="auto">
          <a:xfrm>
            <a:off x="384175" y="3960813"/>
            <a:ext cx="197802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800" b="1">
                <a:solidFill>
                  <a:srgbClr val="000000"/>
                </a:solidFill>
                <a:latin typeface="Arial" panose="020B0604020202020204" pitchFamily="34" charset="0"/>
                <a:ea typeface="宋体" panose="02010600030101010101" pitchFamily="2" charset="-122"/>
              </a:defRPr>
            </a:lvl1pPr>
            <a:lvl2pPr marL="800100" indent="-342900">
              <a:defRPr sz="2800" b="1">
                <a:solidFill>
                  <a:srgbClr val="000000"/>
                </a:solidFill>
                <a:latin typeface="Arial" panose="020B0604020202020204" pitchFamily="34" charset="0"/>
                <a:ea typeface="宋体" panose="02010600030101010101" pitchFamily="2" charset="-122"/>
              </a:defRPr>
            </a:lvl2pPr>
            <a:lvl3pPr marL="1257300" indent="-342900">
              <a:defRPr sz="2800" b="1">
                <a:solidFill>
                  <a:srgbClr val="000000"/>
                </a:solidFill>
                <a:latin typeface="Arial" panose="020B0604020202020204" pitchFamily="34" charset="0"/>
                <a:ea typeface="宋体" panose="02010600030101010101" pitchFamily="2" charset="-122"/>
              </a:defRPr>
            </a:lvl3pPr>
            <a:lvl4pPr marL="1714500" indent="-342900">
              <a:defRPr sz="2800" b="1">
                <a:solidFill>
                  <a:srgbClr val="000000"/>
                </a:solidFill>
                <a:latin typeface="Arial" panose="020B0604020202020204" pitchFamily="34" charset="0"/>
                <a:ea typeface="宋体" panose="02010600030101010101" pitchFamily="2" charset="-122"/>
              </a:defRPr>
            </a:lvl4pPr>
            <a:lvl5pPr marL="2171700" indent="-342900">
              <a:defRPr sz="2800" b="1">
                <a:solidFill>
                  <a:srgbClr val="000000"/>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buSzPct val="95000"/>
              <a:buFont typeface="Wingdings" panose="05000000000000000000" pitchFamily="2" charset="2"/>
              <a:buNone/>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2</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）并联</a:t>
            </a:r>
          </a:p>
        </p:txBody>
      </p:sp>
      <p:graphicFrame>
        <p:nvGraphicFramePr>
          <p:cNvPr id="242705" name="Object 17">
            <a:extLst>
              <a:ext uri="{FF2B5EF4-FFF2-40B4-BE49-F238E27FC236}">
                <a16:creationId xmlns:a16="http://schemas.microsoft.com/office/drawing/2014/main" xmlns="" id="{2DC92AE6-B378-4578-B5E9-DCDC8B2B9A36}"/>
              </a:ext>
            </a:extLst>
          </p:cNvPr>
          <p:cNvGraphicFramePr>
            <a:graphicFrameLocks noChangeAspect="1"/>
          </p:cNvGraphicFramePr>
          <p:nvPr>
            <p:extLst>
              <p:ext uri="{D42A27DB-BD31-4B8C-83A1-F6EECF244321}">
                <p14:modId xmlns:p14="http://schemas.microsoft.com/office/powerpoint/2010/main" val="1250545582"/>
              </p:ext>
            </p:extLst>
          </p:nvPr>
        </p:nvGraphicFramePr>
        <p:xfrm>
          <a:off x="2224088" y="3956050"/>
          <a:ext cx="2851812" cy="685798"/>
        </p:xfrm>
        <a:graphic>
          <a:graphicData uri="http://schemas.openxmlformats.org/presentationml/2006/ole">
            <mc:AlternateContent xmlns:mc="http://schemas.openxmlformats.org/markup-compatibility/2006">
              <mc:Choice xmlns:v="urn:schemas-microsoft-com:vml" Requires="v">
                <p:oleObj spid="_x0000_s42102" name="Equation" r:id="rId5" imgW="866627" imgH="171626" progId="Equation.DSMT4">
                  <p:embed/>
                </p:oleObj>
              </mc:Choice>
              <mc:Fallback>
                <p:oleObj name="Equation" r:id="rId5" imgW="866627" imgH="171626" progId="Equation.DSMT4">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4088" y="3956050"/>
                        <a:ext cx="2851812" cy="685798"/>
                      </a:xfrm>
                      <a:prstGeom prst="rect">
                        <a:avLst/>
                      </a:prstGeom>
                      <a:noFill/>
                      <a:ln>
                        <a:noFill/>
                      </a:ln>
                      <a:effectLst/>
                      <a:extLst/>
                    </p:spPr>
                  </p:pic>
                </p:oleObj>
              </mc:Fallback>
            </mc:AlternateContent>
          </a:graphicData>
        </a:graphic>
      </p:graphicFrame>
      <p:sp>
        <p:nvSpPr>
          <p:cNvPr id="242706" name="Text Box 18">
            <a:extLst>
              <a:ext uri="{FF2B5EF4-FFF2-40B4-BE49-F238E27FC236}">
                <a16:creationId xmlns:a16="http://schemas.microsoft.com/office/drawing/2014/main" xmlns="" id="{722CBFDE-4F30-4F4F-AF72-9A66F1D1C4AC}"/>
              </a:ext>
            </a:extLst>
          </p:cNvPr>
          <p:cNvSpPr txBox="1">
            <a:spLocks noChangeArrowheads="1"/>
          </p:cNvSpPr>
          <p:nvPr/>
        </p:nvSpPr>
        <p:spPr bwMode="auto">
          <a:xfrm>
            <a:off x="741363" y="4584700"/>
            <a:ext cx="5040312" cy="16303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数值和参考方向相同的理想电压源才能并联</a:t>
            </a:r>
            <a:r>
              <a:rPr kumimoji="1" lang="en-US" altLang="zh-CN">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电源中的电流不确定。</a:t>
            </a:r>
          </a:p>
        </p:txBody>
      </p:sp>
      <p:grpSp>
        <p:nvGrpSpPr>
          <p:cNvPr id="242707" name="Group 19">
            <a:extLst>
              <a:ext uri="{FF2B5EF4-FFF2-40B4-BE49-F238E27FC236}">
                <a16:creationId xmlns:a16="http://schemas.microsoft.com/office/drawing/2014/main" xmlns="" id="{5BBE11B0-5A53-4581-8529-B042EB0505D8}"/>
              </a:ext>
            </a:extLst>
          </p:cNvPr>
          <p:cNvGrpSpPr>
            <a:grpSpLocks/>
          </p:cNvGrpSpPr>
          <p:nvPr/>
        </p:nvGrpSpPr>
        <p:grpSpPr bwMode="auto">
          <a:xfrm>
            <a:off x="-9525" y="4408488"/>
            <a:ext cx="1644650" cy="850900"/>
            <a:chOff x="385" y="3022"/>
            <a:chExt cx="1036" cy="536"/>
          </a:xfrm>
        </p:grpSpPr>
        <p:pic>
          <p:nvPicPr>
            <p:cNvPr id="42051" name="Picture 20" descr="123">
              <a:extLst>
                <a:ext uri="{FF2B5EF4-FFF2-40B4-BE49-F238E27FC236}">
                  <a16:creationId xmlns:a16="http://schemas.microsoft.com/office/drawing/2014/main" xmlns="" id="{BE6C109F-D01E-4920-A250-97D2F00566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52" name="Text Box 21">
              <a:extLst>
                <a:ext uri="{FF2B5EF4-FFF2-40B4-BE49-F238E27FC236}">
                  <a16:creationId xmlns:a16="http://schemas.microsoft.com/office/drawing/2014/main" xmlns="" id="{2FE60184-1BAC-4231-B6BE-47357831CBA5}"/>
                </a:ext>
              </a:extLst>
            </p:cNvPr>
            <p:cNvSpPr txBox="1">
              <a:spLocks noChangeArrowheads="1"/>
            </p:cNvSpPr>
            <p:nvPr/>
          </p:nvSpPr>
          <p:spPr bwMode="auto">
            <a:xfrm>
              <a:off x="793" y="3125"/>
              <a:ext cx="6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zh-CN" altLang="en-US" sz="32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注意</a:t>
              </a:r>
            </a:p>
          </p:txBody>
        </p:sp>
      </p:grpSp>
      <p:grpSp>
        <p:nvGrpSpPr>
          <p:cNvPr id="242710" name="Group 22">
            <a:extLst>
              <a:ext uri="{FF2B5EF4-FFF2-40B4-BE49-F238E27FC236}">
                <a16:creationId xmlns:a16="http://schemas.microsoft.com/office/drawing/2014/main" xmlns="" id="{EC63FF47-1DA2-44FF-B500-A99D746C6811}"/>
              </a:ext>
            </a:extLst>
          </p:cNvPr>
          <p:cNvGrpSpPr>
            <a:grpSpLocks/>
          </p:cNvGrpSpPr>
          <p:nvPr/>
        </p:nvGrpSpPr>
        <p:grpSpPr bwMode="auto">
          <a:xfrm>
            <a:off x="755650" y="2144713"/>
            <a:ext cx="3024188" cy="1674812"/>
            <a:chOff x="476" y="1525"/>
            <a:chExt cx="1905" cy="1055"/>
          </a:xfrm>
        </p:grpSpPr>
        <p:sp>
          <p:nvSpPr>
            <p:cNvPr id="42033" name="Oval 23">
              <a:extLst>
                <a:ext uri="{FF2B5EF4-FFF2-40B4-BE49-F238E27FC236}">
                  <a16:creationId xmlns:a16="http://schemas.microsoft.com/office/drawing/2014/main" xmlns="" id="{498B2ABE-0DCA-4D56-A937-071D6C75C128}"/>
                </a:ext>
              </a:extLst>
            </p:cNvPr>
            <p:cNvSpPr>
              <a:spLocks noChangeArrowheads="1"/>
            </p:cNvSpPr>
            <p:nvPr/>
          </p:nvSpPr>
          <p:spPr bwMode="auto">
            <a:xfrm>
              <a:off x="1701" y="1888"/>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2034" name="Oval 24">
              <a:extLst>
                <a:ext uri="{FF2B5EF4-FFF2-40B4-BE49-F238E27FC236}">
                  <a16:creationId xmlns:a16="http://schemas.microsoft.com/office/drawing/2014/main" xmlns="" id="{E694922E-71C7-4928-9405-89FFF2841D61}"/>
                </a:ext>
              </a:extLst>
            </p:cNvPr>
            <p:cNvSpPr>
              <a:spLocks noChangeArrowheads="1"/>
            </p:cNvSpPr>
            <p:nvPr/>
          </p:nvSpPr>
          <p:spPr bwMode="auto">
            <a:xfrm>
              <a:off x="839" y="1888"/>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2035" name="Text Box 25">
              <a:extLst>
                <a:ext uri="{FF2B5EF4-FFF2-40B4-BE49-F238E27FC236}">
                  <a16:creationId xmlns:a16="http://schemas.microsoft.com/office/drawing/2014/main" xmlns="" id="{5E473E17-6270-44EC-9521-E30C738E13F1}"/>
                </a:ext>
              </a:extLst>
            </p:cNvPr>
            <p:cNvSpPr txBox="1">
              <a:spLocks noChangeArrowheads="1"/>
            </p:cNvSpPr>
            <p:nvPr/>
          </p:nvSpPr>
          <p:spPr bwMode="auto">
            <a:xfrm>
              <a:off x="1701" y="1525"/>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S2</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2036" name="Text Box 26">
              <a:extLst>
                <a:ext uri="{FF2B5EF4-FFF2-40B4-BE49-F238E27FC236}">
                  <a16:creationId xmlns:a16="http://schemas.microsoft.com/office/drawing/2014/main" xmlns="" id="{8023F9B5-ADAE-43DC-96AC-488CB76CBC65}"/>
                </a:ext>
              </a:extLst>
            </p:cNvPr>
            <p:cNvSpPr txBox="1">
              <a:spLocks noChangeArrowheads="1"/>
            </p:cNvSpPr>
            <p:nvPr/>
          </p:nvSpPr>
          <p:spPr bwMode="auto">
            <a:xfrm>
              <a:off x="1473" y="1787"/>
              <a:ext cx="246"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42037" name="Text Box 27">
              <a:extLst>
                <a:ext uri="{FF2B5EF4-FFF2-40B4-BE49-F238E27FC236}">
                  <a16:creationId xmlns:a16="http://schemas.microsoft.com/office/drawing/2014/main" xmlns="" id="{BC08574F-854A-47A9-B018-F508C6F7B019}"/>
                </a:ext>
              </a:extLst>
            </p:cNvPr>
            <p:cNvSpPr txBox="1">
              <a:spLocks noChangeArrowheads="1"/>
            </p:cNvSpPr>
            <p:nvPr/>
          </p:nvSpPr>
          <p:spPr bwMode="auto">
            <a:xfrm>
              <a:off x="2109" y="1661"/>
              <a:ext cx="212"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42038" name="Text Box 28">
              <a:extLst>
                <a:ext uri="{FF2B5EF4-FFF2-40B4-BE49-F238E27FC236}">
                  <a16:creationId xmlns:a16="http://schemas.microsoft.com/office/drawing/2014/main" xmlns="" id="{FC16E804-F749-42BE-BBC0-FEC97DF33F7F}"/>
                </a:ext>
              </a:extLst>
            </p:cNvPr>
            <p:cNvSpPr txBox="1">
              <a:spLocks noChangeArrowheads="1"/>
            </p:cNvSpPr>
            <p:nvPr/>
          </p:nvSpPr>
          <p:spPr bwMode="auto">
            <a:xfrm>
              <a:off x="566" y="1751"/>
              <a:ext cx="246"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42039" name="Text Box 29">
              <a:extLst>
                <a:ext uri="{FF2B5EF4-FFF2-40B4-BE49-F238E27FC236}">
                  <a16:creationId xmlns:a16="http://schemas.microsoft.com/office/drawing/2014/main" xmlns="" id="{9F6448E8-559A-4589-A3E8-FF6980F749E8}"/>
                </a:ext>
              </a:extLst>
            </p:cNvPr>
            <p:cNvSpPr txBox="1">
              <a:spLocks noChangeArrowheads="1"/>
            </p:cNvSpPr>
            <p:nvPr/>
          </p:nvSpPr>
          <p:spPr bwMode="auto">
            <a:xfrm>
              <a:off x="1202" y="1659"/>
              <a:ext cx="212"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42040" name="Line 30">
              <a:extLst>
                <a:ext uri="{FF2B5EF4-FFF2-40B4-BE49-F238E27FC236}">
                  <a16:creationId xmlns:a16="http://schemas.microsoft.com/office/drawing/2014/main" xmlns="" id="{307C8363-A705-4ABF-B01B-877EF5A3580A}"/>
                </a:ext>
              </a:extLst>
            </p:cNvPr>
            <p:cNvSpPr>
              <a:spLocks noChangeShapeType="1"/>
            </p:cNvSpPr>
            <p:nvPr/>
          </p:nvSpPr>
          <p:spPr bwMode="auto">
            <a:xfrm>
              <a:off x="1610" y="2070"/>
              <a:ext cx="72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41" name="Line 31">
              <a:extLst>
                <a:ext uri="{FF2B5EF4-FFF2-40B4-BE49-F238E27FC236}">
                  <a16:creationId xmlns:a16="http://schemas.microsoft.com/office/drawing/2014/main" xmlns="" id="{61CEDA44-FE32-46D3-B890-4B703C6FD6FB}"/>
                </a:ext>
              </a:extLst>
            </p:cNvPr>
            <p:cNvSpPr>
              <a:spLocks noChangeShapeType="1"/>
            </p:cNvSpPr>
            <p:nvPr/>
          </p:nvSpPr>
          <p:spPr bwMode="auto">
            <a:xfrm>
              <a:off x="522" y="2070"/>
              <a:ext cx="0" cy="36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42" name="Text Box 32">
              <a:extLst>
                <a:ext uri="{FF2B5EF4-FFF2-40B4-BE49-F238E27FC236}">
                  <a16:creationId xmlns:a16="http://schemas.microsoft.com/office/drawing/2014/main" xmlns="" id="{6C09B50A-AF4F-4D53-B7B0-DEF9506AE9AF}"/>
                </a:ext>
              </a:extLst>
            </p:cNvPr>
            <p:cNvSpPr txBox="1">
              <a:spLocks noChangeArrowheads="1"/>
            </p:cNvSpPr>
            <p:nvPr/>
          </p:nvSpPr>
          <p:spPr bwMode="auto">
            <a:xfrm>
              <a:off x="794" y="1525"/>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S1</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2043" name="Line 33">
              <a:extLst>
                <a:ext uri="{FF2B5EF4-FFF2-40B4-BE49-F238E27FC236}">
                  <a16:creationId xmlns:a16="http://schemas.microsoft.com/office/drawing/2014/main" xmlns="" id="{3A38A1AF-E908-4E25-A62A-A940D7B56D40}"/>
                </a:ext>
              </a:extLst>
            </p:cNvPr>
            <p:cNvSpPr>
              <a:spLocks noChangeShapeType="1"/>
            </p:cNvSpPr>
            <p:nvPr/>
          </p:nvSpPr>
          <p:spPr bwMode="auto">
            <a:xfrm flipH="1" flipV="1">
              <a:off x="521" y="2070"/>
              <a:ext cx="72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44" name="Line 34">
              <a:extLst>
                <a:ext uri="{FF2B5EF4-FFF2-40B4-BE49-F238E27FC236}">
                  <a16:creationId xmlns:a16="http://schemas.microsoft.com/office/drawing/2014/main" xmlns="" id="{01B31EB1-1804-4B30-B819-9D8C641D11C3}"/>
                </a:ext>
              </a:extLst>
            </p:cNvPr>
            <p:cNvSpPr>
              <a:spLocks noChangeShapeType="1"/>
            </p:cNvSpPr>
            <p:nvPr/>
          </p:nvSpPr>
          <p:spPr bwMode="auto">
            <a:xfrm flipH="1" flipV="1">
              <a:off x="1202" y="2070"/>
              <a:ext cx="363" cy="0"/>
            </a:xfrm>
            <a:prstGeom prst="line">
              <a:avLst/>
            </a:prstGeom>
            <a:noFill/>
            <a:ln w="2857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45" name="Text Box 35">
              <a:extLst>
                <a:ext uri="{FF2B5EF4-FFF2-40B4-BE49-F238E27FC236}">
                  <a16:creationId xmlns:a16="http://schemas.microsoft.com/office/drawing/2014/main" xmlns="" id="{821D970C-4F80-4F7A-AD75-FDB96AD498A1}"/>
                </a:ext>
              </a:extLst>
            </p:cNvPr>
            <p:cNvSpPr txBox="1">
              <a:spLocks noChangeArrowheads="1"/>
            </p:cNvSpPr>
            <p:nvPr/>
          </p:nvSpPr>
          <p:spPr bwMode="auto">
            <a:xfrm>
              <a:off x="611" y="2250"/>
              <a:ext cx="246"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42046" name="Text Box 36">
              <a:extLst>
                <a:ext uri="{FF2B5EF4-FFF2-40B4-BE49-F238E27FC236}">
                  <a16:creationId xmlns:a16="http://schemas.microsoft.com/office/drawing/2014/main" xmlns="" id="{C20AB3F0-9503-4612-8F1D-24741CD2FB89}"/>
                </a:ext>
              </a:extLst>
            </p:cNvPr>
            <p:cNvSpPr txBox="1">
              <a:spLocks noChangeArrowheads="1"/>
            </p:cNvSpPr>
            <p:nvPr/>
          </p:nvSpPr>
          <p:spPr bwMode="auto">
            <a:xfrm>
              <a:off x="2064" y="2160"/>
              <a:ext cx="212"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42047" name="Text Box 37">
              <a:extLst>
                <a:ext uri="{FF2B5EF4-FFF2-40B4-BE49-F238E27FC236}">
                  <a16:creationId xmlns:a16="http://schemas.microsoft.com/office/drawing/2014/main" xmlns="" id="{1CFD075B-EA74-4722-BEA2-5DA83959B085}"/>
                </a:ext>
              </a:extLst>
            </p:cNvPr>
            <p:cNvSpPr txBox="1">
              <a:spLocks noChangeArrowheads="1"/>
            </p:cNvSpPr>
            <p:nvPr/>
          </p:nvSpPr>
          <p:spPr bwMode="auto">
            <a:xfrm>
              <a:off x="1292" y="2251"/>
              <a:ext cx="3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2048" name="Line 38">
              <a:extLst>
                <a:ext uri="{FF2B5EF4-FFF2-40B4-BE49-F238E27FC236}">
                  <a16:creationId xmlns:a16="http://schemas.microsoft.com/office/drawing/2014/main" xmlns="" id="{52FC3384-CB1C-4CF9-8E67-40E3E2D91639}"/>
                </a:ext>
              </a:extLst>
            </p:cNvPr>
            <p:cNvSpPr>
              <a:spLocks noChangeShapeType="1"/>
            </p:cNvSpPr>
            <p:nvPr/>
          </p:nvSpPr>
          <p:spPr bwMode="auto">
            <a:xfrm>
              <a:off x="2336" y="2070"/>
              <a:ext cx="0" cy="36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49" name="Oval 39">
              <a:extLst>
                <a:ext uri="{FF2B5EF4-FFF2-40B4-BE49-F238E27FC236}">
                  <a16:creationId xmlns:a16="http://schemas.microsoft.com/office/drawing/2014/main" xmlns="" id="{826C574C-07AA-427D-ADEF-CC4FDB53E61B}"/>
                </a:ext>
              </a:extLst>
            </p:cNvPr>
            <p:cNvSpPr>
              <a:spLocks noChangeArrowheads="1"/>
            </p:cNvSpPr>
            <p:nvPr/>
          </p:nvSpPr>
          <p:spPr bwMode="auto">
            <a:xfrm>
              <a:off x="476" y="2432"/>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2050" name="Oval 40">
              <a:extLst>
                <a:ext uri="{FF2B5EF4-FFF2-40B4-BE49-F238E27FC236}">
                  <a16:creationId xmlns:a16="http://schemas.microsoft.com/office/drawing/2014/main" xmlns="" id="{CD937B7E-14AC-47C3-ADAA-9DC488C1F18F}"/>
                </a:ext>
              </a:extLst>
            </p:cNvPr>
            <p:cNvSpPr>
              <a:spLocks noChangeArrowheads="1"/>
            </p:cNvSpPr>
            <p:nvPr/>
          </p:nvSpPr>
          <p:spPr bwMode="auto">
            <a:xfrm>
              <a:off x="2290" y="2432"/>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42729" name="Group 41">
            <a:extLst>
              <a:ext uri="{FF2B5EF4-FFF2-40B4-BE49-F238E27FC236}">
                <a16:creationId xmlns:a16="http://schemas.microsoft.com/office/drawing/2014/main" xmlns="" id="{DEB4322B-BD75-4E00-AE3C-8E37B2B48AFE}"/>
              </a:ext>
            </a:extLst>
          </p:cNvPr>
          <p:cNvGrpSpPr>
            <a:grpSpLocks/>
          </p:cNvGrpSpPr>
          <p:nvPr/>
        </p:nvGrpSpPr>
        <p:grpSpPr bwMode="auto">
          <a:xfrm>
            <a:off x="6300788" y="1873250"/>
            <a:ext cx="1944687" cy="1455738"/>
            <a:chOff x="2562" y="1933"/>
            <a:chExt cx="1225" cy="917"/>
          </a:xfrm>
        </p:grpSpPr>
        <p:sp>
          <p:nvSpPr>
            <p:cNvPr id="42024" name="Oval 42">
              <a:extLst>
                <a:ext uri="{FF2B5EF4-FFF2-40B4-BE49-F238E27FC236}">
                  <a16:creationId xmlns:a16="http://schemas.microsoft.com/office/drawing/2014/main" xmlns="" id="{27C9AF1E-4795-4A95-8AF7-CBAC86A7E55C}"/>
                </a:ext>
              </a:extLst>
            </p:cNvPr>
            <p:cNvSpPr>
              <a:spLocks noChangeArrowheads="1"/>
            </p:cNvSpPr>
            <p:nvPr/>
          </p:nvSpPr>
          <p:spPr bwMode="auto">
            <a:xfrm>
              <a:off x="2562" y="2750"/>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2025" name="Oval 43">
              <a:extLst>
                <a:ext uri="{FF2B5EF4-FFF2-40B4-BE49-F238E27FC236}">
                  <a16:creationId xmlns:a16="http://schemas.microsoft.com/office/drawing/2014/main" xmlns="" id="{E92B6C66-33C7-44DB-BF61-6F8522ABB585}"/>
                </a:ext>
              </a:extLst>
            </p:cNvPr>
            <p:cNvSpPr>
              <a:spLocks noChangeArrowheads="1"/>
            </p:cNvSpPr>
            <p:nvPr/>
          </p:nvSpPr>
          <p:spPr bwMode="auto">
            <a:xfrm>
              <a:off x="3696" y="2750"/>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2026" name="Oval 44">
              <a:extLst>
                <a:ext uri="{FF2B5EF4-FFF2-40B4-BE49-F238E27FC236}">
                  <a16:creationId xmlns:a16="http://schemas.microsoft.com/office/drawing/2014/main" xmlns="" id="{C7196BDC-1138-4256-BFF7-DB82C831B03B}"/>
                </a:ext>
              </a:extLst>
            </p:cNvPr>
            <p:cNvSpPr>
              <a:spLocks noChangeArrowheads="1"/>
            </p:cNvSpPr>
            <p:nvPr/>
          </p:nvSpPr>
          <p:spPr bwMode="auto">
            <a:xfrm>
              <a:off x="2925" y="2206"/>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2027" name="Line 45">
              <a:extLst>
                <a:ext uri="{FF2B5EF4-FFF2-40B4-BE49-F238E27FC236}">
                  <a16:creationId xmlns:a16="http://schemas.microsoft.com/office/drawing/2014/main" xmlns="" id="{CAC6FE3D-EFDA-402E-B17E-0C58A687A312}"/>
                </a:ext>
              </a:extLst>
            </p:cNvPr>
            <p:cNvSpPr>
              <a:spLocks noChangeShapeType="1"/>
            </p:cNvSpPr>
            <p:nvPr/>
          </p:nvSpPr>
          <p:spPr bwMode="auto">
            <a:xfrm>
              <a:off x="2608" y="2388"/>
              <a:ext cx="0" cy="36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8" name="Line 46">
              <a:extLst>
                <a:ext uri="{FF2B5EF4-FFF2-40B4-BE49-F238E27FC236}">
                  <a16:creationId xmlns:a16="http://schemas.microsoft.com/office/drawing/2014/main" xmlns="" id="{6898711E-E2EC-423D-B9F8-92CD2CE59402}"/>
                </a:ext>
              </a:extLst>
            </p:cNvPr>
            <p:cNvSpPr>
              <a:spLocks noChangeShapeType="1"/>
            </p:cNvSpPr>
            <p:nvPr/>
          </p:nvSpPr>
          <p:spPr bwMode="auto">
            <a:xfrm flipH="1">
              <a:off x="2607" y="2387"/>
              <a:ext cx="1134"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9" name="Text Box 47">
              <a:extLst>
                <a:ext uri="{FF2B5EF4-FFF2-40B4-BE49-F238E27FC236}">
                  <a16:creationId xmlns:a16="http://schemas.microsoft.com/office/drawing/2014/main" xmlns="" id="{C404E7BB-7881-46DA-8DFC-87EC5744AEB6}"/>
                </a:ext>
              </a:extLst>
            </p:cNvPr>
            <p:cNvSpPr txBox="1">
              <a:spLocks noChangeArrowheads="1"/>
            </p:cNvSpPr>
            <p:nvPr/>
          </p:nvSpPr>
          <p:spPr bwMode="auto">
            <a:xfrm>
              <a:off x="2652" y="2068"/>
              <a:ext cx="246"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42030" name="Text Box 48">
              <a:extLst>
                <a:ext uri="{FF2B5EF4-FFF2-40B4-BE49-F238E27FC236}">
                  <a16:creationId xmlns:a16="http://schemas.microsoft.com/office/drawing/2014/main" xmlns="" id="{5A876C78-A11D-459F-A169-61DBFB79AD6F}"/>
                </a:ext>
              </a:extLst>
            </p:cNvPr>
            <p:cNvSpPr txBox="1">
              <a:spLocks noChangeArrowheads="1"/>
            </p:cNvSpPr>
            <p:nvPr/>
          </p:nvSpPr>
          <p:spPr bwMode="auto">
            <a:xfrm>
              <a:off x="3288" y="1933"/>
              <a:ext cx="212"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42031" name="Text Box 49">
              <a:extLst>
                <a:ext uri="{FF2B5EF4-FFF2-40B4-BE49-F238E27FC236}">
                  <a16:creationId xmlns:a16="http://schemas.microsoft.com/office/drawing/2014/main" xmlns="" id="{FA850B5B-65B5-4F51-A3D6-CBD079DE5780}"/>
                </a:ext>
              </a:extLst>
            </p:cNvPr>
            <p:cNvSpPr txBox="1">
              <a:spLocks noChangeArrowheads="1"/>
            </p:cNvSpPr>
            <p:nvPr/>
          </p:nvSpPr>
          <p:spPr bwMode="auto">
            <a:xfrm>
              <a:off x="3016" y="2523"/>
              <a:ext cx="3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2032" name="Line 50">
              <a:extLst>
                <a:ext uri="{FF2B5EF4-FFF2-40B4-BE49-F238E27FC236}">
                  <a16:creationId xmlns:a16="http://schemas.microsoft.com/office/drawing/2014/main" xmlns="" id="{BDF16B80-86A8-4AC5-8913-58544E262DB5}"/>
                </a:ext>
              </a:extLst>
            </p:cNvPr>
            <p:cNvSpPr>
              <a:spLocks noChangeShapeType="1"/>
            </p:cNvSpPr>
            <p:nvPr/>
          </p:nvSpPr>
          <p:spPr bwMode="auto">
            <a:xfrm>
              <a:off x="3741" y="2388"/>
              <a:ext cx="0" cy="36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2739" name="Group 51">
            <a:extLst>
              <a:ext uri="{FF2B5EF4-FFF2-40B4-BE49-F238E27FC236}">
                <a16:creationId xmlns:a16="http://schemas.microsoft.com/office/drawing/2014/main" xmlns="" id="{C7CD9929-B662-45FA-A0DD-97217E648D49}"/>
              </a:ext>
            </a:extLst>
          </p:cNvPr>
          <p:cNvGrpSpPr>
            <a:grpSpLocks/>
          </p:cNvGrpSpPr>
          <p:nvPr/>
        </p:nvGrpSpPr>
        <p:grpSpPr bwMode="auto">
          <a:xfrm>
            <a:off x="5551488" y="4176713"/>
            <a:ext cx="3052762" cy="1873250"/>
            <a:chOff x="3497" y="2795"/>
            <a:chExt cx="1923" cy="1180"/>
          </a:xfrm>
        </p:grpSpPr>
        <p:sp>
          <p:nvSpPr>
            <p:cNvPr id="42005" name="Oval 52">
              <a:extLst>
                <a:ext uri="{FF2B5EF4-FFF2-40B4-BE49-F238E27FC236}">
                  <a16:creationId xmlns:a16="http://schemas.microsoft.com/office/drawing/2014/main" xmlns="" id="{D63D25DA-8B9A-411D-966F-2E35D38B96B9}"/>
                </a:ext>
              </a:extLst>
            </p:cNvPr>
            <p:cNvSpPr>
              <a:spLocks noChangeArrowheads="1"/>
            </p:cNvSpPr>
            <p:nvPr/>
          </p:nvSpPr>
          <p:spPr bwMode="auto">
            <a:xfrm>
              <a:off x="4561" y="3315"/>
              <a:ext cx="350" cy="338"/>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2006" name="Oval 53">
              <a:extLst>
                <a:ext uri="{FF2B5EF4-FFF2-40B4-BE49-F238E27FC236}">
                  <a16:creationId xmlns:a16="http://schemas.microsoft.com/office/drawing/2014/main" xmlns="" id="{BFBBD0EB-93C0-427E-BA33-0A8217C782E8}"/>
                </a:ext>
              </a:extLst>
            </p:cNvPr>
            <p:cNvSpPr>
              <a:spLocks noChangeArrowheads="1"/>
            </p:cNvSpPr>
            <p:nvPr/>
          </p:nvSpPr>
          <p:spPr bwMode="auto">
            <a:xfrm>
              <a:off x="3863" y="3315"/>
              <a:ext cx="349" cy="338"/>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2007" name="Text Box 54">
              <a:extLst>
                <a:ext uri="{FF2B5EF4-FFF2-40B4-BE49-F238E27FC236}">
                  <a16:creationId xmlns:a16="http://schemas.microsoft.com/office/drawing/2014/main" xmlns="" id="{96A5BEEB-AE81-46C7-B779-42A1F54F0A21}"/>
                </a:ext>
              </a:extLst>
            </p:cNvPr>
            <p:cNvSpPr txBox="1">
              <a:spLocks noChangeArrowheads="1"/>
            </p:cNvSpPr>
            <p:nvPr/>
          </p:nvSpPr>
          <p:spPr bwMode="auto">
            <a:xfrm>
              <a:off x="3497" y="3249"/>
              <a:ext cx="4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S1</a:t>
              </a:r>
            </a:p>
          </p:txBody>
        </p:sp>
        <p:sp>
          <p:nvSpPr>
            <p:cNvPr id="42008" name="Text Box 55">
              <a:extLst>
                <a:ext uri="{FF2B5EF4-FFF2-40B4-BE49-F238E27FC236}">
                  <a16:creationId xmlns:a16="http://schemas.microsoft.com/office/drawing/2014/main" xmlns="" id="{31B171A3-D19A-485C-8AAC-CCB1764DB38D}"/>
                </a:ext>
              </a:extLst>
            </p:cNvPr>
            <p:cNvSpPr txBox="1">
              <a:spLocks noChangeArrowheads="1"/>
            </p:cNvSpPr>
            <p:nvPr/>
          </p:nvSpPr>
          <p:spPr bwMode="auto">
            <a:xfrm>
              <a:off x="3768" y="3007"/>
              <a:ext cx="246"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42009" name="Text Box 56">
              <a:extLst>
                <a:ext uri="{FF2B5EF4-FFF2-40B4-BE49-F238E27FC236}">
                  <a16:creationId xmlns:a16="http://schemas.microsoft.com/office/drawing/2014/main" xmlns="" id="{6262AD60-820C-4CA6-A922-E7A9C2B08FE1}"/>
                </a:ext>
              </a:extLst>
            </p:cNvPr>
            <p:cNvSpPr txBox="1">
              <a:spLocks noChangeArrowheads="1"/>
            </p:cNvSpPr>
            <p:nvPr/>
          </p:nvSpPr>
          <p:spPr bwMode="auto">
            <a:xfrm>
              <a:off x="3775" y="3598"/>
              <a:ext cx="204"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42010" name="Text Box 57">
              <a:extLst>
                <a:ext uri="{FF2B5EF4-FFF2-40B4-BE49-F238E27FC236}">
                  <a16:creationId xmlns:a16="http://schemas.microsoft.com/office/drawing/2014/main" xmlns="" id="{062664F4-F249-4E9B-BAB5-ACFE1E8B674E}"/>
                </a:ext>
              </a:extLst>
            </p:cNvPr>
            <p:cNvSpPr txBox="1">
              <a:spLocks noChangeArrowheads="1"/>
            </p:cNvSpPr>
            <p:nvPr/>
          </p:nvSpPr>
          <p:spPr bwMode="auto">
            <a:xfrm>
              <a:off x="4467" y="3007"/>
              <a:ext cx="246"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42011" name="Text Box 58">
              <a:extLst>
                <a:ext uri="{FF2B5EF4-FFF2-40B4-BE49-F238E27FC236}">
                  <a16:creationId xmlns:a16="http://schemas.microsoft.com/office/drawing/2014/main" xmlns="" id="{12CDA75C-D7A3-47F0-B59B-29131823AA69}"/>
                </a:ext>
              </a:extLst>
            </p:cNvPr>
            <p:cNvSpPr txBox="1">
              <a:spLocks noChangeArrowheads="1"/>
            </p:cNvSpPr>
            <p:nvPr/>
          </p:nvSpPr>
          <p:spPr bwMode="auto">
            <a:xfrm>
              <a:off x="4517" y="3598"/>
              <a:ext cx="204"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42012" name="Line 59">
              <a:extLst>
                <a:ext uri="{FF2B5EF4-FFF2-40B4-BE49-F238E27FC236}">
                  <a16:creationId xmlns:a16="http://schemas.microsoft.com/office/drawing/2014/main" xmlns="" id="{21FFCF86-7EF2-489B-9E08-449EFE04B8ED}"/>
                </a:ext>
              </a:extLst>
            </p:cNvPr>
            <p:cNvSpPr>
              <a:spLocks noChangeShapeType="1"/>
            </p:cNvSpPr>
            <p:nvPr/>
          </p:nvSpPr>
          <p:spPr bwMode="auto">
            <a:xfrm>
              <a:off x="4037" y="3063"/>
              <a:ext cx="0" cy="88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3" name="Line 60">
              <a:extLst>
                <a:ext uri="{FF2B5EF4-FFF2-40B4-BE49-F238E27FC236}">
                  <a16:creationId xmlns:a16="http://schemas.microsoft.com/office/drawing/2014/main" xmlns="" id="{059BA15B-19B8-4439-BA42-63D82055F8E2}"/>
                </a:ext>
              </a:extLst>
            </p:cNvPr>
            <p:cNvSpPr>
              <a:spLocks noChangeShapeType="1"/>
            </p:cNvSpPr>
            <p:nvPr/>
          </p:nvSpPr>
          <p:spPr bwMode="auto">
            <a:xfrm>
              <a:off x="4736" y="3063"/>
              <a:ext cx="0" cy="884"/>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4" name="Line 61">
              <a:extLst>
                <a:ext uri="{FF2B5EF4-FFF2-40B4-BE49-F238E27FC236}">
                  <a16:creationId xmlns:a16="http://schemas.microsoft.com/office/drawing/2014/main" xmlns="" id="{F41E1EDE-CF6F-43AD-946F-87B40964C133}"/>
                </a:ext>
              </a:extLst>
            </p:cNvPr>
            <p:cNvSpPr>
              <a:spLocks noChangeShapeType="1"/>
            </p:cNvSpPr>
            <p:nvPr/>
          </p:nvSpPr>
          <p:spPr bwMode="auto">
            <a:xfrm>
              <a:off x="4037" y="3063"/>
              <a:ext cx="1201" cy="0"/>
            </a:xfrm>
            <a:prstGeom prst="line">
              <a:avLst/>
            </a:prstGeom>
            <a:noFill/>
            <a:ln w="2857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5" name="Line 62">
              <a:extLst>
                <a:ext uri="{FF2B5EF4-FFF2-40B4-BE49-F238E27FC236}">
                  <a16:creationId xmlns:a16="http://schemas.microsoft.com/office/drawing/2014/main" xmlns="" id="{3D3EB351-883D-4E76-89E2-BC5BCFCFEEA0}"/>
                </a:ext>
              </a:extLst>
            </p:cNvPr>
            <p:cNvSpPr>
              <a:spLocks noChangeShapeType="1"/>
            </p:cNvSpPr>
            <p:nvPr/>
          </p:nvSpPr>
          <p:spPr bwMode="auto">
            <a:xfrm>
              <a:off x="4037" y="3947"/>
              <a:ext cx="120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6" name="Text Box 63">
              <a:extLst>
                <a:ext uri="{FF2B5EF4-FFF2-40B4-BE49-F238E27FC236}">
                  <a16:creationId xmlns:a16="http://schemas.microsoft.com/office/drawing/2014/main" xmlns="" id="{926C38AD-19EB-41E4-B493-0BA42FA7753C}"/>
                </a:ext>
              </a:extLst>
            </p:cNvPr>
            <p:cNvSpPr txBox="1">
              <a:spLocks noChangeArrowheads="1"/>
            </p:cNvSpPr>
            <p:nvPr/>
          </p:nvSpPr>
          <p:spPr bwMode="auto">
            <a:xfrm>
              <a:off x="4911" y="2795"/>
              <a:ext cx="2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i="1">
                  <a:latin typeface="Times New Roman" panose="02020603050405020304" pitchFamily="18" charset="0"/>
                  <a:ea typeface="华文楷体" panose="02010600040101010101" pitchFamily="2" charset="-122"/>
                  <a:cs typeface="Times New Roman" panose="02020603050405020304" pitchFamily="18" charset="0"/>
                </a:rPr>
                <a:t>i</a:t>
              </a:r>
              <a:endParaRPr kumimoji="1" lang="en-US" altLang="zh-CN"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2017" name="Line 64">
              <a:extLst>
                <a:ext uri="{FF2B5EF4-FFF2-40B4-BE49-F238E27FC236}">
                  <a16:creationId xmlns:a16="http://schemas.microsoft.com/office/drawing/2014/main" xmlns="" id="{8B237B95-CFBA-49CB-9407-A8893F2A3E8E}"/>
                </a:ext>
              </a:extLst>
            </p:cNvPr>
            <p:cNvSpPr>
              <a:spLocks noChangeShapeType="1"/>
            </p:cNvSpPr>
            <p:nvPr/>
          </p:nvSpPr>
          <p:spPr bwMode="auto">
            <a:xfrm>
              <a:off x="4785" y="3067"/>
              <a:ext cx="416"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18" name="Text Box 65">
              <a:extLst>
                <a:ext uri="{FF2B5EF4-FFF2-40B4-BE49-F238E27FC236}">
                  <a16:creationId xmlns:a16="http://schemas.microsoft.com/office/drawing/2014/main" xmlns="" id="{E31AB7E4-DE45-494B-AD31-D0F9D543E503}"/>
                </a:ext>
              </a:extLst>
            </p:cNvPr>
            <p:cNvSpPr txBox="1">
              <a:spLocks noChangeArrowheads="1"/>
            </p:cNvSpPr>
            <p:nvPr/>
          </p:nvSpPr>
          <p:spPr bwMode="auto">
            <a:xfrm>
              <a:off x="4212" y="3315"/>
              <a:ext cx="4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S2</a:t>
              </a:r>
            </a:p>
          </p:txBody>
        </p:sp>
        <p:sp>
          <p:nvSpPr>
            <p:cNvPr id="42019" name="Text Box 66">
              <a:extLst>
                <a:ext uri="{FF2B5EF4-FFF2-40B4-BE49-F238E27FC236}">
                  <a16:creationId xmlns:a16="http://schemas.microsoft.com/office/drawing/2014/main" xmlns="" id="{A4A7DB2E-6D06-4093-89B7-063ECE87E872}"/>
                </a:ext>
              </a:extLst>
            </p:cNvPr>
            <p:cNvSpPr txBox="1">
              <a:spLocks noChangeArrowheads="1"/>
            </p:cNvSpPr>
            <p:nvPr/>
          </p:nvSpPr>
          <p:spPr bwMode="auto">
            <a:xfrm>
              <a:off x="5123" y="3077"/>
              <a:ext cx="246"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42020" name="Text Box 67">
              <a:extLst>
                <a:ext uri="{FF2B5EF4-FFF2-40B4-BE49-F238E27FC236}">
                  <a16:creationId xmlns:a16="http://schemas.microsoft.com/office/drawing/2014/main" xmlns="" id="{2037E8D6-D9C3-4EA4-A36C-DE1A7D334AA9}"/>
                </a:ext>
              </a:extLst>
            </p:cNvPr>
            <p:cNvSpPr txBox="1">
              <a:spLocks noChangeArrowheads="1"/>
            </p:cNvSpPr>
            <p:nvPr/>
          </p:nvSpPr>
          <p:spPr bwMode="auto">
            <a:xfrm>
              <a:off x="5173" y="3543"/>
              <a:ext cx="204"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42021" name="Text Box 68">
              <a:extLst>
                <a:ext uri="{FF2B5EF4-FFF2-40B4-BE49-F238E27FC236}">
                  <a16:creationId xmlns:a16="http://schemas.microsoft.com/office/drawing/2014/main" xmlns="" id="{54CCC953-AF0B-4F10-8137-7B2DB5C88C63}"/>
                </a:ext>
              </a:extLst>
            </p:cNvPr>
            <p:cNvSpPr txBox="1">
              <a:spLocks noChangeArrowheads="1"/>
            </p:cNvSpPr>
            <p:nvPr/>
          </p:nvSpPr>
          <p:spPr bwMode="auto">
            <a:xfrm>
              <a:off x="5085" y="3357"/>
              <a:ext cx="3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2022" name="Oval 69">
              <a:extLst>
                <a:ext uri="{FF2B5EF4-FFF2-40B4-BE49-F238E27FC236}">
                  <a16:creationId xmlns:a16="http://schemas.microsoft.com/office/drawing/2014/main" xmlns="" id="{546A0988-9347-4F13-8740-C69430B5A7D5}"/>
                </a:ext>
              </a:extLst>
            </p:cNvPr>
            <p:cNvSpPr>
              <a:spLocks noChangeArrowheads="1"/>
            </p:cNvSpPr>
            <p:nvPr/>
          </p:nvSpPr>
          <p:spPr bwMode="auto">
            <a:xfrm>
              <a:off x="5216" y="3890"/>
              <a:ext cx="88" cy="85"/>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2023" name="Oval 70">
              <a:extLst>
                <a:ext uri="{FF2B5EF4-FFF2-40B4-BE49-F238E27FC236}">
                  <a16:creationId xmlns:a16="http://schemas.microsoft.com/office/drawing/2014/main" xmlns="" id="{2EE3B13D-D416-4B3E-82C6-59D64F74C817}"/>
                </a:ext>
              </a:extLst>
            </p:cNvPr>
            <p:cNvSpPr>
              <a:spLocks noChangeArrowheads="1"/>
            </p:cNvSpPr>
            <p:nvPr/>
          </p:nvSpPr>
          <p:spPr bwMode="auto">
            <a:xfrm>
              <a:off x="5216" y="3005"/>
              <a:ext cx="88" cy="85"/>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42759" name="Group 71">
            <a:extLst>
              <a:ext uri="{FF2B5EF4-FFF2-40B4-BE49-F238E27FC236}">
                <a16:creationId xmlns:a16="http://schemas.microsoft.com/office/drawing/2014/main" xmlns="" id="{FEB2FA76-CD10-48BE-9428-6BD43D775CCF}"/>
              </a:ext>
            </a:extLst>
          </p:cNvPr>
          <p:cNvGrpSpPr>
            <a:grpSpLocks/>
          </p:cNvGrpSpPr>
          <p:nvPr/>
        </p:nvGrpSpPr>
        <p:grpSpPr bwMode="auto">
          <a:xfrm>
            <a:off x="6948488" y="3384550"/>
            <a:ext cx="1800225" cy="1081088"/>
            <a:chOff x="4468" y="2296"/>
            <a:chExt cx="1134" cy="681"/>
          </a:xfrm>
        </p:grpSpPr>
        <p:sp>
          <p:nvSpPr>
            <p:cNvPr id="42003" name="AutoShape 72">
              <a:extLst>
                <a:ext uri="{FF2B5EF4-FFF2-40B4-BE49-F238E27FC236}">
                  <a16:creationId xmlns:a16="http://schemas.microsoft.com/office/drawing/2014/main" xmlns="" id="{85755656-AB7E-47EE-8C66-72433877DDFA}"/>
                </a:ext>
              </a:extLst>
            </p:cNvPr>
            <p:cNvSpPr>
              <a:spLocks noChangeArrowheads="1"/>
            </p:cNvSpPr>
            <p:nvPr/>
          </p:nvSpPr>
          <p:spPr bwMode="auto">
            <a:xfrm rot="-5400000">
              <a:off x="4195" y="2569"/>
              <a:ext cx="681" cy="136"/>
            </a:xfrm>
            <a:prstGeom prst="rightArrow">
              <a:avLst>
                <a:gd name="adj1" fmla="val 50000"/>
                <a:gd name="adj2" fmla="val 125184"/>
              </a:avLst>
            </a:prstGeom>
            <a:solidFill>
              <a:srgbClr val="3399FF"/>
            </a:solidFill>
            <a:ln w="12700">
              <a:solidFill>
                <a:srgbClr val="33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2004" name="Text Box 73">
              <a:extLst>
                <a:ext uri="{FF2B5EF4-FFF2-40B4-BE49-F238E27FC236}">
                  <a16:creationId xmlns:a16="http://schemas.microsoft.com/office/drawing/2014/main" xmlns="" id="{A780EF32-8AEB-4291-8A67-FDC403BE1BCA}"/>
                </a:ext>
              </a:extLst>
            </p:cNvPr>
            <p:cNvSpPr txBox="1">
              <a:spLocks noChangeArrowheads="1"/>
            </p:cNvSpPr>
            <p:nvPr/>
          </p:nvSpPr>
          <p:spPr bwMode="auto">
            <a:xfrm>
              <a:off x="4536" y="2478"/>
              <a:ext cx="10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a:latin typeface="Times New Roman" panose="02020603050405020304" pitchFamily="18" charset="0"/>
                  <a:ea typeface="华文楷体" panose="02010600040101010101" pitchFamily="2" charset="-122"/>
                  <a:cs typeface="Times New Roman" panose="02020603050405020304" pitchFamily="18" charset="0"/>
                </a:rPr>
                <a:t>等效电路</a:t>
              </a:r>
            </a:p>
          </p:txBody>
        </p:sp>
      </p:grpSp>
      <p:sp>
        <p:nvSpPr>
          <p:cNvPr id="242766" name="Text Box 78">
            <a:extLst>
              <a:ext uri="{FF2B5EF4-FFF2-40B4-BE49-F238E27FC236}">
                <a16:creationId xmlns:a16="http://schemas.microsoft.com/office/drawing/2014/main" xmlns="" id="{C466572A-F948-4B88-A83F-DB2F1E372EB9}"/>
              </a:ext>
            </a:extLst>
          </p:cNvPr>
          <p:cNvSpPr txBox="1">
            <a:spLocks noChangeArrowheads="1"/>
          </p:cNvSpPr>
          <p:nvPr/>
        </p:nvSpPr>
        <p:spPr bwMode="auto">
          <a:xfrm>
            <a:off x="7010400" y="1828800"/>
            <a:ext cx="4778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i="1">
                <a:latin typeface="Times New Roman" panose="02020603050405020304" pitchFamily="18" charset="0"/>
                <a:ea typeface="华文楷体" panose="02010600040101010101" pitchFamily="2" charset="-122"/>
                <a:cs typeface="Times New Roman" panose="02020603050405020304" pitchFamily="18" charset="0"/>
              </a:rPr>
              <a:t>u</a:t>
            </a:r>
            <a:r>
              <a:rPr lang="en-US" altLang="zh-CN" baseline="-25000">
                <a:latin typeface="Times New Roman" panose="02020603050405020304" pitchFamily="18" charset="0"/>
                <a:ea typeface="华文楷体" panose="02010600040101010101" pitchFamily="2" charset="-122"/>
                <a:cs typeface="Times New Roman" panose="02020603050405020304" pitchFamily="18" charset="0"/>
              </a:rPr>
              <a:t>s</a:t>
            </a:r>
          </a:p>
        </p:txBody>
      </p:sp>
      <p:sp>
        <p:nvSpPr>
          <p:cNvPr id="242767" name="Text Box 79">
            <a:extLst>
              <a:ext uri="{FF2B5EF4-FFF2-40B4-BE49-F238E27FC236}">
                <a16:creationId xmlns:a16="http://schemas.microsoft.com/office/drawing/2014/main" xmlns="" id="{6C9CD65D-5911-4F7B-8180-753E479CC70A}"/>
              </a:ext>
            </a:extLst>
          </p:cNvPr>
          <p:cNvSpPr txBox="1">
            <a:spLocks noChangeArrowheads="1"/>
          </p:cNvSpPr>
          <p:nvPr/>
        </p:nvSpPr>
        <p:spPr bwMode="auto">
          <a:xfrm>
            <a:off x="6400800" y="2971800"/>
            <a:ext cx="3905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i="1">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baseline="-250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42768" name="Text Box 80">
            <a:extLst>
              <a:ext uri="{FF2B5EF4-FFF2-40B4-BE49-F238E27FC236}">
                <a16:creationId xmlns:a16="http://schemas.microsoft.com/office/drawing/2014/main" xmlns="" id="{F3B4603B-149C-467D-BA56-16DA46A4B8A5}"/>
              </a:ext>
            </a:extLst>
          </p:cNvPr>
          <p:cNvSpPr txBox="1">
            <a:spLocks noChangeArrowheads="1"/>
          </p:cNvSpPr>
          <p:nvPr/>
        </p:nvSpPr>
        <p:spPr bwMode="auto">
          <a:xfrm>
            <a:off x="7697788" y="3048000"/>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i="1">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baseline="-25000">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2690"/>
                                        </p:tgtEl>
                                        <p:attrNameLst>
                                          <p:attrName>style.visibility</p:attrName>
                                        </p:attrNameLst>
                                      </p:cBhvr>
                                      <p:to>
                                        <p:strVal val="visible"/>
                                      </p:to>
                                    </p:set>
                                    <p:anim calcmode="lin" valueType="num">
                                      <p:cBhvr additive="base">
                                        <p:cTn id="7" dur="500" fill="hold"/>
                                        <p:tgtEl>
                                          <p:spTgt spid="242690"/>
                                        </p:tgtEl>
                                        <p:attrNameLst>
                                          <p:attrName>ppt_x</p:attrName>
                                        </p:attrNameLst>
                                      </p:cBhvr>
                                      <p:tavLst>
                                        <p:tav tm="0">
                                          <p:val>
                                            <p:strVal val="0-#ppt_w/2"/>
                                          </p:val>
                                        </p:tav>
                                        <p:tav tm="100000">
                                          <p:val>
                                            <p:strVal val="#ppt_x"/>
                                          </p:val>
                                        </p:tav>
                                      </p:tavLst>
                                    </p:anim>
                                    <p:anim calcmode="lin" valueType="num">
                                      <p:cBhvr additive="base">
                                        <p:cTn id="8" dur="500" fill="hold"/>
                                        <p:tgtEl>
                                          <p:spTgt spid="24269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2691"/>
                                        </p:tgtEl>
                                        <p:attrNameLst>
                                          <p:attrName>style.visibility</p:attrName>
                                        </p:attrNameLst>
                                      </p:cBhvr>
                                      <p:to>
                                        <p:strVal val="visible"/>
                                      </p:to>
                                    </p:set>
                                    <p:anim calcmode="lin" valueType="num">
                                      <p:cBhvr additive="base">
                                        <p:cTn id="13" dur="500" fill="hold"/>
                                        <p:tgtEl>
                                          <p:spTgt spid="242691"/>
                                        </p:tgtEl>
                                        <p:attrNameLst>
                                          <p:attrName>ppt_x</p:attrName>
                                        </p:attrNameLst>
                                      </p:cBhvr>
                                      <p:tavLst>
                                        <p:tav tm="0">
                                          <p:val>
                                            <p:strVal val="0-#ppt_w/2"/>
                                          </p:val>
                                        </p:tav>
                                        <p:tav tm="100000">
                                          <p:val>
                                            <p:strVal val="#ppt_x"/>
                                          </p:val>
                                        </p:tav>
                                      </p:tavLst>
                                    </p:anim>
                                    <p:anim calcmode="lin" valueType="num">
                                      <p:cBhvr additive="base">
                                        <p:cTn id="14" dur="500" fill="hold"/>
                                        <p:tgtEl>
                                          <p:spTgt spid="24269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242692"/>
                                        </p:tgtEl>
                                        <p:attrNameLst>
                                          <p:attrName>style.visibility</p:attrName>
                                        </p:attrNameLst>
                                      </p:cBhvr>
                                      <p:to>
                                        <p:strVal val="visible"/>
                                      </p:to>
                                    </p:set>
                                    <p:animEffect transition="in" filter="slide(fromBottom)">
                                      <p:cBhvr>
                                        <p:cTn id="19" dur="500"/>
                                        <p:tgtEl>
                                          <p:spTgt spid="24269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242710"/>
                                        </p:tgtEl>
                                        <p:attrNameLst>
                                          <p:attrName>style.visibility</p:attrName>
                                        </p:attrNameLst>
                                      </p:cBhvr>
                                      <p:to>
                                        <p:strVal val="visible"/>
                                      </p:to>
                                    </p:set>
                                    <p:animEffect transition="in" filter="blinds(horizontal)">
                                      <p:cBhvr>
                                        <p:cTn id="24" dur="500"/>
                                        <p:tgtEl>
                                          <p:spTgt spid="24271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242693"/>
                                        </p:tgtEl>
                                        <p:attrNameLst>
                                          <p:attrName>style.visibility</p:attrName>
                                        </p:attrNameLst>
                                      </p:cBhvr>
                                      <p:to>
                                        <p:strVal val="visible"/>
                                      </p:to>
                                    </p:set>
                                    <p:animEffect transition="in" filter="wipe(left)">
                                      <p:cBhvr>
                                        <p:cTn id="29" dur="3000"/>
                                        <p:tgtEl>
                                          <p:spTgt spid="242693"/>
                                        </p:tgtEl>
                                      </p:cBhvr>
                                    </p:animEffect>
                                  </p:childTnLst>
                                </p:cTn>
                              </p:par>
                            </p:childTnLst>
                          </p:cTn>
                        </p:par>
                        <p:par>
                          <p:cTn id="30" fill="hold" nodeType="afterGroup">
                            <p:stCondLst>
                              <p:cond delay="3000"/>
                            </p:stCondLst>
                            <p:childTnLst>
                              <p:par>
                                <p:cTn id="31" presetID="20" presetClass="entr" presetSubtype="0" fill="hold" grpId="0" nodeType="afterEffect">
                                  <p:stCondLst>
                                    <p:cond delay="0"/>
                                  </p:stCondLst>
                                  <p:childTnLst>
                                    <p:set>
                                      <p:cBhvr>
                                        <p:cTn id="32" dur="1" fill="hold">
                                          <p:stCondLst>
                                            <p:cond delay="0"/>
                                          </p:stCondLst>
                                        </p:cTn>
                                        <p:tgtEl>
                                          <p:spTgt spid="242697"/>
                                        </p:tgtEl>
                                        <p:attrNameLst>
                                          <p:attrName>style.visibility</p:attrName>
                                        </p:attrNameLst>
                                      </p:cBhvr>
                                      <p:to>
                                        <p:strVal val="visible"/>
                                      </p:to>
                                    </p:set>
                                    <p:animEffect transition="in" filter="wedge">
                                      <p:cBhvr>
                                        <p:cTn id="33" dur="2000"/>
                                        <p:tgtEl>
                                          <p:spTgt spid="24269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2" presetClass="entr" presetSubtype="8" fill="hold" nodeType="clickEffect">
                                  <p:stCondLst>
                                    <p:cond delay="0"/>
                                  </p:stCondLst>
                                  <p:childTnLst>
                                    <p:set>
                                      <p:cBhvr>
                                        <p:cTn id="37" dur="1" fill="hold">
                                          <p:stCondLst>
                                            <p:cond delay="0"/>
                                          </p:stCondLst>
                                        </p:cTn>
                                        <p:tgtEl>
                                          <p:spTgt spid="242694"/>
                                        </p:tgtEl>
                                        <p:attrNameLst>
                                          <p:attrName>style.visibility</p:attrName>
                                        </p:attrNameLst>
                                      </p:cBhvr>
                                      <p:to>
                                        <p:strVal val="visible"/>
                                      </p:to>
                                    </p:set>
                                    <p:animEffect transition="in" filter="slide(fromLeft)">
                                      <p:cBhvr>
                                        <p:cTn id="38" dur="500"/>
                                        <p:tgtEl>
                                          <p:spTgt spid="242694"/>
                                        </p:tgtEl>
                                      </p:cBhvr>
                                    </p:animEffect>
                                  </p:childTnLst>
                                </p:cTn>
                              </p:par>
                            </p:childTnLst>
                          </p:cTn>
                        </p:par>
                        <p:par>
                          <p:cTn id="39" fill="hold" nodeType="afterGroup">
                            <p:stCondLst>
                              <p:cond delay="500"/>
                            </p:stCondLst>
                            <p:childTnLst>
                              <p:par>
                                <p:cTn id="40" presetID="3" presetClass="entr" presetSubtype="10" fill="hold" nodeType="afterEffect">
                                  <p:stCondLst>
                                    <p:cond delay="0"/>
                                  </p:stCondLst>
                                  <p:childTnLst>
                                    <p:set>
                                      <p:cBhvr>
                                        <p:cTn id="41" dur="1" fill="hold">
                                          <p:stCondLst>
                                            <p:cond delay="0"/>
                                          </p:stCondLst>
                                        </p:cTn>
                                        <p:tgtEl>
                                          <p:spTgt spid="242729"/>
                                        </p:tgtEl>
                                        <p:attrNameLst>
                                          <p:attrName>style.visibility</p:attrName>
                                        </p:attrNameLst>
                                      </p:cBhvr>
                                      <p:to>
                                        <p:strVal val="visible"/>
                                      </p:to>
                                    </p:set>
                                    <p:animEffect transition="in" filter="blinds(horizontal)">
                                      <p:cBhvr>
                                        <p:cTn id="42" dur="500"/>
                                        <p:tgtEl>
                                          <p:spTgt spid="242729"/>
                                        </p:tgtEl>
                                      </p:cBhvr>
                                    </p:animEffect>
                                  </p:childTnLst>
                                </p:cTn>
                              </p:par>
                            </p:childTnLst>
                          </p:cTn>
                        </p:par>
                        <p:par>
                          <p:cTn id="43" fill="hold" nodeType="afterGroup">
                            <p:stCondLst>
                              <p:cond delay="1000"/>
                            </p:stCondLst>
                            <p:childTnLst>
                              <p:par>
                                <p:cTn id="44" presetID="1" presetClass="entr" presetSubtype="0" fill="hold" grpId="0" nodeType="afterEffect">
                                  <p:stCondLst>
                                    <p:cond delay="0"/>
                                  </p:stCondLst>
                                  <p:childTnLst>
                                    <p:set>
                                      <p:cBhvr>
                                        <p:cTn id="45" dur="1" fill="hold">
                                          <p:stCondLst>
                                            <p:cond delay="0"/>
                                          </p:stCondLst>
                                        </p:cTn>
                                        <p:tgtEl>
                                          <p:spTgt spid="242766"/>
                                        </p:tgtEl>
                                        <p:attrNameLst>
                                          <p:attrName>style.visibility</p:attrName>
                                        </p:attrNameLst>
                                      </p:cBhvr>
                                      <p:to>
                                        <p:strVal val="visible"/>
                                      </p:to>
                                    </p:set>
                                  </p:childTnLst>
                                </p:cTn>
                              </p:par>
                            </p:childTnLst>
                          </p:cTn>
                        </p:par>
                        <p:par>
                          <p:cTn id="46" fill="hold" nodeType="afterGroup">
                            <p:stCondLst>
                              <p:cond delay="1000"/>
                            </p:stCondLst>
                            <p:childTnLst>
                              <p:par>
                                <p:cTn id="47" presetID="1" presetClass="entr" presetSubtype="0" fill="hold" grpId="0" nodeType="afterEffect">
                                  <p:stCondLst>
                                    <p:cond delay="0"/>
                                  </p:stCondLst>
                                  <p:childTnLst>
                                    <p:set>
                                      <p:cBhvr>
                                        <p:cTn id="48" dur="1" fill="hold">
                                          <p:stCondLst>
                                            <p:cond delay="0"/>
                                          </p:stCondLst>
                                        </p:cTn>
                                        <p:tgtEl>
                                          <p:spTgt spid="242767"/>
                                        </p:tgtEl>
                                        <p:attrNameLst>
                                          <p:attrName>style.visibility</p:attrName>
                                        </p:attrNameLst>
                                      </p:cBhvr>
                                      <p:to>
                                        <p:strVal val="visible"/>
                                      </p:to>
                                    </p:set>
                                  </p:childTnLst>
                                </p:cTn>
                              </p:par>
                            </p:childTnLst>
                          </p:cTn>
                        </p:par>
                        <p:par>
                          <p:cTn id="49" fill="hold" nodeType="afterGroup">
                            <p:stCondLst>
                              <p:cond delay="1000"/>
                            </p:stCondLst>
                            <p:childTnLst>
                              <p:par>
                                <p:cTn id="50" presetID="1" presetClass="entr" presetSubtype="0" fill="hold" grpId="0" nodeType="afterEffect">
                                  <p:stCondLst>
                                    <p:cond delay="0"/>
                                  </p:stCondLst>
                                  <p:childTnLst>
                                    <p:set>
                                      <p:cBhvr>
                                        <p:cTn id="51" dur="1" fill="hold">
                                          <p:stCondLst>
                                            <p:cond delay="0"/>
                                          </p:stCondLst>
                                        </p:cTn>
                                        <p:tgtEl>
                                          <p:spTgt spid="242768"/>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2" presetClass="entr" presetSubtype="4" fill="hold" grpId="0" nodeType="clickEffect">
                                  <p:stCondLst>
                                    <p:cond delay="0"/>
                                  </p:stCondLst>
                                  <p:childTnLst>
                                    <p:set>
                                      <p:cBhvr>
                                        <p:cTn id="55" dur="1" fill="hold">
                                          <p:stCondLst>
                                            <p:cond delay="0"/>
                                          </p:stCondLst>
                                        </p:cTn>
                                        <p:tgtEl>
                                          <p:spTgt spid="242704"/>
                                        </p:tgtEl>
                                        <p:attrNameLst>
                                          <p:attrName>style.visibility</p:attrName>
                                        </p:attrNameLst>
                                      </p:cBhvr>
                                      <p:to>
                                        <p:strVal val="visible"/>
                                      </p:to>
                                    </p:set>
                                    <p:animEffect transition="in" filter="slide(fromBottom)">
                                      <p:cBhvr>
                                        <p:cTn id="56" dur="500"/>
                                        <p:tgtEl>
                                          <p:spTgt spid="242704"/>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nodeType="clickEffect">
                                  <p:stCondLst>
                                    <p:cond delay="0"/>
                                  </p:stCondLst>
                                  <p:childTnLst>
                                    <p:set>
                                      <p:cBhvr>
                                        <p:cTn id="60" dur="1" fill="hold">
                                          <p:stCondLst>
                                            <p:cond delay="0"/>
                                          </p:stCondLst>
                                        </p:cTn>
                                        <p:tgtEl>
                                          <p:spTgt spid="242739"/>
                                        </p:tgtEl>
                                        <p:attrNameLst>
                                          <p:attrName>style.visibility</p:attrName>
                                        </p:attrNameLst>
                                      </p:cBhvr>
                                      <p:to>
                                        <p:strVal val="visible"/>
                                      </p:to>
                                    </p:set>
                                    <p:animEffect transition="in" filter="blinds(horizontal)">
                                      <p:cBhvr>
                                        <p:cTn id="61" dur="500"/>
                                        <p:tgtEl>
                                          <p:spTgt spid="242739"/>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5" presetClass="entr" presetSubtype="10" fill="hold" nodeType="clickEffect">
                                  <p:stCondLst>
                                    <p:cond delay="0"/>
                                  </p:stCondLst>
                                  <p:childTnLst>
                                    <p:set>
                                      <p:cBhvr>
                                        <p:cTn id="65" dur="1" fill="hold">
                                          <p:stCondLst>
                                            <p:cond delay="0"/>
                                          </p:stCondLst>
                                        </p:cTn>
                                        <p:tgtEl>
                                          <p:spTgt spid="242705"/>
                                        </p:tgtEl>
                                        <p:attrNameLst>
                                          <p:attrName>style.visibility</p:attrName>
                                        </p:attrNameLst>
                                      </p:cBhvr>
                                      <p:to>
                                        <p:strVal val="visible"/>
                                      </p:to>
                                    </p:set>
                                    <p:animEffect transition="in" filter="checkerboard(across)">
                                      <p:cBhvr>
                                        <p:cTn id="66" dur="500"/>
                                        <p:tgtEl>
                                          <p:spTgt spid="242705"/>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nodeType="clickEffect">
                                  <p:stCondLst>
                                    <p:cond delay="0"/>
                                  </p:stCondLst>
                                  <p:childTnLst>
                                    <p:set>
                                      <p:cBhvr>
                                        <p:cTn id="70" dur="1" fill="hold">
                                          <p:stCondLst>
                                            <p:cond delay="0"/>
                                          </p:stCondLst>
                                        </p:cTn>
                                        <p:tgtEl>
                                          <p:spTgt spid="242759"/>
                                        </p:tgtEl>
                                        <p:attrNameLst>
                                          <p:attrName>style.visibility</p:attrName>
                                        </p:attrNameLst>
                                      </p:cBhvr>
                                      <p:to>
                                        <p:strVal val="visible"/>
                                      </p:to>
                                    </p:set>
                                    <p:anim calcmode="lin" valueType="num">
                                      <p:cBhvr additive="base">
                                        <p:cTn id="71" dur="500" fill="hold"/>
                                        <p:tgtEl>
                                          <p:spTgt spid="242759"/>
                                        </p:tgtEl>
                                        <p:attrNameLst>
                                          <p:attrName>ppt_x</p:attrName>
                                        </p:attrNameLst>
                                      </p:cBhvr>
                                      <p:tavLst>
                                        <p:tav tm="0">
                                          <p:val>
                                            <p:strVal val="#ppt_x"/>
                                          </p:val>
                                        </p:tav>
                                        <p:tav tm="100000">
                                          <p:val>
                                            <p:strVal val="#ppt_x"/>
                                          </p:val>
                                        </p:tav>
                                      </p:tavLst>
                                    </p:anim>
                                    <p:anim calcmode="lin" valueType="num">
                                      <p:cBhvr additive="base">
                                        <p:cTn id="72" dur="500" fill="hold"/>
                                        <p:tgtEl>
                                          <p:spTgt spid="242759"/>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242707"/>
                                        </p:tgtEl>
                                        <p:attrNameLst>
                                          <p:attrName>style.visibility</p:attrName>
                                        </p:attrNameLst>
                                      </p:cBhvr>
                                      <p:to>
                                        <p:strVal val="visible"/>
                                      </p:to>
                                    </p:set>
                                    <p:animEffect transition="in" filter="blinds(horizontal)">
                                      <p:cBhvr>
                                        <p:cTn id="77" dur="500"/>
                                        <p:tgtEl>
                                          <p:spTgt spid="242707"/>
                                        </p:tgtEl>
                                      </p:cBhvr>
                                    </p:animEffect>
                                  </p:childTnLst>
                                </p:cTn>
                              </p:par>
                            </p:childTnLst>
                          </p:cTn>
                        </p:par>
                        <p:par>
                          <p:cTn id="78" fill="hold" nodeType="afterGroup">
                            <p:stCondLst>
                              <p:cond delay="500"/>
                            </p:stCondLst>
                            <p:childTnLst>
                              <p:par>
                                <p:cTn id="79" presetID="2" presetClass="entr" presetSubtype="4" fill="hold" grpId="0" nodeType="afterEffect">
                                  <p:stCondLst>
                                    <p:cond delay="0"/>
                                  </p:stCondLst>
                                  <p:childTnLst>
                                    <p:set>
                                      <p:cBhvr>
                                        <p:cTn id="80" dur="1" fill="hold">
                                          <p:stCondLst>
                                            <p:cond delay="0"/>
                                          </p:stCondLst>
                                        </p:cTn>
                                        <p:tgtEl>
                                          <p:spTgt spid="242706"/>
                                        </p:tgtEl>
                                        <p:attrNameLst>
                                          <p:attrName>style.visibility</p:attrName>
                                        </p:attrNameLst>
                                      </p:cBhvr>
                                      <p:to>
                                        <p:strVal val="visible"/>
                                      </p:to>
                                    </p:set>
                                    <p:anim calcmode="lin" valueType="num">
                                      <p:cBhvr additive="base">
                                        <p:cTn id="81" dur="500" fill="hold"/>
                                        <p:tgtEl>
                                          <p:spTgt spid="242706"/>
                                        </p:tgtEl>
                                        <p:attrNameLst>
                                          <p:attrName>ppt_x</p:attrName>
                                        </p:attrNameLst>
                                      </p:cBhvr>
                                      <p:tavLst>
                                        <p:tav tm="0">
                                          <p:val>
                                            <p:strVal val="#ppt_x"/>
                                          </p:val>
                                        </p:tav>
                                        <p:tav tm="100000">
                                          <p:val>
                                            <p:strVal val="#ppt_x"/>
                                          </p:val>
                                        </p:tav>
                                      </p:tavLst>
                                    </p:anim>
                                    <p:anim calcmode="lin" valueType="num">
                                      <p:cBhvr additive="base">
                                        <p:cTn id="82" dur="500" fill="hold"/>
                                        <p:tgtEl>
                                          <p:spTgt spid="2427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0" grpId="0" autoUpdateAnimBg="0"/>
      <p:bldP spid="242691" grpId="0"/>
      <p:bldP spid="242692" grpId="0"/>
      <p:bldP spid="242697" grpId="0" animBg="1"/>
      <p:bldP spid="242704" grpId="0"/>
      <p:bldP spid="242706" grpId="0"/>
      <p:bldP spid="242766" grpId="0"/>
      <p:bldP spid="242767" grpId="0"/>
      <p:bldP spid="24276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757" name="AutoShape 93">
            <a:extLst>
              <a:ext uri="{FF2B5EF4-FFF2-40B4-BE49-F238E27FC236}">
                <a16:creationId xmlns:a16="http://schemas.microsoft.com/office/drawing/2014/main" xmlns="" id="{FBAFE18C-C884-41BC-816C-3087203A0A02}"/>
              </a:ext>
            </a:extLst>
          </p:cNvPr>
          <p:cNvSpPr>
            <a:spLocks noChangeArrowheads="1"/>
          </p:cNvSpPr>
          <p:nvPr/>
        </p:nvSpPr>
        <p:spPr bwMode="auto">
          <a:xfrm>
            <a:off x="3200400" y="5840413"/>
            <a:ext cx="2362200" cy="576262"/>
          </a:xfrm>
          <a:prstGeom prst="wedgeRoundRectCallout">
            <a:avLst>
              <a:gd name="adj1" fmla="val -75134"/>
              <a:gd name="adj2" fmla="val -129889"/>
              <a:gd name="adj3" fmla="val 16667"/>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常称虚元件</a:t>
            </a:r>
          </a:p>
        </p:txBody>
      </p:sp>
      <p:sp>
        <p:nvSpPr>
          <p:cNvPr id="241666" name="Text Box 2">
            <a:extLst>
              <a:ext uri="{FF2B5EF4-FFF2-40B4-BE49-F238E27FC236}">
                <a16:creationId xmlns:a16="http://schemas.microsoft.com/office/drawing/2014/main" xmlns="" id="{A5870E1D-E147-413B-9864-AACE2C66C380}"/>
              </a:ext>
            </a:extLst>
          </p:cNvPr>
          <p:cNvSpPr txBox="1">
            <a:spLocks noChangeArrowheads="1"/>
          </p:cNvSpPr>
          <p:nvPr/>
        </p:nvSpPr>
        <p:spPr bwMode="auto">
          <a:xfrm>
            <a:off x="247650" y="244475"/>
            <a:ext cx="5937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800" b="1">
                <a:solidFill>
                  <a:srgbClr val="000000"/>
                </a:solidFill>
                <a:latin typeface="Arial" panose="020B0604020202020204" pitchFamily="34" charset="0"/>
                <a:ea typeface="宋体" panose="02010600030101010101" pitchFamily="2" charset="-122"/>
              </a:defRPr>
            </a:lvl1pPr>
            <a:lvl2pPr marL="800100" indent="-342900">
              <a:defRPr sz="2800" b="1">
                <a:solidFill>
                  <a:srgbClr val="000000"/>
                </a:solidFill>
                <a:latin typeface="Arial" panose="020B0604020202020204" pitchFamily="34" charset="0"/>
                <a:ea typeface="宋体" panose="02010600030101010101" pitchFamily="2" charset="-122"/>
              </a:defRPr>
            </a:lvl2pPr>
            <a:lvl3pPr marL="1257300" indent="-342900">
              <a:defRPr sz="2800" b="1">
                <a:solidFill>
                  <a:srgbClr val="000000"/>
                </a:solidFill>
                <a:latin typeface="Arial" panose="020B0604020202020204" pitchFamily="34" charset="0"/>
                <a:ea typeface="宋体" panose="02010600030101010101" pitchFamily="2" charset="-122"/>
              </a:defRPr>
            </a:lvl3pPr>
            <a:lvl4pPr marL="1714500" indent="-342900">
              <a:defRPr sz="2800" b="1">
                <a:solidFill>
                  <a:srgbClr val="000000"/>
                </a:solidFill>
                <a:latin typeface="Arial" panose="020B0604020202020204" pitchFamily="34" charset="0"/>
                <a:ea typeface="宋体" panose="02010600030101010101" pitchFamily="2" charset="-122"/>
              </a:defRPr>
            </a:lvl4pPr>
            <a:lvl5pPr marL="2171700" indent="-342900">
              <a:defRPr sz="2800" b="1">
                <a:solidFill>
                  <a:srgbClr val="000000"/>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buSzPct val="95000"/>
              <a:buFont typeface="Wingdings" panose="05000000000000000000" pitchFamily="2" charset="2"/>
              <a:buNone/>
            </a:pPr>
            <a:r>
              <a:rPr lang="en-US" altLang="zh-CN">
                <a:latin typeface="Times New Roman" panose="02020603050405020304" pitchFamily="18" charset="0"/>
                <a:ea typeface="华文楷体" panose="02010600040101010101" pitchFamily="2" charset="-122"/>
                <a:cs typeface="Times New Roman" panose="02020603050405020304" pitchFamily="18" charset="0"/>
              </a:rPr>
              <a:t>3</a:t>
            </a:r>
            <a:r>
              <a:rPr lang="zh-CN" altLang="en-US">
                <a:latin typeface="Times New Roman" panose="02020603050405020304" pitchFamily="18" charset="0"/>
                <a:ea typeface="华文楷体" panose="02010600040101010101" pitchFamily="2" charset="-122"/>
                <a:cs typeface="Times New Roman" panose="02020603050405020304" pitchFamily="18" charset="0"/>
              </a:rPr>
              <a:t>）电压源与支路的串、并联等效</a:t>
            </a:r>
          </a:p>
        </p:txBody>
      </p:sp>
      <p:sp>
        <p:nvSpPr>
          <p:cNvPr id="241667" name="AutoShape 3">
            <a:extLst>
              <a:ext uri="{FF2B5EF4-FFF2-40B4-BE49-F238E27FC236}">
                <a16:creationId xmlns:a16="http://schemas.microsoft.com/office/drawing/2014/main" xmlns="" id="{462885B3-D1F2-4DA9-BFCE-5DFBDEFDD0FF}"/>
              </a:ext>
            </a:extLst>
          </p:cNvPr>
          <p:cNvSpPr>
            <a:spLocks noChangeArrowheads="1"/>
          </p:cNvSpPr>
          <p:nvPr/>
        </p:nvSpPr>
        <p:spPr bwMode="auto">
          <a:xfrm>
            <a:off x="4643438" y="1925638"/>
            <a:ext cx="863600" cy="215900"/>
          </a:xfrm>
          <a:prstGeom prst="rightArrow">
            <a:avLst>
              <a:gd name="adj1" fmla="val 50000"/>
              <a:gd name="adj2" fmla="val 100000"/>
            </a:avLst>
          </a:prstGeom>
          <a:solidFill>
            <a:srgbClr val="3399FF"/>
          </a:solidFill>
          <a:ln w="9525">
            <a:solidFill>
              <a:srgbClr val="33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41668" name="Object 4">
            <a:extLst>
              <a:ext uri="{FF2B5EF4-FFF2-40B4-BE49-F238E27FC236}">
                <a16:creationId xmlns:a16="http://schemas.microsoft.com/office/drawing/2014/main" xmlns="" id="{9A75EAF4-E7DF-4D34-B2BA-276CCC9301A9}"/>
              </a:ext>
            </a:extLst>
          </p:cNvPr>
          <p:cNvGraphicFramePr>
            <a:graphicFrameLocks noChangeAspect="1"/>
          </p:cNvGraphicFramePr>
          <p:nvPr/>
        </p:nvGraphicFramePr>
        <p:xfrm>
          <a:off x="350838" y="3006725"/>
          <a:ext cx="8402637" cy="615950"/>
        </p:xfrm>
        <a:graphic>
          <a:graphicData uri="http://schemas.openxmlformats.org/presentationml/2006/ole">
            <mc:AlternateContent xmlns:mc="http://schemas.openxmlformats.org/markup-compatibility/2006">
              <mc:Choice xmlns:v="urn:schemas-microsoft-com:vml" Requires="v">
                <p:oleObj spid="_x0000_s43120" name="公式" r:id="rId3" imgW="3914618" imgH="218987" progId="Equation.3">
                  <p:embed/>
                </p:oleObj>
              </mc:Choice>
              <mc:Fallback>
                <p:oleObj name="公式" r:id="rId3" imgW="3914618" imgH="21898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838" y="3006725"/>
                        <a:ext cx="8402637"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1669" name="AutoShape 5">
            <a:extLst>
              <a:ext uri="{FF2B5EF4-FFF2-40B4-BE49-F238E27FC236}">
                <a16:creationId xmlns:a16="http://schemas.microsoft.com/office/drawing/2014/main" xmlns="" id="{D5F9CF56-7F5E-4321-BD88-38F62EE6D239}"/>
              </a:ext>
            </a:extLst>
          </p:cNvPr>
          <p:cNvSpPr>
            <a:spLocks noChangeArrowheads="1"/>
          </p:cNvSpPr>
          <p:nvPr/>
        </p:nvSpPr>
        <p:spPr bwMode="auto">
          <a:xfrm>
            <a:off x="4500563" y="4589463"/>
            <a:ext cx="863600" cy="215900"/>
          </a:xfrm>
          <a:prstGeom prst="rightArrow">
            <a:avLst>
              <a:gd name="adj1" fmla="val 50000"/>
              <a:gd name="adj2" fmla="val 100000"/>
            </a:avLst>
          </a:prstGeom>
          <a:solidFill>
            <a:srgbClr val="3399FF"/>
          </a:solidFill>
          <a:ln w="9525">
            <a:solidFill>
              <a:srgbClr val="33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41670" name="Text Box 6">
            <a:extLst>
              <a:ext uri="{FF2B5EF4-FFF2-40B4-BE49-F238E27FC236}">
                <a16:creationId xmlns:a16="http://schemas.microsoft.com/office/drawing/2014/main" xmlns="" id="{ED9F4AD6-5131-4259-BD46-D58481BBC4DC}"/>
              </a:ext>
            </a:extLst>
          </p:cNvPr>
          <p:cNvSpPr txBox="1">
            <a:spLocks noChangeArrowheads="1"/>
          </p:cNvSpPr>
          <p:nvPr/>
        </p:nvSpPr>
        <p:spPr bwMode="auto">
          <a:xfrm>
            <a:off x="4114800" y="5002213"/>
            <a:ext cx="2089150" cy="519112"/>
          </a:xfrm>
          <a:prstGeom prst="rect">
            <a:avLst/>
          </a:prstGeom>
          <a:gradFill rotWithShape="1">
            <a:gsLst>
              <a:gs pos="0">
                <a:srgbClr val="3399FF"/>
              </a:gs>
              <a:gs pos="50000">
                <a:srgbClr val="FFFFFF"/>
              </a:gs>
              <a:gs pos="100000">
                <a:srgbClr val="3399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a:latin typeface="Times New Roman" panose="02020603050405020304" pitchFamily="18" charset="0"/>
                <a:ea typeface="华文楷体" panose="02010600040101010101" pitchFamily="2" charset="-122"/>
                <a:cs typeface="Times New Roman" panose="02020603050405020304" pitchFamily="18" charset="0"/>
              </a:rPr>
              <a:t>对外等效！</a:t>
            </a:r>
          </a:p>
        </p:txBody>
      </p:sp>
      <p:grpSp>
        <p:nvGrpSpPr>
          <p:cNvPr id="241677" name="Group 13">
            <a:extLst>
              <a:ext uri="{FF2B5EF4-FFF2-40B4-BE49-F238E27FC236}">
                <a16:creationId xmlns:a16="http://schemas.microsoft.com/office/drawing/2014/main" xmlns="" id="{C695CA26-B2C8-4A42-962F-D398EF81CDAC}"/>
              </a:ext>
            </a:extLst>
          </p:cNvPr>
          <p:cNvGrpSpPr>
            <a:grpSpLocks/>
          </p:cNvGrpSpPr>
          <p:nvPr/>
        </p:nvGrpSpPr>
        <p:grpSpPr bwMode="auto">
          <a:xfrm>
            <a:off x="468313" y="1062038"/>
            <a:ext cx="3816350" cy="1981200"/>
            <a:chOff x="295" y="754"/>
            <a:chExt cx="2404" cy="1248"/>
          </a:xfrm>
        </p:grpSpPr>
        <p:sp>
          <p:nvSpPr>
            <p:cNvPr id="43075" name="Oval 14">
              <a:extLst>
                <a:ext uri="{FF2B5EF4-FFF2-40B4-BE49-F238E27FC236}">
                  <a16:creationId xmlns:a16="http://schemas.microsoft.com/office/drawing/2014/main" xmlns="" id="{FE6DAB63-A710-4A76-8188-F78C26B2C166}"/>
                </a:ext>
              </a:extLst>
            </p:cNvPr>
            <p:cNvSpPr>
              <a:spLocks noChangeArrowheads="1"/>
            </p:cNvSpPr>
            <p:nvPr/>
          </p:nvSpPr>
          <p:spPr bwMode="auto">
            <a:xfrm>
              <a:off x="1624" y="1117"/>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76" name="Oval 15">
              <a:extLst>
                <a:ext uri="{FF2B5EF4-FFF2-40B4-BE49-F238E27FC236}">
                  <a16:creationId xmlns:a16="http://schemas.microsoft.com/office/drawing/2014/main" xmlns="" id="{3BB365CA-1839-470A-A78C-137D267312D2}"/>
                </a:ext>
              </a:extLst>
            </p:cNvPr>
            <p:cNvSpPr>
              <a:spLocks noChangeArrowheads="1"/>
            </p:cNvSpPr>
            <p:nvPr/>
          </p:nvSpPr>
          <p:spPr bwMode="auto">
            <a:xfrm>
              <a:off x="567" y="1117"/>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77" name="Text Box 16">
              <a:extLst>
                <a:ext uri="{FF2B5EF4-FFF2-40B4-BE49-F238E27FC236}">
                  <a16:creationId xmlns:a16="http://schemas.microsoft.com/office/drawing/2014/main" xmlns="" id="{81D70C21-8448-4317-A58E-0BBAF29ED9B3}"/>
                </a:ext>
              </a:extLst>
            </p:cNvPr>
            <p:cNvSpPr txBox="1">
              <a:spLocks noChangeArrowheads="1"/>
            </p:cNvSpPr>
            <p:nvPr/>
          </p:nvSpPr>
          <p:spPr bwMode="auto">
            <a:xfrm>
              <a:off x="1624" y="754"/>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i="1">
                  <a:latin typeface="Times New Roman" panose="02020603050405020304" pitchFamily="18" charset="0"/>
                  <a:ea typeface="华文楷体" panose="02010600040101010101" pitchFamily="2" charset="-122"/>
                  <a:cs typeface="Times New Roman" panose="02020603050405020304" pitchFamily="18" charset="0"/>
                </a:rPr>
                <a:t>u</a:t>
              </a:r>
              <a:r>
                <a:rPr lang="en-US" altLang="zh-CN" baseline="-25000">
                  <a:latin typeface="Times New Roman" panose="02020603050405020304" pitchFamily="18" charset="0"/>
                  <a:ea typeface="华文楷体" panose="02010600040101010101" pitchFamily="2" charset="-122"/>
                  <a:cs typeface="Times New Roman" panose="02020603050405020304" pitchFamily="18" charset="0"/>
                </a:rPr>
                <a:t>S2</a:t>
              </a:r>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78" name="Text Box 17">
              <a:extLst>
                <a:ext uri="{FF2B5EF4-FFF2-40B4-BE49-F238E27FC236}">
                  <a16:creationId xmlns:a16="http://schemas.microsoft.com/office/drawing/2014/main" xmlns="" id="{635AA530-8162-4F7A-AA8D-B8508BDC715F}"/>
                </a:ext>
              </a:extLst>
            </p:cNvPr>
            <p:cNvSpPr txBox="1">
              <a:spLocks noChangeArrowheads="1"/>
            </p:cNvSpPr>
            <p:nvPr/>
          </p:nvSpPr>
          <p:spPr bwMode="auto">
            <a:xfrm>
              <a:off x="385" y="962"/>
              <a:ext cx="246"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43079" name="Text Box 18">
              <a:extLst>
                <a:ext uri="{FF2B5EF4-FFF2-40B4-BE49-F238E27FC236}">
                  <a16:creationId xmlns:a16="http://schemas.microsoft.com/office/drawing/2014/main" xmlns="" id="{699602B7-3CC3-460E-BC88-E39A577FBEB4}"/>
                </a:ext>
              </a:extLst>
            </p:cNvPr>
            <p:cNvSpPr txBox="1">
              <a:spLocks noChangeArrowheads="1"/>
            </p:cNvSpPr>
            <p:nvPr/>
          </p:nvSpPr>
          <p:spPr bwMode="auto">
            <a:xfrm>
              <a:off x="930" y="811"/>
              <a:ext cx="212"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43080" name="Text Box 19">
              <a:extLst>
                <a:ext uri="{FF2B5EF4-FFF2-40B4-BE49-F238E27FC236}">
                  <a16:creationId xmlns:a16="http://schemas.microsoft.com/office/drawing/2014/main" xmlns="" id="{3C80C8FD-4F0F-44FC-9458-46C5D14F4A53}"/>
                </a:ext>
              </a:extLst>
            </p:cNvPr>
            <p:cNvSpPr txBox="1">
              <a:spLocks noChangeArrowheads="1"/>
            </p:cNvSpPr>
            <p:nvPr/>
          </p:nvSpPr>
          <p:spPr bwMode="auto">
            <a:xfrm>
              <a:off x="1442" y="963"/>
              <a:ext cx="246"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43081" name="Text Box 20">
              <a:extLst>
                <a:ext uri="{FF2B5EF4-FFF2-40B4-BE49-F238E27FC236}">
                  <a16:creationId xmlns:a16="http://schemas.microsoft.com/office/drawing/2014/main" xmlns="" id="{6C3FE388-B722-4F7E-B265-844C8548B7F4}"/>
                </a:ext>
              </a:extLst>
            </p:cNvPr>
            <p:cNvSpPr txBox="1">
              <a:spLocks noChangeArrowheads="1"/>
            </p:cNvSpPr>
            <p:nvPr/>
          </p:nvSpPr>
          <p:spPr bwMode="auto">
            <a:xfrm>
              <a:off x="2033" y="843"/>
              <a:ext cx="212"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43082" name="Text Box 21">
              <a:extLst>
                <a:ext uri="{FF2B5EF4-FFF2-40B4-BE49-F238E27FC236}">
                  <a16:creationId xmlns:a16="http://schemas.microsoft.com/office/drawing/2014/main" xmlns="" id="{0C215539-D035-44CE-8361-126CD928837D}"/>
                </a:ext>
              </a:extLst>
            </p:cNvPr>
            <p:cNvSpPr txBox="1">
              <a:spLocks noChangeArrowheads="1"/>
            </p:cNvSpPr>
            <p:nvPr/>
          </p:nvSpPr>
          <p:spPr bwMode="auto">
            <a:xfrm>
              <a:off x="586" y="754"/>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i="1">
                  <a:latin typeface="Times New Roman" panose="02020603050405020304" pitchFamily="18" charset="0"/>
                  <a:ea typeface="华文楷体" panose="02010600040101010101" pitchFamily="2" charset="-122"/>
                  <a:cs typeface="Times New Roman" panose="02020603050405020304" pitchFamily="18" charset="0"/>
                </a:rPr>
                <a:t>u</a:t>
              </a:r>
              <a:r>
                <a:rPr lang="en-US" altLang="zh-CN" baseline="-25000">
                  <a:latin typeface="Times New Roman" panose="02020603050405020304" pitchFamily="18" charset="0"/>
                  <a:ea typeface="华文楷体" panose="02010600040101010101" pitchFamily="2" charset="-122"/>
                  <a:cs typeface="Times New Roman" panose="02020603050405020304" pitchFamily="18" charset="0"/>
                </a:rPr>
                <a:t>S1</a:t>
              </a:r>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83" name="Text Box 22">
              <a:extLst>
                <a:ext uri="{FF2B5EF4-FFF2-40B4-BE49-F238E27FC236}">
                  <a16:creationId xmlns:a16="http://schemas.microsoft.com/office/drawing/2014/main" xmlns="" id="{486B0449-E15B-4AAD-94D8-3F5CC167BAD4}"/>
                </a:ext>
              </a:extLst>
            </p:cNvPr>
            <p:cNvSpPr txBox="1">
              <a:spLocks noChangeArrowheads="1"/>
            </p:cNvSpPr>
            <p:nvPr/>
          </p:nvSpPr>
          <p:spPr bwMode="auto">
            <a:xfrm>
              <a:off x="430" y="1672"/>
              <a:ext cx="246"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43084" name="Text Box 23">
              <a:extLst>
                <a:ext uri="{FF2B5EF4-FFF2-40B4-BE49-F238E27FC236}">
                  <a16:creationId xmlns:a16="http://schemas.microsoft.com/office/drawing/2014/main" xmlns="" id="{904CC566-4D7B-46FE-B11A-58E26A38549B}"/>
                </a:ext>
              </a:extLst>
            </p:cNvPr>
            <p:cNvSpPr txBox="1">
              <a:spLocks noChangeArrowheads="1"/>
            </p:cNvSpPr>
            <p:nvPr/>
          </p:nvSpPr>
          <p:spPr bwMode="auto">
            <a:xfrm>
              <a:off x="2382" y="1536"/>
              <a:ext cx="212"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43085" name="Text Box 24">
              <a:extLst>
                <a:ext uri="{FF2B5EF4-FFF2-40B4-BE49-F238E27FC236}">
                  <a16:creationId xmlns:a16="http://schemas.microsoft.com/office/drawing/2014/main" xmlns="" id="{5012F17F-5397-4C08-95B2-F5CF0AEE0E38}"/>
                </a:ext>
              </a:extLst>
            </p:cNvPr>
            <p:cNvSpPr txBox="1">
              <a:spLocks noChangeArrowheads="1"/>
            </p:cNvSpPr>
            <p:nvPr/>
          </p:nvSpPr>
          <p:spPr bwMode="auto">
            <a:xfrm>
              <a:off x="431" y="1389"/>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i="1">
                  <a:latin typeface="Times New Roman" panose="02020603050405020304" pitchFamily="18" charset="0"/>
                  <a:ea typeface="华文楷体" panose="02010600040101010101" pitchFamily="2" charset="-122"/>
                  <a:cs typeface="Times New Roman" panose="02020603050405020304" pitchFamily="18" charset="0"/>
                </a:rPr>
                <a:t>i</a:t>
              </a:r>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86" name="Line 25">
              <a:extLst>
                <a:ext uri="{FF2B5EF4-FFF2-40B4-BE49-F238E27FC236}">
                  <a16:creationId xmlns:a16="http://schemas.microsoft.com/office/drawing/2014/main" xmlns="" id="{DE550D0A-16B7-444E-A147-C7456391ECC8}"/>
                </a:ext>
              </a:extLst>
            </p:cNvPr>
            <p:cNvSpPr>
              <a:spLocks noChangeShapeType="1"/>
            </p:cNvSpPr>
            <p:nvPr/>
          </p:nvSpPr>
          <p:spPr bwMode="auto">
            <a:xfrm>
              <a:off x="341" y="1310"/>
              <a:ext cx="0" cy="40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87" name="Line 26">
              <a:extLst>
                <a:ext uri="{FF2B5EF4-FFF2-40B4-BE49-F238E27FC236}">
                  <a16:creationId xmlns:a16="http://schemas.microsoft.com/office/drawing/2014/main" xmlns="" id="{8DBCD74C-0320-4EA4-B463-420CA11EC812}"/>
                </a:ext>
              </a:extLst>
            </p:cNvPr>
            <p:cNvSpPr>
              <a:spLocks noChangeShapeType="1"/>
            </p:cNvSpPr>
            <p:nvPr/>
          </p:nvSpPr>
          <p:spPr bwMode="auto">
            <a:xfrm>
              <a:off x="341" y="1310"/>
              <a:ext cx="2313"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88" name="Line 27">
              <a:extLst>
                <a:ext uri="{FF2B5EF4-FFF2-40B4-BE49-F238E27FC236}">
                  <a16:creationId xmlns:a16="http://schemas.microsoft.com/office/drawing/2014/main" xmlns="" id="{B7EA6933-389A-4F51-A877-A1C27EEAA24F}"/>
                </a:ext>
              </a:extLst>
            </p:cNvPr>
            <p:cNvSpPr>
              <a:spLocks noChangeShapeType="1"/>
            </p:cNvSpPr>
            <p:nvPr/>
          </p:nvSpPr>
          <p:spPr bwMode="auto">
            <a:xfrm>
              <a:off x="2654" y="1310"/>
              <a:ext cx="0" cy="40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89" name="Oval 28">
              <a:extLst>
                <a:ext uri="{FF2B5EF4-FFF2-40B4-BE49-F238E27FC236}">
                  <a16:creationId xmlns:a16="http://schemas.microsoft.com/office/drawing/2014/main" xmlns="" id="{C71B424D-C28A-42FE-B2CA-3370C29850D0}"/>
                </a:ext>
              </a:extLst>
            </p:cNvPr>
            <p:cNvSpPr>
              <a:spLocks noChangeArrowheads="1"/>
            </p:cNvSpPr>
            <p:nvPr/>
          </p:nvSpPr>
          <p:spPr bwMode="auto">
            <a:xfrm>
              <a:off x="2608" y="1718"/>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90" name="Oval 29">
              <a:extLst>
                <a:ext uri="{FF2B5EF4-FFF2-40B4-BE49-F238E27FC236}">
                  <a16:creationId xmlns:a16="http://schemas.microsoft.com/office/drawing/2014/main" xmlns="" id="{E71C42E5-E057-4FF2-BF6C-84398BECFB7C}"/>
                </a:ext>
              </a:extLst>
            </p:cNvPr>
            <p:cNvSpPr>
              <a:spLocks noChangeArrowheads="1"/>
            </p:cNvSpPr>
            <p:nvPr/>
          </p:nvSpPr>
          <p:spPr bwMode="auto">
            <a:xfrm>
              <a:off x="295" y="1718"/>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91" name="Line 30">
              <a:extLst>
                <a:ext uri="{FF2B5EF4-FFF2-40B4-BE49-F238E27FC236}">
                  <a16:creationId xmlns:a16="http://schemas.microsoft.com/office/drawing/2014/main" xmlns="" id="{5320E62B-38A9-4EE8-A0E8-F472C0602FC1}"/>
                </a:ext>
              </a:extLst>
            </p:cNvPr>
            <p:cNvSpPr>
              <a:spLocks noChangeShapeType="1"/>
            </p:cNvSpPr>
            <p:nvPr/>
          </p:nvSpPr>
          <p:spPr bwMode="auto">
            <a:xfrm flipV="1">
              <a:off x="340" y="1389"/>
              <a:ext cx="0" cy="318"/>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92" name="Text Box 31">
              <a:extLst>
                <a:ext uri="{FF2B5EF4-FFF2-40B4-BE49-F238E27FC236}">
                  <a16:creationId xmlns:a16="http://schemas.microsoft.com/office/drawing/2014/main" xmlns="" id="{0EA48E8D-2F0A-42B2-8D0E-6FE202D16A82}"/>
                </a:ext>
              </a:extLst>
            </p:cNvPr>
            <p:cNvSpPr txBox="1">
              <a:spLocks noChangeArrowheads="1"/>
            </p:cNvSpPr>
            <p:nvPr/>
          </p:nvSpPr>
          <p:spPr bwMode="auto">
            <a:xfrm>
              <a:off x="1429" y="1627"/>
              <a:ext cx="3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i="1">
                  <a:latin typeface="Times New Roman" panose="02020603050405020304" pitchFamily="18" charset="0"/>
                  <a:ea typeface="华文楷体" panose="02010600040101010101" pitchFamily="2" charset="-122"/>
                  <a:cs typeface="Times New Roman" panose="02020603050405020304" pitchFamily="18" charset="0"/>
                </a:rPr>
                <a:t>u</a:t>
              </a:r>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93" name="Text Box 32">
              <a:extLst>
                <a:ext uri="{FF2B5EF4-FFF2-40B4-BE49-F238E27FC236}">
                  <a16:creationId xmlns:a16="http://schemas.microsoft.com/office/drawing/2014/main" xmlns="" id="{3E590AFE-8D5C-4585-94DA-52AB49E14517}"/>
                </a:ext>
              </a:extLst>
            </p:cNvPr>
            <p:cNvSpPr txBox="1">
              <a:spLocks noChangeArrowheads="1"/>
            </p:cNvSpPr>
            <p:nvPr/>
          </p:nvSpPr>
          <p:spPr bwMode="auto">
            <a:xfrm>
              <a:off x="1066" y="1389"/>
              <a:ext cx="3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i="1">
                  <a:latin typeface="Times New Roman" panose="02020603050405020304" pitchFamily="18" charset="0"/>
                  <a:ea typeface="华文楷体" panose="02010600040101010101" pitchFamily="2" charset="-122"/>
                  <a:cs typeface="Times New Roman" panose="02020603050405020304" pitchFamily="18" charset="0"/>
                </a:rPr>
                <a:t>R</a:t>
              </a:r>
              <a:r>
                <a:rPr lang="en-US" altLang="zh-CN" baseline="-25000">
                  <a:latin typeface="Times New Roman" panose="02020603050405020304" pitchFamily="18" charset="0"/>
                  <a:ea typeface="华文楷体" panose="02010600040101010101" pitchFamily="2" charset="-122"/>
                  <a:cs typeface="Times New Roman" panose="02020603050405020304" pitchFamily="18" charset="0"/>
                </a:rPr>
                <a:t>1</a:t>
              </a:r>
            </a:p>
          </p:txBody>
        </p:sp>
        <p:sp>
          <p:nvSpPr>
            <p:cNvPr id="43094" name="Text Box 33">
              <a:extLst>
                <a:ext uri="{FF2B5EF4-FFF2-40B4-BE49-F238E27FC236}">
                  <a16:creationId xmlns:a16="http://schemas.microsoft.com/office/drawing/2014/main" xmlns="" id="{F5E88152-BD0C-4058-80E0-71473662AFBD}"/>
                </a:ext>
              </a:extLst>
            </p:cNvPr>
            <p:cNvSpPr txBox="1">
              <a:spLocks noChangeArrowheads="1"/>
            </p:cNvSpPr>
            <p:nvPr/>
          </p:nvSpPr>
          <p:spPr bwMode="auto">
            <a:xfrm>
              <a:off x="2200" y="1344"/>
              <a:ext cx="3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i="1">
                  <a:latin typeface="Times New Roman" panose="02020603050405020304" pitchFamily="18" charset="0"/>
                  <a:ea typeface="华文楷体" panose="02010600040101010101" pitchFamily="2" charset="-122"/>
                  <a:cs typeface="Times New Roman" panose="02020603050405020304" pitchFamily="18" charset="0"/>
                </a:rPr>
                <a:t>R</a:t>
              </a:r>
              <a:r>
                <a:rPr lang="en-US" altLang="zh-CN" baseline="-25000">
                  <a:latin typeface="Times New Roman" panose="02020603050405020304" pitchFamily="18" charset="0"/>
                  <a:ea typeface="华文楷体" panose="02010600040101010101" pitchFamily="2" charset="-122"/>
                  <a:cs typeface="Times New Roman" panose="02020603050405020304" pitchFamily="18" charset="0"/>
                </a:rPr>
                <a:t>2</a:t>
              </a:r>
            </a:p>
          </p:txBody>
        </p:sp>
        <p:sp>
          <p:nvSpPr>
            <p:cNvPr id="43095" name="Rectangle 34">
              <a:extLst>
                <a:ext uri="{FF2B5EF4-FFF2-40B4-BE49-F238E27FC236}">
                  <a16:creationId xmlns:a16="http://schemas.microsoft.com/office/drawing/2014/main" xmlns="" id="{F8F86DAE-C634-4849-8ECD-F403D89F7AEF}"/>
                </a:ext>
              </a:extLst>
            </p:cNvPr>
            <p:cNvSpPr>
              <a:spLocks noChangeArrowheads="1"/>
            </p:cNvSpPr>
            <p:nvPr/>
          </p:nvSpPr>
          <p:spPr bwMode="auto">
            <a:xfrm>
              <a:off x="2200" y="1253"/>
              <a:ext cx="317" cy="136"/>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96" name="Rectangle 35">
              <a:extLst>
                <a:ext uri="{FF2B5EF4-FFF2-40B4-BE49-F238E27FC236}">
                  <a16:creationId xmlns:a16="http://schemas.microsoft.com/office/drawing/2014/main" xmlns="" id="{A2FFE75D-85A2-4888-9404-34C2CD9E90E3}"/>
                </a:ext>
              </a:extLst>
            </p:cNvPr>
            <p:cNvSpPr>
              <a:spLocks noChangeArrowheads="1"/>
            </p:cNvSpPr>
            <p:nvPr/>
          </p:nvSpPr>
          <p:spPr bwMode="auto">
            <a:xfrm>
              <a:off x="1066" y="1253"/>
              <a:ext cx="317" cy="136"/>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41700" name="Group 36">
            <a:extLst>
              <a:ext uri="{FF2B5EF4-FFF2-40B4-BE49-F238E27FC236}">
                <a16:creationId xmlns:a16="http://schemas.microsoft.com/office/drawing/2014/main" xmlns="" id="{3479CCDB-C0EA-4EFF-BE04-5DA4BA7AC02B}"/>
              </a:ext>
            </a:extLst>
          </p:cNvPr>
          <p:cNvGrpSpPr>
            <a:grpSpLocks/>
          </p:cNvGrpSpPr>
          <p:nvPr/>
        </p:nvGrpSpPr>
        <p:grpSpPr bwMode="auto">
          <a:xfrm>
            <a:off x="5795963" y="990600"/>
            <a:ext cx="2376487" cy="1962150"/>
            <a:chOff x="3651" y="709"/>
            <a:chExt cx="1497" cy="1236"/>
          </a:xfrm>
        </p:grpSpPr>
        <p:sp>
          <p:nvSpPr>
            <p:cNvPr id="43059" name="Oval 37">
              <a:extLst>
                <a:ext uri="{FF2B5EF4-FFF2-40B4-BE49-F238E27FC236}">
                  <a16:creationId xmlns:a16="http://schemas.microsoft.com/office/drawing/2014/main" xmlns="" id="{48FA3688-D992-481D-879E-6BDFF096F8D2}"/>
                </a:ext>
              </a:extLst>
            </p:cNvPr>
            <p:cNvSpPr>
              <a:spLocks noChangeArrowheads="1"/>
            </p:cNvSpPr>
            <p:nvPr/>
          </p:nvSpPr>
          <p:spPr bwMode="auto">
            <a:xfrm>
              <a:off x="3923" y="1072"/>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60" name="Text Box 38">
              <a:extLst>
                <a:ext uri="{FF2B5EF4-FFF2-40B4-BE49-F238E27FC236}">
                  <a16:creationId xmlns:a16="http://schemas.microsoft.com/office/drawing/2014/main" xmlns="" id="{6D51994E-FE74-4A54-9253-9131D76D2228}"/>
                </a:ext>
              </a:extLst>
            </p:cNvPr>
            <p:cNvSpPr txBox="1">
              <a:spLocks noChangeArrowheads="1"/>
            </p:cNvSpPr>
            <p:nvPr/>
          </p:nvSpPr>
          <p:spPr bwMode="auto">
            <a:xfrm>
              <a:off x="3695" y="934"/>
              <a:ext cx="246"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43061" name="Text Box 39">
              <a:extLst>
                <a:ext uri="{FF2B5EF4-FFF2-40B4-BE49-F238E27FC236}">
                  <a16:creationId xmlns:a16="http://schemas.microsoft.com/office/drawing/2014/main" xmlns="" id="{C2208DA9-2FFD-4CB4-B1F1-D29DD05215C1}"/>
                </a:ext>
              </a:extLst>
            </p:cNvPr>
            <p:cNvSpPr txBox="1">
              <a:spLocks noChangeArrowheads="1"/>
            </p:cNvSpPr>
            <p:nvPr/>
          </p:nvSpPr>
          <p:spPr bwMode="auto">
            <a:xfrm>
              <a:off x="4286" y="845"/>
              <a:ext cx="212"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43062" name="Text Box 40">
              <a:extLst>
                <a:ext uri="{FF2B5EF4-FFF2-40B4-BE49-F238E27FC236}">
                  <a16:creationId xmlns:a16="http://schemas.microsoft.com/office/drawing/2014/main" xmlns="" id="{771E0A78-0799-4A9A-8A2B-AEBDE86A07B7}"/>
                </a:ext>
              </a:extLst>
            </p:cNvPr>
            <p:cNvSpPr txBox="1">
              <a:spLocks noChangeArrowheads="1"/>
            </p:cNvSpPr>
            <p:nvPr/>
          </p:nvSpPr>
          <p:spPr bwMode="auto">
            <a:xfrm>
              <a:off x="3968" y="709"/>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i="1">
                  <a:latin typeface="Times New Roman" panose="02020603050405020304" pitchFamily="18" charset="0"/>
                  <a:ea typeface="华文楷体" panose="02010600040101010101" pitchFamily="2" charset="-122"/>
                  <a:cs typeface="Times New Roman" panose="02020603050405020304" pitchFamily="18" charset="0"/>
                </a:rPr>
                <a:t>u</a:t>
              </a:r>
              <a:r>
                <a:rPr lang="en-US" altLang="zh-CN" baseline="-25000">
                  <a:latin typeface="Times New Roman" panose="02020603050405020304" pitchFamily="18" charset="0"/>
                  <a:ea typeface="华文楷体" panose="02010600040101010101" pitchFamily="2" charset="-122"/>
                  <a:cs typeface="Times New Roman" panose="02020603050405020304" pitchFamily="18" charset="0"/>
                </a:rPr>
                <a:t>S</a:t>
              </a:r>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63" name="Text Box 41">
              <a:extLst>
                <a:ext uri="{FF2B5EF4-FFF2-40B4-BE49-F238E27FC236}">
                  <a16:creationId xmlns:a16="http://schemas.microsoft.com/office/drawing/2014/main" xmlns="" id="{9F4B3045-AF3C-4CBE-A543-7CDD7CBADC07}"/>
                </a:ext>
              </a:extLst>
            </p:cNvPr>
            <p:cNvSpPr txBox="1">
              <a:spLocks noChangeArrowheads="1"/>
            </p:cNvSpPr>
            <p:nvPr/>
          </p:nvSpPr>
          <p:spPr bwMode="auto">
            <a:xfrm>
              <a:off x="3786" y="1615"/>
              <a:ext cx="246"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43064" name="Text Box 42">
              <a:extLst>
                <a:ext uri="{FF2B5EF4-FFF2-40B4-BE49-F238E27FC236}">
                  <a16:creationId xmlns:a16="http://schemas.microsoft.com/office/drawing/2014/main" xmlns="" id="{2F74D0E0-1CF4-4B7D-B27D-65D5A6E6458E}"/>
                </a:ext>
              </a:extLst>
            </p:cNvPr>
            <p:cNvSpPr txBox="1">
              <a:spLocks noChangeArrowheads="1"/>
            </p:cNvSpPr>
            <p:nvPr/>
          </p:nvSpPr>
          <p:spPr bwMode="auto">
            <a:xfrm>
              <a:off x="4830" y="1505"/>
              <a:ext cx="212"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43065" name="Text Box 43">
              <a:extLst>
                <a:ext uri="{FF2B5EF4-FFF2-40B4-BE49-F238E27FC236}">
                  <a16:creationId xmlns:a16="http://schemas.microsoft.com/office/drawing/2014/main" xmlns="" id="{A5BB5A07-63AA-419A-A08D-5418469A27FA}"/>
                </a:ext>
              </a:extLst>
            </p:cNvPr>
            <p:cNvSpPr txBox="1">
              <a:spLocks noChangeArrowheads="1"/>
            </p:cNvSpPr>
            <p:nvPr/>
          </p:nvSpPr>
          <p:spPr bwMode="auto">
            <a:xfrm>
              <a:off x="3741" y="1299"/>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i="1">
                  <a:latin typeface="Times New Roman" panose="02020603050405020304" pitchFamily="18" charset="0"/>
                  <a:ea typeface="华文楷体" panose="02010600040101010101" pitchFamily="2" charset="-122"/>
                  <a:cs typeface="Times New Roman" panose="02020603050405020304" pitchFamily="18" charset="0"/>
                </a:rPr>
                <a:t>i</a:t>
              </a:r>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66" name="Line 44">
              <a:extLst>
                <a:ext uri="{FF2B5EF4-FFF2-40B4-BE49-F238E27FC236}">
                  <a16:creationId xmlns:a16="http://schemas.microsoft.com/office/drawing/2014/main" xmlns="" id="{9288674D-6954-49C3-A56B-FEAF5A7AE0FA}"/>
                </a:ext>
              </a:extLst>
            </p:cNvPr>
            <p:cNvSpPr>
              <a:spLocks noChangeShapeType="1"/>
            </p:cNvSpPr>
            <p:nvPr/>
          </p:nvSpPr>
          <p:spPr bwMode="auto">
            <a:xfrm>
              <a:off x="3697" y="1253"/>
              <a:ext cx="0" cy="408"/>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67" name="Line 45">
              <a:extLst>
                <a:ext uri="{FF2B5EF4-FFF2-40B4-BE49-F238E27FC236}">
                  <a16:creationId xmlns:a16="http://schemas.microsoft.com/office/drawing/2014/main" xmlns="" id="{E3BD46FC-DE9E-4AB5-8019-D34457250B4C}"/>
                </a:ext>
              </a:extLst>
            </p:cNvPr>
            <p:cNvSpPr>
              <a:spLocks noChangeShapeType="1"/>
            </p:cNvSpPr>
            <p:nvPr/>
          </p:nvSpPr>
          <p:spPr bwMode="auto">
            <a:xfrm flipV="1">
              <a:off x="3697" y="1253"/>
              <a:ext cx="1405"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68" name="Line 46">
              <a:extLst>
                <a:ext uri="{FF2B5EF4-FFF2-40B4-BE49-F238E27FC236}">
                  <a16:creationId xmlns:a16="http://schemas.microsoft.com/office/drawing/2014/main" xmlns="" id="{64E8BA39-8DC3-499F-80B8-180008797AC1}"/>
                </a:ext>
              </a:extLst>
            </p:cNvPr>
            <p:cNvSpPr>
              <a:spLocks noChangeShapeType="1"/>
            </p:cNvSpPr>
            <p:nvPr/>
          </p:nvSpPr>
          <p:spPr bwMode="auto">
            <a:xfrm>
              <a:off x="5103" y="1253"/>
              <a:ext cx="0" cy="40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69" name="Oval 47">
              <a:extLst>
                <a:ext uri="{FF2B5EF4-FFF2-40B4-BE49-F238E27FC236}">
                  <a16:creationId xmlns:a16="http://schemas.microsoft.com/office/drawing/2014/main" xmlns="" id="{E8D4F789-EC23-4A09-80F6-15C465EE3B9C}"/>
                </a:ext>
              </a:extLst>
            </p:cNvPr>
            <p:cNvSpPr>
              <a:spLocks noChangeArrowheads="1"/>
            </p:cNvSpPr>
            <p:nvPr/>
          </p:nvSpPr>
          <p:spPr bwMode="auto">
            <a:xfrm>
              <a:off x="5057" y="1661"/>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70" name="Oval 48">
              <a:extLst>
                <a:ext uri="{FF2B5EF4-FFF2-40B4-BE49-F238E27FC236}">
                  <a16:creationId xmlns:a16="http://schemas.microsoft.com/office/drawing/2014/main" xmlns="" id="{ECED49DD-0A2D-4AA2-9BEA-E19E00FFDE5C}"/>
                </a:ext>
              </a:extLst>
            </p:cNvPr>
            <p:cNvSpPr>
              <a:spLocks noChangeArrowheads="1"/>
            </p:cNvSpPr>
            <p:nvPr/>
          </p:nvSpPr>
          <p:spPr bwMode="auto">
            <a:xfrm>
              <a:off x="3651" y="1661"/>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71" name="Line 49">
              <a:extLst>
                <a:ext uri="{FF2B5EF4-FFF2-40B4-BE49-F238E27FC236}">
                  <a16:creationId xmlns:a16="http://schemas.microsoft.com/office/drawing/2014/main" xmlns="" id="{F8700503-8F01-4D46-9C2A-DBD5D484FDEF}"/>
                </a:ext>
              </a:extLst>
            </p:cNvPr>
            <p:cNvSpPr>
              <a:spLocks noChangeShapeType="1"/>
            </p:cNvSpPr>
            <p:nvPr/>
          </p:nvSpPr>
          <p:spPr bwMode="auto">
            <a:xfrm flipV="1">
              <a:off x="3696" y="1298"/>
              <a:ext cx="0" cy="318"/>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72" name="Text Box 50">
              <a:extLst>
                <a:ext uri="{FF2B5EF4-FFF2-40B4-BE49-F238E27FC236}">
                  <a16:creationId xmlns:a16="http://schemas.microsoft.com/office/drawing/2014/main" xmlns="" id="{D4BB6D21-0CF3-49E7-929E-8EA1F0D206F3}"/>
                </a:ext>
              </a:extLst>
            </p:cNvPr>
            <p:cNvSpPr txBox="1">
              <a:spLocks noChangeArrowheads="1"/>
            </p:cNvSpPr>
            <p:nvPr/>
          </p:nvSpPr>
          <p:spPr bwMode="auto">
            <a:xfrm>
              <a:off x="4240" y="1571"/>
              <a:ext cx="3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i="1">
                  <a:latin typeface="Times New Roman" panose="02020603050405020304" pitchFamily="18" charset="0"/>
                  <a:ea typeface="华文楷体" panose="02010600040101010101" pitchFamily="2" charset="-122"/>
                  <a:cs typeface="Times New Roman" panose="02020603050405020304" pitchFamily="18" charset="0"/>
                </a:rPr>
                <a:t>u</a:t>
              </a:r>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73" name="Text Box 51">
              <a:extLst>
                <a:ext uri="{FF2B5EF4-FFF2-40B4-BE49-F238E27FC236}">
                  <a16:creationId xmlns:a16="http://schemas.microsoft.com/office/drawing/2014/main" xmlns="" id="{63C21F3D-80B0-4482-BD9C-47C553B9B8F5}"/>
                </a:ext>
              </a:extLst>
            </p:cNvPr>
            <p:cNvSpPr txBox="1">
              <a:spLocks noChangeArrowheads="1"/>
            </p:cNvSpPr>
            <p:nvPr/>
          </p:nvSpPr>
          <p:spPr bwMode="auto">
            <a:xfrm>
              <a:off x="4603" y="890"/>
              <a:ext cx="3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i="1">
                  <a:latin typeface="Times New Roman" panose="02020603050405020304" pitchFamily="18" charset="0"/>
                  <a:ea typeface="华文楷体" panose="02010600040101010101" pitchFamily="2" charset="-122"/>
                  <a:cs typeface="Times New Roman" panose="02020603050405020304" pitchFamily="18" charset="0"/>
                </a:rPr>
                <a:t>R</a:t>
              </a:r>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74" name="Rectangle 52">
              <a:extLst>
                <a:ext uri="{FF2B5EF4-FFF2-40B4-BE49-F238E27FC236}">
                  <a16:creationId xmlns:a16="http://schemas.microsoft.com/office/drawing/2014/main" xmlns="" id="{0BB1F386-3829-4831-A5F8-07A08715C9EE}"/>
                </a:ext>
              </a:extLst>
            </p:cNvPr>
            <p:cNvSpPr>
              <a:spLocks noChangeArrowheads="1"/>
            </p:cNvSpPr>
            <p:nvPr/>
          </p:nvSpPr>
          <p:spPr bwMode="auto">
            <a:xfrm>
              <a:off x="4558" y="1208"/>
              <a:ext cx="317" cy="136"/>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41717" name="Group 53">
            <a:extLst>
              <a:ext uri="{FF2B5EF4-FFF2-40B4-BE49-F238E27FC236}">
                <a16:creationId xmlns:a16="http://schemas.microsoft.com/office/drawing/2014/main" xmlns="" id="{68E2CE9E-EE7B-48EA-AAD6-2B49ED977E0E}"/>
              </a:ext>
            </a:extLst>
          </p:cNvPr>
          <p:cNvGrpSpPr>
            <a:grpSpLocks/>
          </p:cNvGrpSpPr>
          <p:nvPr/>
        </p:nvGrpSpPr>
        <p:grpSpPr bwMode="auto">
          <a:xfrm>
            <a:off x="533400" y="3478213"/>
            <a:ext cx="3095625" cy="2232025"/>
            <a:chOff x="340" y="2296"/>
            <a:chExt cx="1950" cy="1406"/>
          </a:xfrm>
        </p:grpSpPr>
        <p:sp>
          <p:nvSpPr>
            <p:cNvPr id="43043" name="Oval 54">
              <a:extLst>
                <a:ext uri="{FF2B5EF4-FFF2-40B4-BE49-F238E27FC236}">
                  <a16:creationId xmlns:a16="http://schemas.microsoft.com/office/drawing/2014/main" xmlns="" id="{76361662-E97A-4009-9B17-A6230E1001DB}"/>
                </a:ext>
              </a:extLst>
            </p:cNvPr>
            <p:cNvSpPr>
              <a:spLocks noChangeArrowheads="1"/>
            </p:cNvSpPr>
            <p:nvPr/>
          </p:nvSpPr>
          <p:spPr bwMode="auto">
            <a:xfrm>
              <a:off x="657" y="2906"/>
              <a:ext cx="363" cy="375"/>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44" name="Text Box 55">
              <a:extLst>
                <a:ext uri="{FF2B5EF4-FFF2-40B4-BE49-F238E27FC236}">
                  <a16:creationId xmlns:a16="http://schemas.microsoft.com/office/drawing/2014/main" xmlns="" id="{E5C0C970-3BA2-4342-9B25-875F114AFC38}"/>
                </a:ext>
              </a:extLst>
            </p:cNvPr>
            <p:cNvSpPr txBox="1">
              <a:spLocks noChangeArrowheads="1"/>
            </p:cNvSpPr>
            <p:nvPr/>
          </p:nvSpPr>
          <p:spPr bwMode="auto">
            <a:xfrm>
              <a:off x="340" y="2906"/>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S</a:t>
              </a:r>
            </a:p>
          </p:txBody>
        </p:sp>
        <p:sp>
          <p:nvSpPr>
            <p:cNvPr id="43045" name="Text Box 56">
              <a:extLst>
                <a:ext uri="{FF2B5EF4-FFF2-40B4-BE49-F238E27FC236}">
                  <a16:creationId xmlns:a16="http://schemas.microsoft.com/office/drawing/2014/main" xmlns="" id="{73FEF331-42D6-4999-87F9-7B6EA90168FC}"/>
                </a:ext>
              </a:extLst>
            </p:cNvPr>
            <p:cNvSpPr txBox="1">
              <a:spLocks noChangeArrowheads="1"/>
            </p:cNvSpPr>
            <p:nvPr/>
          </p:nvSpPr>
          <p:spPr bwMode="auto">
            <a:xfrm>
              <a:off x="564" y="2629"/>
              <a:ext cx="246"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43046" name="Text Box 57">
              <a:extLst>
                <a:ext uri="{FF2B5EF4-FFF2-40B4-BE49-F238E27FC236}">
                  <a16:creationId xmlns:a16="http://schemas.microsoft.com/office/drawing/2014/main" xmlns="" id="{002AE93C-3573-4A0E-92D8-63197F2EB9E9}"/>
                </a:ext>
              </a:extLst>
            </p:cNvPr>
            <p:cNvSpPr txBox="1">
              <a:spLocks noChangeArrowheads="1"/>
            </p:cNvSpPr>
            <p:nvPr/>
          </p:nvSpPr>
          <p:spPr bwMode="auto">
            <a:xfrm>
              <a:off x="566" y="3097"/>
              <a:ext cx="212"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43047" name="Line 58">
              <a:extLst>
                <a:ext uri="{FF2B5EF4-FFF2-40B4-BE49-F238E27FC236}">
                  <a16:creationId xmlns:a16="http://schemas.microsoft.com/office/drawing/2014/main" xmlns="" id="{DC307792-D102-4E2B-B221-9F84DFCCAEE1}"/>
                </a:ext>
              </a:extLst>
            </p:cNvPr>
            <p:cNvSpPr>
              <a:spLocks noChangeShapeType="1"/>
            </p:cNvSpPr>
            <p:nvPr/>
          </p:nvSpPr>
          <p:spPr bwMode="auto">
            <a:xfrm>
              <a:off x="822" y="2594"/>
              <a:ext cx="0" cy="104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8" name="Line 59">
              <a:extLst>
                <a:ext uri="{FF2B5EF4-FFF2-40B4-BE49-F238E27FC236}">
                  <a16:creationId xmlns:a16="http://schemas.microsoft.com/office/drawing/2014/main" xmlns="" id="{F418302F-EEC4-472C-B51A-82CB9446ECCE}"/>
                </a:ext>
              </a:extLst>
            </p:cNvPr>
            <p:cNvSpPr>
              <a:spLocks noChangeShapeType="1"/>
            </p:cNvSpPr>
            <p:nvPr/>
          </p:nvSpPr>
          <p:spPr bwMode="auto">
            <a:xfrm>
              <a:off x="1542" y="2594"/>
              <a:ext cx="0" cy="1041"/>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9" name="Line 60">
              <a:extLst>
                <a:ext uri="{FF2B5EF4-FFF2-40B4-BE49-F238E27FC236}">
                  <a16:creationId xmlns:a16="http://schemas.microsoft.com/office/drawing/2014/main" xmlns="" id="{353CEED4-1604-4F6C-A831-E06252F5200D}"/>
                </a:ext>
              </a:extLst>
            </p:cNvPr>
            <p:cNvSpPr>
              <a:spLocks noChangeShapeType="1"/>
            </p:cNvSpPr>
            <p:nvPr/>
          </p:nvSpPr>
          <p:spPr bwMode="auto">
            <a:xfrm>
              <a:off x="822" y="2594"/>
              <a:ext cx="1248" cy="0"/>
            </a:xfrm>
            <a:prstGeom prst="line">
              <a:avLst/>
            </a:prstGeom>
            <a:noFill/>
            <a:ln w="28575">
              <a:solidFill>
                <a:srgbClr val="0000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0" name="Line 61">
              <a:extLst>
                <a:ext uri="{FF2B5EF4-FFF2-40B4-BE49-F238E27FC236}">
                  <a16:creationId xmlns:a16="http://schemas.microsoft.com/office/drawing/2014/main" xmlns="" id="{68085CF1-D7A9-48EC-ACEA-1540BF7E4806}"/>
                </a:ext>
              </a:extLst>
            </p:cNvPr>
            <p:cNvSpPr>
              <a:spLocks noChangeShapeType="1"/>
            </p:cNvSpPr>
            <p:nvPr/>
          </p:nvSpPr>
          <p:spPr bwMode="auto">
            <a:xfrm>
              <a:off x="822" y="3635"/>
              <a:ext cx="124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1" name="Text Box 62">
              <a:extLst>
                <a:ext uri="{FF2B5EF4-FFF2-40B4-BE49-F238E27FC236}">
                  <a16:creationId xmlns:a16="http://schemas.microsoft.com/office/drawing/2014/main" xmlns="" id="{6EDC8EE6-7AAB-4313-884A-E766CAA381C6}"/>
                </a:ext>
              </a:extLst>
            </p:cNvPr>
            <p:cNvSpPr txBox="1">
              <a:spLocks noChangeArrowheads="1"/>
            </p:cNvSpPr>
            <p:nvPr/>
          </p:nvSpPr>
          <p:spPr bwMode="auto">
            <a:xfrm>
              <a:off x="1746" y="2296"/>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52" name="Line 63">
              <a:extLst>
                <a:ext uri="{FF2B5EF4-FFF2-40B4-BE49-F238E27FC236}">
                  <a16:creationId xmlns:a16="http://schemas.microsoft.com/office/drawing/2014/main" xmlns="" id="{1124330B-155C-43CA-99D1-15E48DFE6047}"/>
                </a:ext>
              </a:extLst>
            </p:cNvPr>
            <p:cNvSpPr>
              <a:spLocks noChangeShapeType="1"/>
            </p:cNvSpPr>
            <p:nvPr/>
          </p:nvSpPr>
          <p:spPr bwMode="auto">
            <a:xfrm>
              <a:off x="1610" y="2596"/>
              <a:ext cx="317"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3" name="Rectangle 64">
              <a:extLst>
                <a:ext uri="{FF2B5EF4-FFF2-40B4-BE49-F238E27FC236}">
                  <a16:creationId xmlns:a16="http://schemas.microsoft.com/office/drawing/2014/main" xmlns="" id="{C7FDBE52-A0A1-4F89-9842-E3939A70C60D}"/>
                </a:ext>
              </a:extLst>
            </p:cNvPr>
            <p:cNvSpPr>
              <a:spLocks noChangeArrowheads="1"/>
            </p:cNvSpPr>
            <p:nvPr/>
          </p:nvSpPr>
          <p:spPr bwMode="auto">
            <a:xfrm>
              <a:off x="1247" y="2811"/>
              <a:ext cx="589" cy="656"/>
            </a:xfrm>
            <a:prstGeom prst="rect">
              <a:avLst/>
            </a:prstGeom>
            <a:solidFill>
              <a:srgbClr val="CCFF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ea typeface="华文楷体" panose="02010600040101010101" pitchFamily="2" charset="-122"/>
                  <a:cs typeface="Times New Roman" panose="02020603050405020304" pitchFamily="18" charset="0"/>
                </a:rPr>
                <a:t>任意</a:t>
              </a:r>
            </a:p>
            <a:p>
              <a:pPr algn="ctr" eaLnBrk="1" hangingPunct="1"/>
              <a:r>
                <a:rPr lang="zh-CN" altLang="en-US" sz="2400">
                  <a:latin typeface="Times New Roman" panose="02020603050405020304" pitchFamily="18" charset="0"/>
                  <a:ea typeface="华文楷体" panose="02010600040101010101" pitchFamily="2" charset="-122"/>
                  <a:cs typeface="Times New Roman" panose="02020603050405020304" pitchFamily="18" charset="0"/>
                </a:rPr>
                <a:t>元件</a:t>
              </a:r>
            </a:p>
          </p:txBody>
        </p:sp>
        <p:sp>
          <p:nvSpPr>
            <p:cNvPr id="43054" name="Oval 65">
              <a:extLst>
                <a:ext uri="{FF2B5EF4-FFF2-40B4-BE49-F238E27FC236}">
                  <a16:creationId xmlns:a16="http://schemas.microsoft.com/office/drawing/2014/main" xmlns="" id="{165E1540-CF10-4D15-AF84-85F568833BE3}"/>
                </a:ext>
              </a:extLst>
            </p:cNvPr>
            <p:cNvSpPr>
              <a:spLocks noChangeArrowheads="1"/>
            </p:cNvSpPr>
            <p:nvPr/>
          </p:nvSpPr>
          <p:spPr bwMode="auto">
            <a:xfrm>
              <a:off x="2063" y="2531"/>
              <a:ext cx="91" cy="94"/>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55" name="Oval 66">
              <a:extLst>
                <a:ext uri="{FF2B5EF4-FFF2-40B4-BE49-F238E27FC236}">
                  <a16:creationId xmlns:a16="http://schemas.microsoft.com/office/drawing/2014/main" xmlns="" id="{9000E3F9-A2B6-4AA1-B883-E4AD06FF518C}"/>
                </a:ext>
              </a:extLst>
            </p:cNvPr>
            <p:cNvSpPr>
              <a:spLocks noChangeArrowheads="1"/>
            </p:cNvSpPr>
            <p:nvPr/>
          </p:nvSpPr>
          <p:spPr bwMode="auto">
            <a:xfrm>
              <a:off x="2063" y="3608"/>
              <a:ext cx="91" cy="94"/>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56" name="Text Box 67">
              <a:extLst>
                <a:ext uri="{FF2B5EF4-FFF2-40B4-BE49-F238E27FC236}">
                  <a16:creationId xmlns:a16="http://schemas.microsoft.com/office/drawing/2014/main" xmlns="" id="{F6EA8ADC-ED41-4479-ADE5-CCCE4562A8EF}"/>
                </a:ext>
              </a:extLst>
            </p:cNvPr>
            <p:cNvSpPr txBox="1">
              <a:spLocks noChangeArrowheads="1"/>
            </p:cNvSpPr>
            <p:nvPr/>
          </p:nvSpPr>
          <p:spPr bwMode="auto">
            <a:xfrm>
              <a:off x="1927" y="3000"/>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i="1">
                  <a:latin typeface="Times New Roman" panose="02020603050405020304" pitchFamily="18" charset="0"/>
                  <a:ea typeface="华文楷体" panose="02010600040101010101" pitchFamily="2" charset="-122"/>
                  <a:cs typeface="Times New Roman" panose="02020603050405020304" pitchFamily="18" charset="0"/>
                </a:rPr>
                <a:t>u</a:t>
              </a:r>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57" name="Text Box 68">
              <a:extLst>
                <a:ext uri="{FF2B5EF4-FFF2-40B4-BE49-F238E27FC236}">
                  <a16:creationId xmlns:a16="http://schemas.microsoft.com/office/drawing/2014/main" xmlns="" id="{9C9C1F9C-E1A9-4AFF-913A-4B9B38AE459B}"/>
                </a:ext>
              </a:extLst>
            </p:cNvPr>
            <p:cNvSpPr txBox="1">
              <a:spLocks noChangeArrowheads="1"/>
            </p:cNvSpPr>
            <p:nvPr/>
          </p:nvSpPr>
          <p:spPr bwMode="auto">
            <a:xfrm>
              <a:off x="1972" y="2582"/>
              <a:ext cx="246"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43058" name="Text Box 69">
              <a:extLst>
                <a:ext uri="{FF2B5EF4-FFF2-40B4-BE49-F238E27FC236}">
                  <a16:creationId xmlns:a16="http://schemas.microsoft.com/office/drawing/2014/main" xmlns="" id="{ACEEF8E3-CD84-458F-BC53-2284EFA1F330}"/>
                </a:ext>
              </a:extLst>
            </p:cNvPr>
            <p:cNvSpPr txBox="1">
              <a:spLocks noChangeArrowheads="1"/>
            </p:cNvSpPr>
            <p:nvPr/>
          </p:nvSpPr>
          <p:spPr bwMode="auto">
            <a:xfrm>
              <a:off x="1973" y="3192"/>
              <a:ext cx="212"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grpSp>
      <p:grpSp>
        <p:nvGrpSpPr>
          <p:cNvPr id="241734" name="Group 70">
            <a:extLst>
              <a:ext uri="{FF2B5EF4-FFF2-40B4-BE49-F238E27FC236}">
                <a16:creationId xmlns:a16="http://schemas.microsoft.com/office/drawing/2014/main" xmlns="" id="{AD95C034-3BB2-40C4-A10A-9DBDA7766A38}"/>
              </a:ext>
            </a:extLst>
          </p:cNvPr>
          <p:cNvGrpSpPr>
            <a:grpSpLocks/>
          </p:cNvGrpSpPr>
          <p:nvPr/>
        </p:nvGrpSpPr>
        <p:grpSpPr bwMode="auto">
          <a:xfrm>
            <a:off x="3419475" y="3941763"/>
            <a:ext cx="706438" cy="1655762"/>
            <a:chOff x="2018" y="2478"/>
            <a:chExt cx="445" cy="1043"/>
          </a:xfrm>
        </p:grpSpPr>
        <p:sp>
          <p:nvSpPr>
            <p:cNvPr id="43040" name="Freeform 71">
              <a:extLst>
                <a:ext uri="{FF2B5EF4-FFF2-40B4-BE49-F238E27FC236}">
                  <a16:creationId xmlns:a16="http://schemas.microsoft.com/office/drawing/2014/main" xmlns="" id="{0C6020F0-D90B-43D4-9379-22EC56C4E73A}"/>
                </a:ext>
              </a:extLst>
            </p:cNvPr>
            <p:cNvSpPr>
              <a:spLocks/>
            </p:cNvSpPr>
            <p:nvPr/>
          </p:nvSpPr>
          <p:spPr bwMode="auto">
            <a:xfrm>
              <a:off x="2018" y="2478"/>
              <a:ext cx="408" cy="1043"/>
            </a:xfrm>
            <a:custGeom>
              <a:avLst/>
              <a:gdLst>
                <a:gd name="T0" fmla="*/ 0 w 688"/>
                <a:gd name="T1" fmla="*/ 1043 h 1043"/>
                <a:gd name="T2" fmla="*/ 128 w 688"/>
                <a:gd name="T3" fmla="*/ 861 h 1043"/>
                <a:gd name="T4" fmla="*/ 224 w 688"/>
                <a:gd name="T5" fmla="*/ 453 h 1043"/>
                <a:gd name="T6" fmla="*/ 16 w 688"/>
                <a:gd name="T7" fmla="*/ 0 h 104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88" h="1043">
                  <a:moveTo>
                    <a:pt x="0" y="1043"/>
                  </a:moveTo>
                  <a:cubicBezTo>
                    <a:pt x="128" y="1001"/>
                    <a:pt x="257" y="959"/>
                    <a:pt x="363" y="861"/>
                  </a:cubicBezTo>
                  <a:cubicBezTo>
                    <a:pt x="469" y="763"/>
                    <a:pt x="688" y="596"/>
                    <a:pt x="635" y="453"/>
                  </a:cubicBezTo>
                  <a:cubicBezTo>
                    <a:pt x="582" y="310"/>
                    <a:pt x="314" y="155"/>
                    <a:pt x="46" y="0"/>
                  </a:cubicBezTo>
                </a:path>
              </a:pathLst>
            </a:custGeom>
            <a:noFill/>
            <a:ln w="28575" cap="flat" cmpd="sng">
              <a:solidFill>
                <a:srgbClr val="00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41" name="Text Box 72">
              <a:extLst>
                <a:ext uri="{FF2B5EF4-FFF2-40B4-BE49-F238E27FC236}">
                  <a16:creationId xmlns:a16="http://schemas.microsoft.com/office/drawing/2014/main" xmlns="" id="{5116B6E0-7B3D-4BF4-938E-4D4EDE338F97}"/>
                </a:ext>
              </a:extLst>
            </p:cNvPr>
            <p:cNvSpPr txBox="1">
              <a:spLocks noChangeArrowheads="1"/>
            </p:cNvSpPr>
            <p:nvPr/>
          </p:nvSpPr>
          <p:spPr bwMode="auto">
            <a:xfrm>
              <a:off x="2064" y="2840"/>
              <a:ext cx="3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42" name="Rectangle 73">
              <a:extLst>
                <a:ext uri="{FF2B5EF4-FFF2-40B4-BE49-F238E27FC236}">
                  <a16:creationId xmlns:a16="http://schemas.microsoft.com/office/drawing/2014/main" xmlns="" id="{4A4AD61B-81B1-4672-9554-F80CA2408788}"/>
                </a:ext>
              </a:extLst>
            </p:cNvPr>
            <p:cNvSpPr>
              <a:spLocks noChangeArrowheads="1"/>
            </p:cNvSpPr>
            <p:nvPr/>
          </p:nvSpPr>
          <p:spPr bwMode="auto">
            <a:xfrm>
              <a:off x="2336" y="2886"/>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41738" name="Group 74">
            <a:extLst>
              <a:ext uri="{FF2B5EF4-FFF2-40B4-BE49-F238E27FC236}">
                <a16:creationId xmlns:a16="http://schemas.microsoft.com/office/drawing/2014/main" xmlns="" id="{0264CCA1-E527-4D71-92AF-09F62D8C83D7}"/>
              </a:ext>
            </a:extLst>
          </p:cNvPr>
          <p:cNvGrpSpPr>
            <a:grpSpLocks/>
          </p:cNvGrpSpPr>
          <p:nvPr/>
        </p:nvGrpSpPr>
        <p:grpSpPr bwMode="auto">
          <a:xfrm>
            <a:off x="5724525" y="3581400"/>
            <a:ext cx="2232025" cy="2089150"/>
            <a:chOff x="3606" y="2341"/>
            <a:chExt cx="1406" cy="1316"/>
          </a:xfrm>
        </p:grpSpPr>
        <p:sp>
          <p:nvSpPr>
            <p:cNvPr id="43025" name="Text Box 75">
              <a:extLst>
                <a:ext uri="{FF2B5EF4-FFF2-40B4-BE49-F238E27FC236}">
                  <a16:creationId xmlns:a16="http://schemas.microsoft.com/office/drawing/2014/main" xmlns="" id="{63E2A6F1-4024-4953-9D54-695F5E87DED4}"/>
                </a:ext>
              </a:extLst>
            </p:cNvPr>
            <p:cNvSpPr txBox="1">
              <a:spLocks noChangeArrowheads="1"/>
            </p:cNvSpPr>
            <p:nvPr/>
          </p:nvSpPr>
          <p:spPr bwMode="auto">
            <a:xfrm>
              <a:off x="4457" y="2341"/>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i="1">
                  <a:latin typeface="Times New Roman" panose="02020603050405020304" pitchFamily="18" charset="0"/>
                  <a:ea typeface="华文楷体" panose="02010600040101010101" pitchFamily="2" charset="-122"/>
                  <a:cs typeface="Times New Roman" panose="02020603050405020304" pitchFamily="18" charset="0"/>
                </a:rPr>
                <a:t>i</a:t>
              </a:r>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43026" name="Group 76">
              <a:extLst>
                <a:ext uri="{FF2B5EF4-FFF2-40B4-BE49-F238E27FC236}">
                  <a16:creationId xmlns:a16="http://schemas.microsoft.com/office/drawing/2014/main" xmlns="" id="{BC44D0F9-D1F5-44CB-8033-BBAEBF99D9F1}"/>
                </a:ext>
              </a:extLst>
            </p:cNvPr>
            <p:cNvGrpSpPr>
              <a:grpSpLocks/>
            </p:cNvGrpSpPr>
            <p:nvPr/>
          </p:nvGrpSpPr>
          <p:grpSpPr bwMode="auto">
            <a:xfrm>
              <a:off x="3606" y="2568"/>
              <a:ext cx="1406" cy="1089"/>
              <a:chOff x="3606" y="2568"/>
              <a:chExt cx="1406" cy="1089"/>
            </a:xfrm>
          </p:grpSpPr>
          <p:sp>
            <p:nvSpPr>
              <p:cNvPr id="43027" name="Line 77">
                <a:extLst>
                  <a:ext uri="{FF2B5EF4-FFF2-40B4-BE49-F238E27FC236}">
                    <a16:creationId xmlns:a16="http://schemas.microsoft.com/office/drawing/2014/main" xmlns="" id="{0DCC057B-773C-44F5-B652-FD62A3BF65D1}"/>
                  </a:ext>
                </a:extLst>
              </p:cNvPr>
              <p:cNvSpPr>
                <a:spLocks noChangeShapeType="1"/>
              </p:cNvSpPr>
              <p:nvPr/>
            </p:nvSpPr>
            <p:spPr bwMode="auto">
              <a:xfrm>
                <a:off x="4106" y="2613"/>
                <a:ext cx="68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28" name="Oval 78">
                <a:extLst>
                  <a:ext uri="{FF2B5EF4-FFF2-40B4-BE49-F238E27FC236}">
                    <a16:creationId xmlns:a16="http://schemas.microsoft.com/office/drawing/2014/main" xmlns="" id="{84EF2A03-5ECB-432A-96F6-C1CD490641EB}"/>
                  </a:ext>
                </a:extLst>
              </p:cNvPr>
              <p:cNvSpPr>
                <a:spLocks noChangeArrowheads="1"/>
              </p:cNvSpPr>
              <p:nvPr/>
            </p:nvSpPr>
            <p:spPr bwMode="auto">
              <a:xfrm>
                <a:off x="3924" y="2885"/>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29" name="Text Box 79">
                <a:extLst>
                  <a:ext uri="{FF2B5EF4-FFF2-40B4-BE49-F238E27FC236}">
                    <a16:creationId xmlns:a16="http://schemas.microsoft.com/office/drawing/2014/main" xmlns="" id="{B3D51616-9F2A-4798-BC8C-B2BA06C8C200}"/>
                  </a:ext>
                </a:extLst>
              </p:cNvPr>
              <p:cNvSpPr txBox="1">
                <a:spLocks noChangeArrowheads="1"/>
              </p:cNvSpPr>
              <p:nvPr/>
            </p:nvSpPr>
            <p:spPr bwMode="auto">
              <a:xfrm>
                <a:off x="3606" y="2885"/>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i="1">
                    <a:latin typeface="Times New Roman" panose="02020603050405020304" pitchFamily="18" charset="0"/>
                    <a:ea typeface="华文楷体" panose="02010600040101010101" pitchFamily="2" charset="-122"/>
                    <a:cs typeface="Times New Roman" panose="02020603050405020304" pitchFamily="18" charset="0"/>
                  </a:rPr>
                  <a:t>u</a:t>
                </a:r>
                <a:r>
                  <a:rPr lang="en-US" altLang="zh-CN" baseline="-25000">
                    <a:latin typeface="Times New Roman" panose="02020603050405020304" pitchFamily="18" charset="0"/>
                    <a:ea typeface="华文楷体" panose="02010600040101010101" pitchFamily="2" charset="-122"/>
                    <a:cs typeface="Times New Roman" panose="02020603050405020304" pitchFamily="18" charset="0"/>
                  </a:rPr>
                  <a:t>S</a:t>
                </a:r>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30" name="Text Box 80">
                <a:extLst>
                  <a:ext uri="{FF2B5EF4-FFF2-40B4-BE49-F238E27FC236}">
                    <a16:creationId xmlns:a16="http://schemas.microsoft.com/office/drawing/2014/main" xmlns="" id="{8C3CD0AD-4960-4440-B495-6BCE4C501323}"/>
                  </a:ext>
                </a:extLst>
              </p:cNvPr>
              <p:cNvSpPr txBox="1">
                <a:spLocks noChangeArrowheads="1"/>
              </p:cNvSpPr>
              <p:nvPr/>
            </p:nvSpPr>
            <p:spPr bwMode="auto">
              <a:xfrm>
                <a:off x="3831" y="2612"/>
                <a:ext cx="246"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43031" name="Text Box 81">
                <a:extLst>
                  <a:ext uri="{FF2B5EF4-FFF2-40B4-BE49-F238E27FC236}">
                    <a16:creationId xmlns:a16="http://schemas.microsoft.com/office/drawing/2014/main" xmlns="" id="{C3B1250D-6DD9-40AD-814A-2F9262A8C02E}"/>
                  </a:ext>
                </a:extLst>
              </p:cNvPr>
              <p:cNvSpPr txBox="1">
                <a:spLocks noChangeArrowheads="1"/>
              </p:cNvSpPr>
              <p:nvPr/>
            </p:nvSpPr>
            <p:spPr bwMode="auto">
              <a:xfrm>
                <a:off x="3833" y="3157"/>
                <a:ext cx="212"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43032" name="Line 82">
                <a:extLst>
                  <a:ext uri="{FF2B5EF4-FFF2-40B4-BE49-F238E27FC236}">
                    <a16:creationId xmlns:a16="http://schemas.microsoft.com/office/drawing/2014/main" xmlns="" id="{4025DF52-ED38-4C81-9776-E5DF9ED9FC4D}"/>
                  </a:ext>
                </a:extLst>
              </p:cNvPr>
              <p:cNvSpPr>
                <a:spLocks noChangeShapeType="1"/>
              </p:cNvSpPr>
              <p:nvPr/>
            </p:nvSpPr>
            <p:spPr bwMode="auto">
              <a:xfrm>
                <a:off x="4101" y="2613"/>
                <a:ext cx="0" cy="100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3" name="Line 83">
                <a:extLst>
                  <a:ext uri="{FF2B5EF4-FFF2-40B4-BE49-F238E27FC236}">
                    <a16:creationId xmlns:a16="http://schemas.microsoft.com/office/drawing/2014/main" xmlns="" id="{E4CAB795-9828-4392-9E96-F5B6A372390E}"/>
                  </a:ext>
                </a:extLst>
              </p:cNvPr>
              <p:cNvSpPr>
                <a:spLocks noChangeShapeType="1"/>
              </p:cNvSpPr>
              <p:nvPr/>
            </p:nvSpPr>
            <p:spPr bwMode="auto">
              <a:xfrm>
                <a:off x="4241" y="2614"/>
                <a:ext cx="318"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4" name="Oval 84">
                <a:extLst>
                  <a:ext uri="{FF2B5EF4-FFF2-40B4-BE49-F238E27FC236}">
                    <a16:creationId xmlns:a16="http://schemas.microsoft.com/office/drawing/2014/main" xmlns="" id="{3466E9EA-A169-402A-8899-615B1F003A65}"/>
                  </a:ext>
                </a:extLst>
              </p:cNvPr>
              <p:cNvSpPr>
                <a:spLocks noChangeArrowheads="1"/>
              </p:cNvSpPr>
              <p:nvPr/>
            </p:nvSpPr>
            <p:spPr bwMode="auto">
              <a:xfrm>
                <a:off x="4786" y="2568"/>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35" name="Oval 85">
                <a:extLst>
                  <a:ext uri="{FF2B5EF4-FFF2-40B4-BE49-F238E27FC236}">
                    <a16:creationId xmlns:a16="http://schemas.microsoft.com/office/drawing/2014/main" xmlns="" id="{FBB8503C-1320-45E9-80F9-0CECC8492158}"/>
                  </a:ext>
                </a:extLst>
              </p:cNvPr>
              <p:cNvSpPr>
                <a:spLocks noChangeArrowheads="1"/>
              </p:cNvSpPr>
              <p:nvPr/>
            </p:nvSpPr>
            <p:spPr bwMode="auto">
              <a:xfrm>
                <a:off x="4786" y="3566"/>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36" name="Text Box 86">
                <a:extLst>
                  <a:ext uri="{FF2B5EF4-FFF2-40B4-BE49-F238E27FC236}">
                    <a16:creationId xmlns:a16="http://schemas.microsoft.com/office/drawing/2014/main" xmlns="" id="{334071CE-4D95-48EF-B3E1-B523A1C06F9E}"/>
                  </a:ext>
                </a:extLst>
              </p:cNvPr>
              <p:cNvSpPr txBox="1">
                <a:spLocks noChangeArrowheads="1"/>
              </p:cNvSpPr>
              <p:nvPr/>
            </p:nvSpPr>
            <p:spPr bwMode="auto">
              <a:xfrm>
                <a:off x="4649" y="2931"/>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i="1">
                    <a:latin typeface="Times New Roman" panose="02020603050405020304" pitchFamily="18" charset="0"/>
                    <a:ea typeface="华文楷体" panose="02010600040101010101" pitchFamily="2" charset="-122"/>
                    <a:cs typeface="Times New Roman" panose="02020603050405020304" pitchFamily="18" charset="0"/>
                  </a:rPr>
                  <a:t>u</a:t>
                </a:r>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37" name="Text Box 87">
                <a:extLst>
                  <a:ext uri="{FF2B5EF4-FFF2-40B4-BE49-F238E27FC236}">
                    <a16:creationId xmlns:a16="http://schemas.microsoft.com/office/drawing/2014/main" xmlns="" id="{11069266-81B0-4241-BFDB-8E5D15A51D6B}"/>
                  </a:ext>
                </a:extLst>
              </p:cNvPr>
              <p:cNvSpPr txBox="1">
                <a:spLocks noChangeArrowheads="1"/>
              </p:cNvSpPr>
              <p:nvPr/>
            </p:nvSpPr>
            <p:spPr bwMode="auto">
              <a:xfrm>
                <a:off x="4695" y="2613"/>
                <a:ext cx="246"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43038" name="Text Box 88">
                <a:extLst>
                  <a:ext uri="{FF2B5EF4-FFF2-40B4-BE49-F238E27FC236}">
                    <a16:creationId xmlns:a16="http://schemas.microsoft.com/office/drawing/2014/main" xmlns="" id="{7867BEC9-1068-48A6-AE1F-DD52358A0044}"/>
                  </a:ext>
                </a:extLst>
              </p:cNvPr>
              <p:cNvSpPr txBox="1">
                <a:spLocks noChangeArrowheads="1"/>
              </p:cNvSpPr>
              <p:nvPr/>
            </p:nvSpPr>
            <p:spPr bwMode="auto">
              <a:xfrm>
                <a:off x="4695" y="3203"/>
                <a:ext cx="212"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43039" name="Line 89">
                <a:extLst>
                  <a:ext uri="{FF2B5EF4-FFF2-40B4-BE49-F238E27FC236}">
                    <a16:creationId xmlns:a16="http://schemas.microsoft.com/office/drawing/2014/main" xmlns="" id="{57CBA3C4-E1B9-4C5D-8A4A-8E4AAB85BB4F}"/>
                  </a:ext>
                </a:extLst>
              </p:cNvPr>
              <p:cNvSpPr>
                <a:spLocks noChangeShapeType="1"/>
              </p:cNvSpPr>
              <p:nvPr/>
            </p:nvSpPr>
            <p:spPr bwMode="auto">
              <a:xfrm>
                <a:off x="4106" y="3611"/>
                <a:ext cx="68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241758" name="Group 94">
            <a:extLst>
              <a:ext uri="{FF2B5EF4-FFF2-40B4-BE49-F238E27FC236}">
                <a16:creationId xmlns:a16="http://schemas.microsoft.com/office/drawing/2014/main" xmlns="" id="{4A0C97DA-762B-4F95-905D-89758E2CF1AC}"/>
              </a:ext>
            </a:extLst>
          </p:cNvPr>
          <p:cNvGrpSpPr>
            <a:grpSpLocks/>
          </p:cNvGrpSpPr>
          <p:nvPr/>
        </p:nvGrpSpPr>
        <p:grpSpPr bwMode="auto">
          <a:xfrm>
            <a:off x="7696200" y="3935413"/>
            <a:ext cx="706438" cy="1655762"/>
            <a:chOff x="2018" y="2478"/>
            <a:chExt cx="445" cy="1043"/>
          </a:xfrm>
        </p:grpSpPr>
        <p:sp>
          <p:nvSpPr>
            <p:cNvPr id="43022" name="Freeform 95">
              <a:extLst>
                <a:ext uri="{FF2B5EF4-FFF2-40B4-BE49-F238E27FC236}">
                  <a16:creationId xmlns:a16="http://schemas.microsoft.com/office/drawing/2014/main" xmlns="" id="{CA30E323-F9E0-4A20-8867-C1FB6CDDEA0A}"/>
                </a:ext>
              </a:extLst>
            </p:cNvPr>
            <p:cNvSpPr>
              <a:spLocks/>
            </p:cNvSpPr>
            <p:nvPr/>
          </p:nvSpPr>
          <p:spPr bwMode="auto">
            <a:xfrm>
              <a:off x="2018" y="2478"/>
              <a:ext cx="408" cy="1043"/>
            </a:xfrm>
            <a:custGeom>
              <a:avLst/>
              <a:gdLst>
                <a:gd name="T0" fmla="*/ 0 w 688"/>
                <a:gd name="T1" fmla="*/ 1043 h 1043"/>
                <a:gd name="T2" fmla="*/ 128 w 688"/>
                <a:gd name="T3" fmla="*/ 861 h 1043"/>
                <a:gd name="T4" fmla="*/ 224 w 688"/>
                <a:gd name="T5" fmla="*/ 453 h 1043"/>
                <a:gd name="T6" fmla="*/ 16 w 688"/>
                <a:gd name="T7" fmla="*/ 0 h 104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88" h="1043">
                  <a:moveTo>
                    <a:pt x="0" y="1043"/>
                  </a:moveTo>
                  <a:cubicBezTo>
                    <a:pt x="128" y="1001"/>
                    <a:pt x="257" y="959"/>
                    <a:pt x="363" y="861"/>
                  </a:cubicBezTo>
                  <a:cubicBezTo>
                    <a:pt x="469" y="763"/>
                    <a:pt x="688" y="596"/>
                    <a:pt x="635" y="453"/>
                  </a:cubicBezTo>
                  <a:cubicBezTo>
                    <a:pt x="582" y="310"/>
                    <a:pt x="314" y="155"/>
                    <a:pt x="46" y="0"/>
                  </a:cubicBezTo>
                </a:path>
              </a:pathLst>
            </a:custGeom>
            <a:noFill/>
            <a:ln w="28575" cap="flat" cmpd="sng">
              <a:solidFill>
                <a:srgbClr val="00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23" name="Text Box 96">
              <a:extLst>
                <a:ext uri="{FF2B5EF4-FFF2-40B4-BE49-F238E27FC236}">
                  <a16:creationId xmlns:a16="http://schemas.microsoft.com/office/drawing/2014/main" xmlns="" id="{B8491D79-3446-4E6B-945A-D5F0EF56C2DC}"/>
                </a:ext>
              </a:extLst>
            </p:cNvPr>
            <p:cNvSpPr txBox="1">
              <a:spLocks noChangeArrowheads="1"/>
            </p:cNvSpPr>
            <p:nvPr/>
          </p:nvSpPr>
          <p:spPr bwMode="auto">
            <a:xfrm>
              <a:off x="2064" y="2840"/>
              <a:ext cx="3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3024" name="Rectangle 97">
              <a:extLst>
                <a:ext uri="{FF2B5EF4-FFF2-40B4-BE49-F238E27FC236}">
                  <a16:creationId xmlns:a16="http://schemas.microsoft.com/office/drawing/2014/main" xmlns="" id="{F8FF0486-9F4F-47D2-9B84-A15289EC38A0}"/>
                </a:ext>
              </a:extLst>
            </p:cNvPr>
            <p:cNvSpPr>
              <a:spLocks noChangeArrowheads="1"/>
            </p:cNvSpPr>
            <p:nvPr/>
          </p:nvSpPr>
          <p:spPr bwMode="auto">
            <a:xfrm>
              <a:off x="2336" y="2886"/>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41666"/>
                                        </p:tgtEl>
                                        <p:attrNameLst>
                                          <p:attrName>style.visibility</p:attrName>
                                        </p:attrNameLst>
                                      </p:cBhvr>
                                      <p:to>
                                        <p:strVal val="visible"/>
                                      </p:to>
                                    </p:set>
                                    <p:anim calcmode="lin" valueType="num">
                                      <p:cBhvr additive="base">
                                        <p:cTn id="7" dur="500" fill="hold"/>
                                        <p:tgtEl>
                                          <p:spTgt spid="241666"/>
                                        </p:tgtEl>
                                        <p:attrNameLst>
                                          <p:attrName>ppt_x</p:attrName>
                                        </p:attrNameLst>
                                      </p:cBhvr>
                                      <p:tavLst>
                                        <p:tav tm="0">
                                          <p:val>
                                            <p:strVal val="0-#ppt_w/2"/>
                                          </p:val>
                                        </p:tav>
                                        <p:tav tm="100000">
                                          <p:val>
                                            <p:strVal val="#ppt_x"/>
                                          </p:val>
                                        </p:tav>
                                      </p:tavLst>
                                    </p:anim>
                                    <p:anim calcmode="lin" valueType="num">
                                      <p:cBhvr additive="base">
                                        <p:cTn id="8" dur="500" fill="hold"/>
                                        <p:tgtEl>
                                          <p:spTgt spid="24166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41677"/>
                                        </p:tgtEl>
                                        <p:attrNameLst>
                                          <p:attrName>style.visibility</p:attrName>
                                        </p:attrNameLst>
                                      </p:cBhvr>
                                      <p:to>
                                        <p:strVal val="visible"/>
                                      </p:to>
                                    </p:set>
                                    <p:animEffect transition="in" filter="blinds(horizontal)">
                                      <p:cBhvr>
                                        <p:cTn id="13" dur="500"/>
                                        <p:tgtEl>
                                          <p:spTgt spid="24167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241668"/>
                                        </p:tgtEl>
                                        <p:attrNameLst>
                                          <p:attrName>style.visibility</p:attrName>
                                        </p:attrNameLst>
                                      </p:cBhvr>
                                      <p:to>
                                        <p:strVal val="visible"/>
                                      </p:to>
                                    </p:set>
                                    <p:animEffect transition="in" filter="wipe(left)">
                                      <p:cBhvr>
                                        <p:cTn id="18" dur="3000"/>
                                        <p:tgtEl>
                                          <p:spTgt spid="24166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8" fill="hold" nodeType="clickEffect">
                                  <p:stCondLst>
                                    <p:cond delay="0"/>
                                  </p:stCondLst>
                                  <p:childTnLst>
                                    <p:set>
                                      <p:cBhvr>
                                        <p:cTn id="22" dur="1" fill="hold">
                                          <p:stCondLst>
                                            <p:cond delay="0"/>
                                          </p:stCondLst>
                                        </p:cTn>
                                        <p:tgtEl>
                                          <p:spTgt spid="241667"/>
                                        </p:tgtEl>
                                        <p:attrNameLst>
                                          <p:attrName>style.visibility</p:attrName>
                                        </p:attrNameLst>
                                      </p:cBhvr>
                                      <p:to>
                                        <p:strVal val="visible"/>
                                      </p:to>
                                    </p:set>
                                    <p:animEffect transition="in" filter="slide(fromLeft)">
                                      <p:cBhvr>
                                        <p:cTn id="23" dur="500"/>
                                        <p:tgtEl>
                                          <p:spTgt spid="241667"/>
                                        </p:tgtEl>
                                      </p:cBhvr>
                                    </p:animEffect>
                                  </p:childTnLst>
                                </p:cTn>
                              </p:par>
                            </p:childTnLst>
                          </p:cTn>
                        </p:par>
                        <p:par>
                          <p:cTn id="24" fill="hold" nodeType="afterGroup">
                            <p:stCondLst>
                              <p:cond delay="500"/>
                            </p:stCondLst>
                            <p:childTnLst>
                              <p:par>
                                <p:cTn id="25" presetID="3" presetClass="entr" presetSubtype="10" fill="hold" nodeType="afterEffect">
                                  <p:stCondLst>
                                    <p:cond delay="0"/>
                                  </p:stCondLst>
                                  <p:childTnLst>
                                    <p:set>
                                      <p:cBhvr>
                                        <p:cTn id="26" dur="1" fill="hold">
                                          <p:stCondLst>
                                            <p:cond delay="0"/>
                                          </p:stCondLst>
                                        </p:cTn>
                                        <p:tgtEl>
                                          <p:spTgt spid="241700"/>
                                        </p:tgtEl>
                                        <p:attrNameLst>
                                          <p:attrName>style.visibility</p:attrName>
                                        </p:attrNameLst>
                                      </p:cBhvr>
                                      <p:to>
                                        <p:strVal val="visible"/>
                                      </p:to>
                                    </p:set>
                                    <p:animEffect transition="in" filter="blinds(horizontal)">
                                      <p:cBhvr>
                                        <p:cTn id="27" dur="500"/>
                                        <p:tgtEl>
                                          <p:spTgt spid="24170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41717"/>
                                        </p:tgtEl>
                                        <p:attrNameLst>
                                          <p:attrName>style.visibility</p:attrName>
                                        </p:attrNameLst>
                                      </p:cBhvr>
                                      <p:to>
                                        <p:strVal val="visible"/>
                                      </p:to>
                                    </p:set>
                                    <p:animEffect transition="in" filter="blinds(horizontal)">
                                      <p:cBhvr>
                                        <p:cTn id="32" dur="500"/>
                                        <p:tgtEl>
                                          <p:spTgt spid="2417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5" presetClass="entr" presetSubtype="0" fill="hold" nodeType="clickEffect">
                                  <p:stCondLst>
                                    <p:cond delay="0"/>
                                  </p:stCondLst>
                                  <p:childTnLst>
                                    <p:set>
                                      <p:cBhvr>
                                        <p:cTn id="36" dur="1" fill="hold">
                                          <p:stCondLst>
                                            <p:cond delay="0"/>
                                          </p:stCondLst>
                                        </p:cTn>
                                        <p:tgtEl>
                                          <p:spTgt spid="241734"/>
                                        </p:tgtEl>
                                        <p:attrNameLst>
                                          <p:attrName>style.visibility</p:attrName>
                                        </p:attrNameLst>
                                      </p:cBhvr>
                                      <p:to>
                                        <p:strVal val="visible"/>
                                      </p:to>
                                    </p:set>
                                    <p:anim calcmode="lin" valueType="num">
                                      <p:cBhvr>
                                        <p:cTn id="37" dur="1000" fill="hold"/>
                                        <p:tgtEl>
                                          <p:spTgt spid="241734"/>
                                        </p:tgtEl>
                                        <p:attrNameLst>
                                          <p:attrName>ppt_w</p:attrName>
                                        </p:attrNameLst>
                                      </p:cBhvr>
                                      <p:tavLst>
                                        <p:tav tm="0">
                                          <p:val>
                                            <p:fltVal val="0"/>
                                          </p:val>
                                        </p:tav>
                                        <p:tav tm="100000">
                                          <p:val>
                                            <p:strVal val="#ppt_w"/>
                                          </p:val>
                                        </p:tav>
                                      </p:tavLst>
                                    </p:anim>
                                    <p:anim calcmode="lin" valueType="num">
                                      <p:cBhvr>
                                        <p:cTn id="38" dur="1000" fill="hold"/>
                                        <p:tgtEl>
                                          <p:spTgt spid="241734"/>
                                        </p:tgtEl>
                                        <p:attrNameLst>
                                          <p:attrName>ppt_h</p:attrName>
                                        </p:attrNameLst>
                                      </p:cBhvr>
                                      <p:tavLst>
                                        <p:tav tm="0">
                                          <p:val>
                                            <p:fltVal val="0"/>
                                          </p:val>
                                        </p:tav>
                                        <p:tav tm="100000">
                                          <p:val>
                                            <p:strVal val="#ppt_h"/>
                                          </p:val>
                                        </p:tav>
                                      </p:tavLst>
                                    </p:anim>
                                    <p:anim calcmode="lin" valueType="num">
                                      <p:cBhvr>
                                        <p:cTn id="39" dur="1000" fill="hold"/>
                                        <p:tgtEl>
                                          <p:spTgt spid="241734"/>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24173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8" fill="hold" nodeType="clickEffect">
                                  <p:stCondLst>
                                    <p:cond delay="0"/>
                                  </p:stCondLst>
                                  <p:childTnLst>
                                    <p:set>
                                      <p:cBhvr>
                                        <p:cTn id="44" dur="1" fill="hold">
                                          <p:stCondLst>
                                            <p:cond delay="0"/>
                                          </p:stCondLst>
                                        </p:cTn>
                                        <p:tgtEl>
                                          <p:spTgt spid="241669"/>
                                        </p:tgtEl>
                                        <p:attrNameLst>
                                          <p:attrName>style.visibility</p:attrName>
                                        </p:attrNameLst>
                                      </p:cBhvr>
                                      <p:to>
                                        <p:strVal val="visible"/>
                                      </p:to>
                                    </p:set>
                                    <p:animEffect transition="in" filter="slide(fromLeft)">
                                      <p:cBhvr>
                                        <p:cTn id="45" dur="500"/>
                                        <p:tgtEl>
                                          <p:spTgt spid="241669"/>
                                        </p:tgtEl>
                                      </p:cBhvr>
                                    </p:animEffect>
                                  </p:childTnLst>
                                </p:cTn>
                              </p:par>
                            </p:childTnLst>
                          </p:cTn>
                        </p:par>
                        <p:par>
                          <p:cTn id="46" fill="hold" nodeType="afterGroup">
                            <p:stCondLst>
                              <p:cond delay="500"/>
                            </p:stCondLst>
                            <p:childTnLst>
                              <p:par>
                                <p:cTn id="47" presetID="3" presetClass="entr" presetSubtype="10" fill="hold" nodeType="afterEffect">
                                  <p:stCondLst>
                                    <p:cond delay="0"/>
                                  </p:stCondLst>
                                  <p:childTnLst>
                                    <p:set>
                                      <p:cBhvr>
                                        <p:cTn id="48" dur="1" fill="hold">
                                          <p:stCondLst>
                                            <p:cond delay="0"/>
                                          </p:stCondLst>
                                        </p:cTn>
                                        <p:tgtEl>
                                          <p:spTgt spid="241738"/>
                                        </p:tgtEl>
                                        <p:attrNameLst>
                                          <p:attrName>style.visibility</p:attrName>
                                        </p:attrNameLst>
                                      </p:cBhvr>
                                      <p:to>
                                        <p:strVal val="visible"/>
                                      </p:to>
                                    </p:set>
                                    <p:animEffect transition="in" filter="blinds(horizontal)">
                                      <p:cBhvr>
                                        <p:cTn id="49" dur="500"/>
                                        <p:tgtEl>
                                          <p:spTgt spid="241738"/>
                                        </p:tgtEl>
                                      </p:cBhvr>
                                    </p:animEffect>
                                  </p:childTnLst>
                                </p:cTn>
                              </p:par>
                            </p:childTnLst>
                          </p:cTn>
                        </p:par>
                        <p:par>
                          <p:cTn id="50" fill="hold" nodeType="afterGroup">
                            <p:stCondLst>
                              <p:cond delay="1000"/>
                            </p:stCondLst>
                            <p:childTnLst>
                              <p:par>
                                <p:cTn id="51" presetID="22" presetClass="entr" presetSubtype="1" fill="hold" grpId="0" nodeType="afterEffect">
                                  <p:stCondLst>
                                    <p:cond delay="0"/>
                                  </p:stCondLst>
                                  <p:childTnLst>
                                    <p:set>
                                      <p:cBhvr>
                                        <p:cTn id="52" dur="1" fill="hold">
                                          <p:stCondLst>
                                            <p:cond delay="0"/>
                                          </p:stCondLst>
                                        </p:cTn>
                                        <p:tgtEl>
                                          <p:spTgt spid="241670"/>
                                        </p:tgtEl>
                                        <p:attrNameLst>
                                          <p:attrName>style.visibility</p:attrName>
                                        </p:attrNameLst>
                                      </p:cBhvr>
                                      <p:to>
                                        <p:strVal val="visible"/>
                                      </p:to>
                                    </p:set>
                                    <p:animEffect transition="in" filter="wipe(up)">
                                      <p:cBhvr>
                                        <p:cTn id="53" dur="500"/>
                                        <p:tgtEl>
                                          <p:spTgt spid="241670"/>
                                        </p:tgtEl>
                                      </p:cBhvr>
                                    </p:animEffect>
                                  </p:childTnLst>
                                </p:cTn>
                              </p:par>
                            </p:childTnLst>
                          </p:cTn>
                        </p:par>
                        <p:par>
                          <p:cTn id="54" fill="hold" nodeType="afterGroup">
                            <p:stCondLst>
                              <p:cond delay="1500"/>
                            </p:stCondLst>
                            <p:childTnLst>
                              <p:par>
                                <p:cTn id="55" presetID="20" presetClass="entr" presetSubtype="0" fill="hold" grpId="0" nodeType="afterEffect">
                                  <p:stCondLst>
                                    <p:cond delay="0"/>
                                  </p:stCondLst>
                                  <p:childTnLst>
                                    <p:set>
                                      <p:cBhvr>
                                        <p:cTn id="56" dur="1" fill="hold">
                                          <p:stCondLst>
                                            <p:cond delay="0"/>
                                          </p:stCondLst>
                                        </p:cTn>
                                        <p:tgtEl>
                                          <p:spTgt spid="241757"/>
                                        </p:tgtEl>
                                        <p:attrNameLst>
                                          <p:attrName>style.visibility</p:attrName>
                                        </p:attrNameLst>
                                      </p:cBhvr>
                                      <p:to>
                                        <p:strVal val="visible"/>
                                      </p:to>
                                    </p:set>
                                    <p:animEffect transition="in" filter="wedge">
                                      <p:cBhvr>
                                        <p:cTn id="57" dur="2000"/>
                                        <p:tgtEl>
                                          <p:spTgt spid="24175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5" presetClass="entr" presetSubtype="0" fill="hold" nodeType="clickEffect">
                                  <p:stCondLst>
                                    <p:cond delay="0"/>
                                  </p:stCondLst>
                                  <p:childTnLst>
                                    <p:set>
                                      <p:cBhvr>
                                        <p:cTn id="61" dur="1" fill="hold">
                                          <p:stCondLst>
                                            <p:cond delay="0"/>
                                          </p:stCondLst>
                                        </p:cTn>
                                        <p:tgtEl>
                                          <p:spTgt spid="241758"/>
                                        </p:tgtEl>
                                        <p:attrNameLst>
                                          <p:attrName>style.visibility</p:attrName>
                                        </p:attrNameLst>
                                      </p:cBhvr>
                                      <p:to>
                                        <p:strVal val="visible"/>
                                      </p:to>
                                    </p:set>
                                    <p:anim calcmode="lin" valueType="num">
                                      <p:cBhvr>
                                        <p:cTn id="62" dur="1000" fill="hold"/>
                                        <p:tgtEl>
                                          <p:spTgt spid="241758"/>
                                        </p:tgtEl>
                                        <p:attrNameLst>
                                          <p:attrName>ppt_w</p:attrName>
                                        </p:attrNameLst>
                                      </p:cBhvr>
                                      <p:tavLst>
                                        <p:tav tm="0">
                                          <p:val>
                                            <p:fltVal val="0"/>
                                          </p:val>
                                        </p:tav>
                                        <p:tav tm="100000">
                                          <p:val>
                                            <p:strVal val="#ppt_w"/>
                                          </p:val>
                                        </p:tav>
                                      </p:tavLst>
                                    </p:anim>
                                    <p:anim calcmode="lin" valueType="num">
                                      <p:cBhvr>
                                        <p:cTn id="63" dur="1000" fill="hold"/>
                                        <p:tgtEl>
                                          <p:spTgt spid="241758"/>
                                        </p:tgtEl>
                                        <p:attrNameLst>
                                          <p:attrName>ppt_h</p:attrName>
                                        </p:attrNameLst>
                                      </p:cBhvr>
                                      <p:tavLst>
                                        <p:tav tm="0">
                                          <p:val>
                                            <p:fltVal val="0"/>
                                          </p:val>
                                        </p:tav>
                                        <p:tav tm="100000">
                                          <p:val>
                                            <p:strVal val="#ppt_h"/>
                                          </p:val>
                                        </p:tav>
                                      </p:tavLst>
                                    </p:anim>
                                    <p:anim calcmode="lin" valueType="num">
                                      <p:cBhvr>
                                        <p:cTn id="64" dur="1000" fill="hold"/>
                                        <p:tgtEl>
                                          <p:spTgt spid="241758"/>
                                        </p:tgtEl>
                                        <p:attrNameLst>
                                          <p:attrName>ppt_x</p:attrName>
                                        </p:attrNameLst>
                                      </p:cBhvr>
                                      <p:tavLst>
                                        <p:tav tm="0" fmla="#ppt_x+(cos(-2*pi*(1-$))*-#ppt_x-sin(-2*pi*(1-$))*(1-#ppt_y))*(1-$)">
                                          <p:val>
                                            <p:fltVal val="0"/>
                                          </p:val>
                                        </p:tav>
                                        <p:tav tm="100000">
                                          <p:val>
                                            <p:fltVal val="1"/>
                                          </p:val>
                                        </p:tav>
                                      </p:tavLst>
                                    </p:anim>
                                    <p:anim calcmode="lin" valueType="num">
                                      <p:cBhvr>
                                        <p:cTn id="65" dur="1000" fill="hold"/>
                                        <p:tgtEl>
                                          <p:spTgt spid="24175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757" grpId="0" animBg="1"/>
      <p:bldP spid="241666" grpId="0"/>
      <p:bldP spid="24167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8" name="Text Box 6">
            <a:extLst>
              <a:ext uri="{FF2B5EF4-FFF2-40B4-BE49-F238E27FC236}">
                <a16:creationId xmlns:a16="http://schemas.microsoft.com/office/drawing/2014/main" xmlns="" id="{9DA101E3-1CE2-4DB3-85C4-4F4E9D9E6313}"/>
              </a:ext>
            </a:extLst>
          </p:cNvPr>
          <p:cNvSpPr txBox="1">
            <a:spLocks noChangeArrowheads="1"/>
          </p:cNvSpPr>
          <p:nvPr/>
        </p:nvSpPr>
        <p:spPr bwMode="auto">
          <a:xfrm>
            <a:off x="1116013" y="2852738"/>
            <a:ext cx="52625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600">
                <a:latin typeface="华文楷体" panose="02010600040101010101" pitchFamily="2" charset="-122"/>
                <a:ea typeface="华文楷体" panose="02010600040101010101" pitchFamily="2" charset="-122"/>
              </a:rPr>
              <a:t>2. </a:t>
            </a:r>
            <a:r>
              <a:rPr kumimoji="1" lang="zh-CN" altLang="en-US" sz="3600">
                <a:latin typeface="华文楷体" panose="02010600040101010101" pitchFamily="2" charset="-122"/>
                <a:ea typeface="华文楷体" panose="02010600040101010101" pitchFamily="2" charset="-122"/>
              </a:rPr>
              <a:t>电阻的串、并联</a:t>
            </a:r>
          </a:p>
        </p:txBody>
      </p:sp>
      <p:sp>
        <p:nvSpPr>
          <p:cNvPr id="125959" name="Text Box 7">
            <a:extLst>
              <a:ext uri="{FF2B5EF4-FFF2-40B4-BE49-F238E27FC236}">
                <a16:creationId xmlns:a16="http://schemas.microsoft.com/office/drawing/2014/main" xmlns="" id="{2B641991-CF07-4D13-A264-21001D809B90}"/>
              </a:ext>
            </a:extLst>
          </p:cNvPr>
          <p:cNvSpPr txBox="1">
            <a:spLocks noChangeArrowheads="1"/>
          </p:cNvSpPr>
          <p:nvPr/>
        </p:nvSpPr>
        <p:spPr bwMode="auto">
          <a:xfrm>
            <a:off x="1116013" y="4437063"/>
            <a:ext cx="72786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600">
                <a:latin typeface="华文楷体" panose="02010600040101010101" pitchFamily="2" charset="-122"/>
                <a:ea typeface="华文楷体" panose="02010600040101010101" pitchFamily="2" charset="-122"/>
              </a:rPr>
              <a:t>4. </a:t>
            </a:r>
            <a:r>
              <a:rPr kumimoji="1" lang="zh-CN" altLang="en-US" sz="3600">
                <a:latin typeface="华文楷体" panose="02010600040101010101" pitchFamily="2" charset="-122"/>
                <a:ea typeface="华文楷体" panose="02010600040101010101" pitchFamily="2" charset="-122"/>
              </a:rPr>
              <a:t>电压源和电流源的等效变换</a:t>
            </a:r>
          </a:p>
        </p:txBody>
      </p:sp>
      <p:sp>
        <p:nvSpPr>
          <p:cNvPr id="125960" name="Text Box 8">
            <a:extLst>
              <a:ext uri="{FF2B5EF4-FFF2-40B4-BE49-F238E27FC236}">
                <a16:creationId xmlns:a16="http://schemas.microsoft.com/office/drawing/2014/main" xmlns="" id="{1CC60DA9-4627-4163-B0B5-43CB732FA2DB}"/>
              </a:ext>
            </a:extLst>
          </p:cNvPr>
          <p:cNvSpPr txBox="1">
            <a:spLocks noChangeArrowheads="1"/>
          </p:cNvSpPr>
          <p:nvPr/>
        </p:nvSpPr>
        <p:spPr bwMode="auto">
          <a:xfrm>
            <a:off x="1116013" y="3644900"/>
            <a:ext cx="5543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600">
                <a:latin typeface="华文楷体" panose="02010600040101010101" pitchFamily="2" charset="-122"/>
                <a:ea typeface="华文楷体" panose="02010600040101010101" pitchFamily="2" charset="-122"/>
              </a:rPr>
              <a:t>3. </a:t>
            </a:r>
            <a:r>
              <a:rPr kumimoji="1" lang="zh-CN" altLang="en-US" sz="3600">
                <a:latin typeface="华文楷体" panose="02010600040101010101" pitchFamily="2" charset="-122"/>
                <a:ea typeface="华文楷体" panose="02010600040101010101" pitchFamily="2" charset="-122"/>
              </a:rPr>
              <a:t>电阻的</a:t>
            </a:r>
            <a:r>
              <a:rPr kumimoji="1" lang="en-US" altLang="zh-CN" sz="3600" b="0">
                <a:latin typeface="华文楷体" panose="02010600040101010101" pitchFamily="2" charset="-122"/>
                <a:ea typeface="华文楷体" panose="02010600040101010101" pitchFamily="2" charset="-122"/>
                <a:sym typeface="Wingdings 3" panose="05040102010807070707" pitchFamily="18" charset="2"/>
              </a:rPr>
              <a:t>Y</a:t>
            </a:r>
            <a:r>
              <a:rPr kumimoji="1" lang="en-US" altLang="zh-CN" sz="3600">
                <a:latin typeface="华文楷体" panose="02010600040101010101" pitchFamily="2" charset="-122"/>
                <a:ea typeface="华文楷体" panose="02010600040101010101" pitchFamily="2" charset="-122"/>
                <a:sym typeface="Wingdings 3" panose="05040102010807070707" pitchFamily="18" charset="2"/>
              </a:rPr>
              <a:t>-</a:t>
            </a:r>
            <a:r>
              <a:rPr kumimoji="1" lang="en-US" altLang="zh-CN" sz="3600" b="0">
                <a:latin typeface="华文楷体" panose="02010600040101010101" pitchFamily="2" charset="-122"/>
                <a:ea typeface="华文楷体" panose="02010600040101010101" pitchFamily="2" charset="-122"/>
                <a:sym typeface="Symbol" panose="05050102010706020507" pitchFamily="18" charset="2"/>
              </a:rPr>
              <a:t></a:t>
            </a:r>
            <a:r>
              <a:rPr kumimoji="1" lang="en-US" altLang="zh-CN" sz="3600">
                <a:latin typeface="华文楷体" panose="02010600040101010101" pitchFamily="2" charset="-122"/>
                <a:ea typeface="华文楷体" panose="02010600040101010101" pitchFamily="2" charset="-122"/>
                <a:sym typeface="Symbol" panose="05050102010706020507" pitchFamily="18" charset="2"/>
              </a:rPr>
              <a:t> </a:t>
            </a:r>
            <a:r>
              <a:rPr kumimoji="1" lang="zh-CN" altLang="en-US" sz="3600">
                <a:latin typeface="华文楷体" panose="02010600040101010101" pitchFamily="2" charset="-122"/>
                <a:ea typeface="华文楷体" panose="02010600040101010101" pitchFamily="2" charset="-122"/>
              </a:rPr>
              <a:t>变换</a:t>
            </a:r>
          </a:p>
        </p:txBody>
      </p:sp>
      <p:sp>
        <p:nvSpPr>
          <p:cNvPr id="125961" name="Rectangle 9">
            <a:extLst>
              <a:ext uri="{FF2B5EF4-FFF2-40B4-BE49-F238E27FC236}">
                <a16:creationId xmlns:a16="http://schemas.microsoft.com/office/drawing/2014/main" xmlns="" id="{A0E02E43-EFCA-4E90-AC59-1B7812A99361}"/>
              </a:ext>
            </a:extLst>
          </p:cNvPr>
          <p:cNvSpPr>
            <a:spLocks noChangeArrowheads="1"/>
          </p:cNvSpPr>
          <p:nvPr/>
        </p:nvSpPr>
        <p:spPr bwMode="auto">
          <a:xfrm>
            <a:off x="684213" y="981075"/>
            <a:ext cx="2030412" cy="646113"/>
          </a:xfrm>
          <a:prstGeom prst="rect">
            <a:avLst/>
          </a:prstGeom>
          <a:solidFill>
            <a:schemeClr val="tx2"/>
          </a:solidFill>
          <a:ln>
            <a:noFill/>
          </a:ln>
          <a:effectLst/>
          <a:extLst>
            <a:ext uri="{91240B29-F687-4F45-9708-019B960494DF}">
              <a14:hiddenLine xmlns:a14="http://schemas.microsoft.com/office/drawing/2010/main" w="12700" cap="sq">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buClr>
                <a:schemeClr val="bg1"/>
              </a:buClr>
              <a:buFont typeface="Wingdings" panose="05000000000000000000" pitchFamily="2" charset="2"/>
              <a:buChar char="l"/>
            </a:pPr>
            <a:r>
              <a:rPr kumimoji="1" lang="zh-CN" altLang="en-US" sz="3600">
                <a:latin typeface="华文楷体" panose="02010600040101010101" pitchFamily="2" charset="-122"/>
                <a:ea typeface="华文楷体" panose="02010600040101010101" pitchFamily="2" charset="-122"/>
                <a:sym typeface="Monotype Sorts" pitchFamily="2" charset="2"/>
              </a:rPr>
              <a:t> </a:t>
            </a:r>
            <a:r>
              <a:rPr kumimoji="1" lang="zh-CN" altLang="en-US" sz="3600">
                <a:solidFill>
                  <a:srgbClr val="FF0000"/>
                </a:solidFill>
                <a:latin typeface="华文楷体" panose="02010600040101010101" pitchFamily="2" charset="-122"/>
                <a:ea typeface="华文楷体" panose="02010600040101010101" pitchFamily="2" charset="-122"/>
              </a:rPr>
              <a:t>重点</a:t>
            </a:r>
            <a:r>
              <a:rPr kumimoji="1" lang="zh-CN" altLang="en-US" sz="3600">
                <a:latin typeface="华文楷体" panose="02010600040101010101" pitchFamily="2" charset="-122"/>
                <a:ea typeface="华文楷体" panose="02010600040101010101" pitchFamily="2" charset="-122"/>
              </a:rPr>
              <a:t>：</a:t>
            </a:r>
            <a:endParaRPr kumimoji="1" lang="zh-CN" altLang="en-US" sz="3200">
              <a:latin typeface="华文楷体" panose="02010600040101010101" pitchFamily="2" charset="-122"/>
              <a:ea typeface="华文楷体" panose="02010600040101010101" pitchFamily="2" charset="-122"/>
            </a:endParaRPr>
          </a:p>
        </p:txBody>
      </p:sp>
      <p:sp>
        <p:nvSpPr>
          <p:cNvPr id="125962" name="Text Box 10">
            <a:extLst>
              <a:ext uri="{FF2B5EF4-FFF2-40B4-BE49-F238E27FC236}">
                <a16:creationId xmlns:a16="http://schemas.microsoft.com/office/drawing/2014/main" xmlns="" id="{4A52E2FB-A33A-4032-9CBD-7932B3ECB541}"/>
              </a:ext>
            </a:extLst>
          </p:cNvPr>
          <p:cNvSpPr txBox="1">
            <a:spLocks noChangeArrowheads="1"/>
          </p:cNvSpPr>
          <p:nvPr/>
        </p:nvSpPr>
        <p:spPr bwMode="auto">
          <a:xfrm>
            <a:off x="1116013" y="2060575"/>
            <a:ext cx="52625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600">
                <a:latin typeface="华文楷体" panose="02010600040101010101" pitchFamily="2" charset="-122"/>
                <a:ea typeface="华文楷体" panose="02010600040101010101" pitchFamily="2" charset="-122"/>
              </a:rPr>
              <a:t>1. </a:t>
            </a:r>
            <a:r>
              <a:rPr kumimoji="1" lang="zh-CN" altLang="en-US" sz="3600">
                <a:latin typeface="华文楷体" panose="02010600040101010101" pitchFamily="2" charset="-122"/>
                <a:ea typeface="华文楷体" panose="02010600040101010101" pitchFamily="2" charset="-122"/>
              </a:rPr>
              <a:t>电路等效的概念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5961"/>
                                        </p:tgtEl>
                                        <p:attrNameLst>
                                          <p:attrName>style.visibility</p:attrName>
                                        </p:attrNameLst>
                                      </p:cBhvr>
                                      <p:to>
                                        <p:strVal val="visible"/>
                                      </p:to>
                                    </p:set>
                                    <p:anim calcmode="lin" valueType="num">
                                      <p:cBhvr additive="base">
                                        <p:cTn id="7" dur="500" fill="hold"/>
                                        <p:tgtEl>
                                          <p:spTgt spid="125961"/>
                                        </p:tgtEl>
                                        <p:attrNameLst>
                                          <p:attrName>ppt_x</p:attrName>
                                        </p:attrNameLst>
                                      </p:cBhvr>
                                      <p:tavLst>
                                        <p:tav tm="0">
                                          <p:val>
                                            <p:strVal val="0-#ppt_w/2"/>
                                          </p:val>
                                        </p:tav>
                                        <p:tav tm="100000">
                                          <p:val>
                                            <p:strVal val="#ppt_x"/>
                                          </p:val>
                                        </p:tav>
                                      </p:tavLst>
                                    </p:anim>
                                    <p:anim calcmode="lin" valueType="num">
                                      <p:cBhvr additive="base">
                                        <p:cTn id="8" dur="500" fill="hold"/>
                                        <p:tgtEl>
                                          <p:spTgt spid="12596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25962"/>
                                        </p:tgtEl>
                                        <p:attrNameLst>
                                          <p:attrName>style.visibility</p:attrName>
                                        </p:attrNameLst>
                                      </p:cBhvr>
                                      <p:to>
                                        <p:strVal val="visible"/>
                                      </p:to>
                                    </p:set>
                                    <p:animEffect transition="in" filter="wipe(left)">
                                      <p:cBhvr>
                                        <p:cTn id="12" dur="2000"/>
                                        <p:tgtEl>
                                          <p:spTgt spid="125962"/>
                                        </p:tgtEl>
                                      </p:cBhvr>
                                    </p:animEffect>
                                  </p:childTnLst>
                                </p:cTn>
                              </p:par>
                            </p:childTnLst>
                          </p:cTn>
                        </p:par>
                        <p:par>
                          <p:cTn id="13" fill="hold" nodeType="afterGroup">
                            <p:stCondLst>
                              <p:cond delay="2500"/>
                            </p:stCondLst>
                            <p:childTnLst>
                              <p:par>
                                <p:cTn id="14" presetID="22" presetClass="entr" presetSubtype="8" fill="hold" grpId="0" nodeType="afterEffect">
                                  <p:stCondLst>
                                    <p:cond delay="0"/>
                                  </p:stCondLst>
                                  <p:childTnLst>
                                    <p:set>
                                      <p:cBhvr>
                                        <p:cTn id="15" dur="1" fill="hold">
                                          <p:stCondLst>
                                            <p:cond delay="0"/>
                                          </p:stCondLst>
                                        </p:cTn>
                                        <p:tgtEl>
                                          <p:spTgt spid="125958"/>
                                        </p:tgtEl>
                                        <p:attrNameLst>
                                          <p:attrName>style.visibility</p:attrName>
                                        </p:attrNameLst>
                                      </p:cBhvr>
                                      <p:to>
                                        <p:strVal val="visible"/>
                                      </p:to>
                                    </p:set>
                                    <p:animEffect transition="in" filter="wipe(left)">
                                      <p:cBhvr>
                                        <p:cTn id="16" dur="2000"/>
                                        <p:tgtEl>
                                          <p:spTgt spid="125958"/>
                                        </p:tgtEl>
                                      </p:cBhvr>
                                    </p:animEffect>
                                  </p:childTnLst>
                                </p:cTn>
                              </p:par>
                            </p:childTnLst>
                          </p:cTn>
                        </p:par>
                        <p:par>
                          <p:cTn id="17" fill="hold" nodeType="afterGroup">
                            <p:stCondLst>
                              <p:cond delay="4500"/>
                            </p:stCondLst>
                            <p:childTnLst>
                              <p:par>
                                <p:cTn id="18" presetID="22" presetClass="entr" presetSubtype="8" fill="hold" grpId="0" nodeType="afterEffect">
                                  <p:stCondLst>
                                    <p:cond delay="0"/>
                                  </p:stCondLst>
                                  <p:childTnLst>
                                    <p:set>
                                      <p:cBhvr>
                                        <p:cTn id="19" dur="1" fill="hold">
                                          <p:stCondLst>
                                            <p:cond delay="0"/>
                                          </p:stCondLst>
                                        </p:cTn>
                                        <p:tgtEl>
                                          <p:spTgt spid="125960"/>
                                        </p:tgtEl>
                                        <p:attrNameLst>
                                          <p:attrName>style.visibility</p:attrName>
                                        </p:attrNameLst>
                                      </p:cBhvr>
                                      <p:to>
                                        <p:strVal val="visible"/>
                                      </p:to>
                                    </p:set>
                                    <p:animEffect transition="in" filter="wipe(left)">
                                      <p:cBhvr>
                                        <p:cTn id="20" dur="2000"/>
                                        <p:tgtEl>
                                          <p:spTgt spid="125960"/>
                                        </p:tgtEl>
                                      </p:cBhvr>
                                    </p:animEffect>
                                  </p:childTnLst>
                                </p:cTn>
                              </p:par>
                            </p:childTnLst>
                          </p:cTn>
                        </p:par>
                        <p:par>
                          <p:cTn id="21" fill="hold" nodeType="afterGroup">
                            <p:stCondLst>
                              <p:cond delay="6500"/>
                            </p:stCondLst>
                            <p:childTnLst>
                              <p:par>
                                <p:cTn id="22" presetID="22" presetClass="entr" presetSubtype="8" fill="hold" grpId="0" nodeType="afterEffect">
                                  <p:stCondLst>
                                    <p:cond delay="0"/>
                                  </p:stCondLst>
                                  <p:childTnLst>
                                    <p:set>
                                      <p:cBhvr>
                                        <p:cTn id="23" dur="1" fill="hold">
                                          <p:stCondLst>
                                            <p:cond delay="0"/>
                                          </p:stCondLst>
                                        </p:cTn>
                                        <p:tgtEl>
                                          <p:spTgt spid="125959"/>
                                        </p:tgtEl>
                                        <p:attrNameLst>
                                          <p:attrName>style.visibility</p:attrName>
                                        </p:attrNameLst>
                                      </p:cBhvr>
                                      <p:to>
                                        <p:strVal val="visible"/>
                                      </p:to>
                                    </p:set>
                                    <p:animEffect transition="in" filter="wipe(left)">
                                      <p:cBhvr>
                                        <p:cTn id="24" dur="2000"/>
                                        <p:tgtEl>
                                          <p:spTgt spid="125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8" grpId="0"/>
      <p:bldP spid="125959" grpId="0"/>
      <p:bldP spid="125960" grpId="0"/>
      <p:bldP spid="125961" grpId="0" animBg="1" autoUpdateAnimBg="0"/>
      <p:bldP spid="12596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733" name="Text Box 93">
            <a:extLst>
              <a:ext uri="{FF2B5EF4-FFF2-40B4-BE49-F238E27FC236}">
                <a16:creationId xmlns:a16="http://schemas.microsoft.com/office/drawing/2014/main" xmlns="" id="{CEE54638-90A8-45C5-9429-C88F7BA7B110}"/>
              </a:ext>
            </a:extLst>
          </p:cNvPr>
          <p:cNvSpPr txBox="1">
            <a:spLocks noChangeArrowheads="1"/>
          </p:cNvSpPr>
          <p:nvPr/>
        </p:nvSpPr>
        <p:spPr bwMode="auto">
          <a:xfrm>
            <a:off x="323850" y="152400"/>
            <a:ext cx="5924550" cy="57943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2. </a:t>
            </a:r>
            <a:r>
              <a:rPr kumimoji="1" lang="zh-CN" altLang="en-US" sz="32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理想电流源的串联和并联</a:t>
            </a:r>
          </a:p>
        </p:txBody>
      </p:sp>
      <p:sp>
        <p:nvSpPr>
          <p:cNvPr id="240734" name="Text Box 94">
            <a:extLst>
              <a:ext uri="{FF2B5EF4-FFF2-40B4-BE49-F238E27FC236}">
                <a16:creationId xmlns:a16="http://schemas.microsoft.com/office/drawing/2014/main" xmlns="" id="{FB4A38F6-9F6E-473C-84B0-D4E19FCA4555}"/>
              </a:ext>
            </a:extLst>
          </p:cNvPr>
          <p:cNvSpPr txBox="1">
            <a:spLocks noChangeArrowheads="1"/>
          </p:cNvSpPr>
          <p:nvPr/>
        </p:nvSpPr>
        <p:spPr bwMode="auto">
          <a:xfrm>
            <a:off x="755650" y="5133975"/>
            <a:ext cx="7416800" cy="11176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lnSpc>
                <a:spcPct val="120000"/>
              </a:lnSpc>
            </a:pP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数值和参考方向相同的理想电流源才能串联</a:t>
            </a:r>
            <a:r>
              <a:rPr kumimoji="1" lang="en-US" altLang="zh-CN">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每个电流源的端电压不能确定。</a:t>
            </a:r>
          </a:p>
        </p:txBody>
      </p:sp>
      <p:sp>
        <p:nvSpPr>
          <p:cNvPr id="240735" name="Rectangle 95">
            <a:extLst>
              <a:ext uri="{FF2B5EF4-FFF2-40B4-BE49-F238E27FC236}">
                <a16:creationId xmlns:a16="http://schemas.microsoft.com/office/drawing/2014/main" xmlns="" id="{10914B47-D8F1-4C1A-B06C-8E2F6E1B65AE}"/>
              </a:ext>
            </a:extLst>
          </p:cNvPr>
          <p:cNvSpPr>
            <a:spLocks noChangeArrowheads="1"/>
          </p:cNvSpPr>
          <p:nvPr/>
        </p:nvSpPr>
        <p:spPr bwMode="auto">
          <a:xfrm>
            <a:off x="611188" y="3765550"/>
            <a:ext cx="1827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800" b="1">
                <a:solidFill>
                  <a:srgbClr val="000000"/>
                </a:solidFill>
                <a:latin typeface="Arial" panose="020B0604020202020204" pitchFamily="34" charset="0"/>
                <a:ea typeface="宋体" panose="02010600030101010101" pitchFamily="2" charset="-122"/>
              </a:defRPr>
            </a:lvl1pPr>
            <a:lvl2pPr marL="800100" indent="-342900">
              <a:defRPr sz="2800" b="1">
                <a:solidFill>
                  <a:srgbClr val="000000"/>
                </a:solidFill>
                <a:latin typeface="Arial" panose="020B0604020202020204" pitchFamily="34" charset="0"/>
                <a:ea typeface="宋体" panose="02010600030101010101" pitchFamily="2" charset="-122"/>
              </a:defRPr>
            </a:lvl2pPr>
            <a:lvl3pPr marL="1257300" indent="-342900">
              <a:defRPr sz="2800" b="1">
                <a:solidFill>
                  <a:srgbClr val="000000"/>
                </a:solidFill>
                <a:latin typeface="Arial" panose="020B0604020202020204" pitchFamily="34" charset="0"/>
                <a:ea typeface="宋体" panose="02010600030101010101" pitchFamily="2" charset="-122"/>
              </a:defRPr>
            </a:lvl3pPr>
            <a:lvl4pPr marL="1714500" indent="-342900">
              <a:defRPr sz="2800" b="1">
                <a:solidFill>
                  <a:srgbClr val="000000"/>
                </a:solidFill>
                <a:latin typeface="Arial" panose="020B0604020202020204" pitchFamily="34" charset="0"/>
                <a:ea typeface="宋体" panose="02010600030101010101" pitchFamily="2" charset="-122"/>
              </a:defRPr>
            </a:lvl4pPr>
            <a:lvl5pPr marL="2171700" indent="-342900">
              <a:defRPr sz="2800" b="1">
                <a:solidFill>
                  <a:srgbClr val="000000"/>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buSzPct val="95000"/>
              <a:buFont typeface="Wingdings" panose="05000000000000000000" pitchFamily="2" charset="2"/>
              <a:buNone/>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2</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）串联</a:t>
            </a:r>
          </a:p>
        </p:txBody>
      </p:sp>
      <p:sp>
        <p:nvSpPr>
          <p:cNvPr id="240736" name="Rectangle 96">
            <a:extLst>
              <a:ext uri="{FF2B5EF4-FFF2-40B4-BE49-F238E27FC236}">
                <a16:creationId xmlns:a16="http://schemas.microsoft.com/office/drawing/2014/main" xmlns="" id="{551822FE-EA03-403B-B0B8-5E78E8180FFE}"/>
              </a:ext>
            </a:extLst>
          </p:cNvPr>
          <p:cNvSpPr>
            <a:spLocks noChangeArrowheads="1"/>
          </p:cNvSpPr>
          <p:nvPr/>
        </p:nvSpPr>
        <p:spPr bwMode="auto">
          <a:xfrm>
            <a:off x="611188" y="1173163"/>
            <a:ext cx="1674812"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800" b="1">
                <a:solidFill>
                  <a:srgbClr val="000000"/>
                </a:solidFill>
                <a:latin typeface="Arial" panose="020B0604020202020204" pitchFamily="34" charset="0"/>
                <a:ea typeface="宋体" panose="02010600030101010101" pitchFamily="2" charset="-122"/>
              </a:defRPr>
            </a:lvl1pPr>
            <a:lvl2pPr marL="800100" indent="-342900">
              <a:defRPr sz="2800" b="1">
                <a:solidFill>
                  <a:srgbClr val="000000"/>
                </a:solidFill>
                <a:latin typeface="Arial" panose="020B0604020202020204" pitchFamily="34" charset="0"/>
                <a:ea typeface="宋体" panose="02010600030101010101" pitchFamily="2" charset="-122"/>
              </a:defRPr>
            </a:lvl2pPr>
            <a:lvl3pPr marL="1257300" indent="-342900">
              <a:defRPr sz="2800" b="1">
                <a:solidFill>
                  <a:srgbClr val="000000"/>
                </a:solidFill>
                <a:latin typeface="Arial" panose="020B0604020202020204" pitchFamily="34" charset="0"/>
                <a:ea typeface="宋体" panose="02010600030101010101" pitchFamily="2" charset="-122"/>
              </a:defRPr>
            </a:lvl3pPr>
            <a:lvl4pPr marL="1714500" indent="-342900">
              <a:defRPr sz="2800" b="1">
                <a:solidFill>
                  <a:srgbClr val="000000"/>
                </a:solidFill>
                <a:latin typeface="Arial" panose="020B0604020202020204" pitchFamily="34" charset="0"/>
                <a:ea typeface="宋体" panose="02010600030101010101" pitchFamily="2" charset="-122"/>
              </a:defRPr>
            </a:lvl4pPr>
            <a:lvl5pPr marL="2171700" indent="-342900">
              <a:defRPr sz="2800" b="1">
                <a:solidFill>
                  <a:srgbClr val="000000"/>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buSzPct val="95000"/>
              <a:buFont typeface="Wingdings" panose="05000000000000000000" pitchFamily="2" charset="2"/>
              <a:buNone/>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1</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）并联</a:t>
            </a:r>
          </a:p>
        </p:txBody>
      </p:sp>
      <p:graphicFrame>
        <p:nvGraphicFramePr>
          <p:cNvPr id="240737" name="Object 97">
            <a:extLst>
              <a:ext uri="{FF2B5EF4-FFF2-40B4-BE49-F238E27FC236}">
                <a16:creationId xmlns:a16="http://schemas.microsoft.com/office/drawing/2014/main" xmlns="" id="{62CBC24E-FD73-4493-8B91-C79A838CF9DE}"/>
              </a:ext>
            </a:extLst>
          </p:cNvPr>
          <p:cNvGraphicFramePr>
            <a:graphicFrameLocks noChangeAspect="1"/>
          </p:cNvGraphicFramePr>
          <p:nvPr/>
        </p:nvGraphicFramePr>
        <p:xfrm>
          <a:off x="2928938" y="1276350"/>
          <a:ext cx="3884612" cy="530225"/>
        </p:xfrm>
        <a:graphic>
          <a:graphicData uri="http://schemas.openxmlformats.org/presentationml/2006/ole">
            <mc:AlternateContent xmlns:mc="http://schemas.openxmlformats.org/markup-compatibility/2006">
              <mc:Choice xmlns:v="urn:schemas-microsoft-com:vml" Requires="v">
                <p:oleObj spid="_x0000_s44157" name="Equation" r:id="rId3" imgW="1571672" imgH="200230" progId="Equation.DSMT4">
                  <p:embed/>
                </p:oleObj>
              </mc:Choice>
              <mc:Fallback>
                <p:oleObj name="Equation" r:id="rId3" imgW="1571672" imgH="200230" progId="Equation.DSMT4">
                  <p:embed/>
                  <p:pic>
                    <p:nvPicPr>
                      <p:cNvPr id="0" name="Object 9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938" y="1276350"/>
                        <a:ext cx="3884612"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0738" name="AutoShape 98">
            <a:extLst>
              <a:ext uri="{FF2B5EF4-FFF2-40B4-BE49-F238E27FC236}">
                <a16:creationId xmlns:a16="http://schemas.microsoft.com/office/drawing/2014/main" xmlns="" id="{6279BC52-E7FE-4570-A6ED-C2A013B3D8AC}"/>
              </a:ext>
            </a:extLst>
          </p:cNvPr>
          <p:cNvSpPr>
            <a:spLocks noChangeArrowheads="1"/>
          </p:cNvSpPr>
          <p:nvPr/>
        </p:nvSpPr>
        <p:spPr bwMode="auto">
          <a:xfrm>
            <a:off x="6227763" y="381000"/>
            <a:ext cx="2665412" cy="576263"/>
          </a:xfrm>
          <a:prstGeom prst="wedgeRoundRectCallout">
            <a:avLst>
              <a:gd name="adj1" fmla="val -66139"/>
              <a:gd name="adj2" fmla="val 93528"/>
              <a:gd name="adj3" fmla="val 16667"/>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zh-CN" altLang="en-US">
                <a:latin typeface="Times New Roman" panose="02020603050405020304" pitchFamily="18" charset="0"/>
                <a:ea typeface="华文楷体" panose="02010600040101010101" pitchFamily="2" charset="-122"/>
                <a:cs typeface="Times New Roman" panose="02020603050405020304" pitchFamily="18" charset="0"/>
              </a:rPr>
              <a:t>注意参考方向</a:t>
            </a:r>
          </a:p>
        </p:txBody>
      </p:sp>
      <p:graphicFrame>
        <p:nvGraphicFramePr>
          <p:cNvPr id="240739" name="Object 99">
            <a:extLst>
              <a:ext uri="{FF2B5EF4-FFF2-40B4-BE49-F238E27FC236}">
                <a16:creationId xmlns:a16="http://schemas.microsoft.com/office/drawing/2014/main" xmlns="" id="{7F8F10E2-8B12-46FC-B5A0-4B8597F160A0}"/>
              </a:ext>
            </a:extLst>
          </p:cNvPr>
          <p:cNvGraphicFramePr>
            <a:graphicFrameLocks noChangeAspect="1"/>
          </p:cNvGraphicFramePr>
          <p:nvPr/>
        </p:nvGraphicFramePr>
        <p:xfrm>
          <a:off x="5486400" y="4343400"/>
          <a:ext cx="2035175" cy="511175"/>
        </p:xfrm>
        <a:graphic>
          <a:graphicData uri="http://schemas.openxmlformats.org/presentationml/2006/ole">
            <mc:AlternateContent xmlns:mc="http://schemas.openxmlformats.org/markup-compatibility/2006">
              <mc:Choice xmlns:v="urn:schemas-microsoft-com:vml" Requires="v">
                <p:oleObj spid="_x0000_s44158" name="Equation" r:id="rId5" imgW="743092" imgH="171626" progId="Equation.DSMT4">
                  <p:embed/>
                </p:oleObj>
              </mc:Choice>
              <mc:Fallback>
                <p:oleObj name="Equation" r:id="rId5" imgW="743092" imgH="171626" progId="Equation.DSMT4">
                  <p:embed/>
                  <p:pic>
                    <p:nvPicPr>
                      <p:cNvPr id="0" name="Object 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4343400"/>
                        <a:ext cx="20351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40746" name="Group 106">
            <a:extLst>
              <a:ext uri="{FF2B5EF4-FFF2-40B4-BE49-F238E27FC236}">
                <a16:creationId xmlns:a16="http://schemas.microsoft.com/office/drawing/2014/main" xmlns="" id="{5DEE4421-3B2D-4791-931A-2E4DABF3E870}"/>
              </a:ext>
            </a:extLst>
          </p:cNvPr>
          <p:cNvGrpSpPr>
            <a:grpSpLocks/>
          </p:cNvGrpSpPr>
          <p:nvPr/>
        </p:nvGrpSpPr>
        <p:grpSpPr bwMode="auto">
          <a:xfrm>
            <a:off x="323850" y="1677988"/>
            <a:ext cx="3455988" cy="1871662"/>
            <a:chOff x="204" y="1117"/>
            <a:chExt cx="2177" cy="1179"/>
          </a:xfrm>
        </p:grpSpPr>
        <p:sp>
          <p:nvSpPr>
            <p:cNvPr id="44083" name="Line 107">
              <a:extLst>
                <a:ext uri="{FF2B5EF4-FFF2-40B4-BE49-F238E27FC236}">
                  <a16:creationId xmlns:a16="http://schemas.microsoft.com/office/drawing/2014/main" xmlns="" id="{3738DFF8-CD45-48AB-B0FF-326C5E2C59FA}"/>
                </a:ext>
              </a:extLst>
            </p:cNvPr>
            <p:cNvSpPr>
              <a:spLocks noChangeShapeType="1"/>
            </p:cNvSpPr>
            <p:nvPr/>
          </p:nvSpPr>
          <p:spPr bwMode="auto">
            <a:xfrm>
              <a:off x="385" y="1434"/>
              <a:ext cx="0" cy="81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84" name="Text Box 108">
              <a:extLst>
                <a:ext uri="{FF2B5EF4-FFF2-40B4-BE49-F238E27FC236}">
                  <a16:creationId xmlns:a16="http://schemas.microsoft.com/office/drawing/2014/main" xmlns="" id="{452D936A-F063-4472-87F1-9E2C154EE52F}"/>
                </a:ext>
              </a:extLst>
            </p:cNvPr>
            <p:cNvSpPr txBox="1">
              <a:spLocks noChangeArrowheads="1"/>
            </p:cNvSpPr>
            <p:nvPr/>
          </p:nvSpPr>
          <p:spPr bwMode="auto">
            <a:xfrm>
              <a:off x="476" y="1434"/>
              <a:ext cx="3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S1</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4085" name="Line 109">
              <a:extLst>
                <a:ext uri="{FF2B5EF4-FFF2-40B4-BE49-F238E27FC236}">
                  <a16:creationId xmlns:a16="http://schemas.microsoft.com/office/drawing/2014/main" xmlns="" id="{C3F9E3F6-0797-4203-9B0D-06629CD4436C}"/>
                </a:ext>
              </a:extLst>
            </p:cNvPr>
            <p:cNvSpPr>
              <a:spLocks noChangeShapeType="1"/>
            </p:cNvSpPr>
            <p:nvPr/>
          </p:nvSpPr>
          <p:spPr bwMode="auto">
            <a:xfrm flipV="1">
              <a:off x="385" y="1434"/>
              <a:ext cx="0" cy="227"/>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86" name="Text Box 110">
              <a:extLst>
                <a:ext uri="{FF2B5EF4-FFF2-40B4-BE49-F238E27FC236}">
                  <a16:creationId xmlns:a16="http://schemas.microsoft.com/office/drawing/2014/main" xmlns="" id="{5B74A51E-F0F9-4137-8B92-53E8BB466163}"/>
                </a:ext>
              </a:extLst>
            </p:cNvPr>
            <p:cNvSpPr txBox="1">
              <a:spLocks noChangeArrowheads="1"/>
            </p:cNvSpPr>
            <p:nvPr/>
          </p:nvSpPr>
          <p:spPr bwMode="auto">
            <a:xfrm>
              <a:off x="1111" y="1389"/>
              <a:ext cx="42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S2</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4087" name="Text Box 111">
              <a:extLst>
                <a:ext uri="{FF2B5EF4-FFF2-40B4-BE49-F238E27FC236}">
                  <a16:creationId xmlns:a16="http://schemas.microsoft.com/office/drawing/2014/main" xmlns="" id="{D44A670E-6562-49E2-B20A-62C6BF146920}"/>
                </a:ext>
              </a:extLst>
            </p:cNvPr>
            <p:cNvSpPr txBox="1">
              <a:spLocks noChangeArrowheads="1"/>
            </p:cNvSpPr>
            <p:nvPr/>
          </p:nvSpPr>
          <p:spPr bwMode="auto">
            <a:xfrm>
              <a:off x="1899" y="1389"/>
              <a:ext cx="4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S</a:t>
              </a:r>
              <a:r>
                <a:rPr kumimoji="1" lang="en-US" altLang="zh-CN" i="1" baseline="-25000">
                  <a:latin typeface="Times New Roman" panose="02020603050405020304" pitchFamily="18" charset="0"/>
                  <a:ea typeface="华文楷体" panose="02010600040101010101" pitchFamily="2" charset="-122"/>
                  <a:cs typeface="Times New Roman" panose="02020603050405020304" pitchFamily="18" charset="0"/>
                </a:rPr>
                <a:t>n</a:t>
              </a:r>
              <a:endParaRPr kumimoji="1" lang="en-US" altLang="zh-CN"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4088" name="Line 112">
              <a:extLst>
                <a:ext uri="{FF2B5EF4-FFF2-40B4-BE49-F238E27FC236}">
                  <a16:creationId xmlns:a16="http://schemas.microsoft.com/office/drawing/2014/main" xmlns="" id="{73DDD4DB-DF38-4736-82C4-FCCB6E66D807}"/>
                </a:ext>
              </a:extLst>
            </p:cNvPr>
            <p:cNvSpPr>
              <a:spLocks noChangeShapeType="1"/>
            </p:cNvSpPr>
            <p:nvPr/>
          </p:nvSpPr>
          <p:spPr bwMode="auto">
            <a:xfrm>
              <a:off x="395" y="2241"/>
              <a:ext cx="63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89" name="Line 113">
              <a:extLst>
                <a:ext uri="{FF2B5EF4-FFF2-40B4-BE49-F238E27FC236}">
                  <a16:creationId xmlns:a16="http://schemas.microsoft.com/office/drawing/2014/main" xmlns="" id="{34A791C0-0EC4-4B09-A451-78CAFE94A450}"/>
                </a:ext>
              </a:extLst>
            </p:cNvPr>
            <p:cNvSpPr>
              <a:spLocks noChangeShapeType="1"/>
            </p:cNvSpPr>
            <p:nvPr/>
          </p:nvSpPr>
          <p:spPr bwMode="auto">
            <a:xfrm>
              <a:off x="1025" y="2241"/>
              <a:ext cx="777" cy="0"/>
            </a:xfrm>
            <a:prstGeom prst="line">
              <a:avLst/>
            </a:prstGeom>
            <a:noFill/>
            <a:ln w="2857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90" name="Line 114">
              <a:extLst>
                <a:ext uri="{FF2B5EF4-FFF2-40B4-BE49-F238E27FC236}">
                  <a16:creationId xmlns:a16="http://schemas.microsoft.com/office/drawing/2014/main" xmlns="" id="{7AFF125D-AE88-4AB1-8389-BD5FEE98EF7F}"/>
                </a:ext>
              </a:extLst>
            </p:cNvPr>
            <p:cNvSpPr>
              <a:spLocks noChangeShapeType="1"/>
            </p:cNvSpPr>
            <p:nvPr/>
          </p:nvSpPr>
          <p:spPr bwMode="auto">
            <a:xfrm>
              <a:off x="395" y="1425"/>
              <a:ext cx="63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91" name="Line 115">
              <a:extLst>
                <a:ext uri="{FF2B5EF4-FFF2-40B4-BE49-F238E27FC236}">
                  <a16:creationId xmlns:a16="http://schemas.microsoft.com/office/drawing/2014/main" xmlns="" id="{A8961A05-0DD1-48CC-9C07-E870C19B0CA8}"/>
                </a:ext>
              </a:extLst>
            </p:cNvPr>
            <p:cNvSpPr>
              <a:spLocks noChangeShapeType="1"/>
            </p:cNvSpPr>
            <p:nvPr/>
          </p:nvSpPr>
          <p:spPr bwMode="auto">
            <a:xfrm>
              <a:off x="1790" y="2241"/>
              <a:ext cx="49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92" name="Line 116">
              <a:extLst>
                <a:ext uri="{FF2B5EF4-FFF2-40B4-BE49-F238E27FC236}">
                  <a16:creationId xmlns:a16="http://schemas.microsoft.com/office/drawing/2014/main" xmlns="" id="{902EB33A-5624-4B75-836D-228BB8C7A50E}"/>
                </a:ext>
              </a:extLst>
            </p:cNvPr>
            <p:cNvSpPr>
              <a:spLocks noChangeShapeType="1"/>
            </p:cNvSpPr>
            <p:nvPr/>
          </p:nvSpPr>
          <p:spPr bwMode="auto">
            <a:xfrm>
              <a:off x="1025" y="1425"/>
              <a:ext cx="765" cy="0"/>
            </a:xfrm>
            <a:prstGeom prst="line">
              <a:avLst/>
            </a:prstGeom>
            <a:noFill/>
            <a:ln w="28575"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93" name="Line 117">
              <a:extLst>
                <a:ext uri="{FF2B5EF4-FFF2-40B4-BE49-F238E27FC236}">
                  <a16:creationId xmlns:a16="http://schemas.microsoft.com/office/drawing/2014/main" xmlns="" id="{52C1984E-B016-4317-81BF-04EF6DEC0C4D}"/>
                </a:ext>
              </a:extLst>
            </p:cNvPr>
            <p:cNvSpPr>
              <a:spLocks noChangeShapeType="1"/>
            </p:cNvSpPr>
            <p:nvPr/>
          </p:nvSpPr>
          <p:spPr bwMode="auto">
            <a:xfrm>
              <a:off x="1790" y="1425"/>
              <a:ext cx="49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94" name="Line 118">
              <a:extLst>
                <a:ext uri="{FF2B5EF4-FFF2-40B4-BE49-F238E27FC236}">
                  <a16:creationId xmlns:a16="http://schemas.microsoft.com/office/drawing/2014/main" xmlns="" id="{3C6ACC53-B2E1-4451-B5D9-14F4112644DE}"/>
                </a:ext>
              </a:extLst>
            </p:cNvPr>
            <p:cNvSpPr>
              <a:spLocks noChangeShapeType="1"/>
            </p:cNvSpPr>
            <p:nvPr/>
          </p:nvSpPr>
          <p:spPr bwMode="auto">
            <a:xfrm>
              <a:off x="1882" y="1425"/>
              <a:ext cx="363"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95" name="Text Box 119">
              <a:extLst>
                <a:ext uri="{FF2B5EF4-FFF2-40B4-BE49-F238E27FC236}">
                  <a16:creationId xmlns:a16="http://schemas.microsoft.com/office/drawing/2014/main" xmlns="" id="{39F6A640-2E86-4CA3-AD93-2A592D94D6FD}"/>
                </a:ext>
              </a:extLst>
            </p:cNvPr>
            <p:cNvSpPr txBox="1">
              <a:spLocks noChangeArrowheads="1"/>
            </p:cNvSpPr>
            <p:nvPr/>
          </p:nvSpPr>
          <p:spPr bwMode="auto">
            <a:xfrm>
              <a:off x="1882" y="1117"/>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i="1">
                  <a:latin typeface="Times New Roman" panose="02020603050405020304" pitchFamily="18" charset="0"/>
                  <a:ea typeface="华文楷体" panose="02010600040101010101" pitchFamily="2" charset="-122"/>
                  <a:cs typeface="Times New Roman" panose="02020603050405020304" pitchFamily="18" charset="0"/>
                </a:rPr>
                <a:t>i</a:t>
              </a:r>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44096" name="Group 120">
              <a:extLst>
                <a:ext uri="{FF2B5EF4-FFF2-40B4-BE49-F238E27FC236}">
                  <a16:creationId xmlns:a16="http://schemas.microsoft.com/office/drawing/2014/main" xmlns="" id="{4BBD4D54-C9E6-429A-90A3-4CF8CDE6B566}"/>
                </a:ext>
              </a:extLst>
            </p:cNvPr>
            <p:cNvGrpSpPr>
              <a:grpSpLocks/>
            </p:cNvGrpSpPr>
            <p:nvPr/>
          </p:nvGrpSpPr>
          <p:grpSpPr bwMode="auto">
            <a:xfrm>
              <a:off x="204" y="1661"/>
              <a:ext cx="363" cy="363"/>
              <a:chOff x="4785" y="709"/>
              <a:chExt cx="363" cy="363"/>
            </a:xfrm>
          </p:grpSpPr>
          <p:sp>
            <p:nvSpPr>
              <p:cNvPr id="44109" name="Oval 121">
                <a:extLst>
                  <a:ext uri="{FF2B5EF4-FFF2-40B4-BE49-F238E27FC236}">
                    <a16:creationId xmlns:a16="http://schemas.microsoft.com/office/drawing/2014/main" xmlns="" id="{ED523F14-DCAD-411A-B6A4-B4E6D139892E}"/>
                  </a:ext>
                </a:extLst>
              </p:cNvPr>
              <p:cNvSpPr>
                <a:spLocks noChangeArrowheads="1"/>
              </p:cNvSpPr>
              <p:nvPr/>
            </p:nvSpPr>
            <p:spPr bwMode="auto">
              <a:xfrm>
                <a:off x="4785" y="709"/>
                <a:ext cx="363" cy="363"/>
              </a:xfrm>
              <a:prstGeom prst="ellipse">
                <a:avLst/>
              </a:prstGeom>
              <a:solidFill>
                <a:srgbClr val="FFFFFF"/>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4110" name="Line 122">
                <a:extLst>
                  <a:ext uri="{FF2B5EF4-FFF2-40B4-BE49-F238E27FC236}">
                    <a16:creationId xmlns:a16="http://schemas.microsoft.com/office/drawing/2014/main" xmlns="" id="{4010984A-B42E-4FC1-84A1-40374627DA68}"/>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097" name="Line 123">
              <a:extLst>
                <a:ext uri="{FF2B5EF4-FFF2-40B4-BE49-F238E27FC236}">
                  <a16:creationId xmlns:a16="http://schemas.microsoft.com/office/drawing/2014/main" xmlns="" id="{DED82682-E55D-41FC-A36F-757FFA0DE02F}"/>
                </a:ext>
              </a:extLst>
            </p:cNvPr>
            <p:cNvSpPr>
              <a:spLocks noChangeShapeType="1"/>
            </p:cNvSpPr>
            <p:nvPr/>
          </p:nvSpPr>
          <p:spPr bwMode="auto">
            <a:xfrm>
              <a:off x="1020" y="1434"/>
              <a:ext cx="0" cy="817"/>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98" name="Line 124">
              <a:extLst>
                <a:ext uri="{FF2B5EF4-FFF2-40B4-BE49-F238E27FC236}">
                  <a16:creationId xmlns:a16="http://schemas.microsoft.com/office/drawing/2014/main" xmlns="" id="{03AE479F-C551-4593-9200-F90878C65678}"/>
                </a:ext>
              </a:extLst>
            </p:cNvPr>
            <p:cNvSpPr>
              <a:spLocks noChangeShapeType="1"/>
            </p:cNvSpPr>
            <p:nvPr/>
          </p:nvSpPr>
          <p:spPr bwMode="auto">
            <a:xfrm>
              <a:off x="1791" y="1434"/>
              <a:ext cx="0" cy="817"/>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99" name="Oval 125">
              <a:extLst>
                <a:ext uri="{FF2B5EF4-FFF2-40B4-BE49-F238E27FC236}">
                  <a16:creationId xmlns:a16="http://schemas.microsoft.com/office/drawing/2014/main" xmlns="" id="{69C5C59F-FBFB-42D5-BED3-BB5F29465BE8}"/>
                </a:ext>
              </a:extLst>
            </p:cNvPr>
            <p:cNvSpPr>
              <a:spLocks noChangeArrowheads="1"/>
            </p:cNvSpPr>
            <p:nvPr/>
          </p:nvSpPr>
          <p:spPr bwMode="auto">
            <a:xfrm>
              <a:off x="2290" y="1389"/>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4100" name="Oval 126">
              <a:extLst>
                <a:ext uri="{FF2B5EF4-FFF2-40B4-BE49-F238E27FC236}">
                  <a16:creationId xmlns:a16="http://schemas.microsoft.com/office/drawing/2014/main" xmlns="" id="{11AD7C3B-4D52-4435-9138-5B5A5F38D4E7}"/>
                </a:ext>
              </a:extLst>
            </p:cNvPr>
            <p:cNvSpPr>
              <a:spLocks noChangeArrowheads="1"/>
            </p:cNvSpPr>
            <p:nvPr/>
          </p:nvSpPr>
          <p:spPr bwMode="auto">
            <a:xfrm>
              <a:off x="2290" y="2205"/>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44101" name="Group 127">
              <a:extLst>
                <a:ext uri="{FF2B5EF4-FFF2-40B4-BE49-F238E27FC236}">
                  <a16:creationId xmlns:a16="http://schemas.microsoft.com/office/drawing/2014/main" xmlns="" id="{92D25611-B953-4467-B11C-EF725A988316}"/>
                </a:ext>
              </a:extLst>
            </p:cNvPr>
            <p:cNvGrpSpPr>
              <a:grpSpLocks/>
            </p:cNvGrpSpPr>
            <p:nvPr/>
          </p:nvGrpSpPr>
          <p:grpSpPr bwMode="auto">
            <a:xfrm>
              <a:off x="1610" y="1661"/>
              <a:ext cx="363" cy="363"/>
              <a:chOff x="4785" y="709"/>
              <a:chExt cx="363" cy="363"/>
            </a:xfrm>
          </p:grpSpPr>
          <p:sp>
            <p:nvSpPr>
              <p:cNvPr id="44107" name="Oval 128">
                <a:extLst>
                  <a:ext uri="{FF2B5EF4-FFF2-40B4-BE49-F238E27FC236}">
                    <a16:creationId xmlns:a16="http://schemas.microsoft.com/office/drawing/2014/main" xmlns="" id="{FDC38BDD-9A9E-4132-BED8-FFC867E8F634}"/>
                  </a:ext>
                </a:extLst>
              </p:cNvPr>
              <p:cNvSpPr>
                <a:spLocks noChangeArrowheads="1"/>
              </p:cNvSpPr>
              <p:nvPr/>
            </p:nvSpPr>
            <p:spPr bwMode="auto">
              <a:xfrm>
                <a:off x="4785" y="709"/>
                <a:ext cx="363" cy="363"/>
              </a:xfrm>
              <a:prstGeom prst="ellipse">
                <a:avLst/>
              </a:prstGeom>
              <a:solidFill>
                <a:srgbClr val="FFFFFF"/>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4108" name="Line 129">
                <a:extLst>
                  <a:ext uri="{FF2B5EF4-FFF2-40B4-BE49-F238E27FC236}">
                    <a16:creationId xmlns:a16="http://schemas.microsoft.com/office/drawing/2014/main" xmlns="" id="{6745CDFA-1464-40A2-8F61-70A7AEEF2A32}"/>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4102" name="Group 130">
              <a:extLst>
                <a:ext uri="{FF2B5EF4-FFF2-40B4-BE49-F238E27FC236}">
                  <a16:creationId xmlns:a16="http://schemas.microsoft.com/office/drawing/2014/main" xmlns="" id="{A04224B3-EAEA-45C1-9441-7622927E1048}"/>
                </a:ext>
              </a:extLst>
            </p:cNvPr>
            <p:cNvGrpSpPr>
              <a:grpSpLocks/>
            </p:cNvGrpSpPr>
            <p:nvPr/>
          </p:nvGrpSpPr>
          <p:grpSpPr bwMode="auto">
            <a:xfrm>
              <a:off x="839" y="1661"/>
              <a:ext cx="363" cy="363"/>
              <a:chOff x="4785" y="709"/>
              <a:chExt cx="363" cy="363"/>
            </a:xfrm>
          </p:grpSpPr>
          <p:sp>
            <p:nvSpPr>
              <p:cNvPr id="44105" name="Oval 131">
                <a:extLst>
                  <a:ext uri="{FF2B5EF4-FFF2-40B4-BE49-F238E27FC236}">
                    <a16:creationId xmlns:a16="http://schemas.microsoft.com/office/drawing/2014/main" xmlns="" id="{5D284FCB-ABF2-4E9F-B86D-252C7A6D835F}"/>
                  </a:ext>
                </a:extLst>
              </p:cNvPr>
              <p:cNvSpPr>
                <a:spLocks noChangeArrowheads="1"/>
              </p:cNvSpPr>
              <p:nvPr/>
            </p:nvSpPr>
            <p:spPr bwMode="auto">
              <a:xfrm>
                <a:off x="4785" y="709"/>
                <a:ext cx="363" cy="363"/>
              </a:xfrm>
              <a:prstGeom prst="ellipse">
                <a:avLst/>
              </a:prstGeom>
              <a:solidFill>
                <a:srgbClr val="FFFFFF"/>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4106" name="Line 132">
                <a:extLst>
                  <a:ext uri="{FF2B5EF4-FFF2-40B4-BE49-F238E27FC236}">
                    <a16:creationId xmlns:a16="http://schemas.microsoft.com/office/drawing/2014/main" xmlns="" id="{77CA1DB9-664A-4770-BCB6-3E9334D14580}"/>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103" name="Line 133">
              <a:extLst>
                <a:ext uri="{FF2B5EF4-FFF2-40B4-BE49-F238E27FC236}">
                  <a16:creationId xmlns:a16="http://schemas.microsoft.com/office/drawing/2014/main" xmlns="" id="{145E7A1C-4CAA-4727-B6A2-8D1394D7A57C}"/>
                </a:ext>
              </a:extLst>
            </p:cNvPr>
            <p:cNvSpPr>
              <a:spLocks noChangeShapeType="1"/>
            </p:cNvSpPr>
            <p:nvPr/>
          </p:nvSpPr>
          <p:spPr bwMode="auto">
            <a:xfrm flipV="1">
              <a:off x="1791" y="1434"/>
              <a:ext cx="0" cy="227"/>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04" name="Line 134">
              <a:extLst>
                <a:ext uri="{FF2B5EF4-FFF2-40B4-BE49-F238E27FC236}">
                  <a16:creationId xmlns:a16="http://schemas.microsoft.com/office/drawing/2014/main" xmlns="" id="{84179DA8-48BB-4252-8B77-B5EC1DCA6251}"/>
                </a:ext>
              </a:extLst>
            </p:cNvPr>
            <p:cNvSpPr>
              <a:spLocks noChangeShapeType="1"/>
            </p:cNvSpPr>
            <p:nvPr/>
          </p:nvSpPr>
          <p:spPr bwMode="auto">
            <a:xfrm flipV="1">
              <a:off x="1020" y="1434"/>
              <a:ext cx="0" cy="227"/>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0775" name="Group 135">
            <a:extLst>
              <a:ext uri="{FF2B5EF4-FFF2-40B4-BE49-F238E27FC236}">
                <a16:creationId xmlns:a16="http://schemas.microsoft.com/office/drawing/2014/main" xmlns="" id="{A8951DCE-FB8F-4E49-BF06-6260E417B5EB}"/>
              </a:ext>
            </a:extLst>
          </p:cNvPr>
          <p:cNvGrpSpPr>
            <a:grpSpLocks/>
          </p:cNvGrpSpPr>
          <p:nvPr/>
        </p:nvGrpSpPr>
        <p:grpSpPr bwMode="auto">
          <a:xfrm>
            <a:off x="4067175" y="2325688"/>
            <a:ext cx="1801813" cy="641350"/>
            <a:chOff x="3334" y="2854"/>
            <a:chExt cx="1135" cy="404"/>
          </a:xfrm>
        </p:grpSpPr>
        <p:sp>
          <p:nvSpPr>
            <p:cNvPr id="44081" name="AutoShape 136">
              <a:extLst>
                <a:ext uri="{FF2B5EF4-FFF2-40B4-BE49-F238E27FC236}">
                  <a16:creationId xmlns:a16="http://schemas.microsoft.com/office/drawing/2014/main" xmlns="" id="{4CF1DF0E-1A0A-498D-BF2F-54CC2D155123}"/>
                </a:ext>
              </a:extLst>
            </p:cNvPr>
            <p:cNvSpPr>
              <a:spLocks noChangeArrowheads="1"/>
            </p:cNvSpPr>
            <p:nvPr/>
          </p:nvSpPr>
          <p:spPr bwMode="auto">
            <a:xfrm>
              <a:off x="3460" y="2854"/>
              <a:ext cx="872" cy="122"/>
            </a:xfrm>
            <a:prstGeom prst="rightArrow">
              <a:avLst>
                <a:gd name="adj1" fmla="val 50000"/>
                <a:gd name="adj2" fmla="val 178689"/>
              </a:avLst>
            </a:prstGeom>
            <a:solidFill>
              <a:srgbClr val="3399FF"/>
            </a:solidFill>
            <a:ln w="12700">
              <a:solidFill>
                <a:srgbClr val="33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4082" name="Text Box 137">
              <a:extLst>
                <a:ext uri="{FF2B5EF4-FFF2-40B4-BE49-F238E27FC236}">
                  <a16:creationId xmlns:a16="http://schemas.microsoft.com/office/drawing/2014/main" xmlns="" id="{08F648FF-9809-481A-BB0E-5063FAEA947F}"/>
                </a:ext>
              </a:extLst>
            </p:cNvPr>
            <p:cNvSpPr txBox="1">
              <a:spLocks noChangeArrowheads="1"/>
            </p:cNvSpPr>
            <p:nvPr/>
          </p:nvSpPr>
          <p:spPr bwMode="auto">
            <a:xfrm>
              <a:off x="3334" y="2931"/>
              <a:ext cx="11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a:latin typeface="Times New Roman" panose="02020603050405020304" pitchFamily="18" charset="0"/>
                  <a:ea typeface="华文楷体" panose="02010600040101010101" pitchFamily="2" charset="-122"/>
                  <a:cs typeface="Times New Roman" panose="02020603050405020304" pitchFamily="18" charset="0"/>
                </a:rPr>
                <a:t>等效电路</a:t>
              </a:r>
            </a:p>
          </p:txBody>
        </p:sp>
      </p:grpSp>
      <p:grpSp>
        <p:nvGrpSpPr>
          <p:cNvPr id="240778" name="Group 138">
            <a:extLst>
              <a:ext uri="{FF2B5EF4-FFF2-40B4-BE49-F238E27FC236}">
                <a16:creationId xmlns:a16="http://schemas.microsoft.com/office/drawing/2014/main" xmlns="" id="{C04E9F6A-AC89-40EC-92F7-B461E07B9E70}"/>
              </a:ext>
            </a:extLst>
          </p:cNvPr>
          <p:cNvGrpSpPr>
            <a:grpSpLocks/>
          </p:cNvGrpSpPr>
          <p:nvPr/>
        </p:nvGrpSpPr>
        <p:grpSpPr bwMode="auto">
          <a:xfrm rot="-1626714">
            <a:off x="4284663" y="3333750"/>
            <a:ext cx="1801812" cy="641350"/>
            <a:chOff x="3334" y="2854"/>
            <a:chExt cx="1135" cy="404"/>
          </a:xfrm>
        </p:grpSpPr>
        <p:sp>
          <p:nvSpPr>
            <p:cNvPr id="44079" name="AutoShape 139">
              <a:extLst>
                <a:ext uri="{FF2B5EF4-FFF2-40B4-BE49-F238E27FC236}">
                  <a16:creationId xmlns:a16="http://schemas.microsoft.com/office/drawing/2014/main" xmlns="" id="{23861467-B2BA-4424-A1CA-29EC046E31AA}"/>
                </a:ext>
              </a:extLst>
            </p:cNvPr>
            <p:cNvSpPr>
              <a:spLocks noChangeArrowheads="1"/>
            </p:cNvSpPr>
            <p:nvPr/>
          </p:nvSpPr>
          <p:spPr bwMode="auto">
            <a:xfrm>
              <a:off x="3460" y="2854"/>
              <a:ext cx="872" cy="122"/>
            </a:xfrm>
            <a:prstGeom prst="rightArrow">
              <a:avLst>
                <a:gd name="adj1" fmla="val 50000"/>
                <a:gd name="adj2" fmla="val 178689"/>
              </a:avLst>
            </a:prstGeom>
            <a:solidFill>
              <a:srgbClr val="3399FF"/>
            </a:solidFill>
            <a:ln w="12700">
              <a:solidFill>
                <a:srgbClr val="33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4080" name="Text Box 140">
              <a:extLst>
                <a:ext uri="{FF2B5EF4-FFF2-40B4-BE49-F238E27FC236}">
                  <a16:creationId xmlns:a16="http://schemas.microsoft.com/office/drawing/2014/main" xmlns="" id="{CA44B906-9319-4931-BEFE-AF2608BBBE82}"/>
                </a:ext>
              </a:extLst>
            </p:cNvPr>
            <p:cNvSpPr txBox="1">
              <a:spLocks noChangeArrowheads="1"/>
            </p:cNvSpPr>
            <p:nvPr/>
          </p:nvSpPr>
          <p:spPr bwMode="auto">
            <a:xfrm>
              <a:off x="3334" y="2931"/>
              <a:ext cx="11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a:latin typeface="Times New Roman" panose="02020603050405020304" pitchFamily="18" charset="0"/>
                  <a:ea typeface="华文楷体" panose="02010600040101010101" pitchFamily="2" charset="-122"/>
                  <a:cs typeface="Times New Roman" panose="02020603050405020304" pitchFamily="18" charset="0"/>
                </a:rPr>
                <a:t>等效电路</a:t>
              </a:r>
            </a:p>
          </p:txBody>
        </p:sp>
      </p:grpSp>
      <p:grpSp>
        <p:nvGrpSpPr>
          <p:cNvPr id="240781" name="Group 141">
            <a:extLst>
              <a:ext uri="{FF2B5EF4-FFF2-40B4-BE49-F238E27FC236}">
                <a16:creationId xmlns:a16="http://schemas.microsoft.com/office/drawing/2014/main" xmlns="" id="{A6E4336F-40C2-4494-88DE-B8BEE77C092F}"/>
              </a:ext>
            </a:extLst>
          </p:cNvPr>
          <p:cNvGrpSpPr>
            <a:grpSpLocks/>
          </p:cNvGrpSpPr>
          <p:nvPr/>
        </p:nvGrpSpPr>
        <p:grpSpPr bwMode="auto">
          <a:xfrm>
            <a:off x="1703388" y="3886200"/>
            <a:ext cx="3097212" cy="1368425"/>
            <a:chOff x="3016" y="2432"/>
            <a:chExt cx="1951" cy="862"/>
          </a:xfrm>
        </p:grpSpPr>
        <p:sp>
          <p:nvSpPr>
            <p:cNvPr id="44062" name="Text Box 142">
              <a:extLst>
                <a:ext uri="{FF2B5EF4-FFF2-40B4-BE49-F238E27FC236}">
                  <a16:creationId xmlns:a16="http://schemas.microsoft.com/office/drawing/2014/main" xmlns="" id="{87A0F631-BEDB-4AB4-8712-96F628326EBF}"/>
                </a:ext>
              </a:extLst>
            </p:cNvPr>
            <p:cNvSpPr txBox="1">
              <a:spLocks noChangeArrowheads="1"/>
            </p:cNvSpPr>
            <p:nvPr/>
          </p:nvSpPr>
          <p:spPr bwMode="auto">
            <a:xfrm>
              <a:off x="3061" y="2840"/>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i="1">
                  <a:latin typeface="Times New Roman" panose="02020603050405020304" pitchFamily="18" charset="0"/>
                  <a:ea typeface="华文楷体" panose="02010600040101010101" pitchFamily="2" charset="-122"/>
                  <a:cs typeface="Times New Roman" panose="02020603050405020304" pitchFamily="18" charset="0"/>
                </a:rPr>
                <a:t>i</a:t>
              </a:r>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4063" name="Line 143">
              <a:extLst>
                <a:ext uri="{FF2B5EF4-FFF2-40B4-BE49-F238E27FC236}">
                  <a16:creationId xmlns:a16="http://schemas.microsoft.com/office/drawing/2014/main" xmlns="" id="{CF1FCBDD-95C1-4514-9408-31C7B780CA46}"/>
                </a:ext>
              </a:extLst>
            </p:cNvPr>
            <p:cNvSpPr>
              <a:spLocks noChangeShapeType="1"/>
            </p:cNvSpPr>
            <p:nvPr/>
          </p:nvSpPr>
          <p:spPr bwMode="auto">
            <a:xfrm>
              <a:off x="3062" y="2795"/>
              <a:ext cx="0" cy="40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64" name="Line 144">
              <a:extLst>
                <a:ext uri="{FF2B5EF4-FFF2-40B4-BE49-F238E27FC236}">
                  <a16:creationId xmlns:a16="http://schemas.microsoft.com/office/drawing/2014/main" xmlns="" id="{F6A05642-4436-44DA-B9B2-91677B3F29F4}"/>
                </a:ext>
              </a:extLst>
            </p:cNvPr>
            <p:cNvSpPr>
              <a:spLocks noChangeShapeType="1"/>
            </p:cNvSpPr>
            <p:nvPr/>
          </p:nvSpPr>
          <p:spPr bwMode="auto">
            <a:xfrm>
              <a:off x="4922" y="2795"/>
              <a:ext cx="0" cy="40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65" name="Oval 145">
              <a:extLst>
                <a:ext uri="{FF2B5EF4-FFF2-40B4-BE49-F238E27FC236}">
                  <a16:creationId xmlns:a16="http://schemas.microsoft.com/office/drawing/2014/main" xmlns="" id="{85C09C52-C1EB-4C0E-AB27-AFA3A2DFC1B5}"/>
                </a:ext>
              </a:extLst>
            </p:cNvPr>
            <p:cNvSpPr>
              <a:spLocks noChangeArrowheads="1"/>
            </p:cNvSpPr>
            <p:nvPr/>
          </p:nvSpPr>
          <p:spPr bwMode="auto">
            <a:xfrm>
              <a:off x="4876" y="3203"/>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4066" name="Oval 146">
              <a:extLst>
                <a:ext uri="{FF2B5EF4-FFF2-40B4-BE49-F238E27FC236}">
                  <a16:creationId xmlns:a16="http://schemas.microsoft.com/office/drawing/2014/main" xmlns="" id="{C4810A56-5843-4FB6-BD7A-F23E0F8E6941}"/>
                </a:ext>
              </a:extLst>
            </p:cNvPr>
            <p:cNvSpPr>
              <a:spLocks noChangeArrowheads="1"/>
            </p:cNvSpPr>
            <p:nvPr/>
          </p:nvSpPr>
          <p:spPr bwMode="auto">
            <a:xfrm>
              <a:off x="3016" y="3203"/>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4067" name="Line 147">
              <a:extLst>
                <a:ext uri="{FF2B5EF4-FFF2-40B4-BE49-F238E27FC236}">
                  <a16:creationId xmlns:a16="http://schemas.microsoft.com/office/drawing/2014/main" xmlns="" id="{E8B89399-7967-4269-A98C-A72BF3D64CA3}"/>
                </a:ext>
              </a:extLst>
            </p:cNvPr>
            <p:cNvSpPr>
              <a:spLocks noChangeShapeType="1"/>
            </p:cNvSpPr>
            <p:nvPr/>
          </p:nvSpPr>
          <p:spPr bwMode="auto">
            <a:xfrm flipV="1">
              <a:off x="3061" y="2840"/>
              <a:ext cx="0" cy="318"/>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68" name="Line 148">
              <a:extLst>
                <a:ext uri="{FF2B5EF4-FFF2-40B4-BE49-F238E27FC236}">
                  <a16:creationId xmlns:a16="http://schemas.microsoft.com/office/drawing/2014/main" xmlns="" id="{165DB5C1-33D2-471C-8E00-425C96525A74}"/>
                </a:ext>
              </a:extLst>
            </p:cNvPr>
            <p:cNvSpPr>
              <a:spLocks noChangeShapeType="1"/>
            </p:cNvSpPr>
            <p:nvPr/>
          </p:nvSpPr>
          <p:spPr bwMode="auto">
            <a:xfrm>
              <a:off x="3061" y="2795"/>
              <a:ext cx="186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69" name="Text Box 149">
              <a:extLst>
                <a:ext uri="{FF2B5EF4-FFF2-40B4-BE49-F238E27FC236}">
                  <a16:creationId xmlns:a16="http://schemas.microsoft.com/office/drawing/2014/main" xmlns="" id="{76B138FA-FF73-4EA2-A4C2-791AD0E5CA29}"/>
                </a:ext>
              </a:extLst>
            </p:cNvPr>
            <p:cNvSpPr txBox="1">
              <a:spLocks noChangeArrowheads="1"/>
            </p:cNvSpPr>
            <p:nvPr/>
          </p:nvSpPr>
          <p:spPr bwMode="auto">
            <a:xfrm>
              <a:off x="4513" y="2432"/>
              <a:ext cx="33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baseline="-25000">
                  <a:latin typeface="Times New Roman" panose="02020603050405020304" pitchFamily="18" charset="0"/>
                  <a:ea typeface="华文楷体" panose="02010600040101010101" pitchFamily="2" charset="-122"/>
                  <a:cs typeface="Times New Roman" panose="02020603050405020304" pitchFamily="18" charset="0"/>
                </a:rPr>
                <a:t>S2</a:t>
              </a:r>
            </a:p>
          </p:txBody>
        </p:sp>
        <p:sp>
          <p:nvSpPr>
            <p:cNvPr id="44070" name="Text Box 150">
              <a:extLst>
                <a:ext uri="{FF2B5EF4-FFF2-40B4-BE49-F238E27FC236}">
                  <a16:creationId xmlns:a16="http://schemas.microsoft.com/office/drawing/2014/main" xmlns="" id="{2EB6901D-0BC6-4B9A-AF80-9B3D7A2629D5}"/>
                </a:ext>
              </a:extLst>
            </p:cNvPr>
            <p:cNvSpPr txBox="1">
              <a:spLocks noChangeArrowheads="1"/>
            </p:cNvSpPr>
            <p:nvPr/>
          </p:nvSpPr>
          <p:spPr bwMode="auto">
            <a:xfrm>
              <a:off x="3696" y="2432"/>
              <a:ext cx="33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baseline="-25000">
                  <a:latin typeface="Times New Roman" panose="02020603050405020304" pitchFamily="18" charset="0"/>
                  <a:ea typeface="华文楷体" panose="02010600040101010101" pitchFamily="2" charset="-122"/>
                  <a:cs typeface="Times New Roman" panose="02020603050405020304" pitchFamily="18" charset="0"/>
                </a:rPr>
                <a:t>S1</a:t>
              </a:r>
            </a:p>
          </p:txBody>
        </p:sp>
        <p:sp>
          <p:nvSpPr>
            <p:cNvPr id="44071" name="Line 151">
              <a:extLst>
                <a:ext uri="{FF2B5EF4-FFF2-40B4-BE49-F238E27FC236}">
                  <a16:creationId xmlns:a16="http://schemas.microsoft.com/office/drawing/2014/main" xmlns="" id="{321D81AC-7310-4FDA-8200-6B71E0907BDA}"/>
                </a:ext>
              </a:extLst>
            </p:cNvPr>
            <p:cNvSpPr>
              <a:spLocks noChangeShapeType="1"/>
            </p:cNvSpPr>
            <p:nvPr/>
          </p:nvSpPr>
          <p:spPr bwMode="auto">
            <a:xfrm>
              <a:off x="3742" y="2795"/>
              <a:ext cx="272"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72" name="Line 152">
              <a:extLst>
                <a:ext uri="{FF2B5EF4-FFF2-40B4-BE49-F238E27FC236}">
                  <a16:creationId xmlns:a16="http://schemas.microsoft.com/office/drawing/2014/main" xmlns="" id="{AD2A5F99-0E07-44E7-919B-7C4EDC568B9D}"/>
                </a:ext>
              </a:extLst>
            </p:cNvPr>
            <p:cNvSpPr>
              <a:spLocks noChangeShapeType="1"/>
            </p:cNvSpPr>
            <p:nvPr/>
          </p:nvSpPr>
          <p:spPr bwMode="auto">
            <a:xfrm>
              <a:off x="4558" y="2795"/>
              <a:ext cx="272"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4073" name="Group 153">
              <a:extLst>
                <a:ext uri="{FF2B5EF4-FFF2-40B4-BE49-F238E27FC236}">
                  <a16:creationId xmlns:a16="http://schemas.microsoft.com/office/drawing/2014/main" xmlns="" id="{8B493D71-3204-479C-92D0-2680E7EDB15A}"/>
                </a:ext>
              </a:extLst>
            </p:cNvPr>
            <p:cNvGrpSpPr>
              <a:grpSpLocks/>
            </p:cNvGrpSpPr>
            <p:nvPr/>
          </p:nvGrpSpPr>
          <p:grpSpPr bwMode="auto">
            <a:xfrm rot="5400000">
              <a:off x="4150" y="2614"/>
              <a:ext cx="363" cy="363"/>
              <a:chOff x="4785" y="709"/>
              <a:chExt cx="363" cy="363"/>
            </a:xfrm>
          </p:grpSpPr>
          <p:sp>
            <p:nvSpPr>
              <p:cNvPr id="44077" name="Oval 154">
                <a:extLst>
                  <a:ext uri="{FF2B5EF4-FFF2-40B4-BE49-F238E27FC236}">
                    <a16:creationId xmlns:a16="http://schemas.microsoft.com/office/drawing/2014/main" xmlns="" id="{5CDA6DB6-B32A-448B-8324-BF5269C50A55}"/>
                  </a:ext>
                </a:extLst>
              </p:cNvPr>
              <p:cNvSpPr>
                <a:spLocks noChangeArrowheads="1"/>
              </p:cNvSpPr>
              <p:nvPr/>
            </p:nvSpPr>
            <p:spPr bwMode="auto">
              <a:xfrm>
                <a:off x="4785" y="709"/>
                <a:ext cx="363" cy="363"/>
              </a:xfrm>
              <a:prstGeom prst="ellipse">
                <a:avLst/>
              </a:prstGeom>
              <a:solidFill>
                <a:srgbClr val="FFFFFF"/>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4078" name="Line 155">
                <a:extLst>
                  <a:ext uri="{FF2B5EF4-FFF2-40B4-BE49-F238E27FC236}">
                    <a16:creationId xmlns:a16="http://schemas.microsoft.com/office/drawing/2014/main" xmlns="" id="{CF18D382-4F75-481E-8851-E0B590735B91}"/>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4074" name="Group 156">
              <a:extLst>
                <a:ext uri="{FF2B5EF4-FFF2-40B4-BE49-F238E27FC236}">
                  <a16:creationId xmlns:a16="http://schemas.microsoft.com/office/drawing/2014/main" xmlns="" id="{CCD4E230-64E3-4A88-8400-621106AFCB9F}"/>
                </a:ext>
              </a:extLst>
            </p:cNvPr>
            <p:cNvGrpSpPr>
              <a:grpSpLocks/>
            </p:cNvGrpSpPr>
            <p:nvPr/>
          </p:nvGrpSpPr>
          <p:grpSpPr bwMode="auto">
            <a:xfrm rot="5400000">
              <a:off x="3333" y="2614"/>
              <a:ext cx="363" cy="363"/>
              <a:chOff x="4785" y="709"/>
              <a:chExt cx="363" cy="363"/>
            </a:xfrm>
          </p:grpSpPr>
          <p:sp>
            <p:nvSpPr>
              <p:cNvPr id="44075" name="Oval 157">
                <a:extLst>
                  <a:ext uri="{FF2B5EF4-FFF2-40B4-BE49-F238E27FC236}">
                    <a16:creationId xmlns:a16="http://schemas.microsoft.com/office/drawing/2014/main" xmlns="" id="{AFC48C8F-1DEC-48E4-ACB5-EFA0A8A35E13}"/>
                  </a:ext>
                </a:extLst>
              </p:cNvPr>
              <p:cNvSpPr>
                <a:spLocks noChangeArrowheads="1"/>
              </p:cNvSpPr>
              <p:nvPr/>
            </p:nvSpPr>
            <p:spPr bwMode="auto">
              <a:xfrm>
                <a:off x="4785" y="709"/>
                <a:ext cx="363" cy="363"/>
              </a:xfrm>
              <a:prstGeom prst="ellipse">
                <a:avLst/>
              </a:prstGeom>
              <a:solidFill>
                <a:srgbClr val="FFFFFF"/>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4076" name="Line 158">
                <a:extLst>
                  <a:ext uri="{FF2B5EF4-FFF2-40B4-BE49-F238E27FC236}">
                    <a16:creationId xmlns:a16="http://schemas.microsoft.com/office/drawing/2014/main" xmlns="" id="{5A63A011-9CDB-4F5A-BCC9-5993023F1054}"/>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40799" name="Group 159">
            <a:extLst>
              <a:ext uri="{FF2B5EF4-FFF2-40B4-BE49-F238E27FC236}">
                <a16:creationId xmlns:a16="http://schemas.microsoft.com/office/drawing/2014/main" xmlns="" id="{D694B80C-A14C-4DDA-920E-9F5E53C826F5}"/>
              </a:ext>
            </a:extLst>
          </p:cNvPr>
          <p:cNvGrpSpPr>
            <a:grpSpLocks/>
          </p:cNvGrpSpPr>
          <p:nvPr/>
        </p:nvGrpSpPr>
        <p:grpSpPr bwMode="auto">
          <a:xfrm>
            <a:off x="6227763" y="2109788"/>
            <a:ext cx="1439862" cy="1441450"/>
            <a:chOff x="3923" y="1389"/>
            <a:chExt cx="907" cy="908"/>
          </a:xfrm>
        </p:grpSpPr>
        <p:sp>
          <p:nvSpPr>
            <p:cNvPr id="44052" name="Oval 160">
              <a:extLst>
                <a:ext uri="{FF2B5EF4-FFF2-40B4-BE49-F238E27FC236}">
                  <a16:creationId xmlns:a16="http://schemas.microsoft.com/office/drawing/2014/main" xmlns="" id="{324A1111-B321-43D4-BD68-8B79089A2D2C}"/>
                </a:ext>
              </a:extLst>
            </p:cNvPr>
            <p:cNvSpPr>
              <a:spLocks noChangeArrowheads="1"/>
            </p:cNvSpPr>
            <p:nvPr/>
          </p:nvSpPr>
          <p:spPr bwMode="auto">
            <a:xfrm>
              <a:off x="4739" y="1389"/>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4053" name="Line 161">
              <a:extLst>
                <a:ext uri="{FF2B5EF4-FFF2-40B4-BE49-F238E27FC236}">
                  <a16:creationId xmlns:a16="http://schemas.microsoft.com/office/drawing/2014/main" xmlns="" id="{C2AB60A2-7405-4C8E-9F6A-7C6C14B5B9C5}"/>
                </a:ext>
              </a:extLst>
            </p:cNvPr>
            <p:cNvSpPr>
              <a:spLocks noChangeShapeType="1"/>
            </p:cNvSpPr>
            <p:nvPr/>
          </p:nvSpPr>
          <p:spPr bwMode="auto">
            <a:xfrm>
              <a:off x="4104" y="1435"/>
              <a:ext cx="0" cy="81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4" name="Line 162">
              <a:extLst>
                <a:ext uri="{FF2B5EF4-FFF2-40B4-BE49-F238E27FC236}">
                  <a16:creationId xmlns:a16="http://schemas.microsoft.com/office/drawing/2014/main" xmlns="" id="{9728DB91-C873-4877-9F3C-383709208308}"/>
                </a:ext>
              </a:extLst>
            </p:cNvPr>
            <p:cNvSpPr>
              <a:spLocks noChangeShapeType="1"/>
            </p:cNvSpPr>
            <p:nvPr/>
          </p:nvSpPr>
          <p:spPr bwMode="auto">
            <a:xfrm flipV="1">
              <a:off x="4105" y="1435"/>
              <a:ext cx="0" cy="192"/>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5" name="Text Box 163">
              <a:extLst>
                <a:ext uri="{FF2B5EF4-FFF2-40B4-BE49-F238E27FC236}">
                  <a16:creationId xmlns:a16="http://schemas.microsoft.com/office/drawing/2014/main" xmlns="" id="{CEC233B5-9E22-4242-B725-6FC4D6AC58F8}"/>
                </a:ext>
              </a:extLst>
            </p:cNvPr>
            <p:cNvSpPr txBox="1">
              <a:spLocks noChangeArrowheads="1"/>
            </p:cNvSpPr>
            <p:nvPr/>
          </p:nvSpPr>
          <p:spPr bwMode="auto">
            <a:xfrm>
              <a:off x="4240" y="1435"/>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i="1" baseline="-25000">
                  <a:latin typeface="Times New Roman" panose="02020603050405020304" pitchFamily="18" charset="0"/>
                  <a:ea typeface="华文楷体" panose="02010600040101010101" pitchFamily="2" charset="-122"/>
                  <a:cs typeface="Times New Roman" panose="02020603050405020304" pitchFamily="18" charset="0"/>
                </a:rPr>
                <a:t>S</a:t>
              </a:r>
            </a:p>
          </p:txBody>
        </p:sp>
        <p:sp>
          <p:nvSpPr>
            <p:cNvPr id="44056" name="Line 164">
              <a:extLst>
                <a:ext uri="{FF2B5EF4-FFF2-40B4-BE49-F238E27FC236}">
                  <a16:creationId xmlns:a16="http://schemas.microsoft.com/office/drawing/2014/main" xmlns="" id="{D7B5ADC9-EFD4-4E21-8DD3-510CDA234EDC}"/>
                </a:ext>
              </a:extLst>
            </p:cNvPr>
            <p:cNvSpPr>
              <a:spLocks noChangeShapeType="1"/>
            </p:cNvSpPr>
            <p:nvPr/>
          </p:nvSpPr>
          <p:spPr bwMode="auto">
            <a:xfrm>
              <a:off x="4104" y="2251"/>
              <a:ext cx="59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7" name="Line 165">
              <a:extLst>
                <a:ext uri="{FF2B5EF4-FFF2-40B4-BE49-F238E27FC236}">
                  <a16:creationId xmlns:a16="http://schemas.microsoft.com/office/drawing/2014/main" xmlns="" id="{FE05F49A-D313-4722-B1DA-4389207C8A7D}"/>
                </a:ext>
              </a:extLst>
            </p:cNvPr>
            <p:cNvSpPr>
              <a:spLocks noChangeShapeType="1"/>
            </p:cNvSpPr>
            <p:nvPr/>
          </p:nvSpPr>
          <p:spPr bwMode="auto">
            <a:xfrm>
              <a:off x="4104" y="1435"/>
              <a:ext cx="635"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4058" name="Group 166">
              <a:extLst>
                <a:ext uri="{FF2B5EF4-FFF2-40B4-BE49-F238E27FC236}">
                  <a16:creationId xmlns:a16="http://schemas.microsoft.com/office/drawing/2014/main" xmlns="" id="{DFAB17DD-A200-48C4-A9DA-01CD9CC6E1FA}"/>
                </a:ext>
              </a:extLst>
            </p:cNvPr>
            <p:cNvGrpSpPr>
              <a:grpSpLocks/>
            </p:cNvGrpSpPr>
            <p:nvPr/>
          </p:nvGrpSpPr>
          <p:grpSpPr bwMode="auto">
            <a:xfrm>
              <a:off x="3923" y="1662"/>
              <a:ext cx="363" cy="363"/>
              <a:chOff x="4785" y="709"/>
              <a:chExt cx="363" cy="363"/>
            </a:xfrm>
          </p:grpSpPr>
          <p:sp>
            <p:nvSpPr>
              <p:cNvPr id="44060" name="Oval 167">
                <a:extLst>
                  <a:ext uri="{FF2B5EF4-FFF2-40B4-BE49-F238E27FC236}">
                    <a16:creationId xmlns:a16="http://schemas.microsoft.com/office/drawing/2014/main" xmlns="" id="{8C445C78-E984-4FA6-9661-C2C40658DCFA}"/>
                  </a:ext>
                </a:extLst>
              </p:cNvPr>
              <p:cNvSpPr>
                <a:spLocks noChangeArrowheads="1"/>
              </p:cNvSpPr>
              <p:nvPr/>
            </p:nvSpPr>
            <p:spPr bwMode="auto">
              <a:xfrm>
                <a:off x="4785" y="709"/>
                <a:ext cx="363" cy="363"/>
              </a:xfrm>
              <a:prstGeom prst="ellipse">
                <a:avLst/>
              </a:prstGeom>
              <a:solidFill>
                <a:srgbClr val="FFFFFF"/>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4061" name="Line 168">
                <a:extLst>
                  <a:ext uri="{FF2B5EF4-FFF2-40B4-BE49-F238E27FC236}">
                    <a16:creationId xmlns:a16="http://schemas.microsoft.com/office/drawing/2014/main" xmlns="" id="{D33260DE-79C7-4256-B31A-9763839147CD}"/>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059" name="Oval 169">
              <a:extLst>
                <a:ext uri="{FF2B5EF4-FFF2-40B4-BE49-F238E27FC236}">
                  <a16:creationId xmlns:a16="http://schemas.microsoft.com/office/drawing/2014/main" xmlns="" id="{4576F9E9-2CE5-42F5-94B1-FD490CCADA20}"/>
                </a:ext>
              </a:extLst>
            </p:cNvPr>
            <p:cNvSpPr>
              <a:spLocks noChangeArrowheads="1"/>
            </p:cNvSpPr>
            <p:nvPr/>
          </p:nvSpPr>
          <p:spPr bwMode="auto">
            <a:xfrm>
              <a:off x="4694" y="2206"/>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40810" name="Group 170">
            <a:extLst>
              <a:ext uri="{FF2B5EF4-FFF2-40B4-BE49-F238E27FC236}">
                <a16:creationId xmlns:a16="http://schemas.microsoft.com/office/drawing/2014/main" xmlns="" id="{16FF51E5-74C6-4504-9A0C-E249939A5B10}"/>
              </a:ext>
            </a:extLst>
          </p:cNvPr>
          <p:cNvGrpSpPr>
            <a:grpSpLocks/>
          </p:cNvGrpSpPr>
          <p:nvPr/>
        </p:nvGrpSpPr>
        <p:grpSpPr bwMode="auto">
          <a:xfrm>
            <a:off x="-92075" y="4927600"/>
            <a:ext cx="1644650" cy="850900"/>
            <a:chOff x="385" y="3022"/>
            <a:chExt cx="1036" cy="536"/>
          </a:xfrm>
        </p:grpSpPr>
        <p:pic>
          <p:nvPicPr>
            <p:cNvPr id="44050" name="Picture 171" descr="123">
              <a:extLst>
                <a:ext uri="{FF2B5EF4-FFF2-40B4-BE49-F238E27FC236}">
                  <a16:creationId xmlns:a16="http://schemas.microsoft.com/office/drawing/2014/main" xmlns="" id="{F16A3C5B-0306-4C57-89B9-581A4B0AF32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51" name="Text Box 172">
              <a:extLst>
                <a:ext uri="{FF2B5EF4-FFF2-40B4-BE49-F238E27FC236}">
                  <a16:creationId xmlns:a16="http://schemas.microsoft.com/office/drawing/2014/main" xmlns="" id="{626AE7F6-2BA3-4B8D-8BA0-803A8A406366}"/>
                </a:ext>
              </a:extLst>
            </p:cNvPr>
            <p:cNvSpPr txBox="1">
              <a:spLocks noChangeArrowheads="1"/>
            </p:cNvSpPr>
            <p:nvPr/>
          </p:nvSpPr>
          <p:spPr bwMode="auto">
            <a:xfrm>
              <a:off x="793" y="3125"/>
              <a:ext cx="6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zh-CN" altLang="en-US" sz="32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注意</a:t>
              </a:r>
            </a:p>
          </p:txBody>
        </p:sp>
      </p:grpSp>
      <p:grpSp>
        <p:nvGrpSpPr>
          <p:cNvPr id="240819" name="Group 179">
            <a:extLst>
              <a:ext uri="{FF2B5EF4-FFF2-40B4-BE49-F238E27FC236}">
                <a16:creationId xmlns:a16="http://schemas.microsoft.com/office/drawing/2014/main" xmlns="" id="{ABC68B05-F7BA-4AD9-A1A9-BA2FB1DEBEF9}"/>
              </a:ext>
            </a:extLst>
          </p:cNvPr>
          <p:cNvGrpSpPr>
            <a:grpSpLocks/>
          </p:cNvGrpSpPr>
          <p:nvPr/>
        </p:nvGrpSpPr>
        <p:grpSpPr bwMode="auto">
          <a:xfrm>
            <a:off x="6705600" y="1676400"/>
            <a:ext cx="665163" cy="523875"/>
            <a:chOff x="4224" y="1056"/>
            <a:chExt cx="419" cy="330"/>
          </a:xfrm>
        </p:grpSpPr>
        <p:sp>
          <p:nvSpPr>
            <p:cNvPr id="44048" name="Text Box 177">
              <a:extLst>
                <a:ext uri="{FF2B5EF4-FFF2-40B4-BE49-F238E27FC236}">
                  <a16:creationId xmlns:a16="http://schemas.microsoft.com/office/drawing/2014/main" xmlns="" id="{14D2BBED-AABC-48DD-AE2B-D41E28FCB230}"/>
                </a:ext>
              </a:extLst>
            </p:cNvPr>
            <p:cNvSpPr txBox="1">
              <a:spLocks noChangeArrowheads="1"/>
            </p:cNvSpPr>
            <p:nvPr/>
          </p:nvSpPr>
          <p:spPr bwMode="auto">
            <a:xfrm>
              <a:off x="4464" y="1056"/>
              <a:ext cx="17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i="1">
                  <a:latin typeface="Times New Roman" panose="02020603050405020304" pitchFamily="18" charset="0"/>
                  <a:ea typeface="华文楷体" panose="02010600040101010101" pitchFamily="2" charset="-122"/>
                  <a:cs typeface="Times New Roman" panose="02020603050405020304" pitchFamily="18" charset="0"/>
                </a:rPr>
                <a:t>i</a:t>
              </a:r>
              <a:endParaRPr lang="en-US" altLang="zh-CN" baseline="-250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4049" name="Line 178">
              <a:extLst>
                <a:ext uri="{FF2B5EF4-FFF2-40B4-BE49-F238E27FC236}">
                  <a16:creationId xmlns:a16="http://schemas.microsoft.com/office/drawing/2014/main" xmlns="" id="{A600B1CC-D5E2-4F2C-BD66-486600AFD2AF}"/>
                </a:ext>
              </a:extLst>
            </p:cNvPr>
            <p:cNvSpPr>
              <a:spLocks noChangeShapeType="1"/>
            </p:cNvSpPr>
            <p:nvPr/>
          </p:nvSpPr>
          <p:spPr bwMode="auto">
            <a:xfrm>
              <a:off x="4224" y="1374"/>
              <a:ext cx="288" cy="0"/>
            </a:xfrm>
            <a:prstGeom prst="line">
              <a:avLst/>
            </a:prstGeom>
            <a:noFill/>
            <a:ln w="381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0733"/>
                                        </p:tgtEl>
                                        <p:attrNameLst>
                                          <p:attrName>style.visibility</p:attrName>
                                        </p:attrNameLst>
                                      </p:cBhvr>
                                      <p:to>
                                        <p:strVal val="visible"/>
                                      </p:to>
                                    </p:set>
                                    <p:anim calcmode="lin" valueType="num">
                                      <p:cBhvr additive="base">
                                        <p:cTn id="7" dur="500" fill="hold"/>
                                        <p:tgtEl>
                                          <p:spTgt spid="240733"/>
                                        </p:tgtEl>
                                        <p:attrNameLst>
                                          <p:attrName>ppt_x</p:attrName>
                                        </p:attrNameLst>
                                      </p:cBhvr>
                                      <p:tavLst>
                                        <p:tav tm="0">
                                          <p:val>
                                            <p:strVal val="0-#ppt_w/2"/>
                                          </p:val>
                                        </p:tav>
                                        <p:tav tm="100000">
                                          <p:val>
                                            <p:strVal val="#ppt_x"/>
                                          </p:val>
                                        </p:tav>
                                      </p:tavLst>
                                    </p:anim>
                                    <p:anim calcmode="lin" valueType="num">
                                      <p:cBhvr additive="base">
                                        <p:cTn id="8" dur="500" fill="hold"/>
                                        <p:tgtEl>
                                          <p:spTgt spid="24073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0736"/>
                                        </p:tgtEl>
                                        <p:attrNameLst>
                                          <p:attrName>style.visibility</p:attrName>
                                        </p:attrNameLst>
                                      </p:cBhvr>
                                      <p:to>
                                        <p:strVal val="visible"/>
                                      </p:to>
                                    </p:set>
                                    <p:anim calcmode="lin" valueType="num">
                                      <p:cBhvr additive="base">
                                        <p:cTn id="13" dur="500" fill="hold"/>
                                        <p:tgtEl>
                                          <p:spTgt spid="240736"/>
                                        </p:tgtEl>
                                        <p:attrNameLst>
                                          <p:attrName>ppt_x</p:attrName>
                                        </p:attrNameLst>
                                      </p:cBhvr>
                                      <p:tavLst>
                                        <p:tav tm="0">
                                          <p:val>
                                            <p:strVal val="0-#ppt_w/2"/>
                                          </p:val>
                                        </p:tav>
                                        <p:tav tm="100000">
                                          <p:val>
                                            <p:strVal val="#ppt_x"/>
                                          </p:val>
                                        </p:tav>
                                      </p:tavLst>
                                    </p:anim>
                                    <p:anim calcmode="lin" valueType="num">
                                      <p:cBhvr additive="base">
                                        <p:cTn id="14" dur="500" fill="hold"/>
                                        <p:tgtEl>
                                          <p:spTgt spid="24073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240746"/>
                                        </p:tgtEl>
                                        <p:attrNameLst>
                                          <p:attrName>style.visibility</p:attrName>
                                        </p:attrNameLst>
                                      </p:cBhvr>
                                      <p:to>
                                        <p:strVal val="visible"/>
                                      </p:to>
                                    </p:set>
                                    <p:animEffect transition="in" filter="blinds(horizontal)">
                                      <p:cBhvr>
                                        <p:cTn id="19" dur="500"/>
                                        <p:tgtEl>
                                          <p:spTgt spid="24074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240737"/>
                                        </p:tgtEl>
                                        <p:attrNameLst>
                                          <p:attrName>style.visibility</p:attrName>
                                        </p:attrNameLst>
                                      </p:cBhvr>
                                      <p:to>
                                        <p:strVal val="visible"/>
                                      </p:to>
                                    </p:set>
                                    <p:animEffect transition="in" filter="wipe(left)">
                                      <p:cBhvr>
                                        <p:cTn id="24" dur="1000"/>
                                        <p:tgtEl>
                                          <p:spTgt spid="240737"/>
                                        </p:tgtEl>
                                      </p:cBhvr>
                                    </p:animEffect>
                                  </p:childTnLst>
                                </p:cTn>
                              </p:par>
                            </p:childTnLst>
                          </p:cTn>
                        </p:par>
                        <p:par>
                          <p:cTn id="25" fill="hold" nodeType="afterGroup">
                            <p:stCondLst>
                              <p:cond delay="1000"/>
                            </p:stCondLst>
                            <p:childTnLst>
                              <p:par>
                                <p:cTn id="26" presetID="20" presetClass="entr" presetSubtype="0" fill="hold" grpId="0" nodeType="afterEffect">
                                  <p:stCondLst>
                                    <p:cond delay="0"/>
                                  </p:stCondLst>
                                  <p:childTnLst>
                                    <p:set>
                                      <p:cBhvr>
                                        <p:cTn id="27" dur="1" fill="hold">
                                          <p:stCondLst>
                                            <p:cond delay="0"/>
                                          </p:stCondLst>
                                        </p:cTn>
                                        <p:tgtEl>
                                          <p:spTgt spid="240738"/>
                                        </p:tgtEl>
                                        <p:attrNameLst>
                                          <p:attrName>style.visibility</p:attrName>
                                        </p:attrNameLst>
                                      </p:cBhvr>
                                      <p:to>
                                        <p:strVal val="visible"/>
                                      </p:to>
                                    </p:set>
                                    <p:animEffect transition="in" filter="wedge">
                                      <p:cBhvr>
                                        <p:cTn id="28" dur="1000"/>
                                        <p:tgtEl>
                                          <p:spTgt spid="24073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8" fill="hold" nodeType="clickEffect">
                                  <p:stCondLst>
                                    <p:cond delay="0"/>
                                  </p:stCondLst>
                                  <p:childTnLst>
                                    <p:set>
                                      <p:cBhvr>
                                        <p:cTn id="32" dur="1" fill="hold">
                                          <p:stCondLst>
                                            <p:cond delay="0"/>
                                          </p:stCondLst>
                                        </p:cTn>
                                        <p:tgtEl>
                                          <p:spTgt spid="240775"/>
                                        </p:tgtEl>
                                        <p:attrNameLst>
                                          <p:attrName>style.visibility</p:attrName>
                                        </p:attrNameLst>
                                      </p:cBhvr>
                                      <p:to>
                                        <p:strVal val="visible"/>
                                      </p:to>
                                    </p:set>
                                    <p:animEffect transition="in" filter="slide(fromLeft)">
                                      <p:cBhvr>
                                        <p:cTn id="33" dur="500"/>
                                        <p:tgtEl>
                                          <p:spTgt spid="240775"/>
                                        </p:tgtEl>
                                      </p:cBhvr>
                                    </p:animEffect>
                                  </p:childTnLst>
                                </p:cTn>
                              </p:par>
                            </p:childTnLst>
                          </p:cTn>
                        </p:par>
                        <p:par>
                          <p:cTn id="34" fill="hold" nodeType="afterGroup">
                            <p:stCondLst>
                              <p:cond delay="500"/>
                            </p:stCondLst>
                            <p:childTnLst>
                              <p:par>
                                <p:cTn id="35" presetID="3" presetClass="entr" presetSubtype="10" fill="hold" nodeType="afterEffect">
                                  <p:stCondLst>
                                    <p:cond delay="0"/>
                                  </p:stCondLst>
                                  <p:childTnLst>
                                    <p:set>
                                      <p:cBhvr>
                                        <p:cTn id="36" dur="1" fill="hold">
                                          <p:stCondLst>
                                            <p:cond delay="0"/>
                                          </p:stCondLst>
                                        </p:cTn>
                                        <p:tgtEl>
                                          <p:spTgt spid="240799"/>
                                        </p:tgtEl>
                                        <p:attrNameLst>
                                          <p:attrName>style.visibility</p:attrName>
                                        </p:attrNameLst>
                                      </p:cBhvr>
                                      <p:to>
                                        <p:strVal val="visible"/>
                                      </p:to>
                                    </p:set>
                                    <p:animEffect transition="in" filter="blinds(horizontal)">
                                      <p:cBhvr>
                                        <p:cTn id="37" dur="500"/>
                                        <p:tgtEl>
                                          <p:spTgt spid="240799"/>
                                        </p:tgtEl>
                                      </p:cBhvr>
                                    </p:animEffect>
                                  </p:childTnLst>
                                </p:cTn>
                              </p:par>
                            </p:childTnLst>
                          </p:cTn>
                        </p:par>
                        <p:par>
                          <p:cTn id="38" fill="hold" nodeType="afterGroup">
                            <p:stCondLst>
                              <p:cond delay="1000"/>
                            </p:stCondLst>
                            <p:childTnLst>
                              <p:par>
                                <p:cTn id="39" presetID="2" presetClass="entr" presetSubtype="4" fill="hold" nodeType="afterEffect">
                                  <p:stCondLst>
                                    <p:cond delay="0"/>
                                  </p:stCondLst>
                                  <p:childTnLst>
                                    <p:set>
                                      <p:cBhvr>
                                        <p:cTn id="40" dur="1" fill="hold">
                                          <p:stCondLst>
                                            <p:cond delay="0"/>
                                          </p:stCondLst>
                                        </p:cTn>
                                        <p:tgtEl>
                                          <p:spTgt spid="240819"/>
                                        </p:tgtEl>
                                        <p:attrNameLst>
                                          <p:attrName>style.visibility</p:attrName>
                                        </p:attrNameLst>
                                      </p:cBhvr>
                                      <p:to>
                                        <p:strVal val="visible"/>
                                      </p:to>
                                    </p:set>
                                    <p:anim calcmode="lin" valueType="num">
                                      <p:cBhvr additive="base">
                                        <p:cTn id="41" dur="500" fill="hold"/>
                                        <p:tgtEl>
                                          <p:spTgt spid="240819"/>
                                        </p:tgtEl>
                                        <p:attrNameLst>
                                          <p:attrName>ppt_x</p:attrName>
                                        </p:attrNameLst>
                                      </p:cBhvr>
                                      <p:tavLst>
                                        <p:tav tm="0">
                                          <p:val>
                                            <p:strVal val="#ppt_x"/>
                                          </p:val>
                                        </p:tav>
                                        <p:tav tm="100000">
                                          <p:val>
                                            <p:strVal val="#ppt_x"/>
                                          </p:val>
                                        </p:tav>
                                      </p:tavLst>
                                    </p:anim>
                                    <p:anim calcmode="lin" valueType="num">
                                      <p:cBhvr additive="base">
                                        <p:cTn id="42" dur="500" fill="hold"/>
                                        <p:tgtEl>
                                          <p:spTgt spid="240819"/>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40735"/>
                                        </p:tgtEl>
                                        <p:attrNameLst>
                                          <p:attrName>style.visibility</p:attrName>
                                        </p:attrNameLst>
                                      </p:cBhvr>
                                      <p:to>
                                        <p:strVal val="visible"/>
                                      </p:to>
                                    </p:set>
                                    <p:anim calcmode="lin" valueType="num">
                                      <p:cBhvr additive="base">
                                        <p:cTn id="47" dur="500" fill="hold"/>
                                        <p:tgtEl>
                                          <p:spTgt spid="240735"/>
                                        </p:tgtEl>
                                        <p:attrNameLst>
                                          <p:attrName>ppt_x</p:attrName>
                                        </p:attrNameLst>
                                      </p:cBhvr>
                                      <p:tavLst>
                                        <p:tav tm="0">
                                          <p:val>
                                            <p:strVal val="#ppt_x"/>
                                          </p:val>
                                        </p:tav>
                                        <p:tav tm="100000">
                                          <p:val>
                                            <p:strVal val="#ppt_x"/>
                                          </p:val>
                                        </p:tav>
                                      </p:tavLst>
                                    </p:anim>
                                    <p:anim calcmode="lin" valueType="num">
                                      <p:cBhvr additive="base">
                                        <p:cTn id="48" dur="500" fill="hold"/>
                                        <p:tgtEl>
                                          <p:spTgt spid="240735"/>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nodeType="clickEffect">
                                  <p:stCondLst>
                                    <p:cond delay="0"/>
                                  </p:stCondLst>
                                  <p:childTnLst>
                                    <p:set>
                                      <p:cBhvr>
                                        <p:cTn id="52" dur="1" fill="hold">
                                          <p:stCondLst>
                                            <p:cond delay="0"/>
                                          </p:stCondLst>
                                        </p:cTn>
                                        <p:tgtEl>
                                          <p:spTgt spid="240781"/>
                                        </p:tgtEl>
                                        <p:attrNameLst>
                                          <p:attrName>style.visibility</p:attrName>
                                        </p:attrNameLst>
                                      </p:cBhvr>
                                      <p:to>
                                        <p:strVal val="visible"/>
                                      </p:to>
                                    </p:set>
                                    <p:animEffect transition="in" filter="blinds(horizontal)">
                                      <p:cBhvr>
                                        <p:cTn id="53" dur="500"/>
                                        <p:tgtEl>
                                          <p:spTgt spid="24078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240739"/>
                                        </p:tgtEl>
                                        <p:attrNameLst>
                                          <p:attrName>style.visibility</p:attrName>
                                        </p:attrNameLst>
                                      </p:cBhvr>
                                      <p:to>
                                        <p:strVal val="visible"/>
                                      </p:to>
                                    </p:set>
                                    <p:animEffect transition="in" filter="wipe(left)">
                                      <p:cBhvr>
                                        <p:cTn id="58" dur="2000"/>
                                        <p:tgtEl>
                                          <p:spTgt spid="24073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2" presetClass="entr" presetSubtype="8" fill="hold" nodeType="clickEffect">
                                  <p:stCondLst>
                                    <p:cond delay="0"/>
                                  </p:stCondLst>
                                  <p:childTnLst>
                                    <p:set>
                                      <p:cBhvr>
                                        <p:cTn id="62" dur="1" fill="hold">
                                          <p:stCondLst>
                                            <p:cond delay="0"/>
                                          </p:stCondLst>
                                        </p:cTn>
                                        <p:tgtEl>
                                          <p:spTgt spid="240778"/>
                                        </p:tgtEl>
                                        <p:attrNameLst>
                                          <p:attrName>style.visibility</p:attrName>
                                        </p:attrNameLst>
                                      </p:cBhvr>
                                      <p:to>
                                        <p:strVal val="visible"/>
                                      </p:to>
                                    </p:set>
                                    <p:animEffect transition="in" filter="slide(fromLeft)">
                                      <p:cBhvr>
                                        <p:cTn id="63" dur="500"/>
                                        <p:tgtEl>
                                          <p:spTgt spid="240778"/>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nodeType="clickEffect">
                                  <p:stCondLst>
                                    <p:cond delay="0"/>
                                  </p:stCondLst>
                                  <p:childTnLst>
                                    <p:set>
                                      <p:cBhvr>
                                        <p:cTn id="67" dur="1" fill="hold">
                                          <p:stCondLst>
                                            <p:cond delay="0"/>
                                          </p:stCondLst>
                                        </p:cTn>
                                        <p:tgtEl>
                                          <p:spTgt spid="240810"/>
                                        </p:tgtEl>
                                        <p:attrNameLst>
                                          <p:attrName>style.visibility</p:attrName>
                                        </p:attrNameLst>
                                      </p:cBhvr>
                                      <p:to>
                                        <p:strVal val="visible"/>
                                      </p:to>
                                    </p:set>
                                    <p:animEffect transition="in" filter="blinds(horizontal)">
                                      <p:cBhvr>
                                        <p:cTn id="68" dur="500"/>
                                        <p:tgtEl>
                                          <p:spTgt spid="240810"/>
                                        </p:tgtEl>
                                      </p:cBhvr>
                                    </p:animEffect>
                                  </p:childTnLst>
                                </p:cTn>
                              </p:par>
                            </p:childTnLst>
                          </p:cTn>
                        </p:par>
                        <p:par>
                          <p:cTn id="69" fill="hold" nodeType="afterGroup">
                            <p:stCondLst>
                              <p:cond delay="500"/>
                            </p:stCondLst>
                            <p:childTnLst>
                              <p:par>
                                <p:cTn id="70" presetID="12" presetClass="entr" presetSubtype="4" fill="hold" grpId="0" nodeType="afterEffect">
                                  <p:stCondLst>
                                    <p:cond delay="0"/>
                                  </p:stCondLst>
                                  <p:childTnLst>
                                    <p:set>
                                      <p:cBhvr>
                                        <p:cTn id="71" dur="1" fill="hold">
                                          <p:stCondLst>
                                            <p:cond delay="0"/>
                                          </p:stCondLst>
                                        </p:cTn>
                                        <p:tgtEl>
                                          <p:spTgt spid="240734"/>
                                        </p:tgtEl>
                                        <p:attrNameLst>
                                          <p:attrName>style.visibility</p:attrName>
                                        </p:attrNameLst>
                                      </p:cBhvr>
                                      <p:to>
                                        <p:strVal val="visible"/>
                                      </p:to>
                                    </p:set>
                                    <p:animEffect transition="in" filter="slide(fromBottom)">
                                      <p:cBhvr>
                                        <p:cTn id="72" dur="500"/>
                                        <p:tgtEl>
                                          <p:spTgt spid="240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733" grpId="0"/>
      <p:bldP spid="240734" grpId="0"/>
      <p:bldP spid="240735" grpId="0"/>
      <p:bldP spid="240736" grpId="0"/>
      <p:bldP spid="24073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708" name="AutoShape 92">
            <a:extLst>
              <a:ext uri="{FF2B5EF4-FFF2-40B4-BE49-F238E27FC236}">
                <a16:creationId xmlns:a16="http://schemas.microsoft.com/office/drawing/2014/main" xmlns="" id="{7AEC7937-1112-448A-BF64-D1C31F5808AC}"/>
              </a:ext>
            </a:extLst>
          </p:cNvPr>
          <p:cNvSpPr>
            <a:spLocks noChangeArrowheads="1"/>
          </p:cNvSpPr>
          <p:nvPr/>
        </p:nvSpPr>
        <p:spPr bwMode="auto">
          <a:xfrm>
            <a:off x="3200400" y="5867400"/>
            <a:ext cx="2362200" cy="576263"/>
          </a:xfrm>
          <a:prstGeom prst="wedgeRoundRectCallout">
            <a:avLst>
              <a:gd name="adj1" fmla="val -94153"/>
              <a:gd name="adj2" fmla="val -288569"/>
              <a:gd name="adj3" fmla="val 16667"/>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常称虚元件</a:t>
            </a:r>
          </a:p>
        </p:txBody>
      </p:sp>
      <p:graphicFrame>
        <p:nvGraphicFramePr>
          <p:cNvPr id="239618" name="Object 2">
            <a:extLst>
              <a:ext uri="{FF2B5EF4-FFF2-40B4-BE49-F238E27FC236}">
                <a16:creationId xmlns:a16="http://schemas.microsoft.com/office/drawing/2014/main" xmlns="" id="{885F61CB-038E-423E-8E85-3E6B5AC29CA7}"/>
              </a:ext>
            </a:extLst>
          </p:cNvPr>
          <p:cNvGraphicFramePr>
            <a:graphicFrameLocks noChangeAspect="1"/>
          </p:cNvGraphicFramePr>
          <p:nvPr/>
        </p:nvGraphicFramePr>
        <p:xfrm>
          <a:off x="346075" y="2973388"/>
          <a:ext cx="8305800" cy="531812"/>
        </p:xfrm>
        <a:graphic>
          <a:graphicData uri="http://schemas.openxmlformats.org/presentationml/2006/ole">
            <mc:AlternateContent xmlns:mc="http://schemas.openxmlformats.org/markup-compatibility/2006">
              <mc:Choice xmlns:v="urn:schemas-microsoft-com:vml" Requires="v">
                <p:oleObj spid="_x0000_s45175" name="公式" r:id="rId3" imgW="4162629" imgH="218987" progId="Equation.3">
                  <p:embed/>
                </p:oleObj>
              </mc:Choice>
              <mc:Fallback>
                <p:oleObj name="公式" r:id="rId3" imgW="4162629" imgH="218987"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075" y="2973388"/>
                        <a:ext cx="8305800"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9625" name="Text Box 9">
            <a:extLst>
              <a:ext uri="{FF2B5EF4-FFF2-40B4-BE49-F238E27FC236}">
                <a16:creationId xmlns:a16="http://schemas.microsoft.com/office/drawing/2014/main" xmlns="" id="{AAB0C590-A349-418B-B1A2-555CE1456C16}"/>
              </a:ext>
            </a:extLst>
          </p:cNvPr>
          <p:cNvSpPr txBox="1">
            <a:spLocks noChangeArrowheads="1"/>
          </p:cNvSpPr>
          <p:nvPr/>
        </p:nvSpPr>
        <p:spPr bwMode="auto">
          <a:xfrm>
            <a:off x="457200" y="228600"/>
            <a:ext cx="5616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800" b="1">
                <a:solidFill>
                  <a:srgbClr val="000000"/>
                </a:solidFill>
                <a:latin typeface="Arial" panose="020B0604020202020204" pitchFamily="34" charset="0"/>
                <a:ea typeface="宋体" panose="02010600030101010101" pitchFamily="2" charset="-122"/>
              </a:defRPr>
            </a:lvl1pPr>
            <a:lvl2pPr marL="800100" indent="-342900">
              <a:defRPr sz="2800" b="1">
                <a:solidFill>
                  <a:srgbClr val="000000"/>
                </a:solidFill>
                <a:latin typeface="Arial" panose="020B0604020202020204" pitchFamily="34" charset="0"/>
                <a:ea typeface="宋体" panose="02010600030101010101" pitchFamily="2" charset="-122"/>
              </a:defRPr>
            </a:lvl2pPr>
            <a:lvl3pPr marL="1257300" indent="-342900">
              <a:defRPr sz="2800" b="1">
                <a:solidFill>
                  <a:srgbClr val="000000"/>
                </a:solidFill>
                <a:latin typeface="Arial" panose="020B0604020202020204" pitchFamily="34" charset="0"/>
                <a:ea typeface="宋体" panose="02010600030101010101" pitchFamily="2" charset="-122"/>
              </a:defRPr>
            </a:lvl3pPr>
            <a:lvl4pPr marL="1714500" indent="-342900">
              <a:defRPr sz="2800" b="1">
                <a:solidFill>
                  <a:srgbClr val="000000"/>
                </a:solidFill>
                <a:latin typeface="Arial" panose="020B0604020202020204" pitchFamily="34" charset="0"/>
                <a:ea typeface="宋体" panose="02010600030101010101" pitchFamily="2" charset="-122"/>
              </a:defRPr>
            </a:lvl4pPr>
            <a:lvl5pPr marL="2171700" indent="-342900">
              <a:defRPr sz="2800" b="1">
                <a:solidFill>
                  <a:srgbClr val="000000"/>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buSzPct val="95000"/>
              <a:buFont typeface="Wingdings" panose="05000000000000000000" pitchFamily="2" charset="2"/>
              <a:buNone/>
            </a:pPr>
            <a:r>
              <a:rPr lang="en-US" altLang="zh-CN">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3)</a:t>
            </a:r>
            <a:r>
              <a:rPr lang="zh-CN" altLang="en-US">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电流源与支路的串、并联等效</a:t>
            </a:r>
          </a:p>
        </p:txBody>
      </p:sp>
      <p:grpSp>
        <p:nvGrpSpPr>
          <p:cNvPr id="239626" name="Group 10">
            <a:extLst>
              <a:ext uri="{FF2B5EF4-FFF2-40B4-BE49-F238E27FC236}">
                <a16:creationId xmlns:a16="http://schemas.microsoft.com/office/drawing/2014/main" xmlns="" id="{7D8852E8-1B64-43F0-A0BA-273B7CA6E642}"/>
              </a:ext>
            </a:extLst>
          </p:cNvPr>
          <p:cNvGrpSpPr>
            <a:grpSpLocks/>
          </p:cNvGrpSpPr>
          <p:nvPr/>
        </p:nvGrpSpPr>
        <p:grpSpPr bwMode="auto">
          <a:xfrm>
            <a:off x="503238" y="957263"/>
            <a:ext cx="3889375" cy="1873250"/>
            <a:chOff x="295" y="754"/>
            <a:chExt cx="2450" cy="1180"/>
          </a:xfrm>
        </p:grpSpPr>
        <p:sp>
          <p:nvSpPr>
            <p:cNvPr id="45125" name="Text Box 11">
              <a:extLst>
                <a:ext uri="{FF2B5EF4-FFF2-40B4-BE49-F238E27FC236}">
                  <a16:creationId xmlns:a16="http://schemas.microsoft.com/office/drawing/2014/main" xmlns="" id="{A40ED5B6-B331-4242-A8FA-0251304FBA09}"/>
                </a:ext>
              </a:extLst>
            </p:cNvPr>
            <p:cNvSpPr txBox="1">
              <a:spLocks noChangeArrowheads="1"/>
            </p:cNvSpPr>
            <p:nvPr/>
          </p:nvSpPr>
          <p:spPr bwMode="auto">
            <a:xfrm>
              <a:off x="2064" y="1298"/>
              <a:ext cx="3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126" name="Text Box 12">
              <a:extLst>
                <a:ext uri="{FF2B5EF4-FFF2-40B4-BE49-F238E27FC236}">
                  <a16:creationId xmlns:a16="http://schemas.microsoft.com/office/drawing/2014/main" xmlns="" id="{D8C86FC1-6C6B-49C9-BB0F-2BFF66D1C2F7}"/>
                </a:ext>
              </a:extLst>
            </p:cNvPr>
            <p:cNvSpPr txBox="1">
              <a:spLocks noChangeArrowheads="1"/>
            </p:cNvSpPr>
            <p:nvPr/>
          </p:nvSpPr>
          <p:spPr bwMode="auto">
            <a:xfrm>
              <a:off x="976" y="1298"/>
              <a:ext cx="3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127" name="Text Box 13">
              <a:extLst>
                <a:ext uri="{FF2B5EF4-FFF2-40B4-BE49-F238E27FC236}">
                  <a16:creationId xmlns:a16="http://schemas.microsoft.com/office/drawing/2014/main" xmlns="" id="{D530B08F-EA30-4DEA-B2FE-B09A3764514A}"/>
                </a:ext>
              </a:extLst>
            </p:cNvPr>
            <p:cNvSpPr txBox="1">
              <a:spLocks noChangeArrowheads="1"/>
            </p:cNvSpPr>
            <p:nvPr/>
          </p:nvSpPr>
          <p:spPr bwMode="auto">
            <a:xfrm>
              <a:off x="2382" y="1072"/>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45128" name="Text Box 14">
              <a:extLst>
                <a:ext uri="{FF2B5EF4-FFF2-40B4-BE49-F238E27FC236}">
                  <a16:creationId xmlns:a16="http://schemas.microsoft.com/office/drawing/2014/main" xmlns="" id="{2F8BB4A5-FC02-456F-AEAB-5EB30E6E0B23}"/>
                </a:ext>
              </a:extLst>
            </p:cNvPr>
            <p:cNvSpPr txBox="1">
              <a:spLocks noChangeArrowheads="1"/>
            </p:cNvSpPr>
            <p:nvPr/>
          </p:nvSpPr>
          <p:spPr bwMode="auto">
            <a:xfrm>
              <a:off x="2427" y="1525"/>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45129" name="Text Box 15">
              <a:extLst>
                <a:ext uri="{FF2B5EF4-FFF2-40B4-BE49-F238E27FC236}">
                  <a16:creationId xmlns:a16="http://schemas.microsoft.com/office/drawing/2014/main" xmlns="" id="{BC4F4042-B0A4-4A3D-991F-2B522E317897}"/>
                </a:ext>
              </a:extLst>
            </p:cNvPr>
            <p:cNvSpPr txBox="1">
              <a:spLocks noChangeArrowheads="1"/>
            </p:cNvSpPr>
            <p:nvPr/>
          </p:nvSpPr>
          <p:spPr bwMode="auto">
            <a:xfrm>
              <a:off x="2382" y="1344"/>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i="1">
                  <a:latin typeface="Times New Roman" panose="02020603050405020304" pitchFamily="18" charset="0"/>
                  <a:ea typeface="华文楷体" panose="02010600040101010101" pitchFamily="2" charset="-122"/>
                  <a:cs typeface="Times New Roman" panose="02020603050405020304" pitchFamily="18" charset="0"/>
                </a:rPr>
                <a:t>u</a:t>
              </a:r>
            </a:p>
          </p:txBody>
        </p:sp>
        <p:sp>
          <p:nvSpPr>
            <p:cNvPr id="45130" name="Line 16">
              <a:extLst>
                <a:ext uri="{FF2B5EF4-FFF2-40B4-BE49-F238E27FC236}">
                  <a16:creationId xmlns:a16="http://schemas.microsoft.com/office/drawing/2014/main" xmlns="" id="{AC9B4890-9795-48AC-AE3B-9E15FD2C2220}"/>
                </a:ext>
              </a:extLst>
            </p:cNvPr>
            <p:cNvSpPr>
              <a:spLocks noChangeShapeType="1"/>
            </p:cNvSpPr>
            <p:nvPr/>
          </p:nvSpPr>
          <p:spPr bwMode="auto">
            <a:xfrm>
              <a:off x="476" y="1072"/>
              <a:ext cx="0" cy="81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31" name="Text Box 17">
              <a:extLst>
                <a:ext uri="{FF2B5EF4-FFF2-40B4-BE49-F238E27FC236}">
                  <a16:creationId xmlns:a16="http://schemas.microsoft.com/office/drawing/2014/main" xmlns="" id="{04361AAB-2BCB-4816-8E39-1AD26CCC7726}"/>
                </a:ext>
              </a:extLst>
            </p:cNvPr>
            <p:cNvSpPr txBox="1">
              <a:spLocks noChangeArrowheads="1"/>
            </p:cNvSpPr>
            <p:nvPr/>
          </p:nvSpPr>
          <p:spPr bwMode="auto">
            <a:xfrm>
              <a:off x="567" y="1072"/>
              <a:ext cx="3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S1</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132" name="Line 18">
              <a:extLst>
                <a:ext uri="{FF2B5EF4-FFF2-40B4-BE49-F238E27FC236}">
                  <a16:creationId xmlns:a16="http://schemas.microsoft.com/office/drawing/2014/main" xmlns="" id="{702922B8-BE7C-4A3A-8BB5-8327C1DB41DF}"/>
                </a:ext>
              </a:extLst>
            </p:cNvPr>
            <p:cNvSpPr>
              <a:spLocks noChangeShapeType="1"/>
            </p:cNvSpPr>
            <p:nvPr/>
          </p:nvSpPr>
          <p:spPr bwMode="auto">
            <a:xfrm flipV="1">
              <a:off x="476" y="1072"/>
              <a:ext cx="0" cy="227"/>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33" name="Text Box 19">
              <a:extLst>
                <a:ext uri="{FF2B5EF4-FFF2-40B4-BE49-F238E27FC236}">
                  <a16:creationId xmlns:a16="http://schemas.microsoft.com/office/drawing/2014/main" xmlns="" id="{64A77BDC-F598-4530-9435-77433DC293B6}"/>
                </a:ext>
              </a:extLst>
            </p:cNvPr>
            <p:cNvSpPr txBox="1">
              <a:spLocks noChangeArrowheads="1"/>
            </p:cNvSpPr>
            <p:nvPr/>
          </p:nvSpPr>
          <p:spPr bwMode="auto">
            <a:xfrm>
              <a:off x="1612" y="1072"/>
              <a:ext cx="42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S2</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134" name="Line 20">
              <a:extLst>
                <a:ext uri="{FF2B5EF4-FFF2-40B4-BE49-F238E27FC236}">
                  <a16:creationId xmlns:a16="http://schemas.microsoft.com/office/drawing/2014/main" xmlns="" id="{9785718F-0FB0-44E3-B0C3-0BEB6B584177}"/>
                </a:ext>
              </a:extLst>
            </p:cNvPr>
            <p:cNvSpPr>
              <a:spLocks noChangeShapeType="1"/>
            </p:cNvSpPr>
            <p:nvPr/>
          </p:nvSpPr>
          <p:spPr bwMode="auto">
            <a:xfrm>
              <a:off x="477" y="1888"/>
              <a:ext cx="1905"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35" name="Line 21">
              <a:extLst>
                <a:ext uri="{FF2B5EF4-FFF2-40B4-BE49-F238E27FC236}">
                  <a16:creationId xmlns:a16="http://schemas.microsoft.com/office/drawing/2014/main" xmlns="" id="{443826C7-B5D8-4DF7-869E-61373F3810EF}"/>
                </a:ext>
              </a:extLst>
            </p:cNvPr>
            <p:cNvSpPr>
              <a:spLocks noChangeShapeType="1"/>
            </p:cNvSpPr>
            <p:nvPr/>
          </p:nvSpPr>
          <p:spPr bwMode="auto">
            <a:xfrm>
              <a:off x="477" y="1072"/>
              <a:ext cx="1905"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36" name="Line 22">
              <a:extLst>
                <a:ext uri="{FF2B5EF4-FFF2-40B4-BE49-F238E27FC236}">
                  <a16:creationId xmlns:a16="http://schemas.microsoft.com/office/drawing/2014/main" xmlns="" id="{36EF1BEB-2464-4606-90AD-7C3057AE97AC}"/>
                </a:ext>
              </a:extLst>
            </p:cNvPr>
            <p:cNvSpPr>
              <a:spLocks noChangeShapeType="1"/>
            </p:cNvSpPr>
            <p:nvPr/>
          </p:nvSpPr>
          <p:spPr bwMode="auto">
            <a:xfrm>
              <a:off x="2109" y="1071"/>
              <a:ext cx="272"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37" name="Text Box 23">
              <a:extLst>
                <a:ext uri="{FF2B5EF4-FFF2-40B4-BE49-F238E27FC236}">
                  <a16:creationId xmlns:a16="http://schemas.microsoft.com/office/drawing/2014/main" xmlns="" id="{D8571620-0422-4C75-A8A1-2D3CEC5C6A24}"/>
                </a:ext>
              </a:extLst>
            </p:cNvPr>
            <p:cNvSpPr txBox="1">
              <a:spLocks noChangeArrowheads="1"/>
            </p:cNvSpPr>
            <p:nvPr/>
          </p:nvSpPr>
          <p:spPr bwMode="auto">
            <a:xfrm>
              <a:off x="2109" y="754"/>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i="1">
                  <a:latin typeface="Times New Roman" panose="02020603050405020304" pitchFamily="18" charset="0"/>
                  <a:ea typeface="华文楷体" panose="02010600040101010101" pitchFamily="2" charset="-122"/>
                  <a:cs typeface="Times New Roman" panose="02020603050405020304" pitchFamily="18" charset="0"/>
                </a:rPr>
                <a:t>i</a:t>
              </a:r>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45138" name="Group 24">
              <a:extLst>
                <a:ext uri="{FF2B5EF4-FFF2-40B4-BE49-F238E27FC236}">
                  <a16:creationId xmlns:a16="http://schemas.microsoft.com/office/drawing/2014/main" xmlns="" id="{3DABCD4C-2489-41CA-8609-EEC5F7739007}"/>
                </a:ext>
              </a:extLst>
            </p:cNvPr>
            <p:cNvGrpSpPr>
              <a:grpSpLocks/>
            </p:cNvGrpSpPr>
            <p:nvPr/>
          </p:nvGrpSpPr>
          <p:grpSpPr bwMode="auto">
            <a:xfrm>
              <a:off x="295" y="1299"/>
              <a:ext cx="363" cy="363"/>
              <a:chOff x="4785" y="709"/>
              <a:chExt cx="363" cy="363"/>
            </a:xfrm>
          </p:grpSpPr>
          <p:sp>
            <p:nvSpPr>
              <p:cNvPr id="45150" name="Oval 25">
                <a:extLst>
                  <a:ext uri="{FF2B5EF4-FFF2-40B4-BE49-F238E27FC236}">
                    <a16:creationId xmlns:a16="http://schemas.microsoft.com/office/drawing/2014/main" xmlns="" id="{5C8920AE-697D-4195-ACC2-CF044A2E21CE}"/>
                  </a:ext>
                </a:extLst>
              </p:cNvPr>
              <p:cNvSpPr>
                <a:spLocks noChangeArrowheads="1"/>
              </p:cNvSpPr>
              <p:nvPr/>
            </p:nvSpPr>
            <p:spPr bwMode="auto">
              <a:xfrm>
                <a:off x="4785" y="709"/>
                <a:ext cx="363" cy="363"/>
              </a:xfrm>
              <a:prstGeom prst="ellipse">
                <a:avLst/>
              </a:prstGeom>
              <a:solidFill>
                <a:srgbClr val="FFFFFF"/>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151" name="Line 26">
                <a:extLst>
                  <a:ext uri="{FF2B5EF4-FFF2-40B4-BE49-F238E27FC236}">
                    <a16:creationId xmlns:a16="http://schemas.microsoft.com/office/drawing/2014/main" xmlns="" id="{9CA047C2-C94D-402D-B1AC-F7863011DF45}"/>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5139" name="Line 27">
              <a:extLst>
                <a:ext uri="{FF2B5EF4-FFF2-40B4-BE49-F238E27FC236}">
                  <a16:creationId xmlns:a16="http://schemas.microsoft.com/office/drawing/2014/main" xmlns="" id="{CE385FCE-2EC4-4D22-8B71-2CE7778B8321}"/>
                </a:ext>
              </a:extLst>
            </p:cNvPr>
            <p:cNvSpPr>
              <a:spLocks noChangeShapeType="1"/>
            </p:cNvSpPr>
            <p:nvPr/>
          </p:nvSpPr>
          <p:spPr bwMode="auto">
            <a:xfrm>
              <a:off x="975" y="1072"/>
              <a:ext cx="0" cy="817"/>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40" name="Line 28">
              <a:extLst>
                <a:ext uri="{FF2B5EF4-FFF2-40B4-BE49-F238E27FC236}">
                  <a16:creationId xmlns:a16="http://schemas.microsoft.com/office/drawing/2014/main" xmlns="" id="{988FC909-0429-4624-BE5A-8BB928BECB44}"/>
                </a:ext>
              </a:extLst>
            </p:cNvPr>
            <p:cNvSpPr>
              <a:spLocks noChangeShapeType="1"/>
            </p:cNvSpPr>
            <p:nvPr/>
          </p:nvSpPr>
          <p:spPr bwMode="auto">
            <a:xfrm>
              <a:off x="1520" y="1072"/>
              <a:ext cx="0" cy="817"/>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41" name="Oval 29">
              <a:extLst>
                <a:ext uri="{FF2B5EF4-FFF2-40B4-BE49-F238E27FC236}">
                  <a16:creationId xmlns:a16="http://schemas.microsoft.com/office/drawing/2014/main" xmlns="" id="{876B8E67-64D3-4A1B-8F7A-3EEA3A1FA036}"/>
                </a:ext>
              </a:extLst>
            </p:cNvPr>
            <p:cNvSpPr>
              <a:spLocks noChangeArrowheads="1"/>
            </p:cNvSpPr>
            <p:nvPr/>
          </p:nvSpPr>
          <p:spPr bwMode="auto">
            <a:xfrm>
              <a:off x="2381" y="1027"/>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142" name="Oval 30">
              <a:extLst>
                <a:ext uri="{FF2B5EF4-FFF2-40B4-BE49-F238E27FC236}">
                  <a16:creationId xmlns:a16="http://schemas.microsoft.com/office/drawing/2014/main" xmlns="" id="{4863F488-3771-477B-ABD9-C6701D61E26F}"/>
                </a:ext>
              </a:extLst>
            </p:cNvPr>
            <p:cNvSpPr>
              <a:spLocks noChangeArrowheads="1"/>
            </p:cNvSpPr>
            <p:nvPr/>
          </p:nvSpPr>
          <p:spPr bwMode="auto">
            <a:xfrm>
              <a:off x="2381" y="1843"/>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45143" name="Group 31">
              <a:extLst>
                <a:ext uri="{FF2B5EF4-FFF2-40B4-BE49-F238E27FC236}">
                  <a16:creationId xmlns:a16="http://schemas.microsoft.com/office/drawing/2014/main" xmlns="" id="{CEC85257-5B00-4316-9C8D-1159A1D2ED3E}"/>
                </a:ext>
              </a:extLst>
            </p:cNvPr>
            <p:cNvGrpSpPr>
              <a:grpSpLocks/>
            </p:cNvGrpSpPr>
            <p:nvPr/>
          </p:nvGrpSpPr>
          <p:grpSpPr bwMode="auto">
            <a:xfrm>
              <a:off x="1339" y="1298"/>
              <a:ext cx="363" cy="363"/>
              <a:chOff x="4785" y="709"/>
              <a:chExt cx="363" cy="363"/>
            </a:xfrm>
          </p:grpSpPr>
          <p:sp>
            <p:nvSpPr>
              <p:cNvPr id="45148" name="Oval 32">
                <a:extLst>
                  <a:ext uri="{FF2B5EF4-FFF2-40B4-BE49-F238E27FC236}">
                    <a16:creationId xmlns:a16="http://schemas.microsoft.com/office/drawing/2014/main" xmlns="" id="{EB2E8C29-483B-4F16-90BA-90231B5A4605}"/>
                  </a:ext>
                </a:extLst>
              </p:cNvPr>
              <p:cNvSpPr>
                <a:spLocks noChangeArrowheads="1"/>
              </p:cNvSpPr>
              <p:nvPr/>
            </p:nvSpPr>
            <p:spPr bwMode="auto">
              <a:xfrm>
                <a:off x="4785" y="709"/>
                <a:ext cx="363" cy="363"/>
              </a:xfrm>
              <a:prstGeom prst="ellipse">
                <a:avLst/>
              </a:prstGeom>
              <a:solidFill>
                <a:srgbClr val="FFFFFF"/>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149" name="Line 33">
                <a:extLst>
                  <a:ext uri="{FF2B5EF4-FFF2-40B4-BE49-F238E27FC236}">
                    <a16:creationId xmlns:a16="http://schemas.microsoft.com/office/drawing/2014/main" xmlns="" id="{EDE02803-EDE8-48A0-BC22-BFB2301FACA0}"/>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5144" name="Line 34">
              <a:extLst>
                <a:ext uri="{FF2B5EF4-FFF2-40B4-BE49-F238E27FC236}">
                  <a16:creationId xmlns:a16="http://schemas.microsoft.com/office/drawing/2014/main" xmlns="" id="{AE1D4604-D19B-401F-B0E5-365889266819}"/>
                </a:ext>
              </a:extLst>
            </p:cNvPr>
            <p:cNvSpPr>
              <a:spLocks noChangeShapeType="1"/>
            </p:cNvSpPr>
            <p:nvPr/>
          </p:nvSpPr>
          <p:spPr bwMode="auto">
            <a:xfrm flipV="1">
              <a:off x="1519" y="1072"/>
              <a:ext cx="0" cy="227"/>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45" name="Rectangle 35">
              <a:extLst>
                <a:ext uri="{FF2B5EF4-FFF2-40B4-BE49-F238E27FC236}">
                  <a16:creationId xmlns:a16="http://schemas.microsoft.com/office/drawing/2014/main" xmlns="" id="{74B2348C-9E35-4E8F-B813-DB68F558B108}"/>
                </a:ext>
              </a:extLst>
            </p:cNvPr>
            <p:cNvSpPr>
              <a:spLocks noChangeArrowheads="1"/>
            </p:cNvSpPr>
            <p:nvPr/>
          </p:nvSpPr>
          <p:spPr bwMode="auto">
            <a:xfrm>
              <a:off x="894" y="1298"/>
              <a:ext cx="127" cy="318"/>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146" name="Line 36">
              <a:extLst>
                <a:ext uri="{FF2B5EF4-FFF2-40B4-BE49-F238E27FC236}">
                  <a16:creationId xmlns:a16="http://schemas.microsoft.com/office/drawing/2014/main" xmlns="" id="{C1F403B2-5BD9-4839-A427-A166DFCE9F53}"/>
                </a:ext>
              </a:extLst>
            </p:cNvPr>
            <p:cNvSpPr>
              <a:spLocks noChangeShapeType="1"/>
            </p:cNvSpPr>
            <p:nvPr/>
          </p:nvSpPr>
          <p:spPr bwMode="auto">
            <a:xfrm>
              <a:off x="2064" y="1072"/>
              <a:ext cx="0" cy="817"/>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47" name="Rectangle 37">
              <a:extLst>
                <a:ext uri="{FF2B5EF4-FFF2-40B4-BE49-F238E27FC236}">
                  <a16:creationId xmlns:a16="http://schemas.microsoft.com/office/drawing/2014/main" xmlns="" id="{18479140-8EA7-48C6-8901-16E1857B95B1}"/>
                </a:ext>
              </a:extLst>
            </p:cNvPr>
            <p:cNvSpPr>
              <a:spLocks noChangeArrowheads="1"/>
            </p:cNvSpPr>
            <p:nvPr/>
          </p:nvSpPr>
          <p:spPr bwMode="auto">
            <a:xfrm>
              <a:off x="1974" y="1298"/>
              <a:ext cx="127" cy="318"/>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39654" name="Group 38">
            <a:extLst>
              <a:ext uri="{FF2B5EF4-FFF2-40B4-BE49-F238E27FC236}">
                <a16:creationId xmlns:a16="http://schemas.microsoft.com/office/drawing/2014/main" xmlns="" id="{2690995E-9532-471D-9F11-CF5B637253C0}"/>
              </a:ext>
            </a:extLst>
          </p:cNvPr>
          <p:cNvGrpSpPr>
            <a:grpSpLocks/>
          </p:cNvGrpSpPr>
          <p:nvPr/>
        </p:nvGrpSpPr>
        <p:grpSpPr bwMode="auto">
          <a:xfrm>
            <a:off x="4391025" y="1676400"/>
            <a:ext cx="1801813" cy="641350"/>
            <a:chOff x="3334" y="2854"/>
            <a:chExt cx="1135" cy="404"/>
          </a:xfrm>
        </p:grpSpPr>
        <p:sp>
          <p:nvSpPr>
            <p:cNvPr id="45123" name="AutoShape 39">
              <a:extLst>
                <a:ext uri="{FF2B5EF4-FFF2-40B4-BE49-F238E27FC236}">
                  <a16:creationId xmlns:a16="http://schemas.microsoft.com/office/drawing/2014/main" xmlns="" id="{01898BA6-8DA9-4E94-ABE3-B0A84F564096}"/>
                </a:ext>
              </a:extLst>
            </p:cNvPr>
            <p:cNvSpPr>
              <a:spLocks noChangeArrowheads="1"/>
            </p:cNvSpPr>
            <p:nvPr/>
          </p:nvSpPr>
          <p:spPr bwMode="auto">
            <a:xfrm>
              <a:off x="3460" y="2854"/>
              <a:ext cx="872" cy="122"/>
            </a:xfrm>
            <a:prstGeom prst="rightArrow">
              <a:avLst>
                <a:gd name="adj1" fmla="val 50000"/>
                <a:gd name="adj2" fmla="val 178689"/>
              </a:avLst>
            </a:prstGeom>
            <a:solidFill>
              <a:srgbClr val="3399FF"/>
            </a:solidFill>
            <a:ln>
              <a:noFill/>
            </a:ln>
            <a:effectLst/>
            <a:extLst>
              <a:ext uri="{91240B29-F687-4F45-9708-019B960494DF}">
                <a14:hiddenLine xmlns:a14="http://schemas.microsoft.com/office/drawing/2010/main" w="12700">
                  <a:solidFill>
                    <a:srgbClr val="33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124" name="Text Box 40">
              <a:extLst>
                <a:ext uri="{FF2B5EF4-FFF2-40B4-BE49-F238E27FC236}">
                  <a16:creationId xmlns:a16="http://schemas.microsoft.com/office/drawing/2014/main" xmlns="" id="{DCB97D36-A063-4E02-85F7-956AD4A3939F}"/>
                </a:ext>
              </a:extLst>
            </p:cNvPr>
            <p:cNvSpPr txBox="1">
              <a:spLocks noChangeArrowheads="1"/>
            </p:cNvSpPr>
            <p:nvPr/>
          </p:nvSpPr>
          <p:spPr bwMode="auto">
            <a:xfrm>
              <a:off x="3334" y="2931"/>
              <a:ext cx="11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a:latin typeface="Times New Roman" panose="02020603050405020304" pitchFamily="18" charset="0"/>
                  <a:ea typeface="华文楷体" panose="02010600040101010101" pitchFamily="2" charset="-122"/>
                  <a:cs typeface="Times New Roman" panose="02020603050405020304" pitchFamily="18" charset="0"/>
                </a:rPr>
                <a:t>等效电路</a:t>
              </a:r>
            </a:p>
          </p:txBody>
        </p:sp>
      </p:grpSp>
      <p:grpSp>
        <p:nvGrpSpPr>
          <p:cNvPr id="239657" name="Group 41">
            <a:extLst>
              <a:ext uri="{FF2B5EF4-FFF2-40B4-BE49-F238E27FC236}">
                <a16:creationId xmlns:a16="http://schemas.microsoft.com/office/drawing/2014/main" xmlns="" id="{045FFFEC-064D-416F-9398-C8A208C8EEAA}"/>
              </a:ext>
            </a:extLst>
          </p:cNvPr>
          <p:cNvGrpSpPr>
            <a:grpSpLocks/>
          </p:cNvGrpSpPr>
          <p:nvPr/>
        </p:nvGrpSpPr>
        <p:grpSpPr bwMode="auto">
          <a:xfrm>
            <a:off x="6262688" y="1173163"/>
            <a:ext cx="1800225" cy="1439862"/>
            <a:chOff x="3923" y="890"/>
            <a:chExt cx="1134" cy="907"/>
          </a:xfrm>
        </p:grpSpPr>
        <p:sp>
          <p:nvSpPr>
            <p:cNvPr id="45110" name="Line 42">
              <a:extLst>
                <a:ext uri="{FF2B5EF4-FFF2-40B4-BE49-F238E27FC236}">
                  <a16:creationId xmlns:a16="http://schemas.microsoft.com/office/drawing/2014/main" xmlns="" id="{CB946182-99C4-4E54-90CA-20B806770EB5}"/>
                </a:ext>
              </a:extLst>
            </p:cNvPr>
            <p:cNvSpPr>
              <a:spLocks noChangeShapeType="1"/>
            </p:cNvSpPr>
            <p:nvPr/>
          </p:nvSpPr>
          <p:spPr bwMode="auto">
            <a:xfrm>
              <a:off x="4603" y="935"/>
              <a:ext cx="0" cy="816"/>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111" name="Text Box 43">
              <a:extLst>
                <a:ext uri="{FF2B5EF4-FFF2-40B4-BE49-F238E27FC236}">
                  <a16:creationId xmlns:a16="http://schemas.microsoft.com/office/drawing/2014/main" xmlns="" id="{A6FA473F-2541-4647-82FF-78DB4748BACA}"/>
                </a:ext>
              </a:extLst>
            </p:cNvPr>
            <p:cNvSpPr txBox="1">
              <a:spLocks noChangeArrowheads="1"/>
            </p:cNvSpPr>
            <p:nvPr/>
          </p:nvSpPr>
          <p:spPr bwMode="auto">
            <a:xfrm>
              <a:off x="4694" y="1116"/>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i="1">
                  <a:latin typeface="Times New Roman" panose="02020603050405020304" pitchFamily="18" charset="0"/>
                  <a:ea typeface="华文楷体" panose="02010600040101010101" pitchFamily="2" charset="-122"/>
                  <a:cs typeface="Times New Roman" panose="02020603050405020304" pitchFamily="18" charset="0"/>
                </a:rPr>
                <a:t>R</a:t>
              </a:r>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112" name="Oval 44">
              <a:extLst>
                <a:ext uri="{FF2B5EF4-FFF2-40B4-BE49-F238E27FC236}">
                  <a16:creationId xmlns:a16="http://schemas.microsoft.com/office/drawing/2014/main" xmlns="" id="{04E72FBA-35DF-4B8B-A80E-C62A0BAAF8D6}"/>
                </a:ext>
              </a:extLst>
            </p:cNvPr>
            <p:cNvSpPr>
              <a:spLocks noChangeArrowheads="1"/>
            </p:cNvSpPr>
            <p:nvPr/>
          </p:nvSpPr>
          <p:spPr bwMode="auto">
            <a:xfrm>
              <a:off x="4966" y="890"/>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113" name="Line 45">
              <a:extLst>
                <a:ext uri="{FF2B5EF4-FFF2-40B4-BE49-F238E27FC236}">
                  <a16:creationId xmlns:a16="http://schemas.microsoft.com/office/drawing/2014/main" xmlns="" id="{8A6390FC-06C7-4BA5-A1EC-819354E443B7}"/>
                </a:ext>
              </a:extLst>
            </p:cNvPr>
            <p:cNvSpPr>
              <a:spLocks noChangeShapeType="1"/>
            </p:cNvSpPr>
            <p:nvPr/>
          </p:nvSpPr>
          <p:spPr bwMode="auto">
            <a:xfrm>
              <a:off x="4104" y="936"/>
              <a:ext cx="0" cy="81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14" name="Line 46">
              <a:extLst>
                <a:ext uri="{FF2B5EF4-FFF2-40B4-BE49-F238E27FC236}">
                  <a16:creationId xmlns:a16="http://schemas.microsoft.com/office/drawing/2014/main" xmlns="" id="{7DACE15E-C93E-4461-AB53-F047B4E5DBF7}"/>
                </a:ext>
              </a:extLst>
            </p:cNvPr>
            <p:cNvSpPr>
              <a:spLocks noChangeShapeType="1"/>
            </p:cNvSpPr>
            <p:nvPr/>
          </p:nvSpPr>
          <p:spPr bwMode="auto">
            <a:xfrm flipV="1">
              <a:off x="4105" y="936"/>
              <a:ext cx="0" cy="19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15" name="Text Box 47">
              <a:extLst>
                <a:ext uri="{FF2B5EF4-FFF2-40B4-BE49-F238E27FC236}">
                  <a16:creationId xmlns:a16="http://schemas.microsoft.com/office/drawing/2014/main" xmlns="" id="{ED9AF116-5686-454B-A398-29570F34628D}"/>
                </a:ext>
              </a:extLst>
            </p:cNvPr>
            <p:cNvSpPr txBox="1">
              <a:spLocks noChangeArrowheads="1"/>
            </p:cNvSpPr>
            <p:nvPr/>
          </p:nvSpPr>
          <p:spPr bwMode="auto">
            <a:xfrm>
              <a:off x="4240" y="936"/>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i="1" baseline="-25000">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116" name="Line 48">
              <a:extLst>
                <a:ext uri="{FF2B5EF4-FFF2-40B4-BE49-F238E27FC236}">
                  <a16:creationId xmlns:a16="http://schemas.microsoft.com/office/drawing/2014/main" xmlns="" id="{A3DD0762-F4E7-4EFD-A0DB-20F1EFADE0F9}"/>
                </a:ext>
              </a:extLst>
            </p:cNvPr>
            <p:cNvSpPr>
              <a:spLocks noChangeShapeType="1"/>
            </p:cNvSpPr>
            <p:nvPr/>
          </p:nvSpPr>
          <p:spPr bwMode="auto">
            <a:xfrm flipV="1">
              <a:off x="4104" y="1751"/>
              <a:ext cx="81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17" name="Line 49">
              <a:extLst>
                <a:ext uri="{FF2B5EF4-FFF2-40B4-BE49-F238E27FC236}">
                  <a16:creationId xmlns:a16="http://schemas.microsoft.com/office/drawing/2014/main" xmlns="" id="{0D06A5A5-AB3C-4B90-8740-3A1FC459E836}"/>
                </a:ext>
              </a:extLst>
            </p:cNvPr>
            <p:cNvSpPr>
              <a:spLocks noChangeShapeType="1"/>
            </p:cNvSpPr>
            <p:nvPr/>
          </p:nvSpPr>
          <p:spPr bwMode="auto">
            <a:xfrm flipV="1">
              <a:off x="4104" y="935"/>
              <a:ext cx="86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5118" name="Group 50">
              <a:extLst>
                <a:ext uri="{FF2B5EF4-FFF2-40B4-BE49-F238E27FC236}">
                  <a16:creationId xmlns:a16="http://schemas.microsoft.com/office/drawing/2014/main" xmlns="" id="{C6549831-C128-4682-92FC-2652F38EDB11}"/>
                </a:ext>
              </a:extLst>
            </p:cNvPr>
            <p:cNvGrpSpPr>
              <a:grpSpLocks/>
            </p:cNvGrpSpPr>
            <p:nvPr/>
          </p:nvGrpSpPr>
          <p:grpSpPr bwMode="auto">
            <a:xfrm>
              <a:off x="3923" y="1163"/>
              <a:ext cx="363" cy="363"/>
              <a:chOff x="4785" y="709"/>
              <a:chExt cx="363" cy="363"/>
            </a:xfrm>
          </p:grpSpPr>
          <p:sp>
            <p:nvSpPr>
              <p:cNvPr id="45121" name="Oval 51">
                <a:extLst>
                  <a:ext uri="{FF2B5EF4-FFF2-40B4-BE49-F238E27FC236}">
                    <a16:creationId xmlns:a16="http://schemas.microsoft.com/office/drawing/2014/main" xmlns="" id="{BEA02036-28B8-4FB0-988D-A08B0CB6DEB5}"/>
                  </a:ext>
                </a:extLst>
              </p:cNvPr>
              <p:cNvSpPr>
                <a:spLocks noChangeArrowheads="1"/>
              </p:cNvSpPr>
              <p:nvPr/>
            </p:nvSpPr>
            <p:spPr bwMode="auto">
              <a:xfrm>
                <a:off x="4785" y="709"/>
                <a:ext cx="363" cy="363"/>
              </a:xfrm>
              <a:prstGeom prst="ellipse">
                <a:avLst/>
              </a:prstGeom>
              <a:solidFill>
                <a:srgbClr val="FFFFFF"/>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122" name="Line 52">
                <a:extLst>
                  <a:ext uri="{FF2B5EF4-FFF2-40B4-BE49-F238E27FC236}">
                    <a16:creationId xmlns:a16="http://schemas.microsoft.com/office/drawing/2014/main" xmlns="" id="{DCF5BA7A-C563-4B42-9F04-23003D5B4DFE}"/>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5119" name="Oval 53">
              <a:extLst>
                <a:ext uri="{FF2B5EF4-FFF2-40B4-BE49-F238E27FC236}">
                  <a16:creationId xmlns:a16="http://schemas.microsoft.com/office/drawing/2014/main" xmlns="" id="{5749B11F-1160-4DCE-8F90-673BF0A590A3}"/>
                </a:ext>
              </a:extLst>
            </p:cNvPr>
            <p:cNvSpPr>
              <a:spLocks noChangeArrowheads="1"/>
            </p:cNvSpPr>
            <p:nvPr/>
          </p:nvSpPr>
          <p:spPr bwMode="auto">
            <a:xfrm>
              <a:off x="4921" y="1706"/>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120" name="Rectangle 54">
              <a:extLst>
                <a:ext uri="{FF2B5EF4-FFF2-40B4-BE49-F238E27FC236}">
                  <a16:creationId xmlns:a16="http://schemas.microsoft.com/office/drawing/2014/main" xmlns="" id="{515B7A5B-764C-4367-9383-E45D5BF293AF}"/>
                </a:ext>
              </a:extLst>
            </p:cNvPr>
            <p:cNvSpPr>
              <a:spLocks noChangeArrowheads="1"/>
            </p:cNvSpPr>
            <p:nvPr/>
          </p:nvSpPr>
          <p:spPr bwMode="auto">
            <a:xfrm>
              <a:off x="4558" y="1162"/>
              <a:ext cx="127" cy="318"/>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39671" name="Group 55">
            <a:extLst>
              <a:ext uri="{FF2B5EF4-FFF2-40B4-BE49-F238E27FC236}">
                <a16:creationId xmlns:a16="http://schemas.microsoft.com/office/drawing/2014/main" xmlns="" id="{767B52B3-4FBB-49AB-A514-0A766B532EC0}"/>
              </a:ext>
            </a:extLst>
          </p:cNvPr>
          <p:cNvGrpSpPr>
            <a:grpSpLocks/>
          </p:cNvGrpSpPr>
          <p:nvPr/>
        </p:nvGrpSpPr>
        <p:grpSpPr bwMode="auto">
          <a:xfrm>
            <a:off x="6262688" y="3836988"/>
            <a:ext cx="1439862" cy="1441450"/>
            <a:chOff x="3923" y="2568"/>
            <a:chExt cx="907" cy="908"/>
          </a:xfrm>
        </p:grpSpPr>
        <p:sp>
          <p:nvSpPr>
            <p:cNvPr id="45100" name="Oval 56">
              <a:extLst>
                <a:ext uri="{FF2B5EF4-FFF2-40B4-BE49-F238E27FC236}">
                  <a16:creationId xmlns:a16="http://schemas.microsoft.com/office/drawing/2014/main" xmlns="" id="{5EC234B0-A6EF-417A-9F9F-DC9DCC60972A}"/>
                </a:ext>
              </a:extLst>
            </p:cNvPr>
            <p:cNvSpPr>
              <a:spLocks noChangeArrowheads="1"/>
            </p:cNvSpPr>
            <p:nvPr/>
          </p:nvSpPr>
          <p:spPr bwMode="auto">
            <a:xfrm>
              <a:off x="4739" y="2568"/>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101" name="Line 57">
              <a:extLst>
                <a:ext uri="{FF2B5EF4-FFF2-40B4-BE49-F238E27FC236}">
                  <a16:creationId xmlns:a16="http://schemas.microsoft.com/office/drawing/2014/main" xmlns="" id="{792E4CDE-1A1D-4450-A0AA-D3085FF1D61F}"/>
                </a:ext>
              </a:extLst>
            </p:cNvPr>
            <p:cNvSpPr>
              <a:spLocks noChangeShapeType="1"/>
            </p:cNvSpPr>
            <p:nvPr/>
          </p:nvSpPr>
          <p:spPr bwMode="auto">
            <a:xfrm>
              <a:off x="4104" y="2614"/>
              <a:ext cx="0" cy="81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02" name="Line 58">
              <a:extLst>
                <a:ext uri="{FF2B5EF4-FFF2-40B4-BE49-F238E27FC236}">
                  <a16:creationId xmlns:a16="http://schemas.microsoft.com/office/drawing/2014/main" xmlns="" id="{04AFE2B4-A4BF-4341-9FA3-8E3C4E0546E1}"/>
                </a:ext>
              </a:extLst>
            </p:cNvPr>
            <p:cNvSpPr>
              <a:spLocks noChangeShapeType="1"/>
            </p:cNvSpPr>
            <p:nvPr/>
          </p:nvSpPr>
          <p:spPr bwMode="auto">
            <a:xfrm flipV="1">
              <a:off x="4105" y="2614"/>
              <a:ext cx="0" cy="19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03" name="Text Box 59">
              <a:extLst>
                <a:ext uri="{FF2B5EF4-FFF2-40B4-BE49-F238E27FC236}">
                  <a16:creationId xmlns:a16="http://schemas.microsoft.com/office/drawing/2014/main" xmlns="" id="{793E5C91-1F93-4BF9-AD56-FA96AFF50231}"/>
                </a:ext>
              </a:extLst>
            </p:cNvPr>
            <p:cNvSpPr txBox="1">
              <a:spLocks noChangeArrowheads="1"/>
            </p:cNvSpPr>
            <p:nvPr/>
          </p:nvSpPr>
          <p:spPr bwMode="auto">
            <a:xfrm>
              <a:off x="4240" y="2614"/>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104" name="Line 60">
              <a:extLst>
                <a:ext uri="{FF2B5EF4-FFF2-40B4-BE49-F238E27FC236}">
                  <a16:creationId xmlns:a16="http://schemas.microsoft.com/office/drawing/2014/main" xmlns="" id="{29871058-B583-43A0-94A0-62D8FFEF740C}"/>
                </a:ext>
              </a:extLst>
            </p:cNvPr>
            <p:cNvSpPr>
              <a:spLocks noChangeShapeType="1"/>
            </p:cNvSpPr>
            <p:nvPr/>
          </p:nvSpPr>
          <p:spPr bwMode="auto">
            <a:xfrm>
              <a:off x="4104" y="3430"/>
              <a:ext cx="59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105" name="Line 61">
              <a:extLst>
                <a:ext uri="{FF2B5EF4-FFF2-40B4-BE49-F238E27FC236}">
                  <a16:creationId xmlns:a16="http://schemas.microsoft.com/office/drawing/2014/main" xmlns="" id="{7ED8E009-8B0C-4CED-917C-F60C5B9782CF}"/>
                </a:ext>
              </a:extLst>
            </p:cNvPr>
            <p:cNvSpPr>
              <a:spLocks noChangeShapeType="1"/>
            </p:cNvSpPr>
            <p:nvPr/>
          </p:nvSpPr>
          <p:spPr bwMode="auto">
            <a:xfrm>
              <a:off x="4104" y="2614"/>
              <a:ext cx="635"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5106" name="Group 62">
              <a:extLst>
                <a:ext uri="{FF2B5EF4-FFF2-40B4-BE49-F238E27FC236}">
                  <a16:creationId xmlns:a16="http://schemas.microsoft.com/office/drawing/2014/main" xmlns="" id="{C2549E67-A8AA-4E4E-BAC8-61AB737077A9}"/>
                </a:ext>
              </a:extLst>
            </p:cNvPr>
            <p:cNvGrpSpPr>
              <a:grpSpLocks/>
            </p:cNvGrpSpPr>
            <p:nvPr/>
          </p:nvGrpSpPr>
          <p:grpSpPr bwMode="auto">
            <a:xfrm>
              <a:off x="3923" y="2841"/>
              <a:ext cx="363" cy="363"/>
              <a:chOff x="4785" y="709"/>
              <a:chExt cx="363" cy="363"/>
            </a:xfrm>
          </p:grpSpPr>
          <p:sp>
            <p:nvSpPr>
              <p:cNvPr id="45108" name="Oval 63">
                <a:extLst>
                  <a:ext uri="{FF2B5EF4-FFF2-40B4-BE49-F238E27FC236}">
                    <a16:creationId xmlns:a16="http://schemas.microsoft.com/office/drawing/2014/main" xmlns="" id="{FA665080-51FA-44ED-8985-F24A7F3C8F23}"/>
                  </a:ext>
                </a:extLst>
              </p:cNvPr>
              <p:cNvSpPr>
                <a:spLocks noChangeArrowheads="1"/>
              </p:cNvSpPr>
              <p:nvPr/>
            </p:nvSpPr>
            <p:spPr bwMode="auto">
              <a:xfrm>
                <a:off x="4785" y="709"/>
                <a:ext cx="363" cy="363"/>
              </a:xfrm>
              <a:prstGeom prst="ellipse">
                <a:avLst/>
              </a:prstGeom>
              <a:solidFill>
                <a:srgbClr val="FFFFFF"/>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109" name="Line 64">
                <a:extLst>
                  <a:ext uri="{FF2B5EF4-FFF2-40B4-BE49-F238E27FC236}">
                    <a16:creationId xmlns:a16="http://schemas.microsoft.com/office/drawing/2014/main" xmlns="" id="{E24503B2-F18A-4D10-AD13-79EE75D15D84}"/>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5107" name="Oval 65">
              <a:extLst>
                <a:ext uri="{FF2B5EF4-FFF2-40B4-BE49-F238E27FC236}">
                  <a16:creationId xmlns:a16="http://schemas.microsoft.com/office/drawing/2014/main" xmlns="" id="{FF5E1FE3-62C2-452A-994D-0DA8E7B7F09B}"/>
                </a:ext>
              </a:extLst>
            </p:cNvPr>
            <p:cNvSpPr>
              <a:spLocks noChangeArrowheads="1"/>
            </p:cNvSpPr>
            <p:nvPr/>
          </p:nvSpPr>
          <p:spPr bwMode="auto">
            <a:xfrm>
              <a:off x="4694" y="3385"/>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39682" name="Group 66">
            <a:extLst>
              <a:ext uri="{FF2B5EF4-FFF2-40B4-BE49-F238E27FC236}">
                <a16:creationId xmlns:a16="http://schemas.microsoft.com/office/drawing/2014/main" xmlns="" id="{0A0A367D-2FB4-4A4C-84B3-6C694ADBF14E}"/>
              </a:ext>
            </a:extLst>
          </p:cNvPr>
          <p:cNvGrpSpPr>
            <a:grpSpLocks/>
          </p:cNvGrpSpPr>
          <p:nvPr/>
        </p:nvGrpSpPr>
        <p:grpSpPr bwMode="auto">
          <a:xfrm>
            <a:off x="4175125" y="4268788"/>
            <a:ext cx="1801813" cy="641350"/>
            <a:chOff x="3334" y="2854"/>
            <a:chExt cx="1135" cy="404"/>
          </a:xfrm>
        </p:grpSpPr>
        <p:sp>
          <p:nvSpPr>
            <p:cNvPr id="45098" name="AutoShape 67">
              <a:extLst>
                <a:ext uri="{FF2B5EF4-FFF2-40B4-BE49-F238E27FC236}">
                  <a16:creationId xmlns:a16="http://schemas.microsoft.com/office/drawing/2014/main" xmlns="" id="{6BA52F35-06EC-4EBD-B6C5-B640FA19741E}"/>
                </a:ext>
              </a:extLst>
            </p:cNvPr>
            <p:cNvSpPr>
              <a:spLocks noChangeArrowheads="1"/>
            </p:cNvSpPr>
            <p:nvPr/>
          </p:nvSpPr>
          <p:spPr bwMode="auto">
            <a:xfrm>
              <a:off x="3460" y="2854"/>
              <a:ext cx="872" cy="122"/>
            </a:xfrm>
            <a:prstGeom prst="rightArrow">
              <a:avLst>
                <a:gd name="adj1" fmla="val 50000"/>
                <a:gd name="adj2" fmla="val 178689"/>
              </a:avLst>
            </a:prstGeom>
            <a:solidFill>
              <a:srgbClr val="3399FF"/>
            </a:solidFill>
            <a:ln>
              <a:noFill/>
            </a:ln>
            <a:effectLst/>
            <a:extLst>
              <a:ext uri="{91240B29-F687-4F45-9708-019B960494DF}">
                <a14:hiddenLine xmlns:a14="http://schemas.microsoft.com/office/drawing/2010/main" w="12700">
                  <a:solidFill>
                    <a:srgbClr val="33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099" name="Text Box 68">
              <a:extLst>
                <a:ext uri="{FF2B5EF4-FFF2-40B4-BE49-F238E27FC236}">
                  <a16:creationId xmlns:a16="http://schemas.microsoft.com/office/drawing/2014/main" xmlns="" id="{340FB481-4777-4865-8C07-3F64FE331EB9}"/>
                </a:ext>
              </a:extLst>
            </p:cNvPr>
            <p:cNvSpPr txBox="1">
              <a:spLocks noChangeArrowheads="1"/>
            </p:cNvSpPr>
            <p:nvPr/>
          </p:nvSpPr>
          <p:spPr bwMode="auto">
            <a:xfrm>
              <a:off x="3334" y="2931"/>
              <a:ext cx="11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a:latin typeface="Times New Roman" panose="02020603050405020304" pitchFamily="18" charset="0"/>
                  <a:ea typeface="华文楷体" panose="02010600040101010101" pitchFamily="2" charset="-122"/>
                  <a:cs typeface="Times New Roman" panose="02020603050405020304" pitchFamily="18" charset="0"/>
                </a:rPr>
                <a:t>等效电路</a:t>
              </a:r>
            </a:p>
          </p:txBody>
        </p:sp>
      </p:grpSp>
      <p:sp>
        <p:nvSpPr>
          <p:cNvPr id="239685" name="Text Box 69">
            <a:extLst>
              <a:ext uri="{FF2B5EF4-FFF2-40B4-BE49-F238E27FC236}">
                <a16:creationId xmlns:a16="http://schemas.microsoft.com/office/drawing/2014/main" xmlns="" id="{5662EB56-5993-4AE9-902C-83F56C1D51A1}"/>
              </a:ext>
            </a:extLst>
          </p:cNvPr>
          <p:cNvSpPr txBox="1">
            <a:spLocks noChangeArrowheads="1"/>
          </p:cNvSpPr>
          <p:nvPr/>
        </p:nvSpPr>
        <p:spPr bwMode="auto">
          <a:xfrm>
            <a:off x="4246563" y="5205413"/>
            <a:ext cx="2089150" cy="519112"/>
          </a:xfrm>
          <a:prstGeom prst="rect">
            <a:avLst/>
          </a:prstGeom>
          <a:gradFill rotWithShape="1">
            <a:gsLst>
              <a:gs pos="0">
                <a:srgbClr val="3399FF"/>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a:latin typeface="Times New Roman" panose="02020603050405020304" pitchFamily="18" charset="0"/>
                <a:ea typeface="华文楷体" panose="02010600040101010101" pitchFamily="2" charset="-122"/>
                <a:cs typeface="Times New Roman" panose="02020603050405020304" pitchFamily="18" charset="0"/>
              </a:rPr>
              <a:t>对外等效！</a:t>
            </a:r>
          </a:p>
        </p:txBody>
      </p:sp>
      <p:grpSp>
        <p:nvGrpSpPr>
          <p:cNvPr id="239686" name="Group 70">
            <a:extLst>
              <a:ext uri="{FF2B5EF4-FFF2-40B4-BE49-F238E27FC236}">
                <a16:creationId xmlns:a16="http://schemas.microsoft.com/office/drawing/2014/main" xmlns="" id="{367BF982-F7E8-4D21-9008-91BF37823995}"/>
              </a:ext>
            </a:extLst>
          </p:cNvPr>
          <p:cNvGrpSpPr>
            <a:grpSpLocks/>
          </p:cNvGrpSpPr>
          <p:nvPr/>
        </p:nvGrpSpPr>
        <p:grpSpPr bwMode="auto">
          <a:xfrm>
            <a:off x="503238" y="3621088"/>
            <a:ext cx="2360612" cy="2233612"/>
            <a:chOff x="295" y="2432"/>
            <a:chExt cx="1487" cy="1407"/>
          </a:xfrm>
        </p:grpSpPr>
        <p:sp>
          <p:nvSpPr>
            <p:cNvPr id="45084" name="Line 71">
              <a:extLst>
                <a:ext uri="{FF2B5EF4-FFF2-40B4-BE49-F238E27FC236}">
                  <a16:creationId xmlns:a16="http://schemas.microsoft.com/office/drawing/2014/main" xmlns="" id="{9DE6CFD2-FC91-4EAA-91DA-6C2325A66FC2}"/>
                </a:ext>
              </a:extLst>
            </p:cNvPr>
            <p:cNvSpPr>
              <a:spLocks noChangeShapeType="1"/>
            </p:cNvSpPr>
            <p:nvPr/>
          </p:nvSpPr>
          <p:spPr bwMode="auto">
            <a:xfrm flipH="1">
              <a:off x="476" y="2705"/>
              <a:ext cx="0" cy="10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85" name="Line 72">
              <a:extLst>
                <a:ext uri="{FF2B5EF4-FFF2-40B4-BE49-F238E27FC236}">
                  <a16:creationId xmlns:a16="http://schemas.microsoft.com/office/drawing/2014/main" xmlns="" id="{882447B8-598B-4634-B8D9-FF02E9EB74DB}"/>
                </a:ext>
              </a:extLst>
            </p:cNvPr>
            <p:cNvSpPr>
              <a:spLocks noChangeShapeType="1"/>
            </p:cNvSpPr>
            <p:nvPr/>
          </p:nvSpPr>
          <p:spPr bwMode="auto">
            <a:xfrm flipV="1">
              <a:off x="476" y="2750"/>
              <a:ext cx="0" cy="26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86" name="Text Box 73">
              <a:extLst>
                <a:ext uri="{FF2B5EF4-FFF2-40B4-BE49-F238E27FC236}">
                  <a16:creationId xmlns:a16="http://schemas.microsoft.com/office/drawing/2014/main" xmlns="" id="{A519E23B-C466-4BB0-9277-43FC0F8EDF0F}"/>
                </a:ext>
              </a:extLst>
            </p:cNvPr>
            <p:cNvSpPr txBox="1">
              <a:spLocks noChangeArrowheads="1"/>
            </p:cNvSpPr>
            <p:nvPr/>
          </p:nvSpPr>
          <p:spPr bwMode="auto">
            <a:xfrm>
              <a:off x="658" y="3022"/>
              <a:ext cx="5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087" name="Line 74">
              <a:extLst>
                <a:ext uri="{FF2B5EF4-FFF2-40B4-BE49-F238E27FC236}">
                  <a16:creationId xmlns:a16="http://schemas.microsoft.com/office/drawing/2014/main" xmlns="" id="{7F6B1B13-A699-4CDE-88A5-0239A7DDBFA2}"/>
                </a:ext>
              </a:extLst>
            </p:cNvPr>
            <p:cNvSpPr>
              <a:spLocks noChangeShapeType="1"/>
            </p:cNvSpPr>
            <p:nvPr/>
          </p:nvSpPr>
          <p:spPr bwMode="auto">
            <a:xfrm>
              <a:off x="467" y="3788"/>
              <a:ext cx="1163"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88" name="Line 75">
              <a:extLst>
                <a:ext uri="{FF2B5EF4-FFF2-40B4-BE49-F238E27FC236}">
                  <a16:creationId xmlns:a16="http://schemas.microsoft.com/office/drawing/2014/main" xmlns="" id="{B6390CF0-2B9D-4F28-92DD-5D66A2794EE1}"/>
                </a:ext>
              </a:extLst>
            </p:cNvPr>
            <p:cNvSpPr>
              <a:spLocks noChangeShapeType="1"/>
            </p:cNvSpPr>
            <p:nvPr/>
          </p:nvSpPr>
          <p:spPr bwMode="auto">
            <a:xfrm>
              <a:off x="467" y="2705"/>
              <a:ext cx="1163"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89" name="Rectangle 76">
              <a:extLst>
                <a:ext uri="{FF2B5EF4-FFF2-40B4-BE49-F238E27FC236}">
                  <a16:creationId xmlns:a16="http://schemas.microsoft.com/office/drawing/2014/main" xmlns="" id="{C9257549-72B6-4649-B2FF-577B4C86AF93}"/>
                </a:ext>
              </a:extLst>
            </p:cNvPr>
            <p:cNvSpPr>
              <a:spLocks noChangeArrowheads="1"/>
            </p:cNvSpPr>
            <p:nvPr/>
          </p:nvSpPr>
          <p:spPr bwMode="auto">
            <a:xfrm>
              <a:off x="839" y="2432"/>
              <a:ext cx="643" cy="590"/>
            </a:xfrm>
            <a:prstGeom prst="rect">
              <a:avLst/>
            </a:prstGeom>
            <a:solidFill>
              <a:srgbClr val="CCFF99"/>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ea typeface="华文楷体" panose="02010600040101010101" pitchFamily="2" charset="-122"/>
                  <a:cs typeface="Times New Roman" panose="02020603050405020304" pitchFamily="18" charset="0"/>
                </a:rPr>
                <a:t>任意</a:t>
              </a:r>
            </a:p>
            <a:p>
              <a:pPr algn="ctr" eaLnBrk="1" hangingPunct="1"/>
              <a:r>
                <a:rPr lang="zh-CN" altLang="en-US" sz="2400">
                  <a:latin typeface="Times New Roman" panose="02020603050405020304" pitchFamily="18" charset="0"/>
                  <a:ea typeface="华文楷体" panose="02010600040101010101" pitchFamily="2" charset="-122"/>
                  <a:cs typeface="Times New Roman" panose="02020603050405020304" pitchFamily="18" charset="0"/>
                </a:rPr>
                <a:t>元件</a:t>
              </a:r>
            </a:p>
          </p:txBody>
        </p:sp>
        <p:sp>
          <p:nvSpPr>
            <p:cNvPr id="45090" name="Text Box 77">
              <a:extLst>
                <a:ext uri="{FF2B5EF4-FFF2-40B4-BE49-F238E27FC236}">
                  <a16:creationId xmlns:a16="http://schemas.microsoft.com/office/drawing/2014/main" xmlns="" id="{255968BC-4973-403A-9F9E-C977FE877AB0}"/>
                </a:ext>
              </a:extLst>
            </p:cNvPr>
            <p:cNvSpPr txBox="1">
              <a:spLocks noChangeArrowheads="1"/>
            </p:cNvSpPr>
            <p:nvPr/>
          </p:nvSpPr>
          <p:spPr bwMode="auto">
            <a:xfrm>
              <a:off x="1485" y="3126"/>
              <a:ext cx="2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i="1">
                  <a:latin typeface="Times New Roman" panose="02020603050405020304" pitchFamily="18" charset="0"/>
                  <a:ea typeface="华文楷体" panose="02010600040101010101" pitchFamily="2" charset="-122"/>
                  <a:cs typeface="Times New Roman" panose="02020603050405020304" pitchFamily="18" charset="0"/>
                </a:rPr>
                <a:t>u</a:t>
              </a:r>
            </a:p>
          </p:txBody>
        </p:sp>
        <p:sp>
          <p:nvSpPr>
            <p:cNvPr id="45091" name="Text Box 78">
              <a:extLst>
                <a:ext uri="{FF2B5EF4-FFF2-40B4-BE49-F238E27FC236}">
                  <a16:creationId xmlns:a16="http://schemas.microsoft.com/office/drawing/2014/main" xmlns="" id="{FABF23B0-AD98-462D-AA01-CD2C2FA9C267}"/>
                </a:ext>
              </a:extLst>
            </p:cNvPr>
            <p:cNvSpPr txBox="1">
              <a:spLocks noChangeArrowheads="1"/>
            </p:cNvSpPr>
            <p:nvPr/>
          </p:nvSpPr>
          <p:spPr bwMode="auto">
            <a:xfrm>
              <a:off x="1485" y="3398"/>
              <a:ext cx="2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45092" name="Text Box 79">
              <a:extLst>
                <a:ext uri="{FF2B5EF4-FFF2-40B4-BE49-F238E27FC236}">
                  <a16:creationId xmlns:a16="http://schemas.microsoft.com/office/drawing/2014/main" xmlns="" id="{65805B09-0E58-4510-8498-68B680F3CD10}"/>
                </a:ext>
              </a:extLst>
            </p:cNvPr>
            <p:cNvSpPr txBox="1">
              <a:spLocks noChangeArrowheads="1"/>
            </p:cNvSpPr>
            <p:nvPr/>
          </p:nvSpPr>
          <p:spPr bwMode="auto">
            <a:xfrm>
              <a:off x="1474" y="2750"/>
              <a:ext cx="2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grpSp>
          <p:nvGrpSpPr>
            <p:cNvPr id="45093" name="Group 80">
              <a:extLst>
                <a:ext uri="{FF2B5EF4-FFF2-40B4-BE49-F238E27FC236}">
                  <a16:creationId xmlns:a16="http://schemas.microsoft.com/office/drawing/2014/main" xmlns="" id="{5FDF8903-9E96-43EA-BE6D-9C3F44DA5923}"/>
                </a:ext>
              </a:extLst>
            </p:cNvPr>
            <p:cNvGrpSpPr>
              <a:grpSpLocks/>
            </p:cNvGrpSpPr>
            <p:nvPr/>
          </p:nvGrpSpPr>
          <p:grpSpPr bwMode="auto">
            <a:xfrm>
              <a:off x="295" y="3068"/>
              <a:ext cx="363" cy="363"/>
              <a:chOff x="4785" y="709"/>
              <a:chExt cx="363" cy="363"/>
            </a:xfrm>
          </p:grpSpPr>
          <p:sp>
            <p:nvSpPr>
              <p:cNvPr id="45096" name="Oval 81">
                <a:extLst>
                  <a:ext uri="{FF2B5EF4-FFF2-40B4-BE49-F238E27FC236}">
                    <a16:creationId xmlns:a16="http://schemas.microsoft.com/office/drawing/2014/main" xmlns="" id="{EDDFB867-ECCF-4063-AE03-30CAD1A233B6}"/>
                  </a:ext>
                </a:extLst>
              </p:cNvPr>
              <p:cNvSpPr>
                <a:spLocks noChangeArrowheads="1"/>
              </p:cNvSpPr>
              <p:nvPr/>
            </p:nvSpPr>
            <p:spPr bwMode="auto">
              <a:xfrm>
                <a:off x="4785" y="709"/>
                <a:ext cx="363" cy="363"/>
              </a:xfrm>
              <a:prstGeom prst="ellipse">
                <a:avLst/>
              </a:prstGeom>
              <a:solidFill>
                <a:srgbClr val="FFFFFF"/>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097" name="Line 82">
                <a:extLst>
                  <a:ext uri="{FF2B5EF4-FFF2-40B4-BE49-F238E27FC236}">
                    <a16:creationId xmlns:a16="http://schemas.microsoft.com/office/drawing/2014/main" xmlns="" id="{5894BB07-C447-48AA-96A7-637F50EA2A58}"/>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5094" name="Oval 83">
              <a:extLst>
                <a:ext uri="{FF2B5EF4-FFF2-40B4-BE49-F238E27FC236}">
                  <a16:creationId xmlns:a16="http://schemas.microsoft.com/office/drawing/2014/main" xmlns="" id="{9A854DDD-AF6E-4D08-8310-8240BA8CA1AA}"/>
                </a:ext>
              </a:extLst>
            </p:cNvPr>
            <p:cNvSpPr>
              <a:spLocks noChangeArrowheads="1"/>
            </p:cNvSpPr>
            <p:nvPr/>
          </p:nvSpPr>
          <p:spPr bwMode="auto">
            <a:xfrm>
              <a:off x="1610" y="3748"/>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095" name="Oval 84">
              <a:extLst>
                <a:ext uri="{FF2B5EF4-FFF2-40B4-BE49-F238E27FC236}">
                  <a16:creationId xmlns:a16="http://schemas.microsoft.com/office/drawing/2014/main" xmlns="" id="{E493CBE9-EEEA-4828-8E9F-6FC6FA5351F1}"/>
                </a:ext>
              </a:extLst>
            </p:cNvPr>
            <p:cNvSpPr>
              <a:spLocks noChangeArrowheads="1"/>
            </p:cNvSpPr>
            <p:nvPr/>
          </p:nvSpPr>
          <p:spPr bwMode="auto">
            <a:xfrm>
              <a:off x="1610" y="2659"/>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39701" name="Group 85">
            <a:extLst>
              <a:ext uri="{FF2B5EF4-FFF2-40B4-BE49-F238E27FC236}">
                <a16:creationId xmlns:a16="http://schemas.microsoft.com/office/drawing/2014/main" xmlns="" id="{F36DB1A0-AFB0-4D59-9A51-0BE22E5271A9}"/>
              </a:ext>
            </a:extLst>
          </p:cNvPr>
          <p:cNvGrpSpPr>
            <a:grpSpLocks/>
          </p:cNvGrpSpPr>
          <p:nvPr/>
        </p:nvGrpSpPr>
        <p:grpSpPr bwMode="auto">
          <a:xfrm>
            <a:off x="2662238" y="4052888"/>
            <a:ext cx="933450" cy="1800225"/>
            <a:chOff x="1655" y="2795"/>
            <a:chExt cx="588" cy="1134"/>
          </a:xfrm>
        </p:grpSpPr>
        <p:sp>
          <p:nvSpPr>
            <p:cNvPr id="45081" name="Freeform 86">
              <a:extLst>
                <a:ext uri="{FF2B5EF4-FFF2-40B4-BE49-F238E27FC236}">
                  <a16:creationId xmlns:a16="http://schemas.microsoft.com/office/drawing/2014/main" xmlns="" id="{185DC74C-73A9-4B4B-878D-80D6064A173F}"/>
                </a:ext>
              </a:extLst>
            </p:cNvPr>
            <p:cNvSpPr>
              <a:spLocks/>
            </p:cNvSpPr>
            <p:nvPr/>
          </p:nvSpPr>
          <p:spPr bwMode="auto">
            <a:xfrm>
              <a:off x="1655" y="2795"/>
              <a:ext cx="530" cy="1134"/>
            </a:xfrm>
            <a:custGeom>
              <a:avLst/>
              <a:gdLst>
                <a:gd name="T0" fmla="*/ 0 w 688"/>
                <a:gd name="T1" fmla="*/ 1233 h 1043"/>
                <a:gd name="T2" fmla="*/ 216 w 688"/>
                <a:gd name="T3" fmla="*/ 1018 h 1043"/>
                <a:gd name="T4" fmla="*/ 377 w 688"/>
                <a:gd name="T5" fmla="*/ 536 h 1043"/>
                <a:gd name="T6" fmla="*/ 27 w 688"/>
                <a:gd name="T7" fmla="*/ 0 h 104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88" h="1043">
                  <a:moveTo>
                    <a:pt x="0" y="1043"/>
                  </a:moveTo>
                  <a:cubicBezTo>
                    <a:pt x="128" y="1001"/>
                    <a:pt x="257" y="959"/>
                    <a:pt x="363" y="861"/>
                  </a:cubicBezTo>
                  <a:cubicBezTo>
                    <a:pt x="469" y="763"/>
                    <a:pt x="688" y="596"/>
                    <a:pt x="635" y="453"/>
                  </a:cubicBezTo>
                  <a:cubicBezTo>
                    <a:pt x="582" y="310"/>
                    <a:pt x="314" y="155"/>
                    <a:pt x="46" y="0"/>
                  </a:cubicBezTo>
                </a:path>
              </a:pathLst>
            </a:custGeom>
            <a:noFill/>
            <a:ln w="28575" cap="flat" cmpd="sng">
              <a:solidFill>
                <a:srgbClr val="00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82" name="Text Box 87">
              <a:extLst>
                <a:ext uri="{FF2B5EF4-FFF2-40B4-BE49-F238E27FC236}">
                  <a16:creationId xmlns:a16="http://schemas.microsoft.com/office/drawing/2014/main" xmlns="" id="{B1D9D753-DADE-4CFD-A806-C6BEB92DB2D5}"/>
                </a:ext>
              </a:extLst>
            </p:cNvPr>
            <p:cNvSpPr txBox="1">
              <a:spLocks noChangeArrowheads="1"/>
            </p:cNvSpPr>
            <p:nvPr/>
          </p:nvSpPr>
          <p:spPr bwMode="auto">
            <a:xfrm>
              <a:off x="1791" y="3203"/>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5083" name="Rectangle 88">
              <a:extLst>
                <a:ext uri="{FF2B5EF4-FFF2-40B4-BE49-F238E27FC236}">
                  <a16:creationId xmlns:a16="http://schemas.microsoft.com/office/drawing/2014/main" xmlns="" id="{CF025031-766E-49B6-83A8-A42327F9EB2B}"/>
                </a:ext>
              </a:extLst>
            </p:cNvPr>
            <p:cNvSpPr>
              <a:spLocks noChangeArrowheads="1"/>
            </p:cNvSpPr>
            <p:nvPr/>
          </p:nvSpPr>
          <p:spPr bwMode="auto">
            <a:xfrm>
              <a:off x="2064" y="3203"/>
              <a:ext cx="127" cy="318"/>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39719" name="Group 103">
            <a:extLst>
              <a:ext uri="{FF2B5EF4-FFF2-40B4-BE49-F238E27FC236}">
                <a16:creationId xmlns:a16="http://schemas.microsoft.com/office/drawing/2014/main" xmlns="" id="{A072004D-C0DA-458B-9917-20A5D421FDEB}"/>
              </a:ext>
            </a:extLst>
          </p:cNvPr>
          <p:cNvGrpSpPr>
            <a:grpSpLocks/>
          </p:cNvGrpSpPr>
          <p:nvPr/>
        </p:nvGrpSpPr>
        <p:grpSpPr bwMode="auto">
          <a:xfrm>
            <a:off x="7391400" y="609600"/>
            <a:ext cx="1076325" cy="2133600"/>
            <a:chOff x="4656" y="528"/>
            <a:chExt cx="678" cy="1344"/>
          </a:xfrm>
        </p:grpSpPr>
        <p:sp>
          <p:nvSpPr>
            <p:cNvPr id="45076" name="Line 93">
              <a:extLst>
                <a:ext uri="{FF2B5EF4-FFF2-40B4-BE49-F238E27FC236}">
                  <a16:creationId xmlns:a16="http://schemas.microsoft.com/office/drawing/2014/main" xmlns="" id="{79E4E91A-C8B7-4C7B-B7C9-FEA87FF91629}"/>
                </a:ext>
              </a:extLst>
            </p:cNvPr>
            <p:cNvSpPr>
              <a:spLocks noChangeShapeType="1"/>
            </p:cNvSpPr>
            <p:nvPr/>
          </p:nvSpPr>
          <p:spPr bwMode="auto">
            <a:xfrm>
              <a:off x="4704" y="927"/>
              <a:ext cx="240"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77" name="Text Box 94">
              <a:extLst>
                <a:ext uri="{FF2B5EF4-FFF2-40B4-BE49-F238E27FC236}">
                  <a16:creationId xmlns:a16="http://schemas.microsoft.com/office/drawing/2014/main" xmlns="" id="{2A042D2F-3D8D-40C3-AA0E-083F914148D5}"/>
                </a:ext>
              </a:extLst>
            </p:cNvPr>
            <p:cNvSpPr txBox="1">
              <a:spLocks noChangeArrowheads="1"/>
            </p:cNvSpPr>
            <p:nvPr/>
          </p:nvSpPr>
          <p:spPr bwMode="auto">
            <a:xfrm>
              <a:off x="4656" y="528"/>
              <a:ext cx="17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i="1">
                  <a:latin typeface="Times New Roman" panose="02020603050405020304" pitchFamily="18" charset="0"/>
                  <a:ea typeface="华文楷体" panose="02010600040101010101" pitchFamily="2" charset="-122"/>
                  <a:cs typeface="Times New Roman" panose="02020603050405020304" pitchFamily="18" charset="0"/>
                </a:rPr>
                <a:t>i</a:t>
              </a:r>
            </a:p>
          </p:txBody>
        </p:sp>
        <p:sp>
          <p:nvSpPr>
            <p:cNvPr id="45078" name="Text Box 95">
              <a:extLst>
                <a:ext uri="{FF2B5EF4-FFF2-40B4-BE49-F238E27FC236}">
                  <a16:creationId xmlns:a16="http://schemas.microsoft.com/office/drawing/2014/main" xmlns="" id="{CA4890D3-C06F-4F30-A9E7-765F1F721A47}"/>
                </a:ext>
              </a:extLst>
            </p:cNvPr>
            <p:cNvSpPr txBox="1">
              <a:spLocks noChangeArrowheads="1"/>
            </p:cNvSpPr>
            <p:nvPr/>
          </p:nvSpPr>
          <p:spPr bwMode="auto">
            <a:xfrm>
              <a:off x="4992" y="1152"/>
              <a:ext cx="24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i="1">
                  <a:latin typeface="Times New Roman" panose="02020603050405020304" pitchFamily="18" charset="0"/>
                  <a:ea typeface="华文楷体" panose="02010600040101010101" pitchFamily="2" charset="-122"/>
                  <a:cs typeface="Times New Roman" panose="02020603050405020304" pitchFamily="18" charset="0"/>
                </a:rPr>
                <a:t>u</a:t>
              </a:r>
            </a:p>
          </p:txBody>
        </p:sp>
        <p:sp>
          <p:nvSpPr>
            <p:cNvPr id="45079" name="Text Box 96">
              <a:extLst>
                <a:ext uri="{FF2B5EF4-FFF2-40B4-BE49-F238E27FC236}">
                  <a16:creationId xmlns:a16="http://schemas.microsoft.com/office/drawing/2014/main" xmlns="" id="{823E2AA9-7B79-4721-ACBA-FAFA5B703421}"/>
                </a:ext>
              </a:extLst>
            </p:cNvPr>
            <p:cNvSpPr txBox="1">
              <a:spLocks noChangeArrowheads="1"/>
            </p:cNvSpPr>
            <p:nvPr/>
          </p:nvSpPr>
          <p:spPr bwMode="auto">
            <a:xfrm>
              <a:off x="5088" y="768"/>
              <a:ext cx="24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i="1">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45080" name="Text Box 97">
              <a:extLst>
                <a:ext uri="{FF2B5EF4-FFF2-40B4-BE49-F238E27FC236}">
                  <a16:creationId xmlns:a16="http://schemas.microsoft.com/office/drawing/2014/main" xmlns="" id="{B5A0E72D-C1B7-4762-BA66-24D72488C9AD}"/>
                </a:ext>
              </a:extLst>
            </p:cNvPr>
            <p:cNvSpPr txBox="1">
              <a:spLocks noChangeArrowheads="1"/>
            </p:cNvSpPr>
            <p:nvPr/>
          </p:nvSpPr>
          <p:spPr bwMode="auto">
            <a:xfrm>
              <a:off x="5036" y="1545"/>
              <a:ext cx="1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i="1">
                  <a:latin typeface="Times New Roman" panose="02020603050405020304" pitchFamily="18" charset="0"/>
                  <a:ea typeface="华文楷体" panose="02010600040101010101" pitchFamily="2" charset="-122"/>
                  <a:cs typeface="Times New Roman" panose="02020603050405020304" pitchFamily="18" charset="0"/>
                </a:rPr>
                <a:t>-</a:t>
              </a:r>
            </a:p>
          </p:txBody>
        </p:sp>
      </p:grpSp>
      <p:grpSp>
        <p:nvGrpSpPr>
          <p:cNvPr id="239720" name="Group 104">
            <a:extLst>
              <a:ext uri="{FF2B5EF4-FFF2-40B4-BE49-F238E27FC236}">
                <a16:creationId xmlns:a16="http://schemas.microsoft.com/office/drawing/2014/main" xmlns="" id="{8D37F39C-298F-45A8-A178-0D94AA4CCD29}"/>
              </a:ext>
            </a:extLst>
          </p:cNvPr>
          <p:cNvGrpSpPr>
            <a:grpSpLocks/>
          </p:cNvGrpSpPr>
          <p:nvPr/>
        </p:nvGrpSpPr>
        <p:grpSpPr bwMode="auto">
          <a:xfrm>
            <a:off x="7010400" y="3429000"/>
            <a:ext cx="1076325" cy="1966913"/>
            <a:chOff x="4416" y="2304"/>
            <a:chExt cx="678" cy="1239"/>
          </a:xfrm>
        </p:grpSpPr>
        <p:sp>
          <p:nvSpPr>
            <p:cNvPr id="45071" name="Text Box 98">
              <a:extLst>
                <a:ext uri="{FF2B5EF4-FFF2-40B4-BE49-F238E27FC236}">
                  <a16:creationId xmlns:a16="http://schemas.microsoft.com/office/drawing/2014/main" xmlns="" id="{93B1C4F0-E6AA-48FB-94DE-E706DC1723C1}"/>
                </a:ext>
              </a:extLst>
            </p:cNvPr>
            <p:cNvSpPr txBox="1">
              <a:spLocks noChangeArrowheads="1"/>
            </p:cNvSpPr>
            <p:nvPr/>
          </p:nvSpPr>
          <p:spPr bwMode="auto">
            <a:xfrm>
              <a:off x="4752" y="2784"/>
              <a:ext cx="24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i="1">
                  <a:latin typeface="Times New Roman" panose="02020603050405020304" pitchFamily="18" charset="0"/>
                  <a:ea typeface="华文楷体" panose="02010600040101010101" pitchFamily="2" charset="-122"/>
                  <a:cs typeface="Times New Roman" panose="02020603050405020304" pitchFamily="18" charset="0"/>
                </a:rPr>
                <a:t>u</a:t>
              </a:r>
            </a:p>
          </p:txBody>
        </p:sp>
        <p:sp>
          <p:nvSpPr>
            <p:cNvPr id="45072" name="Text Box 99">
              <a:extLst>
                <a:ext uri="{FF2B5EF4-FFF2-40B4-BE49-F238E27FC236}">
                  <a16:creationId xmlns:a16="http://schemas.microsoft.com/office/drawing/2014/main" xmlns="" id="{D49709D8-3CF1-4021-A277-FDBD88BE80C8}"/>
                </a:ext>
              </a:extLst>
            </p:cNvPr>
            <p:cNvSpPr txBox="1">
              <a:spLocks noChangeArrowheads="1"/>
            </p:cNvSpPr>
            <p:nvPr/>
          </p:nvSpPr>
          <p:spPr bwMode="auto">
            <a:xfrm>
              <a:off x="4848" y="2448"/>
              <a:ext cx="24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i="1">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45073" name="Text Box 100">
              <a:extLst>
                <a:ext uri="{FF2B5EF4-FFF2-40B4-BE49-F238E27FC236}">
                  <a16:creationId xmlns:a16="http://schemas.microsoft.com/office/drawing/2014/main" xmlns="" id="{04AB42B1-EC20-434D-AC22-32140A33E2B3}"/>
                </a:ext>
              </a:extLst>
            </p:cNvPr>
            <p:cNvSpPr txBox="1">
              <a:spLocks noChangeArrowheads="1"/>
            </p:cNvSpPr>
            <p:nvPr/>
          </p:nvSpPr>
          <p:spPr bwMode="auto">
            <a:xfrm>
              <a:off x="4800" y="3216"/>
              <a:ext cx="1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i="1">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45074" name="Text Box 101">
              <a:extLst>
                <a:ext uri="{FF2B5EF4-FFF2-40B4-BE49-F238E27FC236}">
                  <a16:creationId xmlns:a16="http://schemas.microsoft.com/office/drawing/2014/main" xmlns="" id="{1ADE88DE-D9BE-4236-909A-C5F1BADDA148}"/>
                </a:ext>
              </a:extLst>
            </p:cNvPr>
            <p:cNvSpPr txBox="1">
              <a:spLocks noChangeArrowheads="1"/>
            </p:cNvSpPr>
            <p:nvPr/>
          </p:nvSpPr>
          <p:spPr bwMode="auto">
            <a:xfrm>
              <a:off x="4464" y="2304"/>
              <a:ext cx="17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i="1">
                  <a:latin typeface="Times New Roman" panose="02020603050405020304" pitchFamily="18" charset="0"/>
                  <a:ea typeface="华文楷体" panose="02010600040101010101" pitchFamily="2" charset="-122"/>
                  <a:cs typeface="Times New Roman" panose="02020603050405020304" pitchFamily="18" charset="0"/>
                </a:rPr>
                <a:t>i</a:t>
              </a:r>
            </a:p>
          </p:txBody>
        </p:sp>
        <p:sp>
          <p:nvSpPr>
            <p:cNvPr id="45075" name="Line 102">
              <a:extLst>
                <a:ext uri="{FF2B5EF4-FFF2-40B4-BE49-F238E27FC236}">
                  <a16:creationId xmlns:a16="http://schemas.microsoft.com/office/drawing/2014/main" xmlns="" id="{B45C7666-6C66-4916-952C-A0861A75CA85}"/>
                </a:ext>
              </a:extLst>
            </p:cNvPr>
            <p:cNvSpPr>
              <a:spLocks noChangeShapeType="1"/>
            </p:cNvSpPr>
            <p:nvPr/>
          </p:nvSpPr>
          <p:spPr bwMode="auto">
            <a:xfrm>
              <a:off x="4416" y="2613"/>
              <a:ext cx="240"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39625"/>
                                        </p:tgtEl>
                                        <p:attrNameLst>
                                          <p:attrName>style.visibility</p:attrName>
                                        </p:attrNameLst>
                                      </p:cBhvr>
                                      <p:to>
                                        <p:strVal val="visible"/>
                                      </p:to>
                                    </p:set>
                                    <p:anim calcmode="lin" valueType="num">
                                      <p:cBhvr additive="base">
                                        <p:cTn id="7" dur="500" fill="hold"/>
                                        <p:tgtEl>
                                          <p:spTgt spid="239625"/>
                                        </p:tgtEl>
                                        <p:attrNameLst>
                                          <p:attrName>ppt_x</p:attrName>
                                        </p:attrNameLst>
                                      </p:cBhvr>
                                      <p:tavLst>
                                        <p:tav tm="0">
                                          <p:val>
                                            <p:strVal val="0-#ppt_w/2"/>
                                          </p:val>
                                        </p:tav>
                                        <p:tav tm="100000">
                                          <p:val>
                                            <p:strVal val="#ppt_x"/>
                                          </p:val>
                                        </p:tav>
                                      </p:tavLst>
                                    </p:anim>
                                    <p:anim calcmode="lin" valueType="num">
                                      <p:cBhvr additive="base">
                                        <p:cTn id="8" dur="500" fill="hold"/>
                                        <p:tgtEl>
                                          <p:spTgt spid="239625"/>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39626"/>
                                        </p:tgtEl>
                                        <p:attrNameLst>
                                          <p:attrName>style.visibility</p:attrName>
                                        </p:attrNameLst>
                                      </p:cBhvr>
                                      <p:to>
                                        <p:strVal val="visible"/>
                                      </p:to>
                                    </p:set>
                                    <p:animEffect transition="in" filter="blinds(horizontal)">
                                      <p:cBhvr>
                                        <p:cTn id="13" dur="500"/>
                                        <p:tgtEl>
                                          <p:spTgt spid="23962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239618"/>
                                        </p:tgtEl>
                                        <p:attrNameLst>
                                          <p:attrName>style.visibility</p:attrName>
                                        </p:attrNameLst>
                                      </p:cBhvr>
                                      <p:to>
                                        <p:strVal val="visible"/>
                                      </p:to>
                                    </p:set>
                                    <p:animEffect transition="in" filter="wipe(left)">
                                      <p:cBhvr>
                                        <p:cTn id="18" dur="3000"/>
                                        <p:tgtEl>
                                          <p:spTgt spid="23961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8" fill="hold" nodeType="clickEffect">
                                  <p:stCondLst>
                                    <p:cond delay="0"/>
                                  </p:stCondLst>
                                  <p:childTnLst>
                                    <p:set>
                                      <p:cBhvr>
                                        <p:cTn id="22" dur="1" fill="hold">
                                          <p:stCondLst>
                                            <p:cond delay="0"/>
                                          </p:stCondLst>
                                        </p:cTn>
                                        <p:tgtEl>
                                          <p:spTgt spid="239654"/>
                                        </p:tgtEl>
                                        <p:attrNameLst>
                                          <p:attrName>style.visibility</p:attrName>
                                        </p:attrNameLst>
                                      </p:cBhvr>
                                      <p:to>
                                        <p:strVal val="visible"/>
                                      </p:to>
                                    </p:set>
                                    <p:animEffect transition="in" filter="slide(fromLeft)">
                                      <p:cBhvr>
                                        <p:cTn id="23" dur="500"/>
                                        <p:tgtEl>
                                          <p:spTgt spid="239654"/>
                                        </p:tgtEl>
                                      </p:cBhvr>
                                    </p:animEffect>
                                  </p:childTnLst>
                                </p:cTn>
                              </p:par>
                            </p:childTnLst>
                          </p:cTn>
                        </p:par>
                        <p:par>
                          <p:cTn id="24" fill="hold" nodeType="afterGroup">
                            <p:stCondLst>
                              <p:cond delay="500"/>
                            </p:stCondLst>
                            <p:childTnLst>
                              <p:par>
                                <p:cTn id="25" presetID="3" presetClass="entr" presetSubtype="10" fill="hold" nodeType="afterEffect">
                                  <p:stCondLst>
                                    <p:cond delay="0"/>
                                  </p:stCondLst>
                                  <p:childTnLst>
                                    <p:set>
                                      <p:cBhvr>
                                        <p:cTn id="26" dur="1" fill="hold">
                                          <p:stCondLst>
                                            <p:cond delay="0"/>
                                          </p:stCondLst>
                                        </p:cTn>
                                        <p:tgtEl>
                                          <p:spTgt spid="239657"/>
                                        </p:tgtEl>
                                        <p:attrNameLst>
                                          <p:attrName>style.visibility</p:attrName>
                                        </p:attrNameLst>
                                      </p:cBhvr>
                                      <p:to>
                                        <p:strVal val="visible"/>
                                      </p:to>
                                    </p:set>
                                    <p:animEffect transition="in" filter="blinds(horizontal)">
                                      <p:cBhvr>
                                        <p:cTn id="27" dur="500"/>
                                        <p:tgtEl>
                                          <p:spTgt spid="23965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239719"/>
                                        </p:tgtEl>
                                        <p:attrNameLst>
                                          <p:attrName>style.visibility</p:attrName>
                                        </p:attrNameLst>
                                      </p:cBhvr>
                                      <p:to>
                                        <p:strVal val="visible"/>
                                      </p:to>
                                    </p:set>
                                    <p:animEffect transition="in" filter="box(in)">
                                      <p:cBhvr>
                                        <p:cTn id="32" dur="500"/>
                                        <p:tgtEl>
                                          <p:spTgt spid="2397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39686"/>
                                        </p:tgtEl>
                                        <p:attrNameLst>
                                          <p:attrName>style.visibility</p:attrName>
                                        </p:attrNameLst>
                                      </p:cBhvr>
                                      <p:to>
                                        <p:strVal val="visible"/>
                                      </p:to>
                                    </p:set>
                                    <p:animEffect transition="in" filter="blinds(horizontal)">
                                      <p:cBhvr>
                                        <p:cTn id="37" dur="500"/>
                                        <p:tgtEl>
                                          <p:spTgt spid="23968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5" presetClass="entr" presetSubtype="0" fill="hold" nodeType="clickEffect">
                                  <p:stCondLst>
                                    <p:cond delay="0"/>
                                  </p:stCondLst>
                                  <p:childTnLst>
                                    <p:set>
                                      <p:cBhvr>
                                        <p:cTn id="41" dur="1" fill="hold">
                                          <p:stCondLst>
                                            <p:cond delay="0"/>
                                          </p:stCondLst>
                                        </p:cTn>
                                        <p:tgtEl>
                                          <p:spTgt spid="239701"/>
                                        </p:tgtEl>
                                        <p:attrNameLst>
                                          <p:attrName>style.visibility</p:attrName>
                                        </p:attrNameLst>
                                      </p:cBhvr>
                                      <p:to>
                                        <p:strVal val="visible"/>
                                      </p:to>
                                    </p:set>
                                    <p:anim calcmode="lin" valueType="num">
                                      <p:cBhvr>
                                        <p:cTn id="42" dur="1000" fill="hold"/>
                                        <p:tgtEl>
                                          <p:spTgt spid="239701"/>
                                        </p:tgtEl>
                                        <p:attrNameLst>
                                          <p:attrName>ppt_w</p:attrName>
                                        </p:attrNameLst>
                                      </p:cBhvr>
                                      <p:tavLst>
                                        <p:tav tm="0">
                                          <p:val>
                                            <p:fltVal val="0"/>
                                          </p:val>
                                        </p:tav>
                                        <p:tav tm="100000">
                                          <p:val>
                                            <p:strVal val="#ppt_w"/>
                                          </p:val>
                                        </p:tav>
                                      </p:tavLst>
                                    </p:anim>
                                    <p:anim calcmode="lin" valueType="num">
                                      <p:cBhvr>
                                        <p:cTn id="43" dur="1000" fill="hold"/>
                                        <p:tgtEl>
                                          <p:spTgt spid="239701"/>
                                        </p:tgtEl>
                                        <p:attrNameLst>
                                          <p:attrName>ppt_h</p:attrName>
                                        </p:attrNameLst>
                                      </p:cBhvr>
                                      <p:tavLst>
                                        <p:tav tm="0">
                                          <p:val>
                                            <p:fltVal val="0"/>
                                          </p:val>
                                        </p:tav>
                                        <p:tav tm="100000">
                                          <p:val>
                                            <p:strVal val="#ppt_h"/>
                                          </p:val>
                                        </p:tav>
                                      </p:tavLst>
                                    </p:anim>
                                    <p:anim calcmode="lin" valueType="num">
                                      <p:cBhvr>
                                        <p:cTn id="44" dur="1000" fill="hold"/>
                                        <p:tgtEl>
                                          <p:spTgt spid="239701"/>
                                        </p:tgtEl>
                                        <p:attrNameLst>
                                          <p:attrName>ppt_x</p:attrName>
                                        </p:attrNameLst>
                                      </p:cBhvr>
                                      <p:tavLst>
                                        <p:tav tm="0" fmla="#ppt_x+(cos(-2*pi*(1-$))*-#ppt_x-sin(-2*pi*(1-$))*(1-#ppt_y))*(1-$)">
                                          <p:val>
                                            <p:fltVal val="0"/>
                                          </p:val>
                                        </p:tav>
                                        <p:tav tm="100000">
                                          <p:val>
                                            <p:fltVal val="1"/>
                                          </p:val>
                                        </p:tav>
                                      </p:tavLst>
                                    </p:anim>
                                    <p:anim calcmode="lin" valueType="num">
                                      <p:cBhvr>
                                        <p:cTn id="45" dur="1000" fill="hold"/>
                                        <p:tgtEl>
                                          <p:spTgt spid="23970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8" fill="hold" nodeType="clickEffect">
                                  <p:stCondLst>
                                    <p:cond delay="0"/>
                                  </p:stCondLst>
                                  <p:childTnLst>
                                    <p:set>
                                      <p:cBhvr>
                                        <p:cTn id="49" dur="1" fill="hold">
                                          <p:stCondLst>
                                            <p:cond delay="0"/>
                                          </p:stCondLst>
                                        </p:cTn>
                                        <p:tgtEl>
                                          <p:spTgt spid="239682"/>
                                        </p:tgtEl>
                                        <p:attrNameLst>
                                          <p:attrName>style.visibility</p:attrName>
                                        </p:attrNameLst>
                                      </p:cBhvr>
                                      <p:to>
                                        <p:strVal val="visible"/>
                                      </p:to>
                                    </p:set>
                                    <p:animEffect transition="in" filter="slide(fromLeft)">
                                      <p:cBhvr>
                                        <p:cTn id="50" dur="500"/>
                                        <p:tgtEl>
                                          <p:spTgt spid="239682"/>
                                        </p:tgtEl>
                                      </p:cBhvr>
                                    </p:animEffect>
                                  </p:childTnLst>
                                </p:cTn>
                              </p:par>
                            </p:childTnLst>
                          </p:cTn>
                        </p:par>
                        <p:par>
                          <p:cTn id="51" fill="hold" nodeType="afterGroup">
                            <p:stCondLst>
                              <p:cond delay="500"/>
                            </p:stCondLst>
                            <p:childTnLst>
                              <p:par>
                                <p:cTn id="52" presetID="3" presetClass="entr" presetSubtype="10" fill="hold" nodeType="afterEffect">
                                  <p:stCondLst>
                                    <p:cond delay="0"/>
                                  </p:stCondLst>
                                  <p:childTnLst>
                                    <p:set>
                                      <p:cBhvr>
                                        <p:cTn id="53" dur="1" fill="hold">
                                          <p:stCondLst>
                                            <p:cond delay="0"/>
                                          </p:stCondLst>
                                        </p:cTn>
                                        <p:tgtEl>
                                          <p:spTgt spid="239671"/>
                                        </p:tgtEl>
                                        <p:attrNameLst>
                                          <p:attrName>style.visibility</p:attrName>
                                        </p:attrNameLst>
                                      </p:cBhvr>
                                      <p:to>
                                        <p:strVal val="visible"/>
                                      </p:to>
                                    </p:set>
                                    <p:animEffect transition="in" filter="blinds(horizontal)">
                                      <p:cBhvr>
                                        <p:cTn id="54" dur="500"/>
                                        <p:tgtEl>
                                          <p:spTgt spid="239671"/>
                                        </p:tgtEl>
                                      </p:cBhvr>
                                    </p:animEffect>
                                  </p:childTnLst>
                                </p:cTn>
                              </p:par>
                            </p:childTnLst>
                          </p:cTn>
                        </p:par>
                        <p:par>
                          <p:cTn id="55" fill="hold" nodeType="afterGroup">
                            <p:stCondLst>
                              <p:cond delay="1000"/>
                            </p:stCondLst>
                            <p:childTnLst>
                              <p:par>
                                <p:cTn id="56" presetID="22" presetClass="entr" presetSubtype="1" fill="hold" grpId="0" nodeType="afterEffect">
                                  <p:stCondLst>
                                    <p:cond delay="0"/>
                                  </p:stCondLst>
                                  <p:childTnLst>
                                    <p:set>
                                      <p:cBhvr>
                                        <p:cTn id="57" dur="1" fill="hold">
                                          <p:stCondLst>
                                            <p:cond delay="0"/>
                                          </p:stCondLst>
                                        </p:cTn>
                                        <p:tgtEl>
                                          <p:spTgt spid="239685"/>
                                        </p:tgtEl>
                                        <p:attrNameLst>
                                          <p:attrName>style.visibility</p:attrName>
                                        </p:attrNameLst>
                                      </p:cBhvr>
                                      <p:to>
                                        <p:strVal val="visible"/>
                                      </p:to>
                                    </p:set>
                                    <p:animEffect transition="in" filter="wipe(up)">
                                      <p:cBhvr>
                                        <p:cTn id="58" dur="500"/>
                                        <p:tgtEl>
                                          <p:spTgt spid="239685"/>
                                        </p:tgtEl>
                                      </p:cBhvr>
                                    </p:animEffect>
                                  </p:childTnLst>
                                </p:cTn>
                              </p:par>
                            </p:childTnLst>
                          </p:cTn>
                        </p:par>
                        <p:par>
                          <p:cTn id="59" fill="hold" nodeType="afterGroup">
                            <p:stCondLst>
                              <p:cond delay="1500"/>
                            </p:stCondLst>
                            <p:childTnLst>
                              <p:par>
                                <p:cTn id="60" presetID="20" presetClass="entr" presetSubtype="0" fill="hold" grpId="0" nodeType="afterEffect">
                                  <p:stCondLst>
                                    <p:cond delay="0"/>
                                  </p:stCondLst>
                                  <p:childTnLst>
                                    <p:set>
                                      <p:cBhvr>
                                        <p:cTn id="61" dur="1" fill="hold">
                                          <p:stCondLst>
                                            <p:cond delay="0"/>
                                          </p:stCondLst>
                                        </p:cTn>
                                        <p:tgtEl>
                                          <p:spTgt spid="239708"/>
                                        </p:tgtEl>
                                        <p:attrNameLst>
                                          <p:attrName>style.visibility</p:attrName>
                                        </p:attrNameLst>
                                      </p:cBhvr>
                                      <p:to>
                                        <p:strVal val="visible"/>
                                      </p:to>
                                    </p:set>
                                    <p:animEffect transition="in" filter="wedge">
                                      <p:cBhvr>
                                        <p:cTn id="62" dur="2000"/>
                                        <p:tgtEl>
                                          <p:spTgt spid="23970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nodeType="clickEffect">
                                  <p:stCondLst>
                                    <p:cond delay="0"/>
                                  </p:stCondLst>
                                  <p:childTnLst>
                                    <p:set>
                                      <p:cBhvr>
                                        <p:cTn id="66" dur="1" fill="hold">
                                          <p:stCondLst>
                                            <p:cond delay="0"/>
                                          </p:stCondLst>
                                        </p:cTn>
                                        <p:tgtEl>
                                          <p:spTgt spid="239720"/>
                                        </p:tgtEl>
                                        <p:attrNameLst>
                                          <p:attrName>style.visibility</p:attrName>
                                        </p:attrNameLst>
                                      </p:cBhvr>
                                      <p:to>
                                        <p:strVal val="visible"/>
                                      </p:to>
                                    </p:set>
                                    <p:animEffect transition="in" filter="box(in)">
                                      <p:cBhvr>
                                        <p:cTn id="67" dur="500"/>
                                        <p:tgtEl>
                                          <p:spTgt spid="239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708" grpId="0" animBg="1"/>
      <p:bldP spid="239625" grpId="0"/>
      <p:bldP spid="23968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Text Box 2">
            <a:extLst>
              <a:ext uri="{FF2B5EF4-FFF2-40B4-BE49-F238E27FC236}">
                <a16:creationId xmlns:a16="http://schemas.microsoft.com/office/drawing/2014/main" xmlns="" id="{B8BF709F-E540-443E-8A4E-20479660B08E}"/>
              </a:ext>
            </a:extLst>
          </p:cNvPr>
          <p:cNvSpPr txBox="1">
            <a:spLocks noChangeArrowheads="1"/>
          </p:cNvSpPr>
          <p:nvPr/>
        </p:nvSpPr>
        <p:spPr bwMode="auto">
          <a:xfrm>
            <a:off x="0" y="7620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40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§2-6</a:t>
            </a:r>
            <a:r>
              <a:rPr kumimoji="1" lang="zh-CN" altLang="en-US" sz="40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实际电源的两种模型及其等效变换 </a:t>
            </a:r>
          </a:p>
        </p:txBody>
      </p:sp>
      <p:sp>
        <p:nvSpPr>
          <p:cNvPr id="252937" name="Text Box 9">
            <a:extLst>
              <a:ext uri="{FF2B5EF4-FFF2-40B4-BE49-F238E27FC236}">
                <a16:creationId xmlns:a16="http://schemas.microsoft.com/office/drawing/2014/main" xmlns="" id="{B3C030E8-39BA-4700-9497-41E81020366F}"/>
              </a:ext>
            </a:extLst>
          </p:cNvPr>
          <p:cNvSpPr txBox="1">
            <a:spLocks noChangeArrowheads="1"/>
          </p:cNvSpPr>
          <p:nvPr/>
        </p:nvSpPr>
        <p:spPr bwMode="auto">
          <a:xfrm>
            <a:off x="381000" y="990600"/>
            <a:ext cx="340836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spcBef>
                <a:spcPct val="50000"/>
              </a:spcBef>
              <a:buClr>
                <a:schemeClr val="tx1"/>
              </a:buClr>
              <a:buSzPct val="80000"/>
              <a:buFont typeface="Wingdings" panose="05000000000000000000" pitchFamily="2" charset="2"/>
              <a:buNone/>
            </a:pPr>
            <a:r>
              <a:rPr kumimoji="1" lang="en-US" altLang="zh-CN" sz="3200">
                <a:solidFill>
                  <a:srgbClr val="000066"/>
                </a:solidFill>
                <a:latin typeface="华文楷体" panose="02010600040101010101" pitchFamily="2" charset="-122"/>
                <a:ea typeface="华文楷体" panose="02010600040101010101" pitchFamily="2" charset="-122"/>
              </a:rPr>
              <a:t>1. </a:t>
            </a:r>
            <a:r>
              <a:rPr kumimoji="1" lang="zh-CN" altLang="zh-CN" sz="3200">
                <a:solidFill>
                  <a:srgbClr val="000066"/>
                </a:solidFill>
                <a:latin typeface="华文楷体" panose="02010600040101010101" pitchFamily="2" charset="-122"/>
                <a:ea typeface="华文楷体" panose="02010600040101010101" pitchFamily="2" charset="-122"/>
              </a:rPr>
              <a:t>实际电压源</a:t>
            </a:r>
            <a:endParaRPr kumimoji="1" lang="zh-CN" altLang="en-US" sz="3200">
              <a:solidFill>
                <a:srgbClr val="000066"/>
              </a:solidFill>
              <a:latin typeface="华文楷体" panose="02010600040101010101" pitchFamily="2" charset="-122"/>
              <a:ea typeface="华文楷体" panose="02010600040101010101" pitchFamily="2" charset="-122"/>
            </a:endParaRPr>
          </a:p>
        </p:txBody>
      </p:sp>
      <p:sp>
        <p:nvSpPr>
          <p:cNvPr id="252938" name="Text Box 10">
            <a:extLst>
              <a:ext uri="{FF2B5EF4-FFF2-40B4-BE49-F238E27FC236}">
                <a16:creationId xmlns:a16="http://schemas.microsoft.com/office/drawing/2014/main" xmlns="" id="{659E724F-8C8A-4275-8FEC-55206B6A5550}"/>
              </a:ext>
            </a:extLst>
          </p:cNvPr>
          <p:cNvSpPr txBox="1">
            <a:spLocks noChangeArrowheads="1"/>
          </p:cNvSpPr>
          <p:nvPr/>
        </p:nvSpPr>
        <p:spPr bwMode="auto">
          <a:xfrm>
            <a:off x="900113" y="4989513"/>
            <a:ext cx="7775575" cy="1117600"/>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285750" indent="-285750">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just">
              <a:lnSpc>
                <a:spcPct val="120000"/>
              </a:lnSpc>
              <a:spcBef>
                <a:spcPct val="50000"/>
              </a:spcBef>
              <a:buClr>
                <a:srgbClr val="FFFF00"/>
              </a:buClr>
              <a:buFont typeface="Times New Roman" panose="02020603050405020304" pitchFamily="18" charset="0"/>
              <a:buNone/>
            </a:pPr>
            <a:r>
              <a:rPr kumimoji="1" lang="zh-CN" altLang="en-US">
                <a:latin typeface="华文楷体" panose="02010600040101010101" pitchFamily="2" charset="-122"/>
                <a:ea typeface="华文楷体" panose="02010600040101010101" pitchFamily="2" charset="-122"/>
              </a:rPr>
              <a:t>      </a:t>
            </a:r>
            <a:r>
              <a:rPr kumimoji="1" lang="zh-CN" altLang="en-US">
                <a:solidFill>
                  <a:srgbClr val="C00000"/>
                </a:solidFill>
                <a:latin typeface="华文楷体" panose="02010600040101010101" pitchFamily="2" charset="-122"/>
                <a:ea typeface="华文楷体" panose="02010600040101010101" pitchFamily="2" charset="-122"/>
              </a:rPr>
              <a:t>实际电压源也不允许短路。因其内阻小，若短路，电流很大，可能烧毁电源。</a:t>
            </a:r>
          </a:p>
        </p:txBody>
      </p:sp>
      <p:grpSp>
        <p:nvGrpSpPr>
          <p:cNvPr id="252939" name="Group 11">
            <a:extLst>
              <a:ext uri="{FF2B5EF4-FFF2-40B4-BE49-F238E27FC236}">
                <a16:creationId xmlns:a16="http://schemas.microsoft.com/office/drawing/2014/main" xmlns="" id="{C915EEA5-9955-4956-BD06-6AC3635F8B5E}"/>
              </a:ext>
            </a:extLst>
          </p:cNvPr>
          <p:cNvGrpSpPr>
            <a:grpSpLocks/>
          </p:cNvGrpSpPr>
          <p:nvPr/>
        </p:nvGrpSpPr>
        <p:grpSpPr bwMode="auto">
          <a:xfrm>
            <a:off x="4643438" y="1820863"/>
            <a:ext cx="3384550" cy="2084387"/>
            <a:chOff x="2426" y="1090"/>
            <a:chExt cx="2132" cy="1313"/>
          </a:xfrm>
        </p:grpSpPr>
        <p:sp>
          <p:nvSpPr>
            <p:cNvPr id="46111" name="Line 12">
              <a:extLst>
                <a:ext uri="{FF2B5EF4-FFF2-40B4-BE49-F238E27FC236}">
                  <a16:creationId xmlns:a16="http://schemas.microsoft.com/office/drawing/2014/main" xmlns="" id="{3F327FBA-F8EE-41C2-9E83-3D93E70D40B2}"/>
                </a:ext>
              </a:extLst>
            </p:cNvPr>
            <p:cNvSpPr>
              <a:spLocks noChangeShapeType="1"/>
            </p:cNvSpPr>
            <p:nvPr/>
          </p:nvSpPr>
          <p:spPr bwMode="auto">
            <a:xfrm>
              <a:off x="2861" y="1608"/>
              <a:ext cx="1694" cy="13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6112" name="Text Box 13">
              <a:extLst>
                <a:ext uri="{FF2B5EF4-FFF2-40B4-BE49-F238E27FC236}">
                  <a16:creationId xmlns:a16="http://schemas.microsoft.com/office/drawing/2014/main" xmlns="" id="{050D6009-ACDB-4ED8-8F2D-84CA42B5DD19}"/>
                </a:ext>
              </a:extLst>
            </p:cNvPr>
            <p:cNvSpPr txBox="1">
              <a:spLocks noChangeArrowheads="1"/>
            </p:cNvSpPr>
            <p:nvPr/>
          </p:nvSpPr>
          <p:spPr bwMode="auto">
            <a:xfrm>
              <a:off x="3864" y="1254"/>
              <a:ext cx="32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i="1">
                  <a:solidFill>
                    <a:srgbClr val="000066"/>
                  </a:solidFill>
                  <a:latin typeface="Times New Roman" panose="02020603050405020304" pitchFamily="18" charset="0"/>
                  <a:sym typeface="Symbol" panose="05050102010706020507" pitchFamily="18" charset="2"/>
                </a:rPr>
                <a:t>u</a:t>
              </a:r>
              <a:r>
                <a:rPr kumimoji="1" lang="en-US" altLang="zh-CN" baseline="-25000">
                  <a:solidFill>
                    <a:srgbClr val="000066"/>
                  </a:solidFill>
                  <a:latin typeface="Times New Roman" panose="02020603050405020304" pitchFamily="18" charset="0"/>
                  <a:sym typeface="Symbol" panose="05050102010706020507" pitchFamily="18" charset="2"/>
                </a:rPr>
                <a:t>S</a:t>
              </a:r>
              <a:endParaRPr kumimoji="1" lang="en-US" altLang="zh-CN">
                <a:solidFill>
                  <a:srgbClr val="000066"/>
                </a:solidFill>
                <a:latin typeface="Times New Roman" panose="02020603050405020304" pitchFamily="18" charset="0"/>
                <a:sym typeface="Symbol" panose="05050102010706020507" pitchFamily="18" charset="2"/>
              </a:endParaRPr>
            </a:p>
          </p:txBody>
        </p:sp>
        <p:sp>
          <p:nvSpPr>
            <p:cNvPr id="46113" name="Line 14">
              <a:extLst>
                <a:ext uri="{FF2B5EF4-FFF2-40B4-BE49-F238E27FC236}">
                  <a16:creationId xmlns:a16="http://schemas.microsoft.com/office/drawing/2014/main" xmlns="" id="{8C5F0154-7DF2-4F77-95DA-DAFAE7A07439}"/>
                </a:ext>
              </a:extLst>
            </p:cNvPr>
            <p:cNvSpPr>
              <a:spLocks noChangeShapeType="1"/>
            </p:cNvSpPr>
            <p:nvPr/>
          </p:nvSpPr>
          <p:spPr bwMode="auto">
            <a:xfrm>
              <a:off x="2426" y="2091"/>
              <a:ext cx="2132"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114" name="Line 15">
              <a:extLst>
                <a:ext uri="{FF2B5EF4-FFF2-40B4-BE49-F238E27FC236}">
                  <a16:creationId xmlns:a16="http://schemas.microsoft.com/office/drawing/2014/main" xmlns="" id="{B3BD24D9-15D1-4548-8B28-2E609FF6F5E8}"/>
                </a:ext>
              </a:extLst>
            </p:cNvPr>
            <p:cNvSpPr>
              <a:spLocks noChangeShapeType="1"/>
            </p:cNvSpPr>
            <p:nvPr/>
          </p:nvSpPr>
          <p:spPr bwMode="auto">
            <a:xfrm flipV="1">
              <a:off x="3285" y="1262"/>
              <a:ext cx="0" cy="1141"/>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6115" name="Text Box 16">
              <a:extLst>
                <a:ext uri="{FF2B5EF4-FFF2-40B4-BE49-F238E27FC236}">
                  <a16:creationId xmlns:a16="http://schemas.microsoft.com/office/drawing/2014/main" xmlns="" id="{C86E05D6-4282-40BA-89D4-A1FB65484E52}"/>
                </a:ext>
              </a:extLst>
            </p:cNvPr>
            <p:cNvSpPr txBox="1">
              <a:spLocks noChangeArrowheads="1"/>
            </p:cNvSpPr>
            <p:nvPr/>
          </p:nvSpPr>
          <p:spPr bwMode="auto">
            <a:xfrm>
              <a:off x="2934" y="1090"/>
              <a:ext cx="24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i="1">
                  <a:solidFill>
                    <a:srgbClr val="000066"/>
                  </a:solidFill>
                  <a:latin typeface="Times New Roman" panose="02020603050405020304" pitchFamily="18" charset="0"/>
                  <a:sym typeface="Symbol" panose="05050102010706020507" pitchFamily="18" charset="2"/>
                </a:rPr>
                <a:t>u</a:t>
              </a:r>
            </a:p>
          </p:txBody>
        </p:sp>
        <p:sp>
          <p:nvSpPr>
            <p:cNvPr id="46116" name="Text Box 17">
              <a:extLst>
                <a:ext uri="{FF2B5EF4-FFF2-40B4-BE49-F238E27FC236}">
                  <a16:creationId xmlns:a16="http://schemas.microsoft.com/office/drawing/2014/main" xmlns="" id="{0024E1D5-CD13-4AB3-A1A6-44F2AE86AECC}"/>
                </a:ext>
              </a:extLst>
            </p:cNvPr>
            <p:cNvSpPr txBox="1">
              <a:spLocks noChangeArrowheads="1"/>
            </p:cNvSpPr>
            <p:nvPr/>
          </p:nvSpPr>
          <p:spPr bwMode="auto">
            <a:xfrm>
              <a:off x="4326" y="2072"/>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i="1">
                  <a:solidFill>
                    <a:srgbClr val="000066"/>
                  </a:solidFill>
                  <a:latin typeface="Times New Roman" panose="02020603050405020304" pitchFamily="18" charset="0"/>
                  <a:sym typeface="Symbol" panose="05050102010706020507" pitchFamily="18" charset="2"/>
                </a:rPr>
                <a:t>i</a:t>
              </a:r>
            </a:p>
          </p:txBody>
        </p:sp>
        <p:sp>
          <p:nvSpPr>
            <p:cNvPr id="46117" name="Text Box 18">
              <a:extLst>
                <a:ext uri="{FF2B5EF4-FFF2-40B4-BE49-F238E27FC236}">
                  <a16:creationId xmlns:a16="http://schemas.microsoft.com/office/drawing/2014/main" xmlns="" id="{43E25BA8-7C23-462E-A7E6-C83A4F13B107}"/>
                </a:ext>
              </a:extLst>
            </p:cNvPr>
            <p:cNvSpPr txBox="1">
              <a:spLocks noChangeArrowheads="1"/>
            </p:cNvSpPr>
            <p:nvPr/>
          </p:nvSpPr>
          <p:spPr bwMode="auto">
            <a:xfrm>
              <a:off x="2981" y="2110"/>
              <a:ext cx="23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sz="2000" i="1">
                  <a:solidFill>
                    <a:srgbClr val="000066"/>
                  </a:solidFill>
                  <a:latin typeface="Times New Roman" panose="02020603050405020304" pitchFamily="18" charset="0"/>
                  <a:sym typeface="Symbol" panose="05050102010706020507" pitchFamily="18" charset="2"/>
                </a:rPr>
                <a:t>O</a:t>
              </a:r>
            </a:p>
          </p:txBody>
        </p:sp>
        <p:sp>
          <p:nvSpPr>
            <p:cNvPr id="46118" name="Line 19">
              <a:extLst>
                <a:ext uri="{FF2B5EF4-FFF2-40B4-BE49-F238E27FC236}">
                  <a16:creationId xmlns:a16="http://schemas.microsoft.com/office/drawing/2014/main" xmlns="" id="{5F1C2BBD-E080-4C67-83D7-266719D3BB6C}"/>
                </a:ext>
              </a:extLst>
            </p:cNvPr>
            <p:cNvSpPr>
              <a:spLocks noChangeShapeType="1"/>
            </p:cNvSpPr>
            <p:nvPr/>
          </p:nvSpPr>
          <p:spPr bwMode="auto">
            <a:xfrm flipH="1">
              <a:off x="3311" y="1450"/>
              <a:ext cx="467" cy="15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2948" name="AutoShape 20">
            <a:extLst>
              <a:ext uri="{FF2B5EF4-FFF2-40B4-BE49-F238E27FC236}">
                <a16:creationId xmlns:a16="http://schemas.microsoft.com/office/drawing/2014/main" xmlns="" id="{FAD53F02-03BD-4173-B1B8-537B6A348A67}"/>
              </a:ext>
            </a:extLst>
          </p:cNvPr>
          <p:cNvSpPr>
            <a:spLocks noChangeArrowheads="1"/>
          </p:cNvSpPr>
          <p:nvPr/>
        </p:nvSpPr>
        <p:spPr bwMode="auto">
          <a:xfrm>
            <a:off x="2771775" y="2576513"/>
            <a:ext cx="1800225" cy="576262"/>
          </a:xfrm>
          <a:prstGeom prst="wedgeRoundRectCallout">
            <a:avLst>
              <a:gd name="adj1" fmla="val -119931"/>
              <a:gd name="adj2" fmla="val 207023"/>
              <a:gd name="adj3" fmla="val 16667"/>
            </a:avLst>
          </a:prstGeom>
          <a:solidFill>
            <a:srgbClr val="CC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r>
              <a:rPr kumimoji="1" lang="zh-CN" altLang="en-US">
                <a:solidFill>
                  <a:srgbClr val="000066"/>
                </a:solidFill>
                <a:latin typeface="华文楷体" panose="02010600040101010101" pitchFamily="2" charset="-122"/>
                <a:ea typeface="华文楷体" panose="02010600040101010101" pitchFamily="2" charset="-122"/>
                <a:sym typeface="Symbol" panose="05050102010706020507" pitchFamily="18" charset="2"/>
              </a:rPr>
              <a:t>考虑内阻</a:t>
            </a:r>
          </a:p>
        </p:txBody>
      </p:sp>
      <p:sp>
        <p:nvSpPr>
          <p:cNvPr id="252949" name="Text Box 21">
            <a:extLst>
              <a:ext uri="{FF2B5EF4-FFF2-40B4-BE49-F238E27FC236}">
                <a16:creationId xmlns:a16="http://schemas.microsoft.com/office/drawing/2014/main" xmlns="" id="{8EFC45E6-A1EA-4484-A970-F25D7FC8EAB5}"/>
              </a:ext>
            </a:extLst>
          </p:cNvPr>
          <p:cNvSpPr txBox="1">
            <a:spLocks noChangeArrowheads="1"/>
          </p:cNvSpPr>
          <p:nvPr/>
        </p:nvSpPr>
        <p:spPr bwMode="auto">
          <a:xfrm>
            <a:off x="3851275" y="1244600"/>
            <a:ext cx="2303463" cy="519113"/>
          </a:xfrm>
          <a:prstGeom prst="rect">
            <a:avLst/>
          </a:prstGeom>
          <a:noFill/>
          <a:ln>
            <a:noFill/>
          </a:ln>
          <a:effectLst/>
          <a:extLst>
            <a:ext uri="{909E8E84-426E-40DD-AFC4-6F175D3DCCD1}">
              <a14:hiddenFill xmlns:a14="http://schemas.microsoft.com/office/drawing/2010/main">
                <a:solidFill>
                  <a:srgbClr val="99336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spcBef>
                <a:spcPct val="50000"/>
              </a:spcBef>
            </a:pPr>
            <a:r>
              <a:rPr kumimoji="1" lang="zh-CN" altLang="en-US">
                <a:latin typeface="华文楷体" panose="02010600040101010101" pitchFamily="2" charset="-122"/>
                <a:ea typeface="华文楷体" panose="02010600040101010101" pitchFamily="2" charset="-122"/>
                <a:sym typeface="Symbol" panose="05050102010706020507" pitchFamily="18" charset="2"/>
              </a:rPr>
              <a:t>伏安特性：</a:t>
            </a:r>
          </a:p>
        </p:txBody>
      </p:sp>
      <p:graphicFrame>
        <p:nvGraphicFramePr>
          <p:cNvPr id="252950" name="Object 22">
            <a:extLst>
              <a:ext uri="{FF2B5EF4-FFF2-40B4-BE49-F238E27FC236}">
                <a16:creationId xmlns:a16="http://schemas.microsoft.com/office/drawing/2014/main" xmlns="" id="{CAD6C6C3-CC24-4B83-8E81-EE44FEE0C5D2}"/>
              </a:ext>
            </a:extLst>
          </p:cNvPr>
          <p:cNvGraphicFramePr>
            <a:graphicFrameLocks noChangeAspect="1"/>
          </p:cNvGraphicFramePr>
          <p:nvPr/>
        </p:nvGraphicFramePr>
        <p:xfrm>
          <a:off x="5970588" y="1244600"/>
          <a:ext cx="2012950" cy="587375"/>
        </p:xfrm>
        <a:graphic>
          <a:graphicData uri="http://schemas.openxmlformats.org/presentationml/2006/ole">
            <mc:AlternateContent xmlns:mc="http://schemas.openxmlformats.org/markup-compatibility/2006">
              <mc:Choice xmlns:v="urn:schemas-microsoft-com:vml" Requires="v">
                <p:oleObj spid="_x0000_s46211" name="公式" r:id="rId3" imgW="809791" imgH="218987" progId="Equation.3">
                  <p:embed/>
                </p:oleObj>
              </mc:Choice>
              <mc:Fallback>
                <p:oleObj name="公式" r:id="rId3" imgW="809791" imgH="218987" progId="Equation.3">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0588" y="1244600"/>
                        <a:ext cx="2012950"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2951" name="Text Box 23">
            <a:extLst>
              <a:ext uri="{FF2B5EF4-FFF2-40B4-BE49-F238E27FC236}">
                <a16:creationId xmlns:a16="http://schemas.microsoft.com/office/drawing/2014/main" xmlns="" id="{27D444B1-71FA-4AF1-83EF-9D486232FA4E}"/>
              </a:ext>
            </a:extLst>
          </p:cNvPr>
          <p:cNvSpPr txBox="1">
            <a:spLocks noChangeArrowheads="1"/>
          </p:cNvSpPr>
          <p:nvPr/>
        </p:nvSpPr>
        <p:spPr bwMode="auto">
          <a:xfrm>
            <a:off x="3419475" y="4125913"/>
            <a:ext cx="38893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zh-CN" altLang="en-US">
                <a:latin typeface="华文楷体" panose="02010600040101010101" pitchFamily="2" charset="-122"/>
                <a:ea typeface="华文楷体" panose="02010600040101010101" pitchFamily="2" charset="-122"/>
                <a:sym typeface="Symbol" panose="05050102010706020507" pitchFamily="18" charset="2"/>
              </a:rPr>
              <a:t>一个好的电压源要求：</a:t>
            </a:r>
          </a:p>
        </p:txBody>
      </p:sp>
      <p:graphicFrame>
        <p:nvGraphicFramePr>
          <p:cNvPr id="252952" name="Object 24">
            <a:extLst>
              <a:ext uri="{FF2B5EF4-FFF2-40B4-BE49-F238E27FC236}">
                <a16:creationId xmlns:a16="http://schemas.microsoft.com/office/drawing/2014/main" xmlns="" id="{20A82209-C060-452B-A6C3-316EC49EEAE4}"/>
              </a:ext>
            </a:extLst>
          </p:cNvPr>
          <p:cNvGraphicFramePr>
            <a:graphicFrameLocks noChangeAspect="1"/>
          </p:cNvGraphicFramePr>
          <p:nvPr/>
        </p:nvGraphicFramePr>
        <p:xfrm>
          <a:off x="7105650" y="4125913"/>
          <a:ext cx="1174750" cy="519112"/>
        </p:xfrm>
        <a:graphic>
          <a:graphicData uri="http://schemas.openxmlformats.org/presentationml/2006/ole">
            <mc:AlternateContent xmlns:mc="http://schemas.openxmlformats.org/markup-compatibility/2006">
              <mc:Choice xmlns:v="urn:schemas-microsoft-com:vml" Requires="v">
                <p:oleObj spid="_x0000_s46212" name="公式" r:id="rId5" imgW="523734" imgH="218987" progId="Equation.3">
                  <p:embed/>
                </p:oleObj>
              </mc:Choice>
              <mc:Fallback>
                <p:oleObj name="公式" r:id="rId5" imgW="523734" imgH="218987" progId="Equation.3">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05650" y="4125913"/>
                        <a:ext cx="11747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52953" name="Group 25">
            <a:extLst>
              <a:ext uri="{FF2B5EF4-FFF2-40B4-BE49-F238E27FC236}">
                <a16:creationId xmlns:a16="http://schemas.microsoft.com/office/drawing/2014/main" xmlns="" id="{5AEF2FC0-B030-4605-94C9-7C7EEF1B02EE}"/>
              </a:ext>
            </a:extLst>
          </p:cNvPr>
          <p:cNvGrpSpPr>
            <a:grpSpLocks/>
          </p:cNvGrpSpPr>
          <p:nvPr/>
        </p:nvGrpSpPr>
        <p:grpSpPr bwMode="auto">
          <a:xfrm>
            <a:off x="482600" y="1784350"/>
            <a:ext cx="1900238" cy="2844800"/>
            <a:chOff x="304" y="1139"/>
            <a:chExt cx="1197" cy="1792"/>
          </a:xfrm>
        </p:grpSpPr>
        <p:sp>
          <p:nvSpPr>
            <p:cNvPr id="46095" name="Oval 26">
              <a:extLst>
                <a:ext uri="{FF2B5EF4-FFF2-40B4-BE49-F238E27FC236}">
                  <a16:creationId xmlns:a16="http://schemas.microsoft.com/office/drawing/2014/main" xmlns="" id="{CF218B98-BBEB-4F23-86D5-44A7F154084F}"/>
                </a:ext>
              </a:extLst>
            </p:cNvPr>
            <p:cNvSpPr>
              <a:spLocks noChangeArrowheads="1"/>
            </p:cNvSpPr>
            <p:nvPr/>
          </p:nvSpPr>
          <p:spPr bwMode="auto">
            <a:xfrm>
              <a:off x="567" y="1819"/>
              <a:ext cx="363" cy="363"/>
            </a:xfrm>
            <a:prstGeom prst="ellipse">
              <a:avLst/>
            </a:prstGeom>
            <a:solidFill>
              <a:srgbClr val="FFFFFF"/>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000066"/>
                </a:solidFill>
                <a:ea typeface="仿宋_GB2312" pitchFamily="49" charset="-122"/>
              </a:endParaRPr>
            </a:p>
          </p:txBody>
        </p:sp>
        <p:sp>
          <p:nvSpPr>
            <p:cNvPr id="46096" name="Text Box 27">
              <a:extLst>
                <a:ext uri="{FF2B5EF4-FFF2-40B4-BE49-F238E27FC236}">
                  <a16:creationId xmlns:a16="http://schemas.microsoft.com/office/drawing/2014/main" xmlns="" id="{F2C0BE35-EF7E-4EE8-8E45-19154C9AC8BB}"/>
                </a:ext>
              </a:extLst>
            </p:cNvPr>
            <p:cNvSpPr txBox="1">
              <a:spLocks noChangeArrowheads="1"/>
            </p:cNvSpPr>
            <p:nvPr/>
          </p:nvSpPr>
          <p:spPr bwMode="auto">
            <a:xfrm>
              <a:off x="930" y="1139"/>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i="1">
                  <a:solidFill>
                    <a:srgbClr val="000066"/>
                  </a:solidFill>
                  <a:latin typeface="Times New Roman" panose="02020603050405020304" pitchFamily="18" charset="0"/>
                  <a:sym typeface="Symbol" panose="05050102010706020507" pitchFamily="18" charset="2"/>
                </a:rPr>
                <a:t>i</a:t>
              </a:r>
            </a:p>
          </p:txBody>
        </p:sp>
        <p:sp>
          <p:nvSpPr>
            <p:cNvPr id="46097" name="Text Box 28">
              <a:extLst>
                <a:ext uri="{FF2B5EF4-FFF2-40B4-BE49-F238E27FC236}">
                  <a16:creationId xmlns:a16="http://schemas.microsoft.com/office/drawing/2014/main" xmlns="" id="{D1E3A5B5-8E12-4382-8EC9-C1F71DF996C9}"/>
                </a:ext>
              </a:extLst>
            </p:cNvPr>
            <p:cNvSpPr txBox="1">
              <a:spLocks noChangeArrowheads="1"/>
            </p:cNvSpPr>
            <p:nvPr/>
          </p:nvSpPr>
          <p:spPr bwMode="auto">
            <a:xfrm rot="10800000">
              <a:off x="534" y="1459"/>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i="1">
                  <a:solidFill>
                    <a:srgbClr val="000066"/>
                  </a:solidFill>
                  <a:latin typeface="Times New Roman" panose="02020603050405020304" pitchFamily="18" charset="0"/>
                  <a:sym typeface="Symbol" panose="05050102010706020507" pitchFamily="18" charset="2"/>
                </a:rPr>
                <a:t>+</a:t>
              </a:r>
            </a:p>
          </p:txBody>
        </p:sp>
        <p:sp>
          <p:nvSpPr>
            <p:cNvPr id="46098" name="Text Box 29">
              <a:extLst>
                <a:ext uri="{FF2B5EF4-FFF2-40B4-BE49-F238E27FC236}">
                  <a16:creationId xmlns:a16="http://schemas.microsoft.com/office/drawing/2014/main" xmlns="" id="{8034BCAC-67E5-4C4A-A936-93FDE5834F94}"/>
                </a:ext>
              </a:extLst>
            </p:cNvPr>
            <p:cNvSpPr txBox="1">
              <a:spLocks noChangeArrowheads="1"/>
            </p:cNvSpPr>
            <p:nvPr/>
          </p:nvSpPr>
          <p:spPr bwMode="auto">
            <a:xfrm>
              <a:off x="521" y="2046"/>
              <a:ext cx="1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i="1">
                  <a:solidFill>
                    <a:srgbClr val="000066"/>
                  </a:solidFill>
                  <a:latin typeface="Times New Roman" panose="02020603050405020304" pitchFamily="18" charset="0"/>
                  <a:sym typeface="Symbol" panose="05050102010706020507" pitchFamily="18" charset="2"/>
                </a:rPr>
                <a:t>_</a:t>
              </a:r>
            </a:p>
          </p:txBody>
        </p:sp>
        <p:sp>
          <p:nvSpPr>
            <p:cNvPr id="46099" name="Oval 30">
              <a:extLst>
                <a:ext uri="{FF2B5EF4-FFF2-40B4-BE49-F238E27FC236}">
                  <a16:creationId xmlns:a16="http://schemas.microsoft.com/office/drawing/2014/main" xmlns="" id="{CF3AB993-6E5A-4FA4-8393-7A6202222CA8}"/>
                </a:ext>
              </a:extLst>
            </p:cNvPr>
            <p:cNvSpPr>
              <a:spLocks noChangeArrowheads="1"/>
            </p:cNvSpPr>
            <p:nvPr/>
          </p:nvSpPr>
          <p:spPr bwMode="auto">
            <a:xfrm rot="10800000">
              <a:off x="1383" y="2863"/>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46100" name="Line 31">
              <a:extLst>
                <a:ext uri="{FF2B5EF4-FFF2-40B4-BE49-F238E27FC236}">
                  <a16:creationId xmlns:a16="http://schemas.microsoft.com/office/drawing/2014/main" xmlns="" id="{3BF76732-FF3D-4E09-A732-7A767D61EF44}"/>
                </a:ext>
              </a:extLst>
            </p:cNvPr>
            <p:cNvSpPr>
              <a:spLocks noChangeShapeType="1"/>
            </p:cNvSpPr>
            <p:nvPr/>
          </p:nvSpPr>
          <p:spPr bwMode="auto">
            <a:xfrm rot="5400000">
              <a:off x="1068" y="2588"/>
              <a:ext cx="0" cy="64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6101" name="Oval 32">
              <a:extLst>
                <a:ext uri="{FF2B5EF4-FFF2-40B4-BE49-F238E27FC236}">
                  <a16:creationId xmlns:a16="http://schemas.microsoft.com/office/drawing/2014/main" xmlns="" id="{645D41A6-EF7E-4F79-B2E3-54D39B909BBF}"/>
                </a:ext>
              </a:extLst>
            </p:cNvPr>
            <p:cNvSpPr>
              <a:spLocks noChangeArrowheads="1"/>
            </p:cNvSpPr>
            <p:nvPr/>
          </p:nvSpPr>
          <p:spPr bwMode="auto">
            <a:xfrm rot="10800000">
              <a:off x="1380" y="1469"/>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46102" name="Line 33">
              <a:extLst>
                <a:ext uri="{FF2B5EF4-FFF2-40B4-BE49-F238E27FC236}">
                  <a16:creationId xmlns:a16="http://schemas.microsoft.com/office/drawing/2014/main" xmlns="" id="{2ABA6105-7DA3-4CC3-85E6-78B1455C279C}"/>
                </a:ext>
              </a:extLst>
            </p:cNvPr>
            <p:cNvSpPr>
              <a:spLocks noChangeShapeType="1"/>
            </p:cNvSpPr>
            <p:nvPr/>
          </p:nvSpPr>
          <p:spPr bwMode="auto">
            <a:xfrm rot="5400000">
              <a:off x="1060" y="1183"/>
              <a:ext cx="0" cy="64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6103" name="Text Box 34">
              <a:extLst>
                <a:ext uri="{FF2B5EF4-FFF2-40B4-BE49-F238E27FC236}">
                  <a16:creationId xmlns:a16="http://schemas.microsoft.com/office/drawing/2014/main" xmlns="" id="{51C49867-8C2A-43F1-A7EE-E6AA2F80D80D}"/>
                </a:ext>
              </a:extLst>
            </p:cNvPr>
            <p:cNvSpPr txBox="1">
              <a:spLocks noChangeArrowheads="1"/>
            </p:cNvSpPr>
            <p:nvPr/>
          </p:nvSpPr>
          <p:spPr bwMode="auto">
            <a:xfrm>
              <a:off x="1241" y="2001"/>
              <a:ext cx="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i="1">
                  <a:solidFill>
                    <a:srgbClr val="000066"/>
                  </a:solidFill>
                  <a:latin typeface="Times New Roman" panose="02020603050405020304" pitchFamily="18" charset="0"/>
                  <a:sym typeface="Symbol" panose="05050102010706020507" pitchFamily="18" charset="2"/>
                </a:rPr>
                <a:t>u</a:t>
              </a:r>
            </a:p>
          </p:txBody>
        </p:sp>
        <p:sp>
          <p:nvSpPr>
            <p:cNvPr id="46104" name="Text Box 35">
              <a:extLst>
                <a:ext uri="{FF2B5EF4-FFF2-40B4-BE49-F238E27FC236}">
                  <a16:creationId xmlns:a16="http://schemas.microsoft.com/office/drawing/2014/main" xmlns="" id="{D84B118A-53D3-4372-85E8-8CB5C6A2FBD4}"/>
                </a:ext>
              </a:extLst>
            </p:cNvPr>
            <p:cNvSpPr txBox="1">
              <a:spLocks noChangeArrowheads="1"/>
            </p:cNvSpPr>
            <p:nvPr/>
          </p:nvSpPr>
          <p:spPr bwMode="auto">
            <a:xfrm rot="10800000">
              <a:off x="1257" y="1505"/>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i="1">
                  <a:solidFill>
                    <a:srgbClr val="000066"/>
                  </a:solidFill>
                  <a:latin typeface="Times New Roman" panose="02020603050405020304" pitchFamily="18" charset="0"/>
                  <a:sym typeface="Symbol" panose="05050102010706020507" pitchFamily="18" charset="2"/>
                </a:rPr>
                <a:t>+</a:t>
              </a:r>
            </a:p>
          </p:txBody>
        </p:sp>
        <p:sp>
          <p:nvSpPr>
            <p:cNvPr id="46105" name="Text Box 36">
              <a:extLst>
                <a:ext uri="{FF2B5EF4-FFF2-40B4-BE49-F238E27FC236}">
                  <a16:creationId xmlns:a16="http://schemas.microsoft.com/office/drawing/2014/main" xmlns="" id="{C9A47974-1FBF-4D37-9BC6-BE3E0658AC92}"/>
                </a:ext>
              </a:extLst>
            </p:cNvPr>
            <p:cNvSpPr txBox="1">
              <a:spLocks noChangeArrowheads="1"/>
            </p:cNvSpPr>
            <p:nvPr/>
          </p:nvSpPr>
          <p:spPr bwMode="auto">
            <a:xfrm>
              <a:off x="1247" y="2500"/>
              <a:ext cx="1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i="1">
                  <a:solidFill>
                    <a:srgbClr val="000066"/>
                  </a:solidFill>
                  <a:latin typeface="Times New Roman" panose="02020603050405020304" pitchFamily="18" charset="0"/>
                  <a:sym typeface="Symbol" panose="05050102010706020507" pitchFamily="18" charset="2"/>
                </a:rPr>
                <a:t>_</a:t>
              </a:r>
            </a:p>
          </p:txBody>
        </p:sp>
        <p:sp>
          <p:nvSpPr>
            <p:cNvPr id="46106" name="Line 37">
              <a:extLst>
                <a:ext uri="{FF2B5EF4-FFF2-40B4-BE49-F238E27FC236}">
                  <a16:creationId xmlns:a16="http://schemas.microsoft.com/office/drawing/2014/main" xmlns="" id="{8AC45695-BFE8-4C67-84BB-401EDC225A90}"/>
                </a:ext>
              </a:extLst>
            </p:cNvPr>
            <p:cNvSpPr>
              <a:spLocks noChangeShapeType="1"/>
            </p:cNvSpPr>
            <p:nvPr/>
          </p:nvSpPr>
          <p:spPr bwMode="auto">
            <a:xfrm rot="10800000">
              <a:off x="740" y="1503"/>
              <a:ext cx="8" cy="1405"/>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46107" name="Object 38">
              <a:extLst>
                <a:ext uri="{FF2B5EF4-FFF2-40B4-BE49-F238E27FC236}">
                  <a16:creationId xmlns:a16="http://schemas.microsoft.com/office/drawing/2014/main" xmlns="" id="{E22A5732-F20A-4B18-896F-F20F13BAE31B}"/>
                </a:ext>
              </a:extLst>
            </p:cNvPr>
            <p:cNvGraphicFramePr>
              <a:graphicFrameLocks noChangeAspect="1"/>
            </p:cNvGraphicFramePr>
            <p:nvPr/>
          </p:nvGraphicFramePr>
          <p:xfrm>
            <a:off x="304" y="1819"/>
            <a:ext cx="267" cy="362"/>
          </p:xfrm>
          <a:graphic>
            <a:graphicData uri="http://schemas.openxmlformats.org/presentationml/2006/ole">
              <mc:AlternateContent xmlns:mc="http://schemas.openxmlformats.org/markup-compatibility/2006">
                <mc:Choice xmlns:v="urn:schemas-microsoft-com:vml" Requires="v">
                  <p:oleObj spid="_x0000_s46213" name="公式" r:id="rId7" imgW="162052" imgH="218987" progId="Equation.3">
                    <p:embed/>
                  </p:oleObj>
                </mc:Choice>
                <mc:Fallback>
                  <p:oleObj name="公式" r:id="rId7" imgW="162052" imgH="218987" progId="Equation.3">
                    <p:embed/>
                    <p:pic>
                      <p:nvPicPr>
                        <p:cNvPr id="0" name="Object 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 y="1819"/>
                          <a:ext cx="267" cy="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08" name="Object 39">
              <a:extLst>
                <a:ext uri="{FF2B5EF4-FFF2-40B4-BE49-F238E27FC236}">
                  <a16:creationId xmlns:a16="http://schemas.microsoft.com/office/drawing/2014/main" xmlns="" id="{9A7C0805-86A0-4224-8748-48E416F982EC}"/>
                </a:ext>
              </a:extLst>
            </p:cNvPr>
            <p:cNvGraphicFramePr>
              <a:graphicFrameLocks noChangeAspect="1"/>
            </p:cNvGraphicFramePr>
            <p:nvPr/>
          </p:nvGraphicFramePr>
          <p:xfrm>
            <a:off x="393" y="2454"/>
            <a:ext cx="277" cy="327"/>
          </p:xfrm>
          <a:graphic>
            <a:graphicData uri="http://schemas.openxmlformats.org/presentationml/2006/ole">
              <mc:AlternateContent xmlns:mc="http://schemas.openxmlformats.org/markup-compatibility/2006">
                <mc:Choice xmlns:v="urn:schemas-microsoft-com:vml" Requires="v">
                  <p:oleObj spid="_x0000_s46214" name="公式" r:id="rId9" imgW="180841" imgH="218987" progId="Equation.3">
                    <p:embed/>
                  </p:oleObj>
                </mc:Choice>
                <mc:Fallback>
                  <p:oleObj name="公式" r:id="rId9" imgW="180841" imgH="218987" progId="Equation.3">
                    <p:embed/>
                    <p:pic>
                      <p:nvPicPr>
                        <p:cNvPr id="0" name="Object 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3" y="2454"/>
                          <a:ext cx="27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09" name="Rectangle 40">
              <a:extLst>
                <a:ext uri="{FF2B5EF4-FFF2-40B4-BE49-F238E27FC236}">
                  <a16:creationId xmlns:a16="http://schemas.microsoft.com/office/drawing/2014/main" xmlns="" id="{537A3671-7AE7-497D-9120-D63F094B9146}"/>
                </a:ext>
              </a:extLst>
            </p:cNvPr>
            <p:cNvSpPr>
              <a:spLocks noChangeArrowheads="1"/>
            </p:cNvSpPr>
            <p:nvPr/>
          </p:nvSpPr>
          <p:spPr bwMode="auto">
            <a:xfrm>
              <a:off x="703" y="2409"/>
              <a:ext cx="127" cy="318"/>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46110" name="Line 41">
              <a:extLst>
                <a:ext uri="{FF2B5EF4-FFF2-40B4-BE49-F238E27FC236}">
                  <a16:creationId xmlns:a16="http://schemas.microsoft.com/office/drawing/2014/main" xmlns="" id="{9AE03E13-C6B6-4163-BDA8-089B8E19A832}"/>
                </a:ext>
              </a:extLst>
            </p:cNvPr>
            <p:cNvSpPr>
              <a:spLocks noChangeShapeType="1"/>
            </p:cNvSpPr>
            <p:nvPr/>
          </p:nvSpPr>
          <p:spPr bwMode="auto">
            <a:xfrm>
              <a:off x="884" y="1498"/>
              <a:ext cx="363" cy="0"/>
            </a:xfrm>
            <a:prstGeom prst="line">
              <a:avLst/>
            </a:prstGeom>
            <a:noFill/>
            <a:ln w="38100"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grpSp>
        <p:nvGrpSpPr>
          <p:cNvPr id="252970" name="Group 42">
            <a:extLst>
              <a:ext uri="{FF2B5EF4-FFF2-40B4-BE49-F238E27FC236}">
                <a16:creationId xmlns:a16="http://schemas.microsoft.com/office/drawing/2014/main" xmlns="" id="{63D52076-8F18-4136-94E2-534745346583}"/>
              </a:ext>
            </a:extLst>
          </p:cNvPr>
          <p:cNvGrpSpPr>
            <a:grpSpLocks/>
          </p:cNvGrpSpPr>
          <p:nvPr/>
        </p:nvGrpSpPr>
        <p:grpSpPr bwMode="auto">
          <a:xfrm>
            <a:off x="22225" y="4826000"/>
            <a:ext cx="1644650" cy="850900"/>
            <a:chOff x="385" y="3022"/>
            <a:chExt cx="1036" cy="536"/>
          </a:xfrm>
        </p:grpSpPr>
        <p:pic>
          <p:nvPicPr>
            <p:cNvPr id="46093" name="Picture 43" descr="123">
              <a:extLst>
                <a:ext uri="{FF2B5EF4-FFF2-40B4-BE49-F238E27FC236}">
                  <a16:creationId xmlns:a16="http://schemas.microsoft.com/office/drawing/2014/main" xmlns="" id="{1686CD23-F7A8-4AB1-8E60-21EC307CC0C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4" name="Text Box 44">
              <a:extLst>
                <a:ext uri="{FF2B5EF4-FFF2-40B4-BE49-F238E27FC236}">
                  <a16:creationId xmlns:a16="http://schemas.microsoft.com/office/drawing/2014/main" xmlns="" id="{B967C7EB-3AC4-4BA4-8642-AB9BCAA58584}"/>
                </a:ext>
              </a:extLst>
            </p:cNvPr>
            <p:cNvSpPr txBox="1">
              <a:spLocks noChangeArrowheads="1"/>
            </p:cNvSpPr>
            <p:nvPr/>
          </p:nvSpPr>
          <p:spPr bwMode="auto">
            <a:xfrm>
              <a:off x="793" y="3125"/>
              <a:ext cx="6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zh-CN" altLang="en-US" sz="3200">
                  <a:solidFill>
                    <a:srgbClr val="FF0000"/>
                  </a:solidFill>
                  <a:ea typeface="华文行楷" panose="02010800040101010101" pitchFamily="2" charset="-122"/>
                </a:rPr>
                <a:t>注意</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52930"/>
                                        </p:tgtEl>
                                        <p:attrNameLst>
                                          <p:attrName>style.visibility</p:attrName>
                                        </p:attrNameLst>
                                      </p:cBhvr>
                                      <p:to>
                                        <p:strVal val="visible"/>
                                      </p:to>
                                    </p:set>
                                    <p:anim calcmode="lin" valueType="num">
                                      <p:cBhvr additive="base">
                                        <p:cTn id="7" dur="500" fill="hold"/>
                                        <p:tgtEl>
                                          <p:spTgt spid="252930"/>
                                        </p:tgtEl>
                                        <p:attrNameLst>
                                          <p:attrName>ppt_x</p:attrName>
                                        </p:attrNameLst>
                                      </p:cBhvr>
                                      <p:tavLst>
                                        <p:tav tm="0">
                                          <p:val>
                                            <p:strVal val="0-#ppt_w/2"/>
                                          </p:val>
                                        </p:tav>
                                        <p:tav tm="100000">
                                          <p:val>
                                            <p:strVal val="#ppt_x"/>
                                          </p:val>
                                        </p:tav>
                                      </p:tavLst>
                                    </p:anim>
                                    <p:anim calcmode="lin" valueType="num">
                                      <p:cBhvr additive="base">
                                        <p:cTn id="8" dur="500" fill="hold"/>
                                        <p:tgtEl>
                                          <p:spTgt spid="25293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52937"/>
                                        </p:tgtEl>
                                        <p:attrNameLst>
                                          <p:attrName>style.visibility</p:attrName>
                                        </p:attrNameLst>
                                      </p:cBhvr>
                                      <p:to>
                                        <p:strVal val="visible"/>
                                      </p:to>
                                    </p:set>
                                    <p:animEffect transition="in" filter="blinds(horizontal)">
                                      <p:cBhvr>
                                        <p:cTn id="13" dur="500"/>
                                        <p:tgtEl>
                                          <p:spTgt spid="25293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52953"/>
                                        </p:tgtEl>
                                        <p:attrNameLst>
                                          <p:attrName>style.visibility</p:attrName>
                                        </p:attrNameLst>
                                      </p:cBhvr>
                                      <p:to>
                                        <p:strVal val="visible"/>
                                      </p:to>
                                    </p:set>
                                    <p:animEffect transition="in" filter="blinds(horizontal)">
                                      <p:cBhvr>
                                        <p:cTn id="18" dur="500"/>
                                        <p:tgtEl>
                                          <p:spTgt spid="252953"/>
                                        </p:tgtEl>
                                      </p:cBhvr>
                                    </p:animEffect>
                                  </p:childTnLst>
                                </p:cTn>
                              </p:par>
                            </p:childTnLst>
                          </p:cTn>
                        </p:par>
                        <p:par>
                          <p:cTn id="19" fill="hold" nodeType="afterGroup">
                            <p:stCondLst>
                              <p:cond delay="500"/>
                            </p:stCondLst>
                            <p:childTnLst>
                              <p:par>
                                <p:cTn id="20" presetID="20" presetClass="entr" presetSubtype="0" fill="hold" grpId="0" nodeType="afterEffect">
                                  <p:stCondLst>
                                    <p:cond delay="0"/>
                                  </p:stCondLst>
                                  <p:childTnLst>
                                    <p:set>
                                      <p:cBhvr>
                                        <p:cTn id="21" dur="1" fill="hold">
                                          <p:stCondLst>
                                            <p:cond delay="0"/>
                                          </p:stCondLst>
                                        </p:cTn>
                                        <p:tgtEl>
                                          <p:spTgt spid="252948"/>
                                        </p:tgtEl>
                                        <p:attrNameLst>
                                          <p:attrName>style.visibility</p:attrName>
                                        </p:attrNameLst>
                                      </p:cBhvr>
                                      <p:to>
                                        <p:strVal val="visible"/>
                                      </p:to>
                                    </p:set>
                                    <p:animEffect transition="in" filter="wedge">
                                      <p:cBhvr>
                                        <p:cTn id="22" dur="2000"/>
                                        <p:tgtEl>
                                          <p:spTgt spid="2529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1" presetClass="entr" presetSubtype="0" fill="hold" grpId="0" nodeType="clickEffect">
                                  <p:stCondLst>
                                    <p:cond delay="0"/>
                                  </p:stCondLst>
                                  <p:childTnLst>
                                    <p:set>
                                      <p:cBhvr>
                                        <p:cTn id="26" dur="1" fill="hold">
                                          <p:stCondLst>
                                            <p:cond delay="0"/>
                                          </p:stCondLst>
                                        </p:cTn>
                                        <p:tgtEl>
                                          <p:spTgt spid="252949"/>
                                        </p:tgtEl>
                                        <p:attrNameLst>
                                          <p:attrName>style.visibility</p:attrName>
                                        </p:attrNameLst>
                                      </p:cBhvr>
                                      <p:to>
                                        <p:strVal val="visible"/>
                                      </p:to>
                                    </p:set>
                                    <p:animEffect transition="in" filter="fade">
                                      <p:cBhvr>
                                        <p:cTn id="27" dur="385" decel="100000"/>
                                        <p:tgtEl>
                                          <p:spTgt spid="252949"/>
                                        </p:tgtEl>
                                      </p:cBhvr>
                                    </p:animEffect>
                                    <p:animScale>
                                      <p:cBhvr>
                                        <p:cTn id="28" dur="385" decel="100000"/>
                                        <p:tgtEl>
                                          <p:spTgt spid="252949"/>
                                        </p:tgtEl>
                                      </p:cBhvr>
                                      <p:from x="10000" y="10000"/>
                                      <p:to x="200000" y="450000"/>
                                    </p:animScale>
                                    <p:animScale>
                                      <p:cBhvr>
                                        <p:cTn id="29" dur="615" accel="100000" fill="hold">
                                          <p:stCondLst>
                                            <p:cond delay="385"/>
                                          </p:stCondLst>
                                        </p:cTn>
                                        <p:tgtEl>
                                          <p:spTgt spid="252949"/>
                                        </p:tgtEl>
                                      </p:cBhvr>
                                      <p:from x="200000" y="450000"/>
                                      <p:to x="100000" y="100000"/>
                                    </p:animScale>
                                    <p:set>
                                      <p:cBhvr>
                                        <p:cTn id="30" dur="385" fill="hold"/>
                                        <p:tgtEl>
                                          <p:spTgt spid="252949"/>
                                        </p:tgtEl>
                                        <p:attrNameLst>
                                          <p:attrName>ppt_x</p:attrName>
                                        </p:attrNameLst>
                                      </p:cBhvr>
                                      <p:to>
                                        <p:strVal val="(0.5)"/>
                                      </p:to>
                                    </p:set>
                                    <p:anim from="(0.5)" to="(#ppt_x)" calcmode="lin" valueType="num">
                                      <p:cBhvr>
                                        <p:cTn id="31" dur="615" accel="100000" fill="hold">
                                          <p:stCondLst>
                                            <p:cond delay="385"/>
                                          </p:stCondLst>
                                        </p:cTn>
                                        <p:tgtEl>
                                          <p:spTgt spid="252949"/>
                                        </p:tgtEl>
                                        <p:attrNameLst>
                                          <p:attrName>ppt_x</p:attrName>
                                        </p:attrNameLst>
                                      </p:cBhvr>
                                    </p:anim>
                                    <p:set>
                                      <p:cBhvr>
                                        <p:cTn id="32" dur="385" fill="hold"/>
                                        <p:tgtEl>
                                          <p:spTgt spid="252949"/>
                                        </p:tgtEl>
                                        <p:attrNameLst>
                                          <p:attrName>ppt_y</p:attrName>
                                        </p:attrNameLst>
                                      </p:cBhvr>
                                      <p:to>
                                        <p:strVal val="(#ppt_y+0.4)"/>
                                      </p:to>
                                    </p:set>
                                    <p:anim from="(#ppt_y+0.4)" to="(#ppt_y)" calcmode="lin" valueType="num">
                                      <p:cBhvr>
                                        <p:cTn id="33" dur="615" accel="100000" fill="hold">
                                          <p:stCondLst>
                                            <p:cond delay="385"/>
                                          </p:stCondLst>
                                        </p:cTn>
                                        <p:tgtEl>
                                          <p:spTgt spid="252949"/>
                                        </p:tgtEl>
                                        <p:attrNameLst>
                                          <p:attrName>ppt_y</p:attrName>
                                        </p:attrNameLst>
                                      </p:cBhvr>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6" fill="hold" nodeType="clickEffect">
                                  <p:stCondLst>
                                    <p:cond delay="0"/>
                                  </p:stCondLst>
                                  <p:childTnLst>
                                    <p:set>
                                      <p:cBhvr>
                                        <p:cTn id="37" dur="1" fill="hold">
                                          <p:stCondLst>
                                            <p:cond delay="0"/>
                                          </p:stCondLst>
                                        </p:cTn>
                                        <p:tgtEl>
                                          <p:spTgt spid="252950"/>
                                        </p:tgtEl>
                                        <p:attrNameLst>
                                          <p:attrName>style.visibility</p:attrName>
                                        </p:attrNameLst>
                                      </p:cBhvr>
                                      <p:to>
                                        <p:strVal val="visible"/>
                                      </p:to>
                                    </p:set>
                                    <p:animEffect transition="in" filter="strips(downRight)">
                                      <p:cBhvr>
                                        <p:cTn id="38" dur="1000"/>
                                        <p:tgtEl>
                                          <p:spTgt spid="25295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0" presetClass="entr" presetSubtype="0" fill="hold" nodeType="clickEffect">
                                  <p:stCondLst>
                                    <p:cond delay="0"/>
                                  </p:stCondLst>
                                  <p:childTnLst>
                                    <p:set>
                                      <p:cBhvr>
                                        <p:cTn id="42" dur="1" fill="hold">
                                          <p:stCondLst>
                                            <p:cond delay="0"/>
                                          </p:stCondLst>
                                        </p:cTn>
                                        <p:tgtEl>
                                          <p:spTgt spid="252939"/>
                                        </p:tgtEl>
                                        <p:attrNameLst>
                                          <p:attrName>style.visibility</p:attrName>
                                        </p:attrNameLst>
                                      </p:cBhvr>
                                      <p:to>
                                        <p:strVal val="visible"/>
                                      </p:to>
                                    </p:set>
                                    <p:animEffect transition="in" filter="wedge">
                                      <p:cBhvr>
                                        <p:cTn id="43" dur="2000"/>
                                        <p:tgtEl>
                                          <p:spTgt spid="25293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52951"/>
                                        </p:tgtEl>
                                        <p:attrNameLst>
                                          <p:attrName>style.visibility</p:attrName>
                                        </p:attrNameLst>
                                      </p:cBhvr>
                                      <p:to>
                                        <p:strVal val="visible"/>
                                      </p:to>
                                    </p:set>
                                    <p:animEffect transition="in" filter="blinds(horizontal)">
                                      <p:cBhvr>
                                        <p:cTn id="48" dur="500"/>
                                        <p:tgtEl>
                                          <p:spTgt spid="252951"/>
                                        </p:tgtEl>
                                      </p:cBhvr>
                                    </p:animEffect>
                                  </p:childTnLst>
                                </p:cTn>
                              </p:par>
                            </p:childTnLst>
                          </p:cTn>
                        </p:par>
                        <p:par>
                          <p:cTn id="49" fill="hold" nodeType="afterGroup">
                            <p:stCondLst>
                              <p:cond delay="500"/>
                            </p:stCondLst>
                            <p:childTnLst>
                              <p:par>
                                <p:cTn id="50" presetID="23" presetClass="entr" presetSubtype="16" fill="hold" nodeType="afterEffect">
                                  <p:stCondLst>
                                    <p:cond delay="0"/>
                                  </p:stCondLst>
                                  <p:childTnLst>
                                    <p:set>
                                      <p:cBhvr>
                                        <p:cTn id="51" dur="1" fill="hold">
                                          <p:stCondLst>
                                            <p:cond delay="0"/>
                                          </p:stCondLst>
                                        </p:cTn>
                                        <p:tgtEl>
                                          <p:spTgt spid="252952"/>
                                        </p:tgtEl>
                                        <p:attrNameLst>
                                          <p:attrName>style.visibility</p:attrName>
                                        </p:attrNameLst>
                                      </p:cBhvr>
                                      <p:to>
                                        <p:strVal val="visible"/>
                                      </p:to>
                                    </p:set>
                                    <p:anim calcmode="lin" valueType="num">
                                      <p:cBhvr>
                                        <p:cTn id="52" dur="500" fill="hold"/>
                                        <p:tgtEl>
                                          <p:spTgt spid="252952"/>
                                        </p:tgtEl>
                                        <p:attrNameLst>
                                          <p:attrName>ppt_w</p:attrName>
                                        </p:attrNameLst>
                                      </p:cBhvr>
                                      <p:tavLst>
                                        <p:tav tm="0">
                                          <p:val>
                                            <p:fltVal val="0"/>
                                          </p:val>
                                        </p:tav>
                                        <p:tav tm="100000">
                                          <p:val>
                                            <p:strVal val="#ppt_w"/>
                                          </p:val>
                                        </p:tav>
                                      </p:tavLst>
                                    </p:anim>
                                    <p:anim calcmode="lin" valueType="num">
                                      <p:cBhvr>
                                        <p:cTn id="53" dur="500" fill="hold"/>
                                        <p:tgtEl>
                                          <p:spTgt spid="252952"/>
                                        </p:tgtEl>
                                        <p:attrNameLst>
                                          <p:attrName>ppt_h</p:attrName>
                                        </p:attrNameLst>
                                      </p:cBhvr>
                                      <p:tavLst>
                                        <p:tav tm="0">
                                          <p:val>
                                            <p:fltVal val="0"/>
                                          </p:val>
                                        </p:tav>
                                        <p:tav tm="100000">
                                          <p:val>
                                            <p:strVal val="#ppt_h"/>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nodeType="clickEffect">
                                  <p:stCondLst>
                                    <p:cond delay="0"/>
                                  </p:stCondLst>
                                  <p:childTnLst>
                                    <p:set>
                                      <p:cBhvr>
                                        <p:cTn id="57" dur="1" fill="hold">
                                          <p:stCondLst>
                                            <p:cond delay="0"/>
                                          </p:stCondLst>
                                        </p:cTn>
                                        <p:tgtEl>
                                          <p:spTgt spid="252970"/>
                                        </p:tgtEl>
                                        <p:attrNameLst>
                                          <p:attrName>style.visibility</p:attrName>
                                        </p:attrNameLst>
                                      </p:cBhvr>
                                      <p:to>
                                        <p:strVal val="visible"/>
                                      </p:to>
                                    </p:set>
                                    <p:animEffect transition="in" filter="blinds(horizontal)">
                                      <p:cBhvr>
                                        <p:cTn id="58" dur="500"/>
                                        <p:tgtEl>
                                          <p:spTgt spid="25297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55" presetClass="entr" presetSubtype="0" fill="hold" grpId="0" nodeType="clickEffect">
                                  <p:stCondLst>
                                    <p:cond delay="0"/>
                                  </p:stCondLst>
                                  <p:iterate type="lt">
                                    <p:tmPct val="100000"/>
                                  </p:iterate>
                                  <p:childTnLst>
                                    <p:set>
                                      <p:cBhvr>
                                        <p:cTn id="62" dur="1" fill="hold">
                                          <p:stCondLst>
                                            <p:cond delay="0"/>
                                          </p:stCondLst>
                                        </p:cTn>
                                        <p:tgtEl>
                                          <p:spTgt spid="252938"/>
                                        </p:tgtEl>
                                        <p:attrNameLst>
                                          <p:attrName>style.visibility</p:attrName>
                                        </p:attrNameLst>
                                      </p:cBhvr>
                                      <p:to>
                                        <p:strVal val="visible"/>
                                      </p:to>
                                    </p:set>
                                    <p:anim calcmode="lin" valueType="num">
                                      <p:cBhvr>
                                        <p:cTn id="63" dur="100" fill="hold"/>
                                        <p:tgtEl>
                                          <p:spTgt spid="252938"/>
                                        </p:tgtEl>
                                        <p:attrNameLst>
                                          <p:attrName>ppt_w</p:attrName>
                                        </p:attrNameLst>
                                      </p:cBhvr>
                                      <p:tavLst>
                                        <p:tav tm="0">
                                          <p:val>
                                            <p:strVal val="#ppt_w*0.70"/>
                                          </p:val>
                                        </p:tav>
                                        <p:tav tm="100000">
                                          <p:val>
                                            <p:strVal val="#ppt_w"/>
                                          </p:val>
                                        </p:tav>
                                      </p:tavLst>
                                    </p:anim>
                                    <p:anim calcmode="lin" valueType="num">
                                      <p:cBhvr>
                                        <p:cTn id="64" dur="100" fill="hold"/>
                                        <p:tgtEl>
                                          <p:spTgt spid="252938"/>
                                        </p:tgtEl>
                                        <p:attrNameLst>
                                          <p:attrName>ppt_h</p:attrName>
                                        </p:attrNameLst>
                                      </p:cBhvr>
                                      <p:tavLst>
                                        <p:tav tm="0">
                                          <p:val>
                                            <p:strVal val="#ppt_h"/>
                                          </p:val>
                                        </p:tav>
                                        <p:tav tm="100000">
                                          <p:val>
                                            <p:strVal val="#ppt_h"/>
                                          </p:val>
                                        </p:tav>
                                      </p:tavLst>
                                    </p:anim>
                                    <p:animEffect transition="in" filter="fade">
                                      <p:cBhvr>
                                        <p:cTn id="65" dur="100"/>
                                        <p:tgtEl>
                                          <p:spTgt spid="252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0" grpId="0" autoUpdateAnimBg="0"/>
      <p:bldP spid="252937" grpId="0"/>
      <p:bldP spid="252938" grpId="0"/>
      <p:bldP spid="252948" grpId="0" animBg="1"/>
      <p:bldP spid="252949" grpId="0"/>
      <p:bldP spid="25295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Text Box 2">
            <a:extLst>
              <a:ext uri="{FF2B5EF4-FFF2-40B4-BE49-F238E27FC236}">
                <a16:creationId xmlns:a16="http://schemas.microsoft.com/office/drawing/2014/main" xmlns="" id="{1B793062-D799-43BE-BE5D-90BD181C0AB3}"/>
              </a:ext>
            </a:extLst>
          </p:cNvPr>
          <p:cNvSpPr txBox="1">
            <a:spLocks noChangeArrowheads="1"/>
          </p:cNvSpPr>
          <p:nvPr/>
        </p:nvSpPr>
        <p:spPr bwMode="auto">
          <a:xfrm>
            <a:off x="611188" y="4816475"/>
            <a:ext cx="8208962" cy="1117600"/>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285750" indent="-285750">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just">
              <a:lnSpc>
                <a:spcPct val="120000"/>
              </a:lnSpc>
              <a:spcBef>
                <a:spcPct val="50000"/>
              </a:spcBef>
              <a:buClr>
                <a:srgbClr val="FFFF00"/>
              </a:buClr>
              <a:buFont typeface="Times New Roman" panose="02020603050405020304" pitchFamily="18" charset="0"/>
              <a:buNone/>
            </a:pP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实际电流源也不允许开路。因其内阻大，若开路，电压很高，可能烧毁电源。</a:t>
            </a:r>
          </a:p>
        </p:txBody>
      </p:sp>
      <p:grpSp>
        <p:nvGrpSpPr>
          <p:cNvPr id="253955" name="Group 3">
            <a:extLst>
              <a:ext uri="{FF2B5EF4-FFF2-40B4-BE49-F238E27FC236}">
                <a16:creationId xmlns:a16="http://schemas.microsoft.com/office/drawing/2014/main" xmlns="" id="{22EFDFDF-D7A3-4E1F-A58A-6BD97F86D07D}"/>
              </a:ext>
            </a:extLst>
          </p:cNvPr>
          <p:cNvGrpSpPr>
            <a:grpSpLocks/>
          </p:cNvGrpSpPr>
          <p:nvPr/>
        </p:nvGrpSpPr>
        <p:grpSpPr bwMode="auto">
          <a:xfrm>
            <a:off x="3995738" y="1684338"/>
            <a:ext cx="3627437" cy="2114550"/>
            <a:chOff x="2426" y="1071"/>
            <a:chExt cx="2285" cy="1332"/>
          </a:xfrm>
        </p:grpSpPr>
        <p:sp>
          <p:nvSpPr>
            <p:cNvPr id="47137" name="Line 4">
              <a:extLst>
                <a:ext uri="{FF2B5EF4-FFF2-40B4-BE49-F238E27FC236}">
                  <a16:creationId xmlns:a16="http://schemas.microsoft.com/office/drawing/2014/main" xmlns="" id="{D584943E-02A6-47EB-ACE6-5105C4AFA0F0}"/>
                </a:ext>
              </a:extLst>
            </p:cNvPr>
            <p:cNvSpPr>
              <a:spLocks noChangeShapeType="1"/>
            </p:cNvSpPr>
            <p:nvPr/>
          </p:nvSpPr>
          <p:spPr bwMode="auto">
            <a:xfrm>
              <a:off x="3560" y="1071"/>
              <a:ext cx="499" cy="127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7138" name="Text Box 5">
              <a:extLst>
                <a:ext uri="{FF2B5EF4-FFF2-40B4-BE49-F238E27FC236}">
                  <a16:creationId xmlns:a16="http://schemas.microsoft.com/office/drawing/2014/main" xmlns="" id="{8CC1009A-D2CF-4694-952E-5EAD274967A3}"/>
                </a:ext>
              </a:extLst>
            </p:cNvPr>
            <p:cNvSpPr txBox="1">
              <a:spLocks noChangeArrowheads="1"/>
            </p:cNvSpPr>
            <p:nvPr/>
          </p:nvSpPr>
          <p:spPr bwMode="auto">
            <a:xfrm>
              <a:off x="4474" y="1588"/>
              <a:ext cx="237"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r>
                <a:rPr kumimoji="1" lang="en-US" altLang="zh-CN" i="1" baseline="-2500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s</a:t>
              </a:r>
              <a:endParaRPr kumimoji="1" lang="en-US" altLang="zh-CN" i="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47139" name="Line 6">
              <a:extLst>
                <a:ext uri="{FF2B5EF4-FFF2-40B4-BE49-F238E27FC236}">
                  <a16:creationId xmlns:a16="http://schemas.microsoft.com/office/drawing/2014/main" xmlns="" id="{37509A63-E47C-46CF-A507-295689210542}"/>
                </a:ext>
              </a:extLst>
            </p:cNvPr>
            <p:cNvSpPr>
              <a:spLocks noChangeShapeType="1"/>
            </p:cNvSpPr>
            <p:nvPr/>
          </p:nvSpPr>
          <p:spPr bwMode="auto">
            <a:xfrm>
              <a:off x="2426" y="2091"/>
              <a:ext cx="2132"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7140" name="Line 7">
              <a:extLst>
                <a:ext uri="{FF2B5EF4-FFF2-40B4-BE49-F238E27FC236}">
                  <a16:creationId xmlns:a16="http://schemas.microsoft.com/office/drawing/2014/main" xmlns="" id="{DD88C5DB-CD6A-4AA2-B1A0-2CCCCE4BE1A6}"/>
                </a:ext>
              </a:extLst>
            </p:cNvPr>
            <p:cNvSpPr>
              <a:spLocks noChangeShapeType="1"/>
            </p:cNvSpPr>
            <p:nvPr/>
          </p:nvSpPr>
          <p:spPr bwMode="auto">
            <a:xfrm flipV="1">
              <a:off x="3285" y="1262"/>
              <a:ext cx="0" cy="1141"/>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7141" name="Text Box 8">
              <a:extLst>
                <a:ext uri="{FF2B5EF4-FFF2-40B4-BE49-F238E27FC236}">
                  <a16:creationId xmlns:a16="http://schemas.microsoft.com/office/drawing/2014/main" xmlns="" id="{BA28F7A6-1541-4799-AA1F-FE02F3DE1163}"/>
                </a:ext>
              </a:extLst>
            </p:cNvPr>
            <p:cNvSpPr txBox="1">
              <a:spLocks noChangeArrowheads="1"/>
            </p:cNvSpPr>
            <p:nvPr/>
          </p:nvSpPr>
          <p:spPr bwMode="auto">
            <a:xfrm>
              <a:off x="2933" y="1089"/>
              <a:ext cx="243"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p>
          </p:txBody>
        </p:sp>
        <p:sp>
          <p:nvSpPr>
            <p:cNvPr id="47142" name="Text Box 9">
              <a:extLst>
                <a:ext uri="{FF2B5EF4-FFF2-40B4-BE49-F238E27FC236}">
                  <a16:creationId xmlns:a16="http://schemas.microsoft.com/office/drawing/2014/main" xmlns="" id="{DB9FA698-83C9-419B-A0D9-8522A913F710}"/>
                </a:ext>
              </a:extLst>
            </p:cNvPr>
            <p:cNvSpPr txBox="1">
              <a:spLocks noChangeArrowheads="1"/>
            </p:cNvSpPr>
            <p:nvPr/>
          </p:nvSpPr>
          <p:spPr bwMode="auto">
            <a:xfrm>
              <a:off x="4326" y="2071"/>
              <a:ext cx="179"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p>
          </p:txBody>
        </p:sp>
        <p:sp>
          <p:nvSpPr>
            <p:cNvPr id="47143" name="Text Box 10">
              <a:extLst>
                <a:ext uri="{FF2B5EF4-FFF2-40B4-BE49-F238E27FC236}">
                  <a16:creationId xmlns:a16="http://schemas.microsoft.com/office/drawing/2014/main" xmlns="" id="{394B454A-34B0-4EC4-97A2-1006C5C71847}"/>
                </a:ext>
              </a:extLst>
            </p:cNvPr>
            <p:cNvSpPr txBox="1">
              <a:spLocks noChangeArrowheads="1"/>
            </p:cNvSpPr>
            <p:nvPr/>
          </p:nvSpPr>
          <p:spPr bwMode="auto">
            <a:xfrm>
              <a:off x="2981" y="2109"/>
              <a:ext cx="233"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sz="2000" i="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O</a:t>
              </a:r>
            </a:p>
          </p:txBody>
        </p:sp>
        <p:sp>
          <p:nvSpPr>
            <p:cNvPr id="47144" name="Line 11">
              <a:extLst>
                <a:ext uri="{FF2B5EF4-FFF2-40B4-BE49-F238E27FC236}">
                  <a16:creationId xmlns:a16="http://schemas.microsoft.com/office/drawing/2014/main" xmlns="" id="{6DFB5FF0-BFE1-4C03-8E54-FCF062274CB6}"/>
                </a:ext>
              </a:extLst>
            </p:cNvPr>
            <p:cNvSpPr>
              <a:spLocks noChangeShapeType="1"/>
            </p:cNvSpPr>
            <p:nvPr/>
          </p:nvSpPr>
          <p:spPr bwMode="auto">
            <a:xfrm flipH="1">
              <a:off x="4001" y="1911"/>
              <a:ext cx="467" cy="15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3964" name="Text Box 12">
            <a:extLst>
              <a:ext uri="{FF2B5EF4-FFF2-40B4-BE49-F238E27FC236}">
                <a16:creationId xmlns:a16="http://schemas.microsoft.com/office/drawing/2014/main" xmlns="" id="{73D55C53-9774-4F81-8519-A5C28DF21708}"/>
              </a:ext>
            </a:extLst>
          </p:cNvPr>
          <p:cNvSpPr txBox="1">
            <a:spLocks noChangeArrowheads="1"/>
          </p:cNvSpPr>
          <p:nvPr/>
        </p:nvSpPr>
        <p:spPr bwMode="auto">
          <a:xfrm>
            <a:off x="468313" y="749300"/>
            <a:ext cx="341788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spcBef>
                <a:spcPct val="50000"/>
              </a:spcBef>
              <a:buClr>
                <a:schemeClr val="tx1"/>
              </a:buClr>
              <a:buSzPct val="80000"/>
              <a:buFont typeface="Wingdings" panose="05000000000000000000" pitchFamily="2" charset="2"/>
              <a:buNone/>
            </a:pPr>
            <a:r>
              <a:rPr kumimoji="1" lang="en-US" altLang="zh-CN" sz="320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2. </a:t>
            </a:r>
            <a:r>
              <a:rPr kumimoji="1" lang="zh-CN" altLang="zh-CN" sz="320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实际电</a:t>
            </a:r>
            <a:r>
              <a:rPr kumimoji="1" lang="zh-CN" altLang="en-US" sz="320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流</a:t>
            </a:r>
            <a:r>
              <a:rPr kumimoji="1" lang="zh-CN" altLang="zh-CN" sz="320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源</a:t>
            </a:r>
            <a:endParaRPr kumimoji="1" lang="zh-CN" altLang="en-US" sz="3200">
              <a:solidFill>
                <a:srgbClr val="000099"/>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53965" name="AutoShape 13">
            <a:extLst>
              <a:ext uri="{FF2B5EF4-FFF2-40B4-BE49-F238E27FC236}">
                <a16:creationId xmlns:a16="http://schemas.microsoft.com/office/drawing/2014/main" xmlns="" id="{4677B90C-F135-4D21-95EE-D85E311DCF75}"/>
              </a:ext>
            </a:extLst>
          </p:cNvPr>
          <p:cNvSpPr>
            <a:spLocks noChangeArrowheads="1"/>
          </p:cNvSpPr>
          <p:nvPr/>
        </p:nvSpPr>
        <p:spPr bwMode="auto">
          <a:xfrm>
            <a:off x="611188" y="3844925"/>
            <a:ext cx="1800225" cy="504825"/>
          </a:xfrm>
          <a:prstGeom prst="wedgeRoundRectCallout">
            <a:avLst>
              <a:gd name="adj1" fmla="val 43208"/>
              <a:gd name="adj2" fmla="val -239935"/>
              <a:gd name="adj3" fmla="val 16667"/>
            </a:avLst>
          </a:prstGeom>
          <a:solidFill>
            <a:srgbClr val="CC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r>
              <a:rPr kumimoji="1" lang="zh-CN" altLang="en-US">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考虑内阻</a:t>
            </a:r>
          </a:p>
        </p:txBody>
      </p:sp>
      <p:sp>
        <p:nvSpPr>
          <p:cNvPr id="253966" name="Text Box 14">
            <a:extLst>
              <a:ext uri="{FF2B5EF4-FFF2-40B4-BE49-F238E27FC236}">
                <a16:creationId xmlns:a16="http://schemas.microsoft.com/office/drawing/2014/main" xmlns="" id="{81B1C0C3-BB5E-4434-9AFB-8A052A91EF1F}"/>
              </a:ext>
            </a:extLst>
          </p:cNvPr>
          <p:cNvSpPr txBox="1">
            <a:spLocks noChangeArrowheads="1"/>
          </p:cNvSpPr>
          <p:nvPr/>
        </p:nvSpPr>
        <p:spPr bwMode="auto">
          <a:xfrm>
            <a:off x="3995738" y="820738"/>
            <a:ext cx="2303462" cy="519112"/>
          </a:xfrm>
          <a:prstGeom prst="rect">
            <a:avLst/>
          </a:prstGeom>
          <a:noFill/>
          <a:ln>
            <a:noFill/>
          </a:ln>
          <a:effectLst/>
          <a:extLst>
            <a:ext uri="{909E8E84-426E-40DD-AFC4-6F175D3DCCD1}">
              <a14:hiddenFill xmlns:a14="http://schemas.microsoft.com/office/drawing/2010/main">
                <a:solidFill>
                  <a:srgbClr val="993366"/>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spcBef>
                <a:spcPct val="50000"/>
              </a:spcBef>
            </a:pPr>
            <a:r>
              <a:rPr kumimoji="1" lang="zh-CN" altLang="en-US">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伏安特性：</a:t>
            </a:r>
          </a:p>
        </p:txBody>
      </p:sp>
      <p:graphicFrame>
        <p:nvGraphicFramePr>
          <p:cNvPr id="253967" name="Object 15">
            <a:extLst>
              <a:ext uri="{FF2B5EF4-FFF2-40B4-BE49-F238E27FC236}">
                <a16:creationId xmlns:a16="http://schemas.microsoft.com/office/drawing/2014/main" xmlns="" id="{7E67A520-C323-44AC-B698-2CFCAC0D8A47}"/>
              </a:ext>
            </a:extLst>
          </p:cNvPr>
          <p:cNvGraphicFramePr>
            <a:graphicFrameLocks noChangeAspect="1"/>
          </p:cNvGraphicFramePr>
          <p:nvPr/>
        </p:nvGraphicFramePr>
        <p:xfrm>
          <a:off x="6118225" y="533400"/>
          <a:ext cx="1916113" cy="1308100"/>
        </p:xfrm>
        <a:graphic>
          <a:graphicData uri="http://schemas.openxmlformats.org/presentationml/2006/ole">
            <mc:AlternateContent xmlns:mc="http://schemas.openxmlformats.org/markup-compatibility/2006">
              <mc:Choice xmlns:v="urn:schemas-microsoft-com:vml" Requires="v">
                <p:oleObj spid="_x0000_s47260" name="公式" r:id="rId3" imgW="705045" imgH="476426" progId="Equation.3">
                  <p:embed/>
                </p:oleObj>
              </mc:Choice>
              <mc:Fallback>
                <p:oleObj name="公式" r:id="rId3" imgW="705045" imgH="476426"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8225" y="533400"/>
                        <a:ext cx="1916113" cy="130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3968" name="Text Box 16">
            <a:extLst>
              <a:ext uri="{FF2B5EF4-FFF2-40B4-BE49-F238E27FC236}">
                <a16:creationId xmlns:a16="http://schemas.microsoft.com/office/drawing/2014/main" xmlns="" id="{54FABD1A-C5C4-45A0-AE68-A5789B8D76B8}"/>
              </a:ext>
            </a:extLst>
          </p:cNvPr>
          <p:cNvSpPr txBox="1">
            <a:spLocks noChangeArrowheads="1"/>
          </p:cNvSpPr>
          <p:nvPr/>
        </p:nvSpPr>
        <p:spPr bwMode="auto">
          <a:xfrm>
            <a:off x="2819400" y="4114800"/>
            <a:ext cx="3816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zh-CN" altLang="en-US">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一个好的电流源要求：</a:t>
            </a:r>
          </a:p>
        </p:txBody>
      </p:sp>
      <p:graphicFrame>
        <p:nvGraphicFramePr>
          <p:cNvPr id="253969" name="Object 17">
            <a:extLst>
              <a:ext uri="{FF2B5EF4-FFF2-40B4-BE49-F238E27FC236}">
                <a16:creationId xmlns:a16="http://schemas.microsoft.com/office/drawing/2014/main" xmlns="" id="{49C1A7E3-B4C6-455A-8AC3-2704B0A4451A}"/>
              </a:ext>
            </a:extLst>
          </p:cNvPr>
          <p:cNvGraphicFramePr>
            <a:graphicFrameLocks noChangeAspect="1"/>
          </p:cNvGraphicFramePr>
          <p:nvPr/>
        </p:nvGraphicFramePr>
        <p:xfrm>
          <a:off x="6629400" y="3810000"/>
          <a:ext cx="1247775" cy="514350"/>
        </p:xfrm>
        <a:graphic>
          <a:graphicData uri="http://schemas.openxmlformats.org/presentationml/2006/ole">
            <mc:AlternateContent xmlns:mc="http://schemas.openxmlformats.org/markup-compatibility/2006">
              <mc:Choice xmlns:v="urn:schemas-microsoft-com:vml" Requires="v">
                <p:oleObj spid="_x0000_s47261" name="公式" r:id="rId5" imgW="561781" imgH="218987" progId="Equation.3">
                  <p:embed/>
                </p:oleObj>
              </mc:Choice>
              <mc:Fallback>
                <p:oleObj name="公式" r:id="rId5" imgW="561781" imgH="218987"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9400" y="3810000"/>
                        <a:ext cx="1247775"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53976" name="Group 24">
            <a:extLst>
              <a:ext uri="{FF2B5EF4-FFF2-40B4-BE49-F238E27FC236}">
                <a16:creationId xmlns:a16="http://schemas.microsoft.com/office/drawing/2014/main" xmlns="" id="{DD7C516D-14D6-47B3-AAC4-81295BAB68FC}"/>
              </a:ext>
            </a:extLst>
          </p:cNvPr>
          <p:cNvGrpSpPr>
            <a:grpSpLocks/>
          </p:cNvGrpSpPr>
          <p:nvPr/>
        </p:nvGrpSpPr>
        <p:grpSpPr bwMode="auto">
          <a:xfrm>
            <a:off x="-211138" y="4640263"/>
            <a:ext cx="1644651" cy="850900"/>
            <a:chOff x="385" y="3022"/>
            <a:chExt cx="1036" cy="536"/>
          </a:xfrm>
        </p:grpSpPr>
        <p:pic>
          <p:nvPicPr>
            <p:cNvPr id="47135" name="Picture 25" descr="123">
              <a:extLst>
                <a:ext uri="{FF2B5EF4-FFF2-40B4-BE49-F238E27FC236}">
                  <a16:creationId xmlns:a16="http://schemas.microsoft.com/office/drawing/2014/main" xmlns="" id="{60C02F13-4179-4C73-8632-5AA66346BB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36" name="Text Box 26">
              <a:extLst>
                <a:ext uri="{FF2B5EF4-FFF2-40B4-BE49-F238E27FC236}">
                  <a16:creationId xmlns:a16="http://schemas.microsoft.com/office/drawing/2014/main" xmlns="" id="{96C95B04-2000-4C94-A67C-7E2924880502}"/>
                </a:ext>
              </a:extLst>
            </p:cNvPr>
            <p:cNvSpPr txBox="1">
              <a:spLocks noChangeArrowheads="1"/>
            </p:cNvSpPr>
            <p:nvPr/>
          </p:nvSpPr>
          <p:spPr bwMode="auto">
            <a:xfrm>
              <a:off x="793" y="3125"/>
              <a:ext cx="6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zh-CN" altLang="en-US" sz="32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注意</a:t>
              </a:r>
            </a:p>
          </p:txBody>
        </p:sp>
      </p:grpSp>
      <p:grpSp>
        <p:nvGrpSpPr>
          <p:cNvPr id="253982" name="Group 30">
            <a:extLst>
              <a:ext uri="{FF2B5EF4-FFF2-40B4-BE49-F238E27FC236}">
                <a16:creationId xmlns:a16="http://schemas.microsoft.com/office/drawing/2014/main" xmlns="" id="{C5946066-A40E-447E-AF3A-6E5196C7111A}"/>
              </a:ext>
            </a:extLst>
          </p:cNvPr>
          <p:cNvGrpSpPr>
            <a:grpSpLocks/>
          </p:cNvGrpSpPr>
          <p:nvPr/>
        </p:nvGrpSpPr>
        <p:grpSpPr bwMode="auto">
          <a:xfrm>
            <a:off x="971550" y="1612900"/>
            <a:ext cx="2235200" cy="1990725"/>
            <a:chOff x="612" y="890"/>
            <a:chExt cx="1408" cy="1254"/>
          </a:xfrm>
        </p:grpSpPr>
        <p:sp>
          <p:nvSpPr>
            <p:cNvPr id="47117" name="Line 31">
              <a:extLst>
                <a:ext uri="{FF2B5EF4-FFF2-40B4-BE49-F238E27FC236}">
                  <a16:creationId xmlns:a16="http://schemas.microsoft.com/office/drawing/2014/main" xmlns="" id="{D1AAEF2C-74E4-4D8E-B8E5-6E766E9D6170}"/>
                </a:ext>
              </a:extLst>
            </p:cNvPr>
            <p:cNvSpPr>
              <a:spLocks noChangeShapeType="1"/>
            </p:cNvSpPr>
            <p:nvPr/>
          </p:nvSpPr>
          <p:spPr bwMode="auto">
            <a:xfrm>
              <a:off x="1382" y="936"/>
              <a:ext cx="0" cy="1179"/>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7118" name="Oval 32">
              <a:extLst>
                <a:ext uri="{FF2B5EF4-FFF2-40B4-BE49-F238E27FC236}">
                  <a16:creationId xmlns:a16="http://schemas.microsoft.com/office/drawing/2014/main" xmlns="" id="{8901D4A5-EC74-4633-8BF7-71F3411A37EC}"/>
                </a:ext>
              </a:extLst>
            </p:cNvPr>
            <p:cNvSpPr>
              <a:spLocks noChangeArrowheads="1"/>
            </p:cNvSpPr>
            <p:nvPr/>
          </p:nvSpPr>
          <p:spPr bwMode="auto">
            <a:xfrm rot="10800000">
              <a:off x="1927" y="2070"/>
              <a:ext cx="74" cy="74"/>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47119" name="Line 33">
              <a:extLst>
                <a:ext uri="{FF2B5EF4-FFF2-40B4-BE49-F238E27FC236}">
                  <a16:creationId xmlns:a16="http://schemas.microsoft.com/office/drawing/2014/main" xmlns="" id="{3168B2E5-14D0-4621-B455-901BF8D16AC9}"/>
                </a:ext>
              </a:extLst>
            </p:cNvPr>
            <p:cNvSpPr>
              <a:spLocks noChangeShapeType="1"/>
            </p:cNvSpPr>
            <p:nvPr/>
          </p:nvSpPr>
          <p:spPr bwMode="auto">
            <a:xfrm rot="16200000" flipV="1">
              <a:off x="1360" y="1548"/>
              <a:ext cx="0" cy="113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7120" name="Oval 34">
              <a:extLst>
                <a:ext uri="{FF2B5EF4-FFF2-40B4-BE49-F238E27FC236}">
                  <a16:creationId xmlns:a16="http://schemas.microsoft.com/office/drawing/2014/main" xmlns="" id="{95704580-6AB6-47AA-9B1F-A1B750CA3032}"/>
                </a:ext>
              </a:extLst>
            </p:cNvPr>
            <p:cNvSpPr>
              <a:spLocks noChangeArrowheads="1"/>
            </p:cNvSpPr>
            <p:nvPr/>
          </p:nvSpPr>
          <p:spPr bwMode="auto">
            <a:xfrm rot="10800000">
              <a:off x="1927" y="890"/>
              <a:ext cx="74" cy="75"/>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47121" name="Line 35">
              <a:extLst>
                <a:ext uri="{FF2B5EF4-FFF2-40B4-BE49-F238E27FC236}">
                  <a16:creationId xmlns:a16="http://schemas.microsoft.com/office/drawing/2014/main" xmlns="" id="{33D55A30-6865-4706-9B3A-38FE1E37FE8D}"/>
                </a:ext>
              </a:extLst>
            </p:cNvPr>
            <p:cNvSpPr>
              <a:spLocks noChangeShapeType="1"/>
            </p:cNvSpPr>
            <p:nvPr/>
          </p:nvSpPr>
          <p:spPr bwMode="auto">
            <a:xfrm rot="16200000" flipV="1">
              <a:off x="1360" y="369"/>
              <a:ext cx="0" cy="113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7122" name="Line 36">
              <a:extLst>
                <a:ext uri="{FF2B5EF4-FFF2-40B4-BE49-F238E27FC236}">
                  <a16:creationId xmlns:a16="http://schemas.microsoft.com/office/drawing/2014/main" xmlns="" id="{504D6ACF-0D90-4B2A-8CE4-0FFA87D4C26A}"/>
                </a:ext>
              </a:extLst>
            </p:cNvPr>
            <p:cNvSpPr>
              <a:spLocks noChangeShapeType="1"/>
            </p:cNvSpPr>
            <p:nvPr/>
          </p:nvSpPr>
          <p:spPr bwMode="auto">
            <a:xfrm rot="10800000">
              <a:off x="793" y="936"/>
              <a:ext cx="0" cy="1179"/>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47123" name="Object 37">
              <a:extLst>
                <a:ext uri="{FF2B5EF4-FFF2-40B4-BE49-F238E27FC236}">
                  <a16:creationId xmlns:a16="http://schemas.microsoft.com/office/drawing/2014/main" xmlns="" id="{BE3A6ED3-7A03-4CC6-BB65-F358F8BF00DF}"/>
                </a:ext>
              </a:extLst>
            </p:cNvPr>
            <p:cNvGraphicFramePr>
              <a:graphicFrameLocks noChangeAspect="1"/>
            </p:cNvGraphicFramePr>
            <p:nvPr/>
          </p:nvGraphicFramePr>
          <p:xfrm>
            <a:off x="839" y="981"/>
            <a:ext cx="193" cy="337"/>
          </p:xfrm>
          <a:graphic>
            <a:graphicData uri="http://schemas.openxmlformats.org/presentationml/2006/ole">
              <mc:AlternateContent xmlns:mc="http://schemas.openxmlformats.org/markup-compatibility/2006">
                <mc:Choice xmlns:v="urn:schemas-microsoft-com:vml" Requires="v">
                  <p:oleObj spid="_x0000_s47262" name="公式" r:id="rId8" imgW="124005" imgH="218987" progId="Equation.3">
                    <p:embed/>
                  </p:oleObj>
                </mc:Choice>
                <mc:Fallback>
                  <p:oleObj name="公式" r:id="rId8" imgW="124005" imgH="218987" progId="Equation.3">
                    <p:embed/>
                    <p:pic>
                      <p:nvPicPr>
                        <p:cNvPr id="0" name="Object 3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9" y="981"/>
                          <a:ext cx="193"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24" name="Object 38">
              <a:extLst>
                <a:ext uri="{FF2B5EF4-FFF2-40B4-BE49-F238E27FC236}">
                  <a16:creationId xmlns:a16="http://schemas.microsoft.com/office/drawing/2014/main" xmlns="" id="{927A7726-6F7A-47D0-8D05-8476A8AEA0F5}"/>
                </a:ext>
              </a:extLst>
            </p:cNvPr>
            <p:cNvGraphicFramePr>
              <a:graphicFrameLocks noChangeAspect="1"/>
            </p:cNvGraphicFramePr>
            <p:nvPr/>
          </p:nvGraphicFramePr>
          <p:xfrm>
            <a:off x="1073" y="1344"/>
            <a:ext cx="273" cy="327"/>
          </p:xfrm>
          <a:graphic>
            <a:graphicData uri="http://schemas.openxmlformats.org/presentationml/2006/ole">
              <mc:AlternateContent xmlns:mc="http://schemas.openxmlformats.org/markup-compatibility/2006">
                <mc:Choice xmlns:v="urn:schemas-microsoft-com:vml" Requires="v">
                  <p:oleObj spid="_x0000_s47263" name="公式" r:id="rId10" imgW="180841" imgH="218987" progId="Equation.3">
                    <p:embed/>
                  </p:oleObj>
                </mc:Choice>
                <mc:Fallback>
                  <p:oleObj name="公式" r:id="rId10" imgW="180841" imgH="218987" progId="Equation.3">
                    <p:embed/>
                    <p:pic>
                      <p:nvPicPr>
                        <p:cNvPr id="0" name="Object 3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73" y="1344"/>
                          <a:ext cx="27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25" name="Text Box 39">
              <a:extLst>
                <a:ext uri="{FF2B5EF4-FFF2-40B4-BE49-F238E27FC236}">
                  <a16:creationId xmlns:a16="http://schemas.microsoft.com/office/drawing/2014/main" xmlns="" id="{CFCF22A5-CA05-4D28-8D54-FB436B7A122B}"/>
                </a:ext>
              </a:extLst>
            </p:cNvPr>
            <p:cNvSpPr txBox="1">
              <a:spLocks noChangeArrowheads="1"/>
            </p:cNvSpPr>
            <p:nvPr/>
          </p:nvSpPr>
          <p:spPr bwMode="auto">
            <a:xfrm>
              <a:off x="1740" y="1344"/>
              <a:ext cx="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i="1">
                  <a:latin typeface="Times New Roman" panose="02020603050405020304" pitchFamily="18" charset="0"/>
                  <a:sym typeface="Symbol" panose="05050102010706020507" pitchFamily="18" charset="2"/>
                </a:rPr>
                <a:t>u</a:t>
              </a:r>
            </a:p>
          </p:txBody>
        </p:sp>
        <p:sp>
          <p:nvSpPr>
            <p:cNvPr id="47126" name="Text Box 40">
              <a:extLst>
                <a:ext uri="{FF2B5EF4-FFF2-40B4-BE49-F238E27FC236}">
                  <a16:creationId xmlns:a16="http://schemas.microsoft.com/office/drawing/2014/main" xmlns="" id="{CF7F11D6-612D-4185-8266-A2C7F11A6BB2}"/>
                </a:ext>
              </a:extLst>
            </p:cNvPr>
            <p:cNvSpPr txBox="1">
              <a:spLocks noChangeArrowheads="1"/>
            </p:cNvSpPr>
            <p:nvPr/>
          </p:nvSpPr>
          <p:spPr bwMode="auto">
            <a:xfrm>
              <a:off x="1519" y="890"/>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i="1">
                  <a:latin typeface="Times New Roman" panose="02020603050405020304" pitchFamily="18" charset="0"/>
                  <a:sym typeface="Symbol" panose="05050102010706020507" pitchFamily="18" charset="2"/>
                </a:rPr>
                <a:t>i</a:t>
              </a:r>
            </a:p>
          </p:txBody>
        </p:sp>
        <p:sp>
          <p:nvSpPr>
            <p:cNvPr id="47127" name="Text Box 41">
              <a:extLst>
                <a:ext uri="{FF2B5EF4-FFF2-40B4-BE49-F238E27FC236}">
                  <a16:creationId xmlns:a16="http://schemas.microsoft.com/office/drawing/2014/main" xmlns="" id="{795863DF-C990-4331-959E-5C36B1C1246E}"/>
                </a:ext>
              </a:extLst>
            </p:cNvPr>
            <p:cNvSpPr txBox="1">
              <a:spLocks noChangeArrowheads="1"/>
            </p:cNvSpPr>
            <p:nvPr/>
          </p:nvSpPr>
          <p:spPr bwMode="auto">
            <a:xfrm rot="10800000">
              <a:off x="1758" y="939"/>
              <a:ext cx="26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i="1">
                  <a:latin typeface="Times New Roman" panose="02020603050405020304" pitchFamily="18" charset="0"/>
                  <a:sym typeface="Symbol" panose="05050102010706020507" pitchFamily="18" charset="2"/>
                </a:rPr>
                <a:t>+</a:t>
              </a:r>
            </a:p>
          </p:txBody>
        </p:sp>
        <p:sp>
          <p:nvSpPr>
            <p:cNvPr id="47128" name="Text Box 42">
              <a:extLst>
                <a:ext uri="{FF2B5EF4-FFF2-40B4-BE49-F238E27FC236}">
                  <a16:creationId xmlns:a16="http://schemas.microsoft.com/office/drawing/2014/main" xmlns="" id="{41EDDC6B-72F0-4A59-B6E7-82AB8AB8CF17}"/>
                </a:ext>
              </a:extLst>
            </p:cNvPr>
            <p:cNvSpPr txBox="1">
              <a:spLocks noChangeArrowheads="1"/>
            </p:cNvSpPr>
            <p:nvPr/>
          </p:nvSpPr>
          <p:spPr bwMode="auto">
            <a:xfrm>
              <a:off x="1791" y="1707"/>
              <a:ext cx="19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sz="3200" i="1">
                  <a:latin typeface="Times New Roman" panose="02020603050405020304" pitchFamily="18" charset="0"/>
                  <a:sym typeface="Symbol" panose="05050102010706020507" pitchFamily="18" charset="2"/>
                </a:rPr>
                <a:t>_</a:t>
              </a:r>
            </a:p>
          </p:txBody>
        </p:sp>
        <p:sp>
          <p:nvSpPr>
            <p:cNvPr id="47129" name="Line 43">
              <a:extLst>
                <a:ext uri="{FF2B5EF4-FFF2-40B4-BE49-F238E27FC236}">
                  <a16:creationId xmlns:a16="http://schemas.microsoft.com/office/drawing/2014/main" xmlns="" id="{CD41C43C-C232-4754-BBC3-43FCD1150502}"/>
                </a:ext>
              </a:extLst>
            </p:cNvPr>
            <p:cNvSpPr>
              <a:spLocks noChangeShapeType="1"/>
            </p:cNvSpPr>
            <p:nvPr/>
          </p:nvSpPr>
          <p:spPr bwMode="auto">
            <a:xfrm>
              <a:off x="1519" y="935"/>
              <a:ext cx="317" cy="0"/>
            </a:xfrm>
            <a:prstGeom prst="line">
              <a:avLst/>
            </a:prstGeom>
            <a:noFill/>
            <a:ln w="38100"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7130" name="Line 44">
              <a:extLst>
                <a:ext uri="{FF2B5EF4-FFF2-40B4-BE49-F238E27FC236}">
                  <a16:creationId xmlns:a16="http://schemas.microsoft.com/office/drawing/2014/main" xmlns="" id="{63DBCA83-3C5D-4083-A720-27468F5EEA6E}"/>
                </a:ext>
              </a:extLst>
            </p:cNvPr>
            <p:cNvSpPr>
              <a:spLocks noChangeShapeType="1"/>
            </p:cNvSpPr>
            <p:nvPr/>
          </p:nvSpPr>
          <p:spPr bwMode="auto">
            <a:xfrm flipV="1">
              <a:off x="793" y="1026"/>
              <a:ext cx="0" cy="272"/>
            </a:xfrm>
            <a:prstGeom prst="line">
              <a:avLst/>
            </a:prstGeom>
            <a:noFill/>
            <a:ln w="38100" cap="sq">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sp>
          <p:nvSpPr>
            <p:cNvPr id="47131" name="Rectangle 45">
              <a:extLst>
                <a:ext uri="{FF2B5EF4-FFF2-40B4-BE49-F238E27FC236}">
                  <a16:creationId xmlns:a16="http://schemas.microsoft.com/office/drawing/2014/main" xmlns="" id="{E70C20F7-6888-4268-8DDB-5F85B20CE8AB}"/>
                </a:ext>
              </a:extLst>
            </p:cNvPr>
            <p:cNvSpPr>
              <a:spLocks noChangeArrowheads="1"/>
            </p:cNvSpPr>
            <p:nvPr/>
          </p:nvSpPr>
          <p:spPr bwMode="auto">
            <a:xfrm>
              <a:off x="1337" y="1344"/>
              <a:ext cx="127" cy="318"/>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p>
          </p:txBody>
        </p:sp>
        <p:grpSp>
          <p:nvGrpSpPr>
            <p:cNvPr id="47132" name="Group 46">
              <a:extLst>
                <a:ext uri="{FF2B5EF4-FFF2-40B4-BE49-F238E27FC236}">
                  <a16:creationId xmlns:a16="http://schemas.microsoft.com/office/drawing/2014/main" xmlns="" id="{A00CB7A0-AB35-407C-A3F6-2B316803C666}"/>
                </a:ext>
              </a:extLst>
            </p:cNvPr>
            <p:cNvGrpSpPr>
              <a:grpSpLocks/>
            </p:cNvGrpSpPr>
            <p:nvPr/>
          </p:nvGrpSpPr>
          <p:grpSpPr bwMode="auto">
            <a:xfrm>
              <a:off x="612" y="1299"/>
              <a:ext cx="363" cy="363"/>
              <a:chOff x="612" y="1299"/>
              <a:chExt cx="363" cy="363"/>
            </a:xfrm>
          </p:grpSpPr>
          <p:sp>
            <p:nvSpPr>
              <p:cNvPr id="47133" name="Oval 47">
                <a:extLst>
                  <a:ext uri="{FF2B5EF4-FFF2-40B4-BE49-F238E27FC236}">
                    <a16:creationId xmlns:a16="http://schemas.microsoft.com/office/drawing/2014/main" xmlns="" id="{4CABD110-5C91-4107-B0A0-EFCDAD475FE4}"/>
                  </a:ext>
                </a:extLst>
              </p:cNvPr>
              <p:cNvSpPr>
                <a:spLocks noChangeArrowheads="1"/>
              </p:cNvSpPr>
              <p:nvPr/>
            </p:nvSpPr>
            <p:spPr bwMode="auto">
              <a:xfrm>
                <a:off x="612" y="1299"/>
                <a:ext cx="363" cy="363"/>
              </a:xfrm>
              <a:prstGeom prst="ellipse">
                <a:avLst/>
              </a:prstGeom>
              <a:solidFill>
                <a:srgbClr val="FFFFFF"/>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ea typeface="仿宋_GB2312" pitchFamily="49" charset="-122"/>
                </a:endParaRPr>
              </a:p>
            </p:txBody>
          </p:sp>
          <p:sp>
            <p:nvSpPr>
              <p:cNvPr id="47134" name="Line 48">
                <a:extLst>
                  <a:ext uri="{FF2B5EF4-FFF2-40B4-BE49-F238E27FC236}">
                    <a16:creationId xmlns:a16="http://schemas.microsoft.com/office/drawing/2014/main" xmlns="" id="{7476BA92-F76F-44C7-90F4-3B401F9A9FDC}"/>
                  </a:ext>
                </a:extLst>
              </p:cNvPr>
              <p:cNvSpPr>
                <a:spLocks noChangeShapeType="1"/>
              </p:cNvSpPr>
              <p:nvPr/>
            </p:nvSpPr>
            <p:spPr bwMode="auto">
              <a:xfrm>
                <a:off x="612" y="148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grpSp>
      <p:graphicFrame>
        <p:nvGraphicFramePr>
          <p:cNvPr id="254002" name="Object 50">
            <a:extLst>
              <a:ext uri="{FF2B5EF4-FFF2-40B4-BE49-F238E27FC236}">
                <a16:creationId xmlns:a16="http://schemas.microsoft.com/office/drawing/2014/main" xmlns="" id="{ED25C53B-E586-4014-B0FB-E6BB26C53EED}"/>
              </a:ext>
            </a:extLst>
          </p:cNvPr>
          <p:cNvGraphicFramePr>
            <a:graphicFrameLocks noChangeAspect="1"/>
          </p:cNvGraphicFramePr>
          <p:nvPr/>
        </p:nvGraphicFramePr>
        <p:xfrm>
          <a:off x="6629400" y="4343400"/>
          <a:ext cx="1371600" cy="622300"/>
        </p:xfrm>
        <a:graphic>
          <a:graphicData uri="http://schemas.openxmlformats.org/presentationml/2006/ole">
            <mc:AlternateContent xmlns:mc="http://schemas.openxmlformats.org/markup-compatibility/2006">
              <mc:Choice xmlns:v="urn:schemas-microsoft-com:vml" Requires="v">
                <p:oleObj spid="_x0000_s47264" name="Equation" r:id="rId12" imgW="400199" imgH="171626" progId="Equation.DSMT4">
                  <p:embed/>
                </p:oleObj>
              </mc:Choice>
              <mc:Fallback>
                <p:oleObj name="Equation" r:id="rId12" imgW="400199" imgH="171626" progId="Equation.DSMT4">
                  <p:embed/>
                  <p:pic>
                    <p:nvPicPr>
                      <p:cNvPr id="0" name="Object 5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29400" y="4343400"/>
                        <a:ext cx="137160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3964"/>
                                        </p:tgtEl>
                                        <p:attrNameLst>
                                          <p:attrName>style.visibility</p:attrName>
                                        </p:attrNameLst>
                                      </p:cBhvr>
                                      <p:to>
                                        <p:strVal val="visible"/>
                                      </p:to>
                                    </p:set>
                                    <p:anim calcmode="lin" valueType="num">
                                      <p:cBhvr additive="base">
                                        <p:cTn id="7" dur="300" fill="hold"/>
                                        <p:tgtEl>
                                          <p:spTgt spid="253964"/>
                                        </p:tgtEl>
                                        <p:attrNameLst>
                                          <p:attrName>ppt_x</p:attrName>
                                        </p:attrNameLst>
                                      </p:cBhvr>
                                      <p:tavLst>
                                        <p:tav tm="0">
                                          <p:val>
                                            <p:strVal val="0-#ppt_w/2"/>
                                          </p:val>
                                        </p:tav>
                                        <p:tav tm="100000">
                                          <p:val>
                                            <p:strVal val="#ppt_x"/>
                                          </p:val>
                                        </p:tav>
                                      </p:tavLst>
                                    </p:anim>
                                    <p:anim calcmode="lin" valueType="num">
                                      <p:cBhvr additive="base">
                                        <p:cTn id="8" dur="300" fill="hold"/>
                                        <p:tgtEl>
                                          <p:spTgt spid="25396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300"/>
                            </p:stCondLst>
                            <p:childTnLst>
                              <p:par>
                                <p:cTn id="10" presetID="20" presetClass="entr" presetSubtype="0" fill="hold" grpId="0" nodeType="afterEffect">
                                  <p:stCondLst>
                                    <p:cond delay="0"/>
                                  </p:stCondLst>
                                  <p:childTnLst>
                                    <p:set>
                                      <p:cBhvr>
                                        <p:cTn id="11" dur="1" fill="hold">
                                          <p:stCondLst>
                                            <p:cond delay="0"/>
                                          </p:stCondLst>
                                        </p:cTn>
                                        <p:tgtEl>
                                          <p:spTgt spid="253965"/>
                                        </p:tgtEl>
                                        <p:attrNameLst>
                                          <p:attrName>style.visibility</p:attrName>
                                        </p:attrNameLst>
                                      </p:cBhvr>
                                      <p:to>
                                        <p:strVal val="visible"/>
                                      </p:to>
                                    </p:set>
                                    <p:animEffect transition="in" filter="wedge">
                                      <p:cBhvr>
                                        <p:cTn id="12" dur="2000"/>
                                        <p:tgtEl>
                                          <p:spTgt spid="2539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53982"/>
                                        </p:tgtEl>
                                        <p:attrNameLst>
                                          <p:attrName>style.visibility</p:attrName>
                                        </p:attrNameLst>
                                      </p:cBhvr>
                                      <p:to>
                                        <p:strVal val="visible"/>
                                      </p:to>
                                    </p:set>
                                    <p:animEffect transition="in" filter="blinds(horizontal)">
                                      <p:cBhvr>
                                        <p:cTn id="17" dur="500"/>
                                        <p:tgtEl>
                                          <p:spTgt spid="2539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1" presetClass="entr" presetSubtype="0" fill="hold" grpId="0" nodeType="clickEffect">
                                  <p:stCondLst>
                                    <p:cond delay="0"/>
                                  </p:stCondLst>
                                  <p:childTnLst>
                                    <p:set>
                                      <p:cBhvr>
                                        <p:cTn id="21" dur="1" fill="hold">
                                          <p:stCondLst>
                                            <p:cond delay="0"/>
                                          </p:stCondLst>
                                        </p:cTn>
                                        <p:tgtEl>
                                          <p:spTgt spid="253966"/>
                                        </p:tgtEl>
                                        <p:attrNameLst>
                                          <p:attrName>style.visibility</p:attrName>
                                        </p:attrNameLst>
                                      </p:cBhvr>
                                      <p:to>
                                        <p:strVal val="visible"/>
                                      </p:to>
                                    </p:set>
                                    <p:animEffect transition="in" filter="fade">
                                      <p:cBhvr>
                                        <p:cTn id="22" dur="385" decel="100000"/>
                                        <p:tgtEl>
                                          <p:spTgt spid="253966"/>
                                        </p:tgtEl>
                                      </p:cBhvr>
                                    </p:animEffect>
                                    <p:animScale>
                                      <p:cBhvr>
                                        <p:cTn id="23" dur="385" decel="100000"/>
                                        <p:tgtEl>
                                          <p:spTgt spid="253966"/>
                                        </p:tgtEl>
                                      </p:cBhvr>
                                      <p:from x="10000" y="10000"/>
                                      <p:to x="200000" y="450000"/>
                                    </p:animScale>
                                    <p:animScale>
                                      <p:cBhvr>
                                        <p:cTn id="24" dur="615" accel="100000" fill="hold">
                                          <p:stCondLst>
                                            <p:cond delay="385"/>
                                          </p:stCondLst>
                                        </p:cTn>
                                        <p:tgtEl>
                                          <p:spTgt spid="253966"/>
                                        </p:tgtEl>
                                      </p:cBhvr>
                                      <p:from x="200000" y="450000"/>
                                      <p:to x="100000" y="100000"/>
                                    </p:animScale>
                                    <p:set>
                                      <p:cBhvr>
                                        <p:cTn id="25" dur="385" fill="hold"/>
                                        <p:tgtEl>
                                          <p:spTgt spid="253966"/>
                                        </p:tgtEl>
                                        <p:attrNameLst>
                                          <p:attrName>ppt_x</p:attrName>
                                        </p:attrNameLst>
                                      </p:cBhvr>
                                      <p:to>
                                        <p:strVal val="(0.5)"/>
                                      </p:to>
                                    </p:set>
                                    <p:anim from="(0.5)" to="(#ppt_x)" calcmode="lin" valueType="num">
                                      <p:cBhvr>
                                        <p:cTn id="26" dur="615" accel="100000" fill="hold">
                                          <p:stCondLst>
                                            <p:cond delay="385"/>
                                          </p:stCondLst>
                                        </p:cTn>
                                        <p:tgtEl>
                                          <p:spTgt spid="253966"/>
                                        </p:tgtEl>
                                        <p:attrNameLst>
                                          <p:attrName>ppt_x</p:attrName>
                                        </p:attrNameLst>
                                      </p:cBhvr>
                                    </p:anim>
                                    <p:set>
                                      <p:cBhvr>
                                        <p:cTn id="27" dur="385" fill="hold"/>
                                        <p:tgtEl>
                                          <p:spTgt spid="253966"/>
                                        </p:tgtEl>
                                        <p:attrNameLst>
                                          <p:attrName>ppt_y</p:attrName>
                                        </p:attrNameLst>
                                      </p:cBhvr>
                                      <p:to>
                                        <p:strVal val="(#ppt_y+0.4)"/>
                                      </p:to>
                                    </p:set>
                                    <p:anim from="(#ppt_y+0.4)" to="(#ppt_y)" calcmode="lin" valueType="num">
                                      <p:cBhvr>
                                        <p:cTn id="28" dur="615" accel="100000" fill="hold">
                                          <p:stCondLst>
                                            <p:cond delay="385"/>
                                          </p:stCondLst>
                                        </p:cTn>
                                        <p:tgtEl>
                                          <p:spTgt spid="253966"/>
                                        </p:tgtEl>
                                        <p:attrNameLst>
                                          <p:attrName>ppt_y</p:attrName>
                                        </p:attrNameLst>
                                      </p:cBhvr>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6" fill="hold" nodeType="clickEffect">
                                  <p:stCondLst>
                                    <p:cond delay="0"/>
                                  </p:stCondLst>
                                  <p:childTnLst>
                                    <p:set>
                                      <p:cBhvr>
                                        <p:cTn id="32" dur="1" fill="hold">
                                          <p:stCondLst>
                                            <p:cond delay="0"/>
                                          </p:stCondLst>
                                        </p:cTn>
                                        <p:tgtEl>
                                          <p:spTgt spid="253967"/>
                                        </p:tgtEl>
                                        <p:attrNameLst>
                                          <p:attrName>style.visibility</p:attrName>
                                        </p:attrNameLst>
                                      </p:cBhvr>
                                      <p:to>
                                        <p:strVal val="visible"/>
                                      </p:to>
                                    </p:set>
                                    <p:animEffect transition="in" filter="strips(downRight)">
                                      <p:cBhvr>
                                        <p:cTn id="33" dur="1000"/>
                                        <p:tgtEl>
                                          <p:spTgt spid="25396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0" presetClass="entr" presetSubtype="0" fill="hold" nodeType="clickEffect">
                                  <p:stCondLst>
                                    <p:cond delay="0"/>
                                  </p:stCondLst>
                                  <p:childTnLst>
                                    <p:set>
                                      <p:cBhvr>
                                        <p:cTn id="37" dur="1" fill="hold">
                                          <p:stCondLst>
                                            <p:cond delay="0"/>
                                          </p:stCondLst>
                                        </p:cTn>
                                        <p:tgtEl>
                                          <p:spTgt spid="253955"/>
                                        </p:tgtEl>
                                        <p:attrNameLst>
                                          <p:attrName>style.visibility</p:attrName>
                                        </p:attrNameLst>
                                      </p:cBhvr>
                                      <p:to>
                                        <p:strVal val="visible"/>
                                      </p:to>
                                    </p:set>
                                    <p:animEffect transition="in" filter="wedge">
                                      <p:cBhvr>
                                        <p:cTn id="38" dur="2000"/>
                                        <p:tgtEl>
                                          <p:spTgt spid="25395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53968"/>
                                        </p:tgtEl>
                                        <p:attrNameLst>
                                          <p:attrName>style.visibility</p:attrName>
                                        </p:attrNameLst>
                                      </p:cBhvr>
                                      <p:to>
                                        <p:strVal val="visible"/>
                                      </p:to>
                                    </p:set>
                                    <p:animEffect transition="in" filter="blinds(horizontal)">
                                      <p:cBhvr>
                                        <p:cTn id="43" dur="500"/>
                                        <p:tgtEl>
                                          <p:spTgt spid="25396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3" presetClass="entr" presetSubtype="16" fill="hold" nodeType="clickEffect">
                                  <p:stCondLst>
                                    <p:cond delay="0"/>
                                  </p:stCondLst>
                                  <p:childTnLst>
                                    <p:set>
                                      <p:cBhvr>
                                        <p:cTn id="47" dur="1" fill="hold">
                                          <p:stCondLst>
                                            <p:cond delay="0"/>
                                          </p:stCondLst>
                                        </p:cTn>
                                        <p:tgtEl>
                                          <p:spTgt spid="253969"/>
                                        </p:tgtEl>
                                        <p:attrNameLst>
                                          <p:attrName>style.visibility</p:attrName>
                                        </p:attrNameLst>
                                      </p:cBhvr>
                                      <p:to>
                                        <p:strVal val="visible"/>
                                      </p:to>
                                    </p:set>
                                    <p:anim calcmode="lin" valueType="num">
                                      <p:cBhvr>
                                        <p:cTn id="48" dur="500" fill="hold"/>
                                        <p:tgtEl>
                                          <p:spTgt spid="253969"/>
                                        </p:tgtEl>
                                        <p:attrNameLst>
                                          <p:attrName>ppt_w</p:attrName>
                                        </p:attrNameLst>
                                      </p:cBhvr>
                                      <p:tavLst>
                                        <p:tav tm="0">
                                          <p:val>
                                            <p:fltVal val="0"/>
                                          </p:val>
                                        </p:tav>
                                        <p:tav tm="100000">
                                          <p:val>
                                            <p:strVal val="#ppt_w"/>
                                          </p:val>
                                        </p:tav>
                                      </p:tavLst>
                                    </p:anim>
                                    <p:anim calcmode="lin" valueType="num">
                                      <p:cBhvr>
                                        <p:cTn id="49" dur="500" fill="hold"/>
                                        <p:tgtEl>
                                          <p:spTgt spid="253969"/>
                                        </p:tgtEl>
                                        <p:attrNameLst>
                                          <p:attrName>ppt_h</p:attrName>
                                        </p:attrNameLst>
                                      </p:cBhvr>
                                      <p:tavLst>
                                        <p:tav tm="0">
                                          <p:val>
                                            <p:fltVal val="0"/>
                                          </p:val>
                                        </p:tav>
                                        <p:tav tm="100000">
                                          <p:val>
                                            <p:strVal val="#ppt_h"/>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nodeType="clickEffect">
                                  <p:stCondLst>
                                    <p:cond delay="0"/>
                                  </p:stCondLst>
                                  <p:childTnLst>
                                    <p:set>
                                      <p:cBhvr>
                                        <p:cTn id="53" dur="1" fill="hold">
                                          <p:stCondLst>
                                            <p:cond delay="0"/>
                                          </p:stCondLst>
                                        </p:cTn>
                                        <p:tgtEl>
                                          <p:spTgt spid="253976"/>
                                        </p:tgtEl>
                                        <p:attrNameLst>
                                          <p:attrName>style.visibility</p:attrName>
                                        </p:attrNameLst>
                                      </p:cBhvr>
                                      <p:to>
                                        <p:strVal val="visible"/>
                                      </p:to>
                                    </p:set>
                                    <p:animEffect transition="in" filter="blinds(horizontal)">
                                      <p:cBhvr>
                                        <p:cTn id="54" dur="500"/>
                                        <p:tgtEl>
                                          <p:spTgt spid="25397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55" presetClass="entr" presetSubtype="0" fill="hold" grpId="0" nodeType="clickEffect">
                                  <p:stCondLst>
                                    <p:cond delay="0"/>
                                  </p:stCondLst>
                                  <p:iterate type="lt">
                                    <p:tmPct val="100000"/>
                                  </p:iterate>
                                  <p:childTnLst>
                                    <p:set>
                                      <p:cBhvr>
                                        <p:cTn id="58" dur="1" fill="hold">
                                          <p:stCondLst>
                                            <p:cond delay="0"/>
                                          </p:stCondLst>
                                        </p:cTn>
                                        <p:tgtEl>
                                          <p:spTgt spid="253954"/>
                                        </p:tgtEl>
                                        <p:attrNameLst>
                                          <p:attrName>style.visibility</p:attrName>
                                        </p:attrNameLst>
                                      </p:cBhvr>
                                      <p:to>
                                        <p:strVal val="visible"/>
                                      </p:to>
                                    </p:set>
                                    <p:anim calcmode="lin" valueType="num">
                                      <p:cBhvr>
                                        <p:cTn id="59" dur="100" fill="hold"/>
                                        <p:tgtEl>
                                          <p:spTgt spid="253954"/>
                                        </p:tgtEl>
                                        <p:attrNameLst>
                                          <p:attrName>ppt_w</p:attrName>
                                        </p:attrNameLst>
                                      </p:cBhvr>
                                      <p:tavLst>
                                        <p:tav tm="0">
                                          <p:val>
                                            <p:strVal val="#ppt_w*0.70"/>
                                          </p:val>
                                        </p:tav>
                                        <p:tav tm="100000">
                                          <p:val>
                                            <p:strVal val="#ppt_w"/>
                                          </p:val>
                                        </p:tav>
                                      </p:tavLst>
                                    </p:anim>
                                    <p:anim calcmode="lin" valueType="num">
                                      <p:cBhvr>
                                        <p:cTn id="60" dur="100" fill="hold"/>
                                        <p:tgtEl>
                                          <p:spTgt spid="253954"/>
                                        </p:tgtEl>
                                        <p:attrNameLst>
                                          <p:attrName>ppt_h</p:attrName>
                                        </p:attrNameLst>
                                      </p:cBhvr>
                                      <p:tavLst>
                                        <p:tav tm="0">
                                          <p:val>
                                            <p:strVal val="#ppt_h"/>
                                          </p:val>
                                        </p:tav>
                                        <p:tav tm="100000">
                                          <p:val>
                                            <p:strVal val="#ppt_h"/>
                                          </p:val>
                                        </p:tav>
                                      </p:tavLst>
                                    </p:anim>
                                    <p:animEffect transition="in" filter="fade">
                                      <p:cBhvr>
                                        <p:cTn id="61" dur="100"/>
                                        <p:tgtEl>
                                          <p:spTgt spid="253954"/>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3" presetClass="entr" presetSubtype="16" fill="hold" nodeType="clickEffect">
                                  <p:stCondLst>
                                    <p:cond delay="0"/>
                                  </p:stCondLst>
                                  <p:childTnLst>
                                    <p:set>
                                      <p:cBhvr>
                                        <p:cTn id="65" dur="1" fill="hold">
                                          <p:stCondLst>
                                            <p:cond delay="0"/>
                                          </p:stCondLst>
                                        </p:cTn>
                                        <p:tgtEl>
                                          <p:spTgt spid="254002"/>
                                        </p:tgtEl>
                                        <p:attrNameLst>
                                          <p:attrName>style.visibility</p:attrName>
                                        </p:attrNameLst>
                                      </p:cBhvr>
                                      <p:to>
                                        <p:strVal val="visible"/>
                                      </p:to>
                                    </p:set>
                                    <p:anim calcmode="lin" valueType="num">
                                      <p:cBhvr>
                                        <p:cTn id="66" dur="500" fill="hold"/>
                                        <p:tgtEl>
                                          <p:spTgt spid="254002"/>
                                        </p:tgtEl>
                                        <p:attrNameLst>
                                          <p:attrName>ppt_w</p:attrName>
                                        </p:attrNameLst>
                                      </p:cBhvr>
                                      <p:tavLst>
                                        <p:tav tm="0">
                                          <p:val>
                                            <p:fltVal val="0"/>
                                          </p:val>
                                        </p:tav>
                                        <p:tav tm="100000">
                                          <p:val>
                                            <p:strVal val="#ppt_w"/>
                                          </p:val>
                                        </p:tav>
                                      </p:tavLst>
                                    </p:anim>
                                    <p:anim calcmode="lin" valueType="num">
                                      <p:cBhvr>
                                        <p:cTn id="67" dur="500" fill="hold"/>
                                        <p:tgtEl>
                                          <p:spTgt spid="25400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4" grpId="0"/>
      <p:bldP spid="253964" grpId="0"/>
      <p:bldP spid="253965" grpId="0" animBg="1"/>
      <p:bldP spid="253966" grpId="0"/>
      <p:bldP spid="25396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80" name="Text Box 4">
            <a:extLst>
              <a:ext uri="{FF2B5EF4-FFF2-40B4-BE49-F238E27FC236}">
                <a16:creationId xmlns:a16="http://schemas.microsoft.com/office/drawing/2014/main" xmlns="" id="{82359B17-5A90-4CD2-80E7-CE64438A5C28}"/>
              </a:ext>
            </a:extLst>
          </p:cNvPr>
          <p:cNvSpPr txBox="1">
            <a:spLocks noChangeArrowheads="1"/>
          </p:cNvSpPr>
          <p:nvPr/>
        </p:nvSpPr>
        <p:spPr bwMode="auto">
          <a:xfrm>
            <a:off x="468313" y="228600"/>
            <a:ext cx="78374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3.</a:t>
            </a:r>
            <a:r>
              <a:rPr kumimoji="1" lang="zh-CN" altLang="en-US" sz="32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实际电压源和实际电流源的等效变换 </a:t>
            </a:r>
          </a:p>
        </p:txBody>
      </p:sp>
      <p:sp>
        <p:nvSpPr>
          <p:cNvPr id="254981" name="Text Box 5">
            <a:extLst>
              <a:ext uri="{FF2B5EF4-FFF2-40B4-BE49-F238E27FC236}">
                <a16:creationId xmlns:a16="http://schemas.microsoft.com/office/drawing/2014/main" xmlns="" id="{BDD0DC69-FA18-46FB-822F-0003F587D9F8}"/>
              </a:ext>
            </a:extLst>
          </p:cNvPr>
          <p:cNvSpPr txBox="1">
            <a:spLocks noChangeArrowheads="1"/>
          </p:cNvSpPr>
          <p:nvPr/>
        </p:nvSpPr>
        <p:spPr bwMode="auto">
          <a:xfrm>
            <a:off x="395288" y="904875"/>
            <a:ext cx="8353425"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1500">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lnSpc>
                <a:spcPct val="120000"/>
              </a:lnSpc>
            </a:pP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 实际电压源、实际电流源两种模型可以进行等效变换，所谓的等效是指端口的电压、电流关系在转换过程中保持不变。</a:t>
            </a:r>
          </a:p>
        </p:txBody>
      </p:sp>
      <p:sp>
        <p:nvSpPr>
          <p:cNvPr id="254982" name="Text Box 6">
            <a:extLst>
              <a:ext uri="{FF2B5EF4-FFF2-40B4-BE49-F238E27FC236}">
                <a16:creationId xmlns:a16="http://schemas.microsoft.com/office/drawing/2014/main" xmlns="" id="{E6850593-9E26-41DA-8B82-5A09F4FF3D48}"/>
              </a:ext>
            </a:extLst>
          </p:cNvPr>
          <p:cNvSpPr txBox="1">
            <a:spLocks noChangeArrowheads="1"/>
          </p:cNvSpPr>
          <p:nvPr/>
        </p:nvSpPr>
        <p:spPr bwMode="auto">
          <a:xfrm>
            <a:off x="5580063" y="4273550"/>
            <a:ext cx="21590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i="1">
                <a:latin typeface="Times New Roman" panose="02020603050405020304" pitchFamily="18" charset="0"/>
                <a:ea typeface="华文楷体" panose="02010600040101010101" pitchFamily="2" charset="-122"/>
                <a:cs typeface="Times New Roman" panose="02020603050405020304" pitchFamily="18" charset="0"/>
              </a:rPr>
              <a:t>u=u</a:t>
            </a:r>
            <a:r>
              <a:rPr kumimoji="1" lang="en-US" altLang="zh-CN" sz="3200" baseline="-25000">
                <a:latin typeface="Times New Roman" panose="02020603050405020304" pitchFamily="18" charset="0"/>
                <a:ea typeface="华文楷体" panose="02010600040101010101" pitchFamily="2" charset="-122"/>
                <a:cs typeface="Times New Roman" panose="02020603050405020304" pitchFamily="18" charset="0"/>
              </a:rPr>
              <a:t>S </a:t>
            </a:r>
            <a:r>
              <a:rPr kumimoji="1" lang="en-US" altLang="zh-CN" sz="3200" i="1" baseline="-2500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200" i="1">
                <a:latin typeface="Times New Roman" panose="02020603050405020304" pitchFamily="18" charset="0"/>
                <a:ea typeface="华文楷体" panose="02010600040101010101" pitchFamily="2" charset="-122"/>
                <a:cs typeface="Times New Roman" panose="02020603050405020304" pitchFamily="18" charset="0"/>
              </a:rPr>
              <a:t>– R</a:t>
            </a:r>
            <a:r>
              <a:rPr kumimoji="1" lang="en-US" altLang="zh-CN" sz="3200" baseline="-25000">
                <a:latin typeface="Times New Roman" panose="02020603050405020304" pitchFamily="18" charset="0"/>
                <a:ea typeface="华文楷体" panose="02010600040101010101" pitchFamily="2" charset="-122"/>
                <a:cs typeface="Times New Roman" panose="02020603050405020304" pitchFamily="18" charset="0"/>
              </a:rPr>
              <a:t>S</a:t>
            </a:r>
            <a:r>
              <a:rPr kumimoji="1" lang="en-US" altLang="zh-CN" sz="320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200" i="1">
                <a:latin typeface="Times New Roman" panose="02020603050405020304" pitchFamily="18" charset="0"/>
                <a:ea typeface="华文楷体" panose="02010600040101010101" pitchFamily="2" charset="-122"/>
                <a:cs typeface="Times New Roman" panose="02020603050405020304" pitchFamily="18" charset="0"/>
              </a:rPr>
              <a:t>i</a:t>
            </a:r>
          </a:p>
        </p:txBody>
      </p:sp>
      <p:sp>
        <p:nvSpPr>
          <p:cNvPr id="254983" name="Text Box 7">
            <a:extLst>
              <a:ext uri="{FF2B5EF4-FFF2-40B4-BE49-F238E27FC236}">
                <a16:creationId xmlns:a16="http://schemas.microsoft.com/office/drawing/2014/main" xmlns="" id="{49C6DDB4-9153-46F7-9B8B-9A0DD04F88F6}"/>
              </a:ext>
            </a:extLst>
          </p:cNvPr>
          <p:cNvSpPr txBox="1">
            <a:spLocks noChangeArrowheads="1"/>
          </p:cNvSpPr>
          <p:nvPr/>
        </p:nvSpPr>
        <p:spPr bwMode="auto">
          <a:xfrm>
            <a:off x="2195513" y="4562475"/>
            <a:ext cx="2374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i="1">
                <a:latin typeface="Times New Roman" panose="02020603050405020304" pitchFamily="18" charset="0"/>
                <a:ea typeface="华文楷体" panose="02010600040101010101" pitchFamily="2" charset="-122"/>
                <a:cs typeface="Times New Roman" panose="02020603050405020304" pitchFamily="18" charset="0"/>
              </a:rPr>
              <a:t>i =</a:t>
            </a:r>
            <a:r>
              <a:rPr kumimoji="1" lang="en-US" altLang="zh-CN" sz="3200" i="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3200" baseline="-2500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S</a:t>
            </a:r>
            <a:r>
              <a:rPr kumimoji="1" lang="en-US" altLang="zh-CN" sz="3200" i="1" baseline="-2500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200" i="1">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3200" i="1">
                <a:solidFill>
                  <a:schemeClr val="hlink"/>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200"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3200" i="1">
                <a:solidFill>
                  <a:schemeClr val="hlink"/>
                </a:solidFill>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3200" baseline="-25000">
                <a:solidFill>
                  <a:schemeClr val="hlink"/>
                </a:solidFill>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sz="32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54984" name="Text Box 8">
            <a:extLst>
              <a:ext uri="{FF2B5EF4-FFF2-40B4-BE49-F238E27FC236}">
                <a16:creationId xmlns:a16="http://schemas.microsoft.com/office/drawing/2014/main" xmlns="" id="{E662E054-DED3-4EF2-857C-B40C0136FA2A}"/>
              </a:ext>
            </a:extLst>
          </p:cNvPr>
          <p:cNvSpPr txBox="1">
            <a:spLocks noChangeArrowheads="1"/>
          </p:cNvSpPr>
          <p:nvPr/>
        </p:nvSpPr>
        <p:spPr bwMode="auto">
          <a:xfrm>
            <a:off x="5580063" y="4849813"/>
            <a:ext cx="30956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i="1">
                <a:latin typeface="Times New Roman" panose="02020603050405020304" pitchFamily="18" charset="0"/>
                <a:ea typeface="华文楷体" panose="02010600040101010101" pitchFamily="2" charset="-122"/>
                <a:cs typeface="Times New Roman" panose="02020603050405020304" pitchFamily="18" charset="0"/>
              </a:rPr>
              <a:t>i = </a:t>
            </a:r>
            <a:r>
              <a:rPr kumimoji="1" lang="en-US" altLang="zh-CN" sz="3200" i="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3200" baseline="-2500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S</a:t>
            </a:r>
            <a:r>
              <a:rPr kumimoji="1" lang="en-US" altLang="zh-CN" sz="3200" i="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3200" baseline="-2500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S</a:t>
            </a:r>
            <a:r>
              <a:rPr kumimoji="1" lang="en-US" altLang="zh-CN" sz="3200" i="1">
                <a:latin typeface="Times New Roman" panose="02020603050405020304" pitchFamily="18" charset="0"/>
                <a:ea typeface="华文楷体" panose="02010600040101010101" pitchFamily="2" charset="-122"/>
                <a:cs typeface="Times New Roman" panose="02020603050405020304" pitchFamily="18" charset="0"/>
              </a:rPr>
              <a:t>– u</a:t>
            </a:r>
            <a:r>
              <a:rPr kumimoji="1" lang="en-US" altLang="zh-CN" sz="3200" i="1">
                <a:solidFill>
                  <a:schemeClr val="hlink"/>
                </a:solidFill>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3200" baseline="-25000">
                <a:solidFill>
                  <a:schemeClr val="hlink"/>
                </a:solidFill>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sz="3200" i="1">
              <a:solidFill>
                <a:schemeClr val="hlink"/>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54985" name="Text Box 9">
            <a:extLst>
              <a:ext uri="{FF2B5EF4-FFF2-40B4-BE49-F238E27FC236}">
                <a16:creationId xmlns:a16="http://schemas.microsoft.com/office/drawing/2014/main" xmlns="" id="{7885EAD2-CC85-4D89-A1FC-A858ED747CFC}"/>
              </a:ext>
            </a:extLst>
          </p:cNvPr>
          <p:cNvSpPr txBox="1">
            <a:spLocks noChangeArrowheads="1"/>
          </p:cNvSpPr>
          <p:nvPr/>
        </p:nvSpPr>
        <p:spPr bwMode="auto">
          <a:xfrm>
            <a:off x="1116013" y="5210175"/>
            <a:ext cx="2160587" cy="646113"/>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600" i="1">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600"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3600" baseline="-25000">
                <a:latin typeface="Times New Roman" panose="02020603050405020304" pitchFamily="18" charset="0"/>
                <a:ea typeface="华文楷体" panose="02010600040101010101" pitchFamily="2" charset="-122"/>
                <a:cs typeface="Times New Roman" panose="02020603050405020304" pitchFamily="18" charset="0"/>
              </a:rPr>
              <a:t>S</a:t>
            </a:r>
            <a:r>
              <a:rPr kumimoji="1" lang="en-US" altLang="zh-CN" sz="3600"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3600" baseline="-25000">
                <a:latin typeface="Times New Roman" panose="02020603050405020304" pitchFamily="18" charset="0"/>
                <a:ea typeface="华文楷体" panose="02010600040101010101" pitchFamily="2" charset="-122"/>
                <a:cs typeface="Times New Roman" panose="02020603050405020304" pitchFamily="18" charset="0"/>
              </a:rPr>
              <a:t>S</a:t>
            </a:r>
            <a:r>
              <a:rPr kumimoji="1" lang="en-US" altLang="zh-CN" sz="3600" i="1" baseline="-2500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600"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3600" baseline="-25000">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sz="36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54988" name="Text Box 12">
            <a:extLst>
              <a:ext uri="{FF2B5EF4-FFF2-40B4-BE49-F238E27FC236}">
                <a16:creationId xmlns:a16="http://schemas.microsoft.com/office/drawing/2014/main" xmlns="" id="{1D4E0116-1F53-41BE-AC02-13572D4A9F74}"/>
              </a:ext>
            </a:extLst>
          </p:cNvPr>
          <p:cNvSpPr txBox="1">
            <a:spLocks noChangeArrowheads="1"/>
          </p:cNvSpPr>
          <p:nvPr/>
        </p:nvSpPr>
        <p:spPr bwMode="auto">
          <a:xfrm>
            <a:off x="395288" y="4633913"/>
            <a:ext cx="1800225"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a:latin typeface="Times New Roman" panose="02020603050405020304" pitchFamily="18" charset="0"/>
                <a:ea typeface="华文楷体" panose="02010600040101010101" pitchFamily="2" charset="-122"/>
                <a:cs typeface="Times New Roman" panose="02020603050405020304" pitchFamily="18" charset="0"/>
              </a:rPr>
              <a:t>端口特性</a:t>
            </a:r>
          </a:p>
        </p:txBody>
      </p:sp>
      <p:grpSp>
        <p:nvGrpSpPr>
          <p:cNvPr id="254995" name="Group 19">
            <a:extLst>
              <a:ext uri="{FF2B5EF4-FFF2-40B4-BE49-F238E27FC236}">
                <a16:creationId xmlns:a16="http://schemas.microsoft.com/office/drawing/2014/main" xmlns="" id="{DB06A3BF-CF17-4B64-8226-1CD9117AC2CF}"/>
              </a:ext>
            </a:extLst>
          </p:cNvPr>
          <p:cNvGrpSpPr>
            <a:grpSpLocks/>
          </p:cNvGrpSpPr>
          <p:nvPr/>
        </p:nvGrpSpPr>
        <p:grpSpPr bwMode="auto">
          <a:xfrm>
            <a:off x="4932363" y="2328863"/>
            <a:ext cx="2205037" cy="1874837"/>
            <a:chOff x="2816" y="390"/>
            <a:chExt cx="1389" cy="1181"/>
          </a:xfrm>
        </p:grpSpPr>
        <p:sp>
          <p:nvSpPr>
            <p:cNvPr id="48158" name="Oval 20">
              <a:extLst>
                <a:ext uri="{FF2B5EF4-FFF2-40B4-BE49-F238E27FC236}">
                  <a16:creationId xmlns:a16="http://schemas.microsoft.com/office/drawing/2014/main" xmlns="" id="{9E2111A6-30FA-4089-9A70-39DD15ACCE2D}"/>
                </a:ext>
              </a:extLst>
            </p:cNvPr>
            <p:cNvSpPr>
              <a:spLocks noChangeArrowheads="1"/>
            </p:cNvSpPr>
            <p:nvPr/>
          </p:nvSpPr>
          <p:spPr bwMode="auto">
            <a:xfrm>
              <a:off x="3107" y="618"/>
              <a:ext cx="363" cy="363"/>
            </a:xfrm>
            <a:prstGeom prst="ellipse">
              <a:avLst/>
            </a:prstGeom>
            <a:solidFill>
              <a:srgbClr val="FFFFFF"/>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8159" name="Text Box 21">
              <a:extLst>
                <a:ext uri="{FF2B5EF4-FFF2-40B4-BE49-F238E27FC236}">
                  <a16:creationId xmlns:a16="http://schemas.microsoft.com/office/drawing/2014/main" xmlns="" id="{A96AFF75-EA29-474B-A753-FC0402D9F3A5}"/>
                </a:ext>
              </a:extLst>
            </p:cNvPr>
            <p:cNvSpPr txBox="1">
              <a:spLocks noChangeArrowheads="1"/>
            </p:cNvSpPr>
            <p:nvPr/>
          </p:nvSpPr>
          <p:spPr bwMode="auto">
            <a:xfrm>
              <a:off x="3787" y="391"/>
              <a:ext cx="27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p>
          </p:txBody>
        </p:sp>
        <p:sp>
          <p:nvSpPr>
            <p:cNvPr id="48160" name="Text Box 22">
              <a:extLst>
                <a:ext uri="{FF2B5EF4-FFF2-40B4-BE49-F238E27FC236}">
                  <a16:creationId xmlns:a16="http://schemas.microsoft.com/office/drawing/2014/main" xmlns="" id="{8455FA69-29F3-43A3-AD31-7D4E1E5089D9}"/>
                </a:ext>
              </a:extLst>
            </p:cNvPr>
            <p:cNvSpPr txBox="1">
              <a:spLocks noChangeArrowheads="1"/>
            </p:cNvSpPr>
            <p:nvPr/>
          </p:nvSpPr>
          <p:spPr bwMode="auto">
            <a:xfrm>
              <a:off x="2970" y="390"/>
              <a:ext cx="246"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8161" name="Text Box 23">
              <a:extLst>
                <a:ext uri="{FF2B5EF4-FFF2-40B4-BE49-F238E27FC236}">
                  <a16:creationId xmlns:a16="http://schemas.microsoft.com/office/drawing/2014/main" xmlns="" id="{831C7AA0-E204-4130-899E-DB12B85A7203}"/>
                </a:ext>
              </a:extLst>
            </p:cNvPr>
            <p:cNvSpPr txBox="1">
              <a:spLocks noChangeArrowheads="1"/>
            </p:cNvSpPr>
            <p:nvPr/>
          </p:nvSpPr>
          <p:spPr bwMode="auto">
            <a:xfrm>
              <a:off x="2971" y="754"/>
              <a:ext cx="241"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_</a:t>
              </a:r>
            </a:p>
          </p:txBody>
        </p:sp>
        <p:sp>
          <p:nvSpPr>
            <p:cNvPr id="48162" name="Text Box 24">
              <a:extLst>
                <a:ext uri="{FF2B5EF4-FFF2-40B4-BE49-F238E27FC236}">
                  <a16:creationId xmlns:a16="http://schemas.microsoft.com/office/drawing/2014/main" xmlns="" id="{C708269E-D464-48DC-B215-69022EDD6E35}"/>
                </a:ext>
              </a:extLst>
            </p:cNvPr>
            <p:cNvSpPr txBox="1">
              <a:spLocks noChangeArrowheads="1"/>
            </p:cNvSpPr>
            <p:nvPr/>
          </p:nvSpPr>
          <p:spPr bwMode="auto">
            <a:xfrm>
              <a:off x="2816" y="618"/>
              <a:ext cx="3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8163" name="Line 25">
              <a:extLst>
                <a:ext uri="{FF2B5EF4-FFF2-40B4-BE49-F238E27FC236}">
                  <a16:creationId xmlns:a16="http://schemas.microsoft.com/office/drawing/2014/main" xmlns="" id="{FDF56619-2F76-45E7-92A6-F2954BEF7A30}"/>
                </a:ext>
              </a:extLst>
            </p:cNvPr>
            <p:cNvSpPr>
              <a:spLocks noChangeShapeType="1"/>
            </p:cNvSpPr>
            <p:nvPr/>
          </p:nvSpPr>
          <p:spPr bwMode="auto">
            <a:xfrm>
              <a:off x="3515" y="527"/>
              <a:ext cx="318"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64" name="Text Box 26">
              <a:extLst>
                <a:ext uri="{FF2B5EF4-FFF2-40B4-BE49-F238E27FC236}">
                  <a16:creationId xmlns:a16="http://schemas.microsoft.com/office/drawing/2014/main" xmlns="" id="{B12A7F38-FE0D-4DEF-B960-1A552850DFB7}"/>
                </a:ext>
              </a:extLst>
            </p:cNvPr>
            <p:cNvSpPr txBox="1">
              <a:spLocks noChangeArrowheads="1"/>
            </p:cNvSpPr>
            <p:nvPr/>
          </p:nvSpPr>
          <p:spPr bwMode="auto">
            <a:xfrm>
              <a:off x="2880" y="1071"/>
              <a:ext cx="4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8165" name="Text Box 27">
              <a:extLst>
                <a:ext uri="{FF2B5EF4-FFF2-40B4-BE49-F238E27FC236}">
                  <a16:creationId xmlns:a16="http://schemas.microsoft.com/office/drawing/2014/main" xmlns="" id="{19B4F40D-85F1-40BE-8300-01497EF54A84}"/>
                </a:ext>
              </a:extLst>
            </p:cNvPr>
            <p:cNvSpPr txBox="1">
              <a:spLocks noChangeArrowheads="1"/>
            </p:cNvSpPr>
            <p:nvPr/>
          </p:nvSpPr>
          <p:spPr bwMode="auto">
            <a:xfrm>
              <a:off x="3878" y="391"/>
              <a:ext cx="3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8166" name="Text Box 28">
              <a:extLst>
                <a:ext uri="{FF2B5EF4-FFF2-40B4-BE49-F238E27FC236}">
                  <a16:creationId xmlns:a16="http://schemas.microsoft.com/office/drawing/2014/main" xmlns="" id="{85D349CE-D532-473D-B528-4AD28E3F1835}"/>
                </a:ext>
              </a:extLst>
            </p:cNvPr>
            <p:cNvSpPr txBox="1">
              <a:spLocks noChangeArrowheads="1"/>
            </p:cNvSpPr>
            <p:nvPr/>
          </p:nvSpPr>
          <p:spPr bwMode="auto">
            <a:xfrm>
              <a:off x="3878" y="799"/>
              <a:ext cx="3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8167" name="Text Box 29">
              <a:extLst>
                <a:ext uri="{FF2B5EF4-FFF2-40B4-BE49-F238E27FC236}">
                  <a16:creationId xmlns:a16="http://schemas.microsoft.com/office/drawing/2014/main" xmlns="" id="{C912F6EA-7C2E-4FCC-B4B1-B6DBC1723C7D}"/>
                </a:ext>
              </a:extLst>
            </p:cNvPr>
            <p:cNvSpPr txBox="1">
              <a:spLocks noChangeArrowheads="1"/>
            </p:cNvSpPr>
            <p:nvPr/>
          </p:nvSpPr>
          <p:spPr bwMode="auto">
            <a:xfrm>
              <a:off x="3878" y="1162"/>
              <a:ext cx="3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_</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8168" name="Line 30">
              <a:extLst>
                <a:ext uri="{FF2B5EF4-FFF2-40B4-BE49-F238E27FC236}">
                  <a16:creationId xmlns:a16="http://schemas.microsoft.com/office/drawing/2014/main" xmlns="" id="{3C4BBAB9-1ECB-42CF-9695-961226091E79}"/>
                </a:ext>
              </a:extLst>
            </p:cNvPr>
            <p:cNvSpPr>
              <a:spLocks noChangeShapeType="1"/>
            </p:cNvSpPr>
            <p:nvPr/>
          </p:nvSpPr>
          <p:spPr bwMode="auto">
            <a:xfrm>
              <a:off x="3288" y="1525"/>
              <a:ext cx="81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69" name="Line 31">
              <a:extLst>
                <a:ext uri="{FF2B5EF4-FFF2-40B4-BE49-F238E27FC236}">
                  <a16:creationId xmlns:a16="http://schemas.microsoft.com/office/drawing/2014/main" xmlns="" id="{A1962C97-F3DD-4D99-951F-E97DA0A0E3EA}"/>
                </a:ext>
              </a:extLst>
            </p:cNvPr>
            <p:cNvSpPr>
              <a:spLocks noChangeShapeType="1"/>
            </p:cNvSpPr>
            <p:nvPr/>
          </p:nvSpPr>
          <p:spPr bwMode="auto">
            <a:xfrm>
              <a:off x="3288" y="436"/>
              <a:ext cx="81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70" name="Line 32">
              <a:extLst>
                <a:ext uri="{FF2B5EF4-FFF2-40B4-BE49-F238E27FC236}">
                  <a16:creationId xmlns:a16="http://schemas.microsoft.com/office/drawing/2014/main" xmlns="" id="{334DA928-E816-46F9-82DF-8369412F68B1}"/>
                </a:ext>
              </a:extLst>
            </p:cNvPr>
            <p:cNvSpPr>
              <a:spLocks noChangeShapeType="1"/>
            </p:cNvSpPr>
            <p:nvPr/>
          </p:nvSpPr>
          <p:spPr bwMode="auto">
            <a:xfrm flipV="1">
              <a:off x="3288" y="436"/>
              <a:ext cx="0" cy="1089"/>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71" name="Rectangle 33">
              <a:extLst>
                <a:ext uri="{FF2B5EF4-FFF2-40B4-BE49-F238E27FC236}">
                  <a16:creationId xmlns:a16="http://schemas.microsoft.com/office/drawing/2014/main" xmlns="" id="{52AD5372-267B-4E77-8287-973FF5B28156}"/>
                </a:ext>
              </a:extLst>
            </p:cNvPr>
            <p:cNvSpPr>
              <a:spLocks noChangeArrowheads="1"/>
            </p:cNvSpPr>
            <p:nvPr/>
          </p:nvSpPr>
          <p:spPr bwMode="auto">
            <a:xfrm>
              <a:off x="3198" y="1071"/>
              <a:ext cx="127" cy="318"/>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8172" name="Oval 34">
              <a:extLst>
                <a:ext uri="{FF2B5EF4-FFF2-40B4-BE49-F238E27FC236}">
                  <a16:creationId xmlns:a16="http://schemas.microsoft.com/office/drawing/2014/main" xmlns="" id="{007CE2CF-A8B6-406C-B278-5C93F3959607}"/>
                </a:ext>
              </a:extLst>
            </p:cNvPr>
            <p:cNvSpPr>
              <a:spLocks noChangeArrowheads="1"/>
            </p:cNvSpPr>
            <p:nvPr/>
          </p:nvSpPr>
          <p:spPr bwMode="auto">
            <a:xfrm>
              <a:off x="4104" y="391"/>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8173" name="Oval 35">
              <a:extLst>
                <a:ext uri="{FF2B5EF4-FFF2-40B4-BE49-F238E27FC236}">
                  <a16:creationId xmlns:a16="http://schemas.microsoft.com/office/drawing/2014/main" xmlns="" id="{2CC44111-D119-42D2-A4B2-05AC67AB780A}"/>
                </a:ext>
              </a:extLst>
            </p:cNvPr>
            <p:cNvSpPr>
              <a:spLocks noChangeArrowheads="1"/>
            </p:cNvSpPr>
            <p:nvPr/>
          </p:nvSpPr>
          <p:spPr bwMode="auto">
            <a:xfrm>
              <a:off x="4104" y="1480"/>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55012" name="Group 36">
            <a:extLst>
              <a:ext uri="{FF2B5EF4-FFF2-40B4-BE49-F238E27FC236}">
                <a16:creationId xmlns:a16="http://schemas.microsoft.com/office/drawing/2014/main" xmlns="" id="{7941FC5F-09E2-4A82-9B6F-B9677D13FCDE}"/>
              </a:ext>
            </a:extLst>
          </p:cNvPr>
          <p:cNvGrpSpPr>
            <a:grpSpLocks/>
          </p:cNvGrpSpPr>
          <p:nvPr/>
        </p:nvGrpSpPr>
        <p:grpSpPr bwMode="auto">
          <a:xfrm>
            <a:off x="539750" y="2473325"/>
            <a:ext cx="2592388" cy="1871663"/>
            <a:chOff x="340" y="1570"/>
            <a:chExt cx="1633" cy="1179"/>
          </a:xfrm>
        </p:grpSpPr>
        <p:sp>
          <p:nvSpPr>
            <p:cNvPr id="48140" name="Text Box 37">
              <a:extLst>
                <a:ext uri="{FF2B5EF4-FFF2-40B4-BE49-F238E27FC236}">
                  <a16:creationId xmlns:a16="http://schemas.microsoft.com/office/drawing/2014/main" xmlns="" id="{60166E1C-7443-493A-AB1E-9A272CBDD80D}"/>
                </a:ext>
              </a:extLst>
            </p:cNvPr>
            <p:cNvSpPr txBox="1">
              <a:spLocks noChangeArrowheads="1"/>
            </p:cNvSpPr>
            <p:nvPr/>
          </p:nvSpPr>
          <p:spPr bwMode="auto">
            <a:xfrm>
              <a:off x="1320" y="1570"/>
              <a:ext cx="2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8141" name="Text Box 38">
              <a:extLst>
                <a:ext uri="{FF2B5EF4-FFF2-40B4-BE49-F238E27FC236}">
                  <a16:creationId xmlns:a16="http://schemas.microsoft.com/office/drawing/2014/main" xmlns="" id="{C81AB5C9-93C6-4441-ABA9-EE7AEE620141}"/>
                </a:ext>
              </a:extLst>
            </p:cNvPr>
            <p:cNvSpPr txBox="1">
              <a:spLocks noChangeArrowheads="1"/>
            </p:cNvSpPr>
            <p:nvPr/>
          </p:nvSpPr>
          <p:spPr bwMode="auto">
            <a:xfrm>
              <a:off x="1172" y="2069"/>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8142" name="Text Box 39">
              <a:extLst>
                <a:ext uri="{FF2B5EF4-FFF2-40B4-BE49-F238E27FC236}">
                  <a16:creationId xmlns:a16="http://schemas.microsoft.com/office/drawing/2014/main" xmlns="" id="{650AC404-2CD4-4920-9281-6CE67AA325D6}"/>
                </a:ext>
              </a:extLst>
            </p:cNvPr>
            <p:cNvSpPr txBox="1">
              <a:spLocks noChangeArrowheads="1"/>
            </p:cNvSpPr>
            <p:nvPr/>
          </p:nvSpPr>
          <p:spPr bwMode="auto">
            <a:xfrm>
              <a:off x="1614" y="1842"/>
              <a:ext cx="31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8143" name="Text Box 40">
              <a:extLst>
                <a:ext uri="{FF2B5EF4-FFF2-40B4-BE49-F238E27FC236}">
                  <a16:creationId xmlns:a16="http://schemas.microsoft.com/office/drawing/2014/main" xmlns="" id="{DA3FD04B-A24D-49AB-98A7-15360838A8D9}"/>
                </a:ext>
              </a:extLst>
            </p:cNvPr>
            <p:cNvSpPr txBox="1">
              <a:spLocks noChangeArrowheads="1"/>
            </p:cNvSpPr>
            <p:nvPr/>
          </p:nvSpPr>
          <p:spPr bwMode="auto">
            <a:xfrm>
              <a:off x="1662" y="2114"/>
              <a:ext cx="31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8144" name="Text Box 41">
              <a:extLst>
                <a:ext uri="{FF2B5EF4-FFF2-40B4-BE49-F238E27FC236}">
                  <a16:creationId xmlns:a16="http://schemas.microsoft.com/office/drawing/2014/main" xmlns="" id="{17E32522-8108-4C9F-A3F6-D954A420EDF4}"/>
                </a:ext>
              </a:extLst>
            </p:cNvPr>
            <p:cNvSpPr txBox="1">
              <a:spLocks noChangeArrowheads="1"/>
            </p:cNvSpPr>
            <p:nvPr/>
          </p:nvSpPr>
          <p:spPr bwMode="auto">
            <a:xfrm>
              <a:off x="1614" y="2341"/>
              <a:ext cx="31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_</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8145" name="Line 42">
              <a:extLst>
                <a:ext uri="{FF2B5EF4-FFF2-40B4-BE49-F238E27FC236}">
                  <a16:creationId xmlns:a16="http://schemas.microsoft.com/office/drawing/2014/main" xmlns="" id="{2ABBE53D-6970-4D04-B240-E8FCC792D930}"/>
                </a:ext>
              </a:extLst>
            </p:cNvPr>
            <p:cNvSpPr>
              <a:spLocks noChangeShapeType="1"/>
            </p:cNvSpPr>
            <p:nvPr/>
          </p:nvSpPr>
          <p:spPr bwMode="auto">
            <a:xfrm>
              <a:off x="1270" y="1932"/>
              <a:ext cx="363"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46" name="Line 43">
              <a:extLst>
                <a:ext uri="{FF2B5EF4-FFF2-40B4-BE49-F238E27FC236}">
                  <a16:creationId xmlns:a16="http://schemas.microsoft.com/office/drawing/2014/main" xmlns="" id="{70C9AE62-CB72-475B-B9A8-0810128795D9}"/>
                </a:ext>
              </a:extLst>
            </p:cNvPr>
            <p:cNvSpPr>
              <a:spLocks noChangeShapeType="1"/>
            </p:cNvSpPr>
            <p:nvPr/>
          </p:nvSpPr>
          <p:spPr bwMode="auto">
            <a:xfrm>
              <a:off x="1074" y="1887"/>
              <a:ext cx="0" cy="816"/>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47" name="Oval 44">
              <a:extLst>
                <a:ext uri="{FF2B5EF4-FFF2-40B4-BE49-F238E27FC236}">
                  <a16:creationId xmlns:a16="http://schemas.microsoft.com/office/drawing/2014/main" xmlns="" id="{F3C943F1-1963-4ACA-AB84-539E50FF2BF9}"/>
                </a:ext>
              </a:extLst>
            </p:cNvPr>
            <p:cNvSpPr>
              <a:spLocks noChangeArrowheads="1"/>
            </p:cNvSpPr>
            <p:nvPr/>
          </p:nvSpPr>
          <p:spPr bwMode="auto">
            <a:xfrm>
              <a:off x="1837" y="1842"/>
              <a:ext cx="98"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8148" name="Line 45">
              <a:extLst>
                <a:ext uri="{FF2B5EF4-FFF2-40B4-BE49-F238E27FC236}">
                  <a16:creationId xmlns:a16="http://schemas.microsoft.com/office/drawing/2014/main" xmlns="" id="{FE6DAFD1-FEEC-47C3-A57B-3BEAB6A16B5F}"/>
                </a:ext>
              </a:extLst>
            </p:cNvPr>
            <p:cNvSpPr>
              <a:spLocks noChangeShapeType="1"/>
            </p:cNvSpPr>
            <p:nvPr/>
          </p:nvSpPr>
          <p:spPr bwMode="auto">
            <a:xfrm>
              <a:off x="521" y="1888"/>
              <a:ext cx="0" cy="81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49" name="Line 46">
              <a:extLst>
                <a:ext uri="{FF2B5EF4-FFF2-40B4-BE49-F238E27FC236}">
                  <a16:creationId xmlns:a16="http://schemas.microsoft.com/office/drawing/2014/main" xmlns="" id="{99DFA564-F295-465E-AA1C-FE869C379621}"/>
                </a:ext>
              </a:extLst>
            </p:cNvPr>
            <p:cNvSpPr>
              <a:spLocks noChangeShapeType="1"/>
            </p:cNvSpPr>
            <p:nvPr/>
          </p:nvSpPr>
          <p:spPr bwMode="auto">
            <a:xfrm flipV="1">
              <a:off x="521" y="1968"/>
              <a:ext cx="0" cy="283"/>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50" name="Text Box 47">
              <a:extLst>
                <a:ext uri="{FF2B5EF4-FFF2-40B4-BE49-F238E27FC236}">
                  <a16:creationId xmlns:a16="http://schemas.microsoft.com/office/drawing/2014/main" xmlns="" id="{9BB2AF7A-2748-442F-9F81-46CAF0B6750C}"/>
                </a:ext>
              </a:extLst>
            </p:cNvPr>
            <p:cNvSpPr txBox="1">
              <a:spLocks noChangeArrowheads="1"/>
            </p:cNvSpPr>
            <p:nvPr/>
          </p:nvSpPr>
          <p:spPr bwMode="auto">
            <a:xfrm>
              <a:off x="567" y="1888"/>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8151" name="Line 48">
              <a:extLst>
                <a:ext uri="{FF2B5EF4-FFF2-40B4-BE49-F238E27FC236}">
                  <a16:creationId xmlns:a16="http://schemas.microsoft.com/office/drawing/2014/main" xmlns="" id="{3B8FFFBB-7D83-4668-83BB-8497E4847B4F}"/>
                </a:ext>
              </a:extLst>
            </p:cNvPr>
            <p:cNvSpPr>
              <a:spLocks noChangeShapeType="1"/>
            </p:cNvSpPr>
            <p:nvPr/>
          </p:nvSpPr>
          <p:spPr bwMode="auto">
            <a:xfrm>
              <a:off x="521" y="2703"/>
              <a:ext cx="1323"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52" name="Line 49">
              <a:extLst>
                <a:ext uri="{FF2B5EF4-FFF2-40B4-BE49-F238E27FC236}">
                  <a16:creationId xmlns:a16="http://schemas.microsoft.com/office/drawing/2014/main" xmlns="" id="{ACB4CEEA-6286-4B2D-BF57-AB96F2A76AA8}"/>
                </a:ext>
              </a:extLst>
            </p:cNvPr>
            <p:cNvSpPr>
              <a:spLocks noChangeShapeType="1"/>
            </p:cNvSpPr>
            <p:nvPr/>
          </p:nvSpPr>
          <p:spPr bwMode="auto">
            <a:xfrm flipV="1">
              <a:off x="521" y="1887"/>
              <a:ext cx="1323"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8153" name="Group 50">
              <a:extLst>
                <a:ext uri="{FF2B5EF4-FFF2-40B4-BE49-F238E27FC236}">
                  <a16:creationId xmlns:a16="http://schemas.microsoft.com/office/drawing/2014/main" xmlns="" id="{842812B7-41ED-41DC-A852-891A09E5230B}"/>
                </a:ext>
              </a:extLst>
            </p:cNvPr>
            <p:cNvGrpSpPr>
              <a:grpSpLocks/>
            </p:cNvGrpSpPr>
            <p:nvPr/>
          </p:nvGrpSpPr>
          <p:grpSpPr bwMode="auto">
            <a:xfrm>
              <a:off x="340" y="2205"/>
              <a:ext cx="392" cy="363"/>
              <a:chOff x="4785" y="709"/>
              <a:chExt cx="363" cy="363"/>
            </a:xfrm>
          </p:grpSpPr>
          <p:sp>
            <p:nvSpPr>
              <p:cNvPr id="48156" name="Oval 51">
                <a:extLst>
                  <a:ext uri="{FF2B5EF4-FFF2-40B4-BE49-F238E27FC236}">
                    <a16:creationId xmlns:a16="http://schemas.microsoft.com/office/drawing/2014/main" xmlns="" id="{7F589F3D-5657-40C4-A843-C0EEA863164D}"/>
                  </a:ext>
                </a:extLst>
              </p:cNvPr>
              <p:cNvSpPr>
                <a:spLocks noChangeArrowheads="1"/>
              </p:cNvSpPr>
              <p:nvPr/>
            </p:nvSpPr>
            <p:spPr bwMode="auto">
              <a:xfrm>
                <a:off x="4785" y="709"/>
                <a:ext cx="363" cy="363"/>
              </a:xfrm>
              <a:prstGeom prst="ellipse">
                <a:avLst/>
              </a:prstGeom>
              <a:solidFill>
                <a:srgbClr val="FFFFFF"/>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8157" name="Line 52">
                <a:extLst>
                  <a:ext uri="{FF2B5EF4-FFF2-40B4-BE49-F238E27FC236}">
                    <a16:creationId xmlns:a16="http://schemas.microsoft.com/office/drawing/2014/main" xmlns="" id="{294D2A1F-657F-49BA-AE90-A50F36B51BFB}"/>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8154" name="Oval 53">
              <a:extLst>
                <a:ext uri="{FF2B5EF4-FFF2-40B4-BE49-F238E27FC236}">
                  <a16:creationId xmlns:a16="http://schemas.microsoft.com/office/drawing/2014/main" xmlns="" id="{A9CE2482-0FE1-4AF1-A391-C47977CFBF72}"/>
                </a:ext>
              </a:extLst>
            </p:cNvPr>
            <p:cNvSpPr>
              <a:spLocks noChangeArrowheads="1"/>
            </p:cNvSpPr>
            <p:nvPr/>
          </p:nvSpPr>
          <p:spPr bwMode="auto">
            <a:xfrm>
              <a:off x="1837" y="2658"/>
              <a:ext cx="98"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8155" name="Rectangle 54">
              <a:extLst>
                <a:ext uri="{FF2B5EF4-FFF2-40B4-BE49-F238E27FC236}">
                  <a16:creationId xmlns:a16="http://schemas.microsoft.com/office/drawing/2014/main" xmlns="" id="{3ED3C256-412C-470F-AB30-13F313215842}"/>
                </a:ext>
              </a:extLst>
            </p:cNvPr>
            <p:cNvSpPr>
              <a:spLocks noChangeArrowheads="1"/>
            </p:cNvSpPr>
            <p:nvPr/>
          </p:nvSpPr>
          <p:spPr bwMode="auto">
            <a:xfrm>
              <a:off x="1025" y="2114"/>
              <a:ext cx="137" cy="318"/>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255031" name="AutoShape 55">
            <a:extLst>
              <a:ext uri="{FF2B5EF4-FFF2-40B4-BE49-F238E27FC236}">
                <a16:creationId xmlns:a16="http://schemas.microsoft.com/office/drawing/2014/main" xmlns="" id="{F79C335A-9D90-42AF-95A6-B417B7B7E6FA}"/>
              </a:ext>
            </a:extLst>
          </p:cNvPr>
          <p:cNvSpPr>
            <a:spLocks noChangeArrowheads="1"/>
          </p:cNvSpPr>
          <p:nvPr/>
        </p:nvSpPr>
        <p:spPr bwMode="auto">
          <a:xfrm>
            <a:off x="3419475" y="5570538"/>
            <a:ext cx="4810125" cy="576262"/>
          </a:xfrm>
          <a:prstGeom prst="leftArrowCallout">
            <a:avLst>
              <a:gd name="adj1" fmla="val 25065"/>
              <a:gd name="adj2" fmla="val 24931"/>
              <a:gd name="adj3" fmla="val 85133"/>
              <a:gd name="adj4" fmla="val 83583"/>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kumimoji="1" lang="zh-CN" altLang="zh-CN">
                <a:latin typeface="Times New Roman" panose="02020603050405020304" pitchFamily="18" charset="0"/>
                <a:ea typeface="华文楷体" panose="02010600040101010101" pitchFamily="2" charset="-122"/>
                <a:cs typeface="Times New Roman" panose="02020603050405020304" pitchFamily="18" charset="0"/>
              </a:rPr>
              <a:t>比较</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对应项可</a:t>
            </a:r>
            <a:r>
              <a:rPr kumimoji="1" lang="zh-CN" altLang="zh-CN">
                <a:latin typeface="Times New Roman" panose="02020603050405020304" pitchFamily="18" charset="0"/>
                <a:ea typeface="华文楷体" panose="02010600040101010101" pitchFamily="2" charset="-122"/>
                <a:cs typeface="Times New Roman" panose="02020603050405020304" pitchFamily="18" charset="0"/>
              </a:rPr>
              <a:t>得等效条件</a:t>
            </a:r>
            <a:endParaRPr kumimoji="1"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54980"/>
                                        </p:tgtEl>
                                        <p:attrNameLst>
                                          <p:attrName>style.visibility</p:attrName>
                                        </p:attrNameLst>
                                      </p:cBhvr>
                                      <p:to>
                                        <p:strVal val="visible"/>
                                      </p:to>
                                    </p:set>
                                    <p:anim calcmode="lin" valueType="num">
                                      <p:cBhvr additive="base">
                                        <p:cTn id="7" dur="500" fill="hold"/>
                                        <p:tgtEl>
                                          <p:spTgt spid="254980"/>
                                        </p:tgtEl>
                                        <p:attrNameLst>
                                          <p:attrName>ppt_x</p:attrName>
                                        </p:attrNameLst>
                                      </p:cBhvr>
                                      <p:tavLst>
                                        <p:tav tm="0">
                                          <p:val>
                                            <p:strVal val="0-#ppt_w/2"/>
                                          </p:val>
                                        </p:tav>
                                        <p:tav tm="100000">
                                          <p:val>
                                            <p:strVal val="#ppt_x"/>
                                          </p:val>
                                        </p:tav>
                                      </p:tavLst>
                                    </p:anim>
                                    <p:anim calcmode="lin" valueType="num">
                                      <p:cBhvr additive="base">
                                        <p:cTn id="8" dur="500" fill="hold"/>
                                        <p:tgtEl>
                                          <p:spTgt spid="25498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iterate type="lt">
                                    <p:tmPct val="100000"/>
                                  </p:iterate>
                                  <p:childTnLst>
                                    <p:set>
                                      <p:cBhvr>
                                        <p:cTn id="12" dur="1" fill="hold">
                                          <p:stCondLst>
                                            <p:cond delay="0"/>
                                          </p:stCondLst>
                                        </p:cTn>
                                        <p:tgtEl>
                                          <p:spTgt spid="254981">
                                            <p:txEl>
                                              <p:pRg st="0" end="0"/>
                                            </p:txEl>
                                          </p:spTgt>
                                        </p:tgtEl>
                                        <p:attrNameLst>
                                          <p:attrName>style.visibility</p:attrName>
                                        </p:attrNameLst>
                                      </p:cBhvr>
                                      <p:to>
                                        <p:strVal val="visible"/>
                                      </p:to>
                                    </p:set>
                                    <p:animEffect transition="in" filter="wipe(up)">
                                      <p:cBhvr>
                                        <p:cTn id="13" dur="75"/>
                                        <p:tgtEl>
                                          <p:spTgt spid="254981">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255012"/>
                                        </p:tgtEl>
                                        <p:attrNameLst>
                                          <p:attrName>style.visibility</p:attrName>
                                        </p:attrNameLst>
                                      </p:cBhvr>
                                      <p:to>
                                        <p:strVal val="visible"/>
                                      </p:to>
                                    </p:set>
                                    <p:animEffect transition="in" filter="wipe(left)">
                                      <p:cBhvr>
                                        <p:cTn id="18" dur="500"/>
                                        <p:tgtEl>
                                          <p:spTgt spid="25501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54995"/>
                                        </p:tgtEl>
                                        <p:attrNameLst>
                                          <p:attrName>style.visibility</p:attrName>
                                        </p:attrNameLst>
                                      </p:cBhvr>
                                      <p:to>
                                        <p:strVal val="visible"/>
                                      </p:to>
                                    </p:set>
                                    <p:animEffect transition="in" filter="blinds(horizontal)">
                                      <p:cBhvr>
                                        <p:cTn id="23" dur="500"/>
                                        <p:tgtEl>
                                          <p:spTgt spid="25499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54988"/>
                                        </p:tgtEl>
                                        <p:attrNameLst>
                                          <p:attrName>style.visibility</p:attrName>
                                        </p:attrNameLst>
                                      </p:cBhvr>
                                      <p:to>
                                        <p:strVal val="visible"/>
                                      </p:to>
                                    </p:set>
                                    <p:animEffect transition="in" filter="blinds(horizontal)">
                                      <p:cBhvr>
                                        <p:cTn id="28" dur="500"/>
                                        <p:tgtEl>
                                          <p:spTgt spid="25498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54983"/>
                                        </p:tgtEl>
                                        <p:attrNameLst>
                                          <p:attrName>style.visibility</p:attrName>
                                        </p:attrNameLst>
                                      </p:cBhvr>
                                      <p:to>
                                        <p:strVal val="visible"/>
                                      </p:to>
                                    </p:set>
                                    <p:animEffect transition="in" filter="wipe(left)">
                                      <p:cBhvr>
                                        <p:cTn id="33" dur="1000"/>
                                        <p:tgtEl>
                                          <p:spTgt spid="25498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54982"/>
                                        </p:tgtEl>
                                        <p:attrNameLst>
                                          <p:attrName>style.visibility</p:attrName>
                                        </p:attrNameLst>
                                      </p:cBhvr>
                                      <p:to>
                                        <p:strVal val="visible"/>
                                      </p:to>
                                    </p:set>
                                    <p:animEffect transition="in" filter="wipe(left)">
                                      <p:cBhvr>
                                        <p:cTn id="38" dur="1000"/>
                                        <p:tgtEl>
                                          <p:spTgt spid="25498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54984"/>
                                        </p:tgtEl>
                                        <p:attrNameLst>
                                          <p:attrName>style.visibility</p:attrName>
                                        </p:attrNameLst>
                                      </p:cBhvr>
                                      <p:to>
                                        <p:strVal val="visible"/>
                                      </p:to>
                                    </p:set>
                                    <p:animEffect transition="in" filter="wipe(left)">
                                      <p:cBhvr>
                                        <p:cTn id="43" dur="1000"/>
                                        <p:tgtEl>
                                          <p:spTgt spid="25498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2" presetClass="entr" presetSubtype="2" fill="hold" grpId="0" nodeType="clickEffect">
                                  <p:stCondLst>
                                    <p:cond delay="0"/>
                                  </p:stCondLst>
                                  <p:childTnLst>
                                    <p:set>
                                      <p:cBhvr>
                                        <p:cTn id="47" dur="1" fill="hold">
                                          <p:stCondLst>
                                            <p:cond delay="0"/>
                                          </p:stCondLst>
                                        </p:cTn>
                                        <p:tgtEl>
                                          <p:spTgt spid="255031"/>
                                        </p:tgtEl>
                                        <p:attrNameLst>
                                          <p:attrName>style.visibility</p:attrName>
                                        </p:attrNameLst>
                                      </p:cBhvr>
                                      <p:to>
                                        <p:strVal val="visible"/>
                                      </p:to>
                                    </p:set>
                                    <p:animEffect transition="in" filter="slide(fromRight)">
                                      <p:cBhvr>
                                        <p:cTn id="48" dur="500"/>
                                        <p:tgtEl>
                                          <p:spTgt spid="255031"/>
                                        </p:tgtEl>
                                      </p:cBhvr>
                                    </p:animEffect>
                                  </p:childTnLst>
                                </p:cTn>
                              </p:par>
                            </p:childTnLst>
                          </p:cTn>
                        </p:par>
                        <p:par>
                          <p:cTn id="49" fill="hold" nodeType="afterGroup">
                            <p:stCondLst>
                              <p:cond delay="500"/>
                            </p:stCondLst>
                            <p:childTnLst>
                              <p:par>
                                <p:cTn id="50" presetID="12" presetClass="entr" presetSubtype="1" fill="hold" grpId="0" nodeType="afterEffect">
                                  <p:stCondLst>
                                    <p:cond delay="0"/>
                                  </p:stCondLst>
                                  <p:childTnLst>
                                    <p:set>
                                      <p:cBhvr>
                                        <p:cTn id="51" dur="1" fill="hold">
                                          <p:stCondLst>
                                            <p:cond delay="0"/>
                                          </p:stCondLst>
                                        </p:cTn>
                                        <p:tgtEl>
                                          <p:spTgt spid="254985"/>
                                        </p:tgtEl>
                                        <p:attrNameLst>
                                          <p:attrName>style.visibility</p:attrName>
                                        </p:attrNameLst>
                                      </p:cBhvr>
                                      <p:to>
                                        <p:strVal val="visible"/>
                                      </p:to>
                                    </p:set>
                                    <p:animEffect transition="in" filter="slide(fromTop)">
                                      <p:cBhvr>
                                        <p:cTn id="52" dur="1000"/>
                                        <p:tgtEl>
                                          <p:spTgt spid="2549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0" grpId="0" autoUpdateAnimBg="0"/>
      <p:bldP spid="254981" grpId="0" build="p" autoUpdateAnimBg="0"/>
      <p:bldP spid="254982" grpId="0" autoUpdateAnimBg="0"/>
      <p:bldP spid="254983" grpId="0" autoUpdateAnimBg="0"/>
      <p:bldP spid="254984" grpId="0" autoUpdateAnimBg="0"/>
      <p:bldP spid="254985" grpId="0" animBg="1" autoUpdateAnimBg="0"/>
      <p:bldP spid="254988" grpId="0"/>
      <p:bldP spid="25503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80" name="Text Box 4">
            <a:extLst>
              <a:ext uri="{FF2B5EF4-FFF2-40B4-BE49-F238E27FC236}">
                <a16:creationId xmlns="" xmlns:a16="http://schemas.microsoft.com/office/drawing/2014/main" id="{82359B17-5A90-4CD2-80E7-CE64438A5C28}"/>
              </a:ext>
            </a:extLst>
          </p:cNvPr>
          <p:cNvSpPr txBox="1">
            <a:spLocks noChangeArrowheads="1"/>
          </p:cNvSpPr>
          <p:nvPr/>
        </p:nvSpPr>
        <p:spPr bwMode="auto">
          <a:xfrm>
            <a:off x="468313" y="228600"/>
            <a:ext cx="78374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3.</a:t>
            </a:r>
            <a:r>
              <a:rPr kumimoji="1" lang="zh-CN" altLang="en-US" sz="32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实际电压源和实际电流源的等效变换 </a:t>
            </a:r>
          </a:p>
        </p:txBody>
      </p:sp>
      <p:sp>
        <p:nvSpPr>
          <p:cNvPr id="254981" name="Text Box 5">
            <a:extLst>
              <a:ext uri="{FF2B5EF4-FFF2-40B4-BE49-F238E27FC236}">
                <a16:creationId xmlns="" xmlns:a16="http://schemas.microsoft.com/office/drawing/2014/main" id="{BDD0DC69-FA18-46FB-822F-0003F587D9F8}"/>
              </a:ext>
            </a:extLst>
          </p:cNvPr>
          <p:cNvSpPr txBox="1">
            <a:spLocks noChangeArrowheads="1"/>
          </p:cNvSpPr>
          <p:nvPr/>
        </p:nvSpPr>
        <p:spPr bwMode="auto">
          <a:xfrm>
            <a:off x="330151" y="919948"/>
            <a:ext cx="8353425" cy="807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1500">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lnSpc>
                <a:spcPct val="120000"/>
              </a:lnSpc>
            </a:pPr>
            <a:r>
              <a:rPr kumimoji="1" lang="zh-CN" altLang="en-US" sz="2000" dirty="0">
                <a:latin typeface="Times New Roman" panose="02020603050405020304" pitchFamily="18" charset="0"/>
                <a:ea typeface="华文楷体" panose="02010600040101010101" pitchFamily="2" charset="-122"/>
                <a:cs typeface="Times New Roman" panose="02020603050405020304" pitchFamily="18" charset="0"/>
              </a:rPr>
              <a:t> 实际电压源、实际电流源两种模型可以进行等效变换，所谓的等效是指端口的电压、电流关系在转换过程中保持不变。下面推导等效过程。</a:t>
            </a:r>
          </a:p>
        </p:txBody>
      </p:sp>
      <p:sp>
        <p:nvSpPr>
          <p:cNvPr id="254982" name="Text Box 6">
            <a:extLst>
              <a:ext uri="{FF2B5EF4-FFF2-40B4-BE49-F238E27FC236}">
                <a16:creationId xmlns="" xmlns:a16="http://schemas.microsoft.com/office/drawing/2014/main" id="{E6850593-9E26-41DA-8B82-5A09F4FF3D48}"/>
              </a:ext>
            </a:extLst>
          </p:cNvPr>
          <p:cNvSpPr txBox="1">
            <a:spLocks noChangeArrowheads="1"/>
          </p:cNvSpPr>
          <p:nvPr/>
        </p:nvSpPr>
        <p:spPr bwMode="auto">
          <a:xfrm>
            <a:off x="5383481" y="5227593"/>
            <a:ext cx="215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i="1" dirty="0">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400" i="1" dirty="0" err="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400" baseline="-25000" dirty="0" err="1">
                <a:latin typeface="Times New Roman" panose="02020603050405020304" pitchFamily="18" charset="0"/>
                <a:ea typeface="华文楷体" panose="02010600040101010101" pitchFamily="2" charset="-122"/>
                <a:cs typeface="Times New Roman" panose="02020603050405020304" pitchFamily="18" charset="0"/>
              </a:rPr>
              <a:t>S</a:t>
            </a:r>
            <a:r>
              <a:rPr kumimoji="1"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i="1" baseline="-25000" dirty="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i="1" dirty="0">
                <a:latin typeface="Times New Roman" panose="02020603050405020304" pitchFamily="18" charset="0"/>
                <a:ea typeface="华文楷体" panose="02010600040101010101" pitchFamily="2" charset="-122"/>
                <a:cs typeface="Times New Roman" panose="02020603050405020304" pitchFamily="18" charset="0"/>
              </a:rPr>
              <a:t>– R</a:t>
            </a:r>
            <a:r>
              <a:rPr kumimoji="1"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S</a:t>
            </a:r>
            <a:r>
              <a:rPr kumimoji="1"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i="1" dirty="0" err="1">
                <a:latin typeface="Times New Roman" panose="02020603050405020304" pitchFamily="18" charset="0"/>
                <a:ea typeface="华文楷体" panose="02010600040101010101" pitchFamily="2" charset="-122"/>
                <a:cs typeface="Times New Roman" panose="02020603050405020304" pitchFamily="18" charset="0"/>
              </a:rPr>
              <a:t>i</a:t>
            </a:r>
            <a:endParaRPr kumimoji="1" lang="en-US" altLang="zh-CN" sz="2400" i="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54983" name="Text Box 7">
            <a:extLst>
              <a:ext uri="{FF2B5EF4-FFF2-40B4-BE49-F238E27FC236}">
                <a16:creationId xmlns="" xmlns:a16="http://schemas.microsoft.com/office/drawing/2014/main" id="{49C6DDB4-9153-46F7-9B8B-9A0DD04F88F6}"/>
              </a:ext>
            </a:extLst>
          </p:cNvPr>
          <p:cNvSpPr txBox="1">
            <a:spLocks noChangeArrowheads="1"/>
          </p:cNvSpPr>
          <p:nvPr/>
        </p:nvSpPr>
        <p:spPr bwMode="auto">
          <a:xfrm>
            <a:off x="1256362" y="5274399"/>
            <a:ext cx="15491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i="1" dirty="0" err="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400" i="1" dirty="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i="1" dirty="0" err="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400" baseline="-25000" dirty="0" err="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S</a:t>
            </a:r>
            <a:r>
              <a:rPr kumimoji="1" lang="en-US" altLang="zh-CN" sz="2400" i="1" baseline="-2500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i="1" dirty="0">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400" i="1" dirty="0">
                <a:solidFill>
                  <a:srgbClr val="008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i="1" dirty="0">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400" i="1" dirty="0">
                <a:solidFill>
                  <a:srgbClr val="008000"/>
                </a:solidFill>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2400" baseline="-25000" dirty="0">
                <a:solidFill>
                  <a:srgbClr val="008000"/>
                </a:solidFill>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54984" name="Text Box 8">
            <a:extLst>
              <a:ext uri="{FF2B5EF4-FFF2-40B4-BE49-F238E27FC236}">
                <a16:creationId xmlns="" xmlns:a16="http://schemas.microsoft.com/office/drawing/2014/main" id="{E662E054-DED3-4EF2-857C-B40C0136FA2A}"/>
              </a:ext>
            </a:extLst>
          </p:cNvPr>
          <p:cNvSpPr txBox="1">
            <a:spLocks noChangeArrowheads="1"/>
          </p:cNvSpPr>
          <p:nvPr/>
        </p:nvSpPr>
        <p:spPr bwMode="auto">
          <a:xfrm>
            <a:off x="3269816" y="1908817"/>
            <a:ext cx="22344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i="1" dirty="0" err="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400" i="1" dirty="0">
                <a:latin typeface="Times New Roman" panose="02020603050405020304" pitchFamily="18" charset="0"/>
                <a:ea typeface="华文楷体" panose="02010600040101010101" pitchFamily="2" charset="-122"/>
                <a:cs typeface="Times New Roman" panose="02020603050405020304" pitchFamily="18" charset="0"/>
              </a:rPr>
              <a:t> = </a:t>
            </a:r>
            <a:r>
              <a:rPr kumimoji="1" lang="en-US" altLang="zh-CN" sz="2400" i="1" dirty="0" err="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400" baseline="-25000" dirty="0" err="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S</a:t>
            </a:r>
            <a:r>
              <a:rPr kumimoji="1" lang="en-US" altLang="zh-CN" sz="2400" i="1"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2400" baseline="-2500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S</a:t>
            </a:r>
            <a:r>
              <a:rPr kumimoji="1" lang="en-US" altLang="zh-CN" sz="2400" i="1" dirty="0">
                <a:latin typeface="Times New Roman" panose="02020603050405020304" pitchFamily="18" charset="0"/>
                <a:ea typeface="华文楷体" panose="02010600040101010101" pitchFamily="2" charset="-122"/>
                <a:cs typeface="Times New Roman" panose="02020603050405020304" pitchFamily="18" charset="0"/>
              </a:rPr>
              <a:t>– u</a:t>
            </a:r>
            <a:r>
              <a:rPr kumimoji="1" lang="en-US" altLang="zh-CN" sz="2400" i="1" dirty="0">
                <a:solidFill>
                  <a:srgbClr val="008000"/>
                </a:solidFill>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2400" baseline="-25000" dirty="0">
                <a:solidFill>
                  <a:srgbClr val="008000"/>
                </a:solidFill>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sz="2400" i="1" dirty="0">
              <a:solidFill>
                <a:srgbClr val="008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54985" name="Text Box 9">
            <a:extLst>
              <a:ext uri="{FF2B5EF4-FFF2-40B4-BE49-F238E27FC236}">
                <a16:creationId xmlns="" xmlns:a16="http://schemas.microsoft.com/office/drawing/2014/main" id="{7885EAD2-CC85-4D89-A1FC-A858ED747CFC}"/>
              </a:ext>
            </a:extLst>
          </p:cNvPr>
          <p:cNvSpPr txBox="1">
            <a:spLocks noChangeArrowheads="1"/>
          </p:cNvSpPr>
          <p:nvPr/>
        </p:nvSpPr>
        <p:spPr bwMode="auto">
          <a:xfrm>
            <a:off x="6487696" y="4688367"/>
            <a:ext cx="2160587" cy="646113"/>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600" i="1" dirty="0">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4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且</a:t>
            </a:r>
            <a:r>
              <a:rPr kumimoji="1" lang="en-US" altLang="zh-CN" sz="2400" i="1"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400" baseline="-25000"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S</a:t>
            </a:r>
            <a:r>
              <a:rPr kumimoji="1" lang="en-US" altLang="zh-CN" sz="2400" baseline="-250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400"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2400" baseline="-250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S </a:t>
            </a:r>
            <a:r>
              <a:rPr kumimoji="1" lang="en-US" altLang="zh-CN" sz="2400" i="1"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400" baseline="-25000"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54988" name="Text Box 12">
            <a:extLst>
              <a:ext uri="{FF2B5EF4-FFF2-40B4-BE49-F238E27FC236}">
                <a16:creationId xmlns="" xmlns:a16="http://schemas.microsoft.com/office/drawing/2014/main" id="{1D4E0116-1F53-41BE-AC02-13572D4A9F74}"/>
              </a:ext>
            </a:extLst>
          </p:cNvPr>
          <p:cNvSpPr txBox="1">
            <a:spLocks noChangeArrowheads="1"/>
          </p:cNvSpPr>
          <p:nvPr/>
        </p:nvSpPr>
        <p:spPr bwMode="auto">
          <a:xfrm>
            <a:off x="495717" y="4779169"/>
            <a:ext cx="1800225"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端口特性</a:t>
            </a:r>
          </a:p>
        </p:txBody>
      </p:sp>
      <p:grpSp>
        <p:nvGrpSpPr>
          <p:cNvPr id="254995" name="Group 19">
            <a:extLst>
              <a:ext uri="{FF2B5EF4-FFF2-40B4-BE49-F238E27FC236}">
                <a16:creationId xmlns="" xmlns:a16="http://schemas.microsoft.com/office/drawing/2014/main" id="{DB06A3BF-CF17-4B64-8226-1CD9117AC2CF}"/>
              </a:ext>
            </a:extLst>
          </p:cNvPr>
          <p:cNvGrpSpPr>
            <a:grpSpLocks/>
          </p:cNvGrpSpPr>
          <p:nvPr/>
        </p:nvGrpSpPr>
        <p:grpSpPr bwMode="auto">
          <a:xfrm>
            <a:off x="5214616" y="2922178"/>
            <a:ext cx="2205037" cy="1874837"/>
            <a:chOff x="2816" y="390"/>
            <a:chExt cx="1389" cy="1181"/>
          </a:xfrm>
        </p:grpSpPr>
        <p:sp>
          <p:nvSpPr>
            <p:cNvPr id="48158" name="Oval 20">
              <a:extLst>
                <a:ext uri="{FF2B5EF4-FFF2-40B4-BE49-F238E27FC236}">
                  <a16:creationId xmlns="" xmlns:a16="http://schemas.microsoft.com/office/drawing/2014/main" id="{9E2111A6-30FA-4089-9A70-39DD15ACCE2D}"/>
                </a:ext>
              </a:extLst>
            </p:cNvPr>
            <p:cNvSpPr>
              <a:spLocks noChangeArrowheads="1"/>
            </p:cNvSpPr>
            <p:nvPr/>
          </p:nvSpPr>
          <p:spPr bwMode="auto">
            <a:xfrm>
              <a:off x="3107" y="618"/>
              <a:ext cx="363" cy="363"/>
            </a:xfrm>
            <a:prstGeom prst="ellipse">
              <a:avLst/>
            </a:prstGeom>
            <a:solidFill>
              <a:srgbClr val="FFFFFF"/>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8159" name="Text Box 21">
              <a:extLst>
                <a:ext uri="{FF2B5EF4-FFF2-40B4-BE49-F238E27FC236}">
                  <a16:creationId xmlns="" xmlns:a16="http://schemas.microsoft.com/office/drawing/2014/main" id="{A96AFF75-EA29-474B-A753-FC0402D9F3A5}"/>
                </a:ext>
              </a:extLst>
            </p:cNvPr>
            <p:cNvSpPr txBox="1">
              <a:spLocks noChangeArrowheads="1"/>
            </p:cNvSpPr>
            <p:nvPr/>
          </p:nvSpPr>
          <p:spPr bwMode="auto">
            <a:xfrm>
              <a:off x="3787" y="391"/>
              <a:ext cx="27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p>
          </p:txBody>
        </p:sp>
        <p:sp>
          <p:nvSpPr>
            <p:cNvPr id="48160" name="Text Box 22">
              <a:extLst>
                <a:ext uri="{FF2B5EF4-FFF2-40B4-BE49-F238E27FC236}">
                  <a16:creationId xmlns="" xmlns:a16="http://schemas.microsoft.com/office/drawing/2014/main" id="{8455FA69-29F3-43A3-AD31-7D4E1E5089D9}"/>
                </a:ext>
              </a:extLst>
            </p:cNvPr>
            <p:cNvSpPr txBox="1">
              <a:spLocks noChangeArrowheads="1"/>
            </p:cNvSpPr>
            <p:nvPr/>
          </p:nvSpPr>
          <p:spPr bwMode="auto">
            <a:xfrm>
              <a:off x="2970" y="390"/>
              <a:ext cx="246"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8161" name="Text Box 23">
              <a:extLst>
                <a:ext uri="{FF2B5EF4-FFF2-40B4-BE49-F238E27FC236}">
                  <a16:creationId xmlns="" xmlns:a16="http://schemas.microsoft.com/office/drawing/2014/main" id="{831C7AA0-E204-4130-899E-DB12B85A7203}"/>
                </a:ext>
              </a:extLst>
            </p:cNvPr>
            <p:cNvSpPr txBox="1">
              <a:spLocks noChangeArrowheads="1"/>
            </p:cNvSpPr>
            <p:nvPr/>
          </p:nvSpPr>
          <p:spPr bwMode="auto">
            <a:xfrm>
              <a:off x="2971" y="754"/>
              <a:ext cx="241"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_</a:t>
              </a:r>
            </a:p>
          </p:txBody>
        </p:sp>
        <p:sp>
          <p:nvSpPr>
            <p:cNvPr id="48162" name="Text Box 24">
              <a:extLst>
                <a:ext uri="{FF2B5EF4-FFF2-40B4-BE49-F238E27FC236}">
                  <a16:creationId xmlns="" xmlns:a16="http://schemas.microsoft.com/office/drawing/2014/main" id="{C708269E-D464-48DC-B215-69022EDD6E35}"/>
                </a:ext>
              </a:extLst>
            </p:cNvPr>
            <p:cNvSpPr txBox="1">
              <a:spLocks noChangeArrowheads="1"/>
            </p:cNvSpPr>
            <p:nvPr/>
          </p:nvSpPr>
          <p:spPr bwMode="auto">
            <a:xfrm>
              <a:off x="2816" y="618"/>
              <a:ext cx="3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8163" name="Line 25">
              <a:extLst>
                <a:ext uri="{FF2B5EF4-FFF2-40B4-BE49-F238E27FC236}">
                  <a16:creationId xmlns="" xmlns:a16="http://schemas.microsoft.com/office/drawing/2014/main" id="{FDF56619-2F76-45E7-92A6-F2954BEF7A30}"/>
                </a:ext>
              </a:extLst>
            </p:cNvPr>
            <p:cNvSpPr>
              <a:spLocks noChangeShapeType="1"/>
            </p:cNvSpPr>
            <p:nvPr/>
          </p:nvSpPr>
          <p:spPr bwMode="auto">
            <a:xfrm>
              <a:off x="3515" y="527"/>
              <a:ext cx="318"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64" name="Text Box 26">
              <a:extLst>
                <a:ext uri="{FF2B5EF4-FFF2-40B4-BE49-F238E27FC236}">
                  <a16:creationId xmlns="" xmlns:a16="http://schemas.microsoft.com/office/drawing/2014/main" id="{B12A7F38-FE0D-4DEF-B960-1A552850DFB7}"/>
                </a:ext>
              </a:extLst>
            </p:cNvPr>
            <p:cNvSpPr txBox="1">
              <a:spLocks noChangeArrowheads="1"/>
            </p:cNvSpPr>
            <p:nvPr/>
          </p:nvSpPr>
          <p:spPr bwMode="auto">
            <a:xfrm>
              <a:off x="2880" y="1071"/>
              <a:ext cx="4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8165" name="Text Box 27">
              <a:extLst>
                <a:ext uri="{FF2B5EF4-FFF2-40B4-BE49-F238E27FC236}">
                  <a16:creationId xmlns="" xmlns:a16="http://schemas.microsoft.com/office/drawing/2014/main" id="{19B4F40D-85F1-40BE-8300-01497EF54A84}"/>
                </a:ext>
              </a:extLst>
            </p:cNvPr>
            <p:cNvSpPr txBox="1">
              <a:spLocks noChangeArrowheads="1"/>
            </p:cNvSpPr>
            <p:nvPr/>
          </p:nvSpPr>
          <p:spPr bwMode="auto">
            <a:xfrm>
              <a:off x="3878" y="391"/>
              <a:ext cx="3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8166" name="Text Box 28">
              <a:extLst>
                <a:ext uri="{FF2B5EF4-FFF2-40B4-BE49-F238E27FC236}">
                  <a16:creationId xmlns="" xmlns:a16="http://schemas.microsoft.com/office/drawing/2014/main" id="{85D349CE-D532-473D-B528-4AD28E3F1835}"/>
                </a:ext>
              </a:extLst>
            </p:cNvPr>
            <p:cNvSpPr txBox="1">
              <a:spLocks noChangeArrowheads="1"/>
            </p:cNvSpPr>
            <p:nvPr/>
          </p:nvSpPr>
          <p:spPr bwMode="auto">
            <a:xfrm>
              <a:off x="3878" y="799"/>
              <a:ext cx="3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8167" name="Text Box 29">
              <a:extLst>
                <a:ext uri="{FF2B5EF4-FFF2-40B4-BE49-F238E27FC236}">
                  <a16:creationId xmlns="" xmlns:a16="http://schemas.microsoft.com/office/drawing/2014/main" id="{C912F6EA-7C2E-4FCC-B4B1-B6DBC1723C7D}"/>
                </a:ext>
              </a:extLst>
            </p:cNvPr>
            <p:cNvSpPr txBox="1">
              <a:spLocks noChangeArrowheads="1"/>
            </p:cNvSpPr>
            <p:nvPr/>
          </p:nvSpPr>
          <p:spPr bwMode="auto">
            <a:xfrm>
              <a:off x="3878" y="1162"/>
              <a:ext cx="3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_</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8168" name="Line 30">
              <a:extLst>
                <a:ext uri="{FF2B5EF4-FFF2-40B4-BE49-F238E27FC236}">
                  <a16:creationId xmlns="" xmlns:a16="http://schemas.microsoft.com/office/drawing/2014/main" id="{3C4BBAB9-1ECB-42CF-9695-961226091E79}"/>
                </a:ext>
              </a:extLst>
            </p:cNvPr>
            <p:cNvSpPr>
              <a:spLocks noChangeShapeType="1"/>
            </p:cNvSpPr>
            <p:nvPr/>
          </p:nvSpPr>
          <p:spPr bwMode="auto">
            <a:xfrm>
              <a:off x="3288" y="1525"/>
              <a:ext cx="81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69" name="Line 31">
              <a:extLst>
                <a:ext uri="{FF2B5EF4-FFF2-40B4-BE49-F238E27FC236}">
                  <a16:creationId xmlns="" xmlns:a16="http://schemas.microsoft.com/office/drawing/2014/main" id="{A1962C97-F3DD-4D99-951F-E97DA0A0E3EA}"/>
                </a:ext>
              </a:extLst>
            </p:cNvPr>
            <p:cNvSpPr>
              <a:spLocks noChangeShapeType="1"/>
            </p:cNvSpPr>
            <p:nvPr/>
          </p:nvSpPr>
          <p:spPr bwMode="auto">
            <a:xfrm>
              <a:off x="3288" y="436"/>
              <a:ext cx="81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70" name="Line 32">
              <a:extLst>
                <a:ext uri="{FF2B5EF4-FFF2-40B4-BE49-F238E27FC236}">
                  <a16:creationId xmlns="" xmlns:a16="http://schemas.microsoft.com/office/drawing/2014/main" id="{334DA928-E816-46F9-82DF-8369412F68B1}"/>
                </a:ext>
              </a:extLst>
            </p:cNvPr>
            <p:cNvSpPr>
              <a:spLocks noChangeShapeType="1"/>
            </p:cNvSpPr>
            <p:nvPr/>
          </p:nvSpPr>
          <p:spPr bwMode="auto">
            <a:xfrm flipV="1">
              <a:off x="3288" y="436"/>
              <a:ext cx="0" cy="1089"/>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71" name="Rectangle 33">
              <a:extLst>
                <a:ext uri="{FF2B5EF4-FFF2-40B4-BE49-F238E27FC236}">
                  <a16:creationId xmlns="" xmlns:a16="http://schemas.microsoft.com/office/drawing/2014/main" id="{52AD5372-267B-4E77-8287-973FF5B28156}"/>
                </a:ext>
              </a:extLst>
            </p:cNvPr>
            <p:cNvSpPr>
              <a:spLocks noChangeArrowheads="1"/>
            </p:cNvSpPr>
            <p:nvPr/>
          </p:nvSpPr>
          <p:spPr bwMode="auto">
            <a:xfrm>
              <a:off x="3198" y="1071"/>
              <a:ext cx="127" cy="318"/>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8172" name="Oval 34">
              <a:extLst>
                <a:ext uri="{FF2B5EF4-FFF2-40B4-BE49-F238E27FC236}">
                  <a16:creationId xmlns="" xmlns:a16="http://schemas.microsoft.com/office/drawing/2014/main" id="{007CE2CF-A8B6-406C-B278-5C93F3959607}"/>
                </a:ext>
              </a:extLst>
            </p:cNvPr>
            <p:cNvSpPr>
              <a:spLocks noChangeArrowheads="1"/>
            </p:cNvSpPr>
            <p:nvPr/>
          </p:nvSpPr>
          <p:spPr bwMode="auto">
            <a:xfrm>
              <a:off x="4104" y="391"/>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8173" name="Oval 35">
              <a:extLst>
                <a:ext uri="{FF2B5EF4-FFF2-40B4-BE49-F238E27FC236}">
                  <a16:creationId xmlns="" xmlns:a16="http://schemas.microsoft.com/office/drawing/2014/main" id="{2CC44111-D119-42D2-A4B2-05AC67AB780A}"/>
                </a:ext>
              </a:extLst>
            </p:cNvPr>
            <p:cNvSpPr>
              <a:spLocks noChangeArrowheads="1"/>
            </p:cNvSpPr>
            <p:nvPr/>
          </p:nvSpPr>
          <p:spPr bwMode="auto">
            <a:xfrm>
              <a:off x="4104" y="1480"/>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55012" name="Group 36">
            <a:extLst>
              <a:ext uri="{FF2B5EF4-FFF2-40B4-BE49-F238E27FC236}">
                <a16:creationId xmlns="" xmlns:a16="http://schemas.microsoft.com/office/drawing/2014/main" id="{7941FC5F-09E2-4A82-9B6F-B9677D13FCDE}"/>
              </a:ext>
            </a:extLst>
          </p:cNvPr>
          <p:cNvGrpSpPr>
            <a:grpSpLocks/>
          </p:cNvGrpSpPr>
          <p:nvPr/>
        </p:nvGrpSpPr>
        <p:grpSpPr bwMode="auto">
          <a:xfrm>
            <a:off x="712788" y="2860925"/>
            <a:ext cx="2592388" cy="1871663"/>
            <a:chOff x="340" y="1570"/>
            <a:chExt cx="1633" cy="1179"/>
          </a:xfrm>
        </p:grpSpPr>
        <p:sp>
          <p:nvSpPr>
            <p:cNvPr id="48140" name="Text Box 37">
              <a:extLst>
                <a:ext uri="{FF2B5EF4-FFF2-40B4-BE49-F238E27FC236}">
                  <a16:creationId xmlns="" xmlns:a16="http://schemas.microsoft.com/office/drawing/2014/main" id="{60166E1C-7443-493A-AB1E-9A272CBDD80D}"/>
                </a:ext>
              </a:extLst>
            </p:cNvPr>
            <p:cNvSpPr txBox="1">
              <a:spLocks noChangeArrowheads="1"/>
            </p:cNvSpPr>
            <p:nvPr/>
          </p:nvSpPr>
          <p:spPr bwMode="auto">
            <a:xfrm>
              <a:off x="1320" y="1570"/>
              <a:ext cx="2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8141" name="Text Box 38">
              <a:extLst>
                <a:ext uri="{FF2B5EF4-FFF2-40B4-BE49-F238E27FC236}">
                  <a16:creationId xmlns="" xmlns:a16="http://schemas.microsoft.com/office/drawing/2014/main" id="{C81AB5C9-93C6-4441-ABA9-EE7AEE620141}"/>
                </a:ext>
              </a:extLst>
            </p:cNvPr>
            <p:cNvSpPr txBox="1">
              <a:spLocks noChangeArrowheads="1"/>
            </p:cNvSpPr>
            <p:nvPr/>
          </p:nvSpPr>
          <p:spPr bwMode="auto">
            <a:xfrm>
              <a:off x="1172" y="2069"/>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dirty="0">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aseline="-25000" dirty="0">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8142" name="Text Box 39">
              <a:extLst>
                <a:ext uri="{FF2B5EF4-FFF2-40B4-BE49-F238E27FC236}">
                  <a16:creationId xmlns="" xmlns:a16="http://schemas.microsoft.com/office/drawing/2014/main" id="{650AC404-2CD4-4920-9281-6CE67AA325D6}"/>
                </a:ext>
              </a:extLst>
            </p:cNvPr>
            <p:cNvSpPr txBox="1">
              <a:spLocks noChangeArrowheads="1"/>
            </p:cNvSpPr>
            <p:nvPr/>
          </p:nvSpPr>
          <p:spPr bwMode="auto">
            <a:xfrm>
              <a:off x="1614" y="1842"/>
              <a:ext cx="31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8143" name="Text Box 40">
              <a:extLst>
                <a:ext uri="{FF2B5EF4-FFF2-40B4-BE49-F238E27FC236}">
                  <a16:creationId xmlns="" xmlns:a16="http://schemas.microsoft.com/office/drawing/2014/main" id="{DA3FD04B-A24D-49AB-98A7-15360838A8D9}"/>
                </a:ext>
              </a:extLst>
            </p:cNvPr>
            <p:cNvSpPr txBox="1">
              <a:spLocks noChangeArrowheads="1"/>
            </p:cNvSpPr>
            <p:nvPr/>
          </p:nvSpPr>
          <p:spPr bwMode="auto">
            <a:xfrm>
              <a:off x="1662" y="2114"/>
              <a:ext cx="31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8144" name="Text Box 41">
              <a:extLst>
                <a:ext uri="{FF2B5EF4-FFF2-40B4-BE49-F238E27FC236}">
                  <a16:creationId xmlns="" xmlns:a16="http://schemas.microsoft.com/office/drawing/2014/main" id="{17E32522-8108-4C9F-A3F6-D954A420EDF4}"/>
                </a:ext>
              </a:extLst>
            </p:cNvPr>
            <p:cNvSpPr txBox="1">
              <a:spLocks noChangeArrowheads="1"/>
            </p:cNvSpPr>
            <p:nvPr/>
          </p:nvSpPr>
          <p:spPr bwMode="auto">
            <a:xfrm>
              <a:off x="1614" y="2341"/>
              <a:ext cx="31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_</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8145" name="Line 42">
              <a:extLst>
                <a:ext uri="{FF2B5EF4-FFF2-40B4-BE49-F238E27FC236}">
                  <a16:creationId xmlns="" xmlns:a16="http://schemas.microsoft.com/office/drawing/2014/main" id="{2ABBE53D-6970-4D04-B240-E8FCC792D930}"/>
                </a:ext>
              </a:extLst>
            </p:cNvPr>
            <p:cNvSpPr>
              <a:spLocks noChangeShapeType="1"/>
            </p:cNvSpPr>
            <p:nvPr/>
          </p:nvSpPr>
          <p:spPr bwMode="auto">
            <a:xfrm>
              <a:off x="1270" y="1932"/>
              <a:ext cx="363"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46" name="Line 43">
              <a:extLst>
                <a:ext uri="{FF2B5EF4-FFF2-40B4-BE49-F238E27FC236}">
                  <a16:creationId xmlns="" xmlns:a16="http://schemas.microsoft.com/office/drawing/2014/main" id="{70C9AE62-CB72-475B-B9A8-0810128795D9}"/>
                </a:ext>
              </a:extLst>
            </p:cNvPr>
            <p:cNvSpPr>
              <a:spLocks noChangeShapeType="1"/>
            </p:cNvSpPr>
            <p:nvPr/>
          </p:nvSpPr>
          <p:spPr bwMode="auto">
            <a:xfrm>
              <a:off x="1074" y="1887"/>
              <a:ext cx="0" cy="816"/>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47" name="Oval 44">
              <a:extLst>
                <a:ext uri="{FF2B5EF4-FFF2-40B4-BE49-F238E27FC236}">
                  <a16:creationId xmlns="" xmlns:a16="http://schemas.microsoft.com/office/drawing/2014/main" id="{F3C943F1-1963-4ACA-AB84-539E50FF2BF9}"/>
                </a:ext>
              </a:extLst>
            </p:cNvPr>
            <p:cNvSpPr>
              <a:spLocks noChangeArrowheads="1"/>
            </p:cNvSpPr>
            <p:nvPr/>
          </p:nvSpPr>
          <p:spPr bwMode="auto">
            <a:xfrm>
              <a:off x="1837" y="1842"/>
              <a:ext cx="98"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8148" name="Line 45">
              <a:extLst>
                <a:ext uri="{FF2B5EF4-FFF2-40B4-BE49-F238E27FC236}">
                  <a16:creationId xmlns="" xmlns:a16="http://schemas.microsoft.com/office/drawing/2014/main" id="{FE6DAFD1-FEEC-47C3-A57B-3BEAB6A16B5F}"/>
                </a:ext>
              </a:extLst>
            </p:cNvPr>
            <p:cNvSpPr>
              <a:spLocks noChangeShapeType="1"/>
            </p:cNvSpPr>
            <p:nvPr/>
          </p:nvSpPr>
          <p:spPr bwMode="auto">
            <a:xfrm>
              <a:off x="521" y="1888"/>
              <a:ext cx="0" cy="81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49" name="Line 46">
              <a:extLst>
                <a:ext uri="{FF2B5EF4-FFF2-40B4-BE49-F238E27FC236}">
                  <a16:creationId xmlns="" xmlns:a16="http://schemas.microsoft.com/office/drawing/2014/main" id="{99DFA564-F295-465E-AA1C-FE869C379621}"/>
                </a:ext>
              </a:extLst>
            </p:cNvPr>
            <p:cNvSpPr>
              <a:spLocks noChangeShapeType="1"/>
            </p:cNvSpPr>
            <p:nvPr/>
          </p:nvSpPr>
          <p:spPr bwMode="auto">
            <a:xfrm flipV="1">
              <a:off x="521" y="1968"/>
              <a:ext cx="0" cy="283"/>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50" name="Text Box 47">
              <a:extLst>
                <a:ext uri="{FF2B5EF4-FFF2-40B4-BE49-F238E27FC236}">
                  <a16:creationId xmlns="" xmlns:a16="http://schemas.microsoft.com/office/drawing/2014/main" id="{9BB2AF7A-2748-442F-9F81-46CAF0B6750C}"/>
                </a:ext>
              </a:extLst>
            </p:cNvPr>
            <p:cNvSpPr txBox="1">
              <a:spLocks noChangeArrowheads="1"/>
            </p:cNvSpPr>
            <p:nvPr/>
          </p:nvSpPr>
          <p:spPr bwMode="auto">
            <a:xfrm>
              <a:off x="567" y="1888"/>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8151" name="Line 48">
              <a:extLst>
                <a:ext uri="{FF2B5EF4-FFF2-40B4-BE49-F238E27FC236}">
                  <a16:creationId xmlns="" xmlns:a16="http://schemas.microsoft.com/office/drawing/2014/main" id="{3B8FFFBB-7D83-4668-83BB-8497E4847B4F}"/>
                </a:ext>
              </a:extLst>
            </p:cNvPr>
            <p:cNvSpPr>
              <a:spLocks noChangeShapeType="1"/>
            </p:cNvSpPr>
            <p:nvPr/>
          </p:nvSpPr>
          <p:spPr bwMode="auto">
            <a:xfrm>
              <a:off x="521" y="2703"/>
              <a:ext cx="1323"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52" name="Line 49">
              <a:extLst>
                <a:ext uri="{FF2B5EF4-FFF2-40B4-BE49-F238E27FC236}">
                  <a16:creationId xmlns="" xmlns:a16="http://schemas.microsoft.com/office/drawing/2014/main" id="{ACB4CEEA-6286-4B2D-BF57-AB96F2A76AA8}"/>
                </a:ext>
              </a:extLst>
            </p:cNvPr>
            <p:cNvSpPr>
              <a:spLocks noChangeShapeType="1"/>
            </p:cNvSpPr>
            <p:nvPr/>
          </p:nvSpPr>
          <p:spPr bwMode="auto">
            <a:xfrm flipV="1">
              <a:off x="521" y="1887"/>
              <a:ext cx="1323"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8153" name="Group 50">
              <a:extLst>
                <a:ext uri="{FF2B5EF4-FFF2-40B4-BE49-F238E27FC236}">
                  <a16:creationId xmlns="" xmlns:a16="http://schemas.microsoft.com/office/drawing/2014/main" id="{842812B7-41ED-41DC-A852-891A09E5230B}"/>
                </a:ext>
              </a:extLst>
            </p:cNvPr>
            <p:cNvGrpSpPr>
              <a:grpSpLocks/>
            </p:cNvGrpSpPr>
            <p:nvPr/>
          </p:nvGrpSpPr>
          <p:grpSpPr bwMode="auto">
            <a:xfrm>
              <a:off x="340" y="2205"/>
              <a:ext cx="392" cy="363"/>
              <a:chOff x="4785" y="709"/>
              <a:chExt cx="363" cy="363"/>
            </a:xfrm>
          </p:grpSpPr>
          <p:sp>
            <p:nvSpPr>
              <p:cNvPr id="48156" name="Oval 51">
                <a:extLst>
                  <a:ext uri="{FF2B5EF4-FFF2-40B4-BE49-F238E27FC236}">
                    <a16:creationId xmlns="" xmlns:a16="http://schemas.microsoft.com/office/drawing/2014/main" id="{7F589F3D-5657-40C4-A843-C0EEA863164D}"/>
                  </a:ext>
                </a:extLst>
              </p:cNvPr>
              <p:cNvSpPr>
                <a:spLocks noChangeArrowheads="1"/>
              </p:cNvSpPr>
              <p:nvPr/>
            </p:nvSpPr>
            <p:spPr bwMode="auto">
              <a:xfrm>
                <a:off x="4785" y="709"/>
                <a:ext cx="363" cy="363"/>
              </a:xfrm>
              <a:prstGeom prst="ellipse">
                <a:avLst/>
              </a:prstGeom>
              <a:solidFill>
                <a:srgbClr val="FFFFFF"/>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8157" name="Line 52">
                <a:extLst>
                  <a:ext uri="{FF2B5EF4-FFF2-40B4-BE49-F238E27FC236}">
                    <a16:creationId xmlns="" xmlns:a16="http://schemas.microsoft.com/office/drawing/2014/main" id="{294D2A1F-657F-49BA-AE90-A50F36B51BFB}"/>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8154" name="Oval 53">
              <a:extLst>
                <a:ext uri="{FF2B5EF4-FFF2-40B4-BE49-F238E27FC236}">
                  <a16:creationId xmlns="" xmlns:a16="http://schemas.microsoft.com/office/drawing/2014/main" id="{A9CE2482-0FE1-4AF1-A391-C47977CFBF72}"/>
                </a:ext>
              </a:extLst>
            </p:cNvPr>
            <p:cNvSpPr>
              <a:spLocks noChangeArrowheads="1"/>
            </p:cNvSpPr>
            <p:nvPr/>
          </p:nvSpPr>
          <p:spPr bwMode="auto">
            <a:xfrm>
              <a:off x="1837" y="2658"/>
              <a:ext cx="98"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8155" name="Rectangle 54">
              <a:extLst>
                <a:ext uri="{FF2B5EF4-FFF2-40B4-BE49-F238E27FC236}">
                  <a16:creationId xmlns="" xmlns:a16="http://schemas.microsoft.com/office/drawing/2014/main" id="{3ED3C256-412C-470F-AB30-13F313215842}"/>
                </a:ext>
              </a:extLst>
            </p:cNvPr>
            <p:cNvSpPr>
              <a:spLocks noChangeArrowheads="1"/>
            </p:cNvSpPr>
            <p:nvPr/>
          </p:nvSpPr>
          <p:spPr bwMode="auto">
            <a:xfrm>
              <a:off x="1025" y="2114"/>
              <a:ext cx="137" cy="318"/>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46" name="Text Box 7">
            <a:extLst>
              <a:ext uri="{FF2B5EF4-FFF2-40B4-BE49-F238E27FC236}">
                <a16:creationId xmlns="" xmlns:a16="http://schemas.microsoft.com/office/drawing/2014/main" id="{CEFCAB5A-92EE-4422-BC7B-9560F4B11EBF}"/>
              </a:ext>
            </a:extLst>
          </p:cNvPr>
          <p:cNvSpPr txBox="1">
            <a:spLocks noChangeArrowheads="1"/>
          </p:cNvSpPr>
          <p:nvPr/>
        </p:nvSpPr>
        <p:spPr bwMode="auto">
          <a:xfrm>
            <a:off x="3380593" y="5238265"/>
            <a:ext cx="216582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i="1" dirty="0">
                <a:latin typeface="Times New Roman" panose="02020603050405020304" pitchFamily="18" charset="0"/>
                <a:ea typeface="华文楷体" panose="02010600040101010101" pitchFamily="2" charset="-122"/>
                <a:cs typeface="Times New Roman" panose="02020603050405020304" pitchFamily="18" charset="0"/>
              </a:rPr>
              <a:t>u =</a:t>
            </a:r>
            <a:r>
              <a:rPr kumimoji="1" lang="en-US" altLang="zh-CN" sz="2400" i="1" dirty="0">
                <a:solidFill>
                  <a:srgbClr val="008000"/>
                </a:solidFill>
                <a:latin typeface="Times New Roman" panose="02020603050405020304" pitchFamily="18" charset="0"/>
                <a:ea typeface="华文楷体" panose="02010600040101010101" pitchFamily="2" charset="-122"/>
                <a:cs typeface="Times New Roman" panose="02020603050405020304" pitchFamily="18" charset="0"/>
              </a:rPr>
              <a:t> R</a:t>
            </a:r>
            <a:r>
              <a:rPr kumimoji="1" lang="en-US" altLang="zh-CN" sz="2400" baseline="-25000" dirty="0">
                <a:solidFill>
                  <a:srgbClr val="008000"/>
                </a:solidFill>
                <a:latin typeface="Times New Roman" panose="02020603050405020304" pitchFamily="18" charset="0"/>
                <a:ea typeface="华文楷体" panose="02010600040101010101" pitchFamily="2" charset="-122"/>
                <a:cs typeface="Times New Roman" panose="02020603050405020304" pitchFamily="18" charset="0"/>
              </a:rPr>
              <a:t>s </a:t>
            </a:r>
            <a:r>
              <a:rPr kumimoji="1" lang="en-US" altLang="zh-CN" sz="2400" i="1" dirty="0" err="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400" baseline="-25000" dirty="0" err="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S</a:t>
            </a:r>
            <a:r>
              <a:rPr kumimoji="1" lang="en-US" altLang="zh-CN" sz="2400" i="1" baseline="-2500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i="1" dirty="0">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400" i="1" dirty="0">
                <a:solidFill>
                  <a:srgbClr val="008000"/>
                </a:solidFill>
                <a:latin typeface="Times New Roman" panose="02020603050405020304" pitchFamily="18" charset="0"/>
                <a:ea typeface="华文楷体" panose="02010600040101010101" pitchFamily="2" charset="-122"/>
                <a:cs typeface="Times New Roman" panose="02020603050405020304" pitchFamily="18" charset="0"/>
              </a:rPr>
              <a:t> R</a:t>
            </a:r>
            <a:r>
              <a:rPr kumimoji="1" lang="en-US" altLang="zh-CN" sz="2400" baseline="-25000" dirty="0">
                <a:solidFill>
                  <a:srgbClr val="008000"/>
                </a:solidFill>
                <a:latin typeface="Times New Roman" panose="02020603050405020304" pitchFamily="18" charset="0"/>
                <a:ea typeface="华文楷体" panose="02010600040101010101" pitchFamily="2" charset="-122"/>
                <a:cs typeface="Times New Roman" panose="02020603050405020304" pitchFamily="18" charset="0"/>
              </a:rPr>
              <a:t>s </a:t>
            </a:r>
            <a:r>
              <a:rPr kumimoji="1" lang="en-US" altLang="zh-CN" sz="2400" i="1" dirty="0" err="1">
                <a:latin typeface="Times New Roman" panose="02020603050405020304" pitchFamily="18" charset="0"/>
                <a:ea typeface="华文楷体" panose="02010600040101010101" pitchFamily="2" charset="-122"/>
                <a:cs typeface="Times New Roman" panose="02020603050405020304" pitchFamily="18" charset="0"/>
              </a:rPr>
              <a:t>i</a:t>
            </a:r>
            <a:endParaRPr kumimoji="1"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 name="箭头: 下 1">
            <a:extLst>
              <a:ext uri="{FF2B5EF4-FFF2-40B4-BE49-F238E27FC236}">
                <a16:creationId xmlns="" xmlns:a16="http://schemas.microsoft.com/office/drawing/2014/main" id="{5E6ED3ED-9FE3-40A6-8604-CFBE25FF81C5}"/>
              </a:ext>
            </a:extLst>
          </p:cNvPr>
          <p:cNvSpPr/>
          <p:nvPr/>
        </p:nvSpPr>
        <p:spPr bwMode="auto">
          <a:xfrm>
            <a:off x="2148681" y="4759325"/>
            <a:ext cx="155575" cy="537368"/>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sz="1800" b="0">
              <a:solidFill>
                <a:srgbClr val="FFFFFF"/>
              </a:solidFill>
              <a:latin typeface="Arial" charset="0"/>
            </a:endParaRPr>
          </a:p>
        </p:txBody>
      </p:sp>
      <p:sp>
        <p:nvSpPr>
          <p:cNvPr id="3" name="箭头: 右 2">
            <a:extLst>
              <a:ext uri="{FF2B5EF4-FFF2-40B4-BE49-F238E27FC236}">
                <a16:creationId xmlns="" xmlns:a16="http://schemas.microsoft.com/office/drawing/2014/main" id="{986DD3B7-BD08-42E4-914D-567A0D891870}"/>
              </a:ext>
            </a:extLst>
          </p:cNvPr>
          <p:cNvSpPr/>
          <p:nvPr/>
        </p:nvSpPr>
        <p:spPr bwMode="auto">
          <a:xfrm>
            <a:off x="2791425" y="5352412"/>
            <a:ext cx="529102" cy="152819"/>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sz="1800" b="0">
              <a:solidFill>
                <a:srgbClr val="FFFFFF"/>
              </a:solidFill>
              <a:latin typeface="Arial" charset="0"/>
            </a:endParaRPr>
          </a:p>
        </p:txBody>
      </p:sp>
      <p:sp>
        <p:nvSpPr>
          <p:cNvPr id="4" name="箭头: 下 3">
            <a:extLst>
              <a:ext uri="{FF2B5EF4-FFF2-40B4-BE49-F238E27FC236}">
                <a16:creationId xmlns="" xmlns:a16="http://schemas.microsoft.com/office/drawing/2014/main" id="{F40C614E-B013-43E4-8A50-38A0A24A8306}"/>
              </a:ext>
            </a:extLst>
          </p:cNvPr>
          <p:cNvSpPr/>
          <p:nvPr/>
        </p:nvSpPr>
        <p:spPr bwMode="auto">
          <a:xfrm rot="10800000">
            <a:off x="6438152" y="4703331"/>
            <a:ext cx="173459" cy="593362"/>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sz="1800" b="0">
              <a:solidFill>
                <a:srgbClr val="FFFFFF"/>
              </a:solidFill>
              <a:latin typeface="Arial" charset="0"/>
            </a:endParaRPr>
          </a:p>
        </p:txBody>
      </p:sp>
      <p:sp>
        <p:nvSpPr>
          <p:cNvPr id="50" name="箭头: 右 49">
            <a:extLst>
              <a:ext uri="{FF2B5EF4-FFF2-40B4-BE49-F238E27FC236}">
                <a16:creationId xmlns="" xmlns:a16="http://schemas.microsoft.com/office/drawing/2014/main" id="{D8906BD9-71E1-4354-AC6A-F35C5EFE1A7D}"/>
              </a:ext>
            </a:extLst>
          </p:cNvPr>
          <p:cNvSpPr/>
          <p:nvPr/>
        </p:nvSpPr>
        <p:spPr bwMode="auto">
          <a:xfrm>
            <a:off x="4107644" y="4129386"/>
            <a:ext cx="1053412" cy="15804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sz="1800" b="0">
              <a:solidFill>
                <a:srgbClr val="FFFFFF"/>
              </a:solidFill>
              <a:latin typeface="Arial" charset="0"/>
            </a:endParaRPr>
          </a:p>
        </p:txBody>
      </p:sp>
      <p:sp>
        <p:nvSpPr>
          <p:cNvPr id="52" name="Text Box 6">
            <a:extLst>
              <a:ext uri="{FF2B5EF4-FFF2-40B4-BE49-F238E27FC236}">
                <a16:creationId xmlns="" xmlns:a16="http://schemas.microsoft.com/office/drawing/2014/main" id="{20FF1484-281B-4D54-ADF3-11F0FA960D72}"/>
              </a:ext>
            </a:extLst>
          </p:cNvPr>
          <p:cNvSpPr txBox="1">
            <a:spLocks noChangeArrowheads="1"/>
          </p:cNvSpPr>
          <p:nvPr/>
        </p:nvSpPr>
        <p:spPr bwMode="auto">
          <a:xfrm>
            <a:off x="5827712" y="1858318"/>
            <a:ext cx="215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i="1" dirty="0">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400" i="1" dirty="0" err="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400" baseline="-25000" dirty="0" err="1">
                <a:latin typeface="Times New Roman" panose="02020603050405020304" pitchFamily="18" charset="0"/>
                <a:ea typeface="华文楷体" panose="02010600040101010101" pitchFamily="2" charset="-122"/>
                <a:cs typeface="Times New Roman" panose="02020603050405020304" pitchFamily="18" charset="0"/>
              </a:rPr>
              <a:t>S</a:t>
            </a:r>
            <a:r>
              <a:rPr kumimoji="1"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i="1" baseline="-25000" dirty="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i="1" dirty="0">
                <a:latin typeface="Times New Roman" panose="02020603050405020304" pitchFamily="18" charset="0"/>
                <a:ea typeface="华文楷体" panose="02010600040101010101" pitchFamily="2" charset="-122"/>
                <a:cs typeface="Times New Roman" panose="02020603050405020304" pitchFamily="18" charset="0"/>
              </a:rPr>
              <a:t>– R</a:t>
            </a:r>
            <a:r>
              <a:rPr kumimoji="1"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S</a:t>
            </a:r>
            <a:r>
              <a:rPr kumimoji="1"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i="1" dirty="0" err="1">
                <a:latin typeface="Times New Roman" panose="02020603050405020304" pitchFamily="18" charset="0"/>
                <a:ea typeface="华文楷体" panose="02010600040101010101" pitchFamily="2" charset="-122"/>
                <a:cs typeface="Times New Roman" panose="02020603050405020304" pitchFamily="18" charset="0"/>
              </a:rPr>
              <a:t>i</a:t>
            </a:r>
            <a:endParaRPr kumimoji="1" lang="en-US" altLang="zh-CN" sz="2400" i="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 name="箭头: 下 52">
            <a:extLst>
              <a:ext uri="{FF2B5EF4-FFF2-40B4-BE49-F238E27FC236}">
                <a16:creationId xmlns="" xmlns:a16="http://schemas.microsoft.com/office/drawing/2014/main" id="{012588B4-A76F-4061-B8AC-6123E3058F38}"/>
              </a:ext>
            </a:extLst>
          </p:cNvPr>
          <p:cNvSpPr/>
          <p:nvPr/>
        </p:nvSpPr>
        <p:spPr bwMode="auto">
          <a:xfrm rot="10800000">
            <a:off x="6556594" y="2267260"/>
            <a:ext cx="167469" cy="491814"/>
          </a:xfrm>
          <a:prstGeom prst="downArrow">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sz="1800" b="0">
              <a:solidFill>
                <a:srgbClr val="FFFFFF"/>
              </a:solidFill>
              <a:latin typeface="Arial" charset="0"/>
            </a:endParaRPr>
          </a:p>
        </p:txBody>
      </p:sp>
      <p:sp>
        <p:nvSpPr>
          <p:cNvPr id="54" name="箭头: 下 53">
            <a:extLst>
              <a:ext uri="{FF2B5EF4-FFF2-40B4-BE49-F238E27FC236}">
                <a16:creationId xmlns="" xmlns:a16="http://schemas.microsoft.com/office/drawing/2014/main" id="{E4FD770E-9AFC-4E88-95C6-55C182F6532B}"/>
              </a:ext>
            </a:extLst>
          </p:cNvPr>
          <p:cNvSpPr/>
          <p:nvPr/>
        </p:nvSpPr>
        <p:spPr bwMode="auto">
          <a:xfrm rot="5400000">
            <a:off x="5514194" y="1845219"/>
            <a:ext cx="167469" cy="491814"/>
          </a:xfrm>
          <a:prstGeom prst="downArrow">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sz="1800" b="0">
              <a:solidFill>
                <a:srgbClr val="FFFFFF"/>
              </a:solidFill>
              <a:latin typeface="Arial" charset="0"/>
            </a:endParaRPr>
          </a:p>
        </p:txBody>
      </p:sp>
      <p:sp>
        <p:nvSpPr>
          <p:cNvPr id="55" name="箭头: 下 54">
            <a:extLst>
              <a:ext uri="{FF2B5EF4-FFF2-40B4-BE49-F238E27FC236}">
                <a16:creationId xmlns="" xmlns:a16="http://schemas.microsoft.com/office/drawing/2014/main" id="{E62DDD43-B686-430C-B57B-0B4EFBE44D19}"/>
              </a:ext>
            </a:extLst>
          </p:cNvPr>
          <p:cNvSpPr/>
          <p:nvPr/>
        </p:nvSpPr>
        <p:spPr bwMode="auto">
          <a:xfrm rot="5400000">
            <a:off x="4270643" y="3202085"/>
            <a:ext cx="158045" cy="956953"/>
          </a:xfrm>
          <a:prstGeom prst="downArrow">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sz="1800" b="0">
              <a:solidFill>
                <a:srgbClr val="FFFFFF"/>
              </a:solidFill>
              <a:latin typeface="Arial" charset="0"/>
            </a:endParaRPr>
          </a:p>
        </p:txBody>
      </p:sp>
      <p:sp>
        <p:nvSpPr>
          <p:cNvPr id="56" name="Text Box 7">
            <a:extLst>
              <a:ext uri="{FF2B5EF4-FFF2-40B4-BE49-F238E27FC236}">
                <a16:creationId xmlns="" xmlns:a16="http://schemas.microsoft.com/office/drawing/2014/main" id="{B7CAB1E8-CD7C-41BB-BC3D-246B2B5BE20E}"/>
              </a:ext>
            </a:extLst>
          </p:cNvPr>
          <p:cNvSpPr txBox="1">
            <a:spLocks noChangeArrowheads="1"/>
          </p:cNvSpPr>
          <p:nvPr/>
        </p:nvSpPr>
        <p:spPr bwMode="auto">
          <a:xfrm>
            <a:off x="1295400" y="1900535"/>
            <a:ext cx="15491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i="1" dirty="0" err="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400" i="1" dirty="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i="1" dirty="0" err="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400" baseline="-25000" dirty="0" err="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S</a:t>
            </a:r>
            <a:r>
              <a:rPr kumimoji="1" lang="en-US" altLang="zh-CN" sz="2400" i="1" baseline="-25000"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i="1" dirty="0">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400" i="1" dirty="0">
                <a:solidFill>
                  <a:srgbClr val="008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i="1" dirty="0">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400" i="1" dirty="0">
                <a:solidFill>
                  <a:srgbClr val="008000"/>
                </a:solidFill>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2400" baseline="-25000" dirty="0">
                <a:solidFill>
                  <a:srgbClr val="008000"/>
                </a:solidFill>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7" name="箭头: 下 56">
            <a:extLst>
              <a:ext uri="{FF2B5EF4-FFF2-40B4-BE49-F238E27FC236}">
                <a16:creationId xmlns="" xmlns:a16="http://schemas.microsoft.com/office/drawing/2014/main" id="{DA85C0D4-68F4-4D59-BE9A-EC8DAFB6BD07}"/>
              </a:ext>
            </a:extLst>
          </p:cNvPr>
          <p:cNvSpPr/>
          <p:nvPr/>
        </p:nvSpPr>
        <p:spPr bwMode="auto">
          <a:xfrm rot="5400000">
            <a:off x="2940174" y="1880158"/>
            <a:ext cx="167469" cy="491814"/>
          </a:xfrm>
          <a:prstGeom prst="downArrow">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sz="1800" b="0">
              <a:solidFill>
                <a:srgbClr val="FFFFFF"/>
              </a:solidFill>
              <a:latin typeface="Arial" charset="0"/>
            </a:endParaRPr>
          </a:p>
        </p:txBody>
      </p:sp>
      <p:sp>
        <p:nvSpPr>
          <p:cNvPr id="58" name="箭头: 下 57">
            <a:extLst>
              <a:ext uri="{FF2B5EF4-FFF2-40B4-BE49-F238E27FC236}">
                <a16:creationId xmlns="" xmlns:a16="http://schemas.microsoft.com/office/drawing/2014/main" id="{42CB4B51-6B57-46F9-A4F3-9FEF078CE88B}"/>
              </a:ext>
            </a:extLst>
          </p:cNvPr>
          <p:cNvSpPr/>
          <p:nvPr/>
        </p:nvSpPr>
        <p:spPr bwMode="auto">
          <a:xfrm>
            <a:off x="1947192" y="2409459"/>
            <a:ext cx="167469" cy="491814"/>
          </a:xfrm>
          <a:prstGeom prst="downArrow">
            <a:avLst/>
          </a:prstGeom>
          <a:solidFill>
            <a:schemeClr val="accent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sz="1800" b="0">
              <a:solidFill>
                <a:srgbClr val="FFFFFF"/>
              </a:solidFill>
              <a:latin typeface="Arial" charset="0"/>
            </a:endParaRPr>
          </a:p>
        </p:txBody>
      </p:sp>
      <p:sp>
        <p:nvSpPr>
          <p:cNvPr id="59" name="Text Box 9">
            <a:extLst>
              <a:ext uri="{FF2B5EF4-FFF2-40B4-BE49-F238E27FC236}">
                <a16:creationId xmlns="" xmlns:a16="http://schemas.microsoft.com/office/drawing/2014/main" id="{D33AE53C-3BBD-4AD4-9E4D-7BB184002B95}"/>
              </a:ext>
            </a:extLst>
          </p:cNvPr>
          <p:cNvSpPr txBox="1">
            <a:spLocks noChangeArrowheads="1"/>
          </p:cNvSpPr>
          <p:nvPr/>
        </p:nvSpPr>
        <p:spPr bwMode="auto">
          <a:xfrm>
            <a:off x="2160278" y="2242130"/>
            <a:ext cx="2160587" cy="646113"/>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600" i="1" dirty="0">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4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且</a:t>
            </a:r>
            <a:r>
              <a:rPr kumimoji="1" lang="en-US" altLang="zh-CN" sz="2400" i="1"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2400" baseline="-25000"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S</a:t>
            </a:r>
            <a:r>
              <a:rPr kumimoji="1" lang="en-US" altLang="zh-CN" sz="2400" baseline="-250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400"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i="1"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2400" baseline="-25000"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S</a:t>
            </a:r>
            <a:r>
              <a:rPr kumimoji="1" lang="en-US" altLang="zh-CN" sz="2400" baseline="-250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400"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sz="2400" baseline="-250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sz="24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 name="Text Box 5">
            <a:extLst>
              <a:ext uri="{FF2B5EF4-FFF2-40B4-BE49-F238E27FC236}">
                <a16:creationId xmlns="" xmlns:a16="http://schemas.microsoft.com/office/drawing/2014/main" id="{FFB22C8D-C83A-4107-8958-2116CB70FF3D}"/>
              </a:ext>
            </a:extLst>
          </p:cNvPr>
          <p:cNvSpPr txBox="1">
            <a:spLocks noChangeArrowheads="1"/>
          </p:cNvSpPr>
          <p:nvPr/>
        </p:nvSpPr>
        <p:spPr bwMode="auto">
          <a:xfrm>
            <a:off x="373424" y="5927741"/>
            <a:ext cx="8541976" cy="807529"/>
          </a:xfrm>
          <a:prstGeom prst="rect">
            <a:avLst/>
          </a:prstGeom>
          <a:solidFill>
            <a:srgbClr val="FFFF00"/>
          </a:solidFill>
          <a:ln>
            <a:noFill/>
          </a:ln>
          <a:effectLst/>
          <a:extLst/>
        </p:spPr>
        <p:txBody>
          <a:bodyPr wrap="square">
            <a:spAutoFit/>
          </a:bodyPr>
          <a:lstStyle>
            <a:lvl1pPr indent="571500">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lnSpc>
                <a:spcPct val="120000"/>
              </a:lnSpc>
            </a:pPr>
            <a:r>
              <a:rPr kumimoji="1" lang="zh-CN" altLang="en-US" sz="20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思考：</a:t>
            </a:r>
            <a:r>
              <a:rPr kumimoji="1" lang="zh-CN" altLang="en-US" sz="2000" dirty="0">
                <a:latin typeface="Times New Roman" panose="02020603050405020304" pitchFamily="18" charset="0"/>
                <a:ea typeface="华文楷体" panose="02010600040101010101" pitchFamily="2" charset="-122"/>
                <a:cs typeface="Times New Roman" panose="02020603050405020304" pitchFamily="18" charset="0"/>
              </a:rPr>
              <a:t>在等效变换过程中，独立电压源的正负极性位置和独立电流源的电流参考方向与端口的电压和电流参考方向是否有关？</a:t>
            </a:r>
          </a:p>
        </p:txBody>
      </p:sp>
    </p:spTree>
    <p:extLst>
      <p:ext uri="{BB962C8B-B14F-4D97-AF65-F5344CB8AC3E}">
        <p14:creationId xmlns:p14="http://schemas.microsoft.com/office/powerpoint/2010/main" val="189971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9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50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49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498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49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498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499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5498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1" grpId="0"/>
      <p:bldP spid="254982" grpId="0"/>
      <p:bldP spid="254983" grpId="0"/>
      <p:bldP spid="254984" grpId="0"/>
      <p:bldP spid="254985" grpId="0" animBg="1"/>
      <p:bldP spid="254988" grpId="0"/>
      <p:bldP spid="46" grpId="0"/>
      <p:bldP spid="2" grpId="0" animBg="1"/>
      <p:bldP spid="3" grpId="0" animBg="1"/>
      <p:bldP spid="4" grpId="0" animBg="1"/>
      <p:bldP spid="50" grpId="0" animBg="1"/>
      <p:bldP spid="52" grpId="0"/>
      <p:bldP spid="53" grpId="0" animBg="1"/>
      <p:bldP spid="54" grpId="0" animBg="1"/>
      <p:bldP spid="55" grpId="0" animBg="1"/>
      <p:bldP spid="56" grpId="0"/>
      <p:bldP spid="57" grpId="0" animBg="1"/>
      <p:bldP spid="58" grpId="0" animBg="1"/>
      <p:bldP spid="5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4" name="Text Box 4">
            <a:extLst>
              <a:ext uri="{FF2B5EF4-FFF2-40B4-BE49-F238E27FC236}">
                <a16:creationId xmlns:a16="http://schemas.microsoft.com/office/drawing/2014/main" xmlns="" id="{674F834F-A695-4F44-9277-7DFC3C5E1D9B}"/>
              </a:ext>
            </a:extLst>
          </p:cNvPr>
          <p:cNvSpPr txBox="1">
            <a:spLocks noChangeArrowheads="1"/>
          </p:cNvSpPr>
          <p:nvPr/>
        </p:nvSpPr>
        <p:spPr bwMode="auto">
          <a:xfrm>
            <a:off x="1135063" y="709613"/>
            <a:ext cx="42545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电压源变换为电流源：</a:t>
            </a:r>
          </a:p>
        </p:txBody>
      </p:sp>
      <p:grpSp>
        <p:nvGrpSpPr>
          <p:cNvPr id="256005" name="Group 5">
            <a:extLst>
              <a:ext uri="{FF2B5EF4-FFF2-40B4-BE49-F238E27FC236}">
                <a16:creationId xmlns:a16="http://schemas.microsoft.com/office/drawing/2014/main" xmlns="" id="{1608DB24-7C53-4FF7-83E7-74AF0605B720}"/>
              </a:ext>
            </a:extLst>
          </p:cNvPr>
          <p:cNvGrpSpPr>
            <a:grpSpLocks/>
          </p:cNvGrpSpPr>
          <p:nvPr/>
        </p:nvGrpSpPr>
        <p:grpSpPr bwMode="auto">
          <a:xfrm rot="1326588">
            <a:off x="3030538" y="1792288"/>
            <a:ext cx="715962" cy="722312"/>
            <a:chOff x="1973" y="845"/>
            <a:chExt cx="761" cy="455"/>
          </a:xfrm>
        </p:grpSpPr>
        <p:sp>
          <p:nvSpPr>
            <p:cNvPr id="49239" name="AutoShape 6">
              <a:extLst>
                <a:ext uri="{FF2B5EF4-FFF2-40B4-BE49-F238E27FC236}">
                  <a16:creationId xmlns:a16="http://schemas.microsoft.com/office/drawing/2014/main" xmlns="" id="{B38CBE0F-0158-492B-A01B-E958F601956A}"/>
                </a:ext>
              </a:extLst>
            </p:cNvPr>
            <p:cNvSpPr>
              <a:spLocks noChangeArrowheads="1"/>
            </p:cNvSpPr>
            <p:nvPr/>
          </p:nvSpPr>
          <p:spPr bwMode="auto">
            <a:xfrm rot="-1136341">
              <a:off x="1980" y="1124"/>
              <a:ext cx="754" cy="176"/>
            </a:xfrm>
            <a:prstGeom prst="rightArrow">
              <a:avLst>
                <a:gd name="adj1" fmla="val 50000"/>
                <a:gd name="adj2" fmla="val 107102"/>
              </a:avLst>
            </a:prstGeom>
            <a:solidFill>
              <a:srgbClr val="3399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240" name="Text Box 7">
              <a:extLst>
                <a:ext uri="{FF2B5EF4-FFF2-40B4-BE49-F238E27FC236}">
                  <a16:creationId xmlns:a16="http://schemas.microsoft.com/office/drawing/2014/main" xmlns="" id="{3616AA01-04DA-46E8-BE74-C8C1D0A7853A}"/>
                </a:ext>
              </a:extLst>
            </p:cNvPr>
            <p:cNvSpPr txBox="1">
              <a:spLocks noChangeArrowheads="1"/>
            </p:cNvSpPr>
            <p:nvPr/>
          </p:nvSpPr>
          <p:spPr bwMode="auto">
            <a:xfrm rot="-1136341">
              <a:off x="1973" y="845"/>
              <a:ext cx="65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变换</a:t>
              </a:r>
            </a:p>
          </p:txBody>
        </p:sp>
      </p:grpSp>
      <p:sp>
        <p:nvSpPr>
          <p:cNvPr id="256008" name="Text Box 8">
            <a:extLst>
              <a:ext uri="{FF2B5EF4-FFF2-40B4-BE49-F238E27FC236}">
                <a16:creationId xmlns:a16="http://schemas.microsoft.com/office/drawing/2014/main" xmlns="" id="{B016BBF3-C381-49CA-BCBE-3454DC4671CC}"/>
              </a:ext>
            </a:extLst>
          </p:cNvPr>
          <p:cNvSpPr txBox="1">
            <a:spLocks noChangeArrowheads="1"/>
          </p:cNvSpPr>
          <p:nvPr/>
        </p:nvSpPr>
        <p:spPr bwMode="auto">
          <a:xfrm>
            <a:off x="755650" y="3549650"/>
            <a:ext cx="43989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电流源变换为电压源：</a:t>
            </a:r>
          </a:p>
        </p:txBody>
      </p:sp>
      <p:graphicFrame>
        <p:nvGraphicFramePr>
          <p:cNvPr id="256009" name="Object 9">
            <a:extLst>
              <a:ext uri="{FF2B5EF4-FFF2-40B4-BE49-F238E27FC236}">
                <a16:creationId xmlns:a16="http://schemas.microsoft.com/office/drawing/2014/main" xmlns="" id="{5167799E-9E9D-409C-AE9F-847FCBAE40E9}"/>
              </a:ext>
            </a:extLst>
          </p:cNvPr>
          <p:cNvGraphicFramePr>
            <a:graphicFrameLocks noChangeAspect="1"/>
          </p:cNvGraphicFramePr>
          <p:nvPr/>
        </p:nvGraphicFramePr>
        <p:xfrm>
          <a:off x="7364413" y="1216025"/>
          <a:ext cx="1392237" cy="927100"/>
        </p:xfrm>
        <a:graphic>
          <a:graphicData uri="http://schemas.openxmlformats.org/presentationml/2006/ole">
            <mc:AlternateContent xmlns:mc="http://schemas.openxmlformats.org/markup-compatibility/2006">
              <mc:Choice xmlns:v="urn:schemas-microsoft-com:vml" Requires="v">
                <p:oleObj spid="_x0000_s49310" name="Equation" r:id="rId3" imgW="638345" imgH="419217" progId="Equation.DSMT4">
                  <p:embed/>
                </p:oleObj>
              </mc:Choice>
              <mc:Fallback>
                <p:oleObj name="Equation" r:id="rId3" imgW="638345" imgH="419217"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4413" y="1216025"/>
                        <a:ext cx="1392237" cy="927100"/>
                      </a:xfrm>
                      <a:prstGeom prst="rect">
                        <a:avLst/>
                      </a:prstGeom>
                      <a:solidFill>
                        <a:schemeClr val="tx1"/>
                      </a:solidFill>
                      <a:ln>
                        <a:noFill/>
                      </a:ln>
                      <a:effectLst/>
                      <a:extLst>
                        <a:ext uri="{91240B29-F687-4F45-9708-019B960494DF}">
                          <a14:hiddenLine xmlns:a14="http://schemas.microsoft.com/office/drawing/2010/main" w="12700">
                            <a:solidFill>
                              <a:srgbClr val="FF00FF"/>
                            </a:solidFill>
                            <a:miter lim="800000"/>
                            <a:headEnd/>
                            <a:tailEnd/>
                          </a14:hiddenLine>
                        </a:ext>
                        <a:ext uri="{AF507438-7753-43E0-B8FC-AC1667EBCBE1}">
                          <a14:hiddenEffects xmlns:a14="http://schemas.microsoft.com/office/drawing/2010/main">
                            <a:effectLst>
                              <a:outerShdw dist="53882" dir="13500000" algn="ctr" rotWithShape="0">
                                <a:srgbClr val="808080">
                                  <a:alpha val="50000"/>
                                </a:srgbClr>
                              </a:outerShdw>
                            </a:effectLst>
                          </a14:hiddenEffects>
                        </a:ext>
                      </a:extLst>
                    </p:spPr>
                  </p:pic>
                </p:oleObj>
              </mc:Fallback>
            </mc:AlternateContent>
          </a:graphicData>
        </a:graphic>
      </p:graphicFrame>
      <p:graphicFrame>
        <p:nvGraphicFramePr>
          <p:cNvPr id="256010" name="Object 10">
            <a:extLst>
              <a:ext uri="{FF2B5EF4-FFF2-40B4-BE49-F238E27FC236}">
                <a16:creationId xmlns:a16="http://schemas.microsoft.com/office/drawing/2014/main" xmlns="" id="{94959667-9600-4FD1-A3B6-9387E0496A6F}"/>
              </a:ext>
            </a:extLst>
          </p:cNvPr>
          <p:cNvGraphicFramePr>
            <a:graphicFrameLocks noChangeAspect="1"/>
          </p:cNvGraphicFramePr>
          <p:nvPr/>
        </p:nvGraphicFramePr>
        <p:xfrm>
          <a:off x="7275513" y="4746625"/>
          <a:ext cx="1509712" cy="661988"/>
        </p:xfrm>
        <a:graphic>
          <a:graphicData uri="http://schemas.openxmlformats.org/presentationml/2006/ole">
            <mc:AlternateContent xmlns:mc="http://schemas.openxmlformats.org/markup-compatibility/2006">
              <mc:Choice xmlns:v="urn:schemas-microsoft-com:vml" Requires="v">
                <p:oleObj spid="_x0000_s49311" name="Equation" r:id="rId5" imgW="514340" imgH="218987" progId="Equation.DSMT4">
                  <p:embed/>
                </p:oleObj>
              </mc:Choice>
              <mc:Fallback>
                <p:oleObj name="Equation" r:id="rId5" imgW="514340" imgH="218987"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75513" y="4746625"/>
                        <a:ext cx="1509712" cy="6619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56017" name="Group 17">
            <a:extLst>
              <a:ext uri="{FF2B5EF4-FFF2-40B4-BE49-F238E27FC236}">
                <a16:creationId xmlns:a16="http://schemas.microsoft.com/office/drawing/2014/main" xmlns="" id="{1E8E759D-1425-43F0-A397-C944524A5FDE}"/>
              </a:ext>
            </a:extLst>
          </p:cNvPr>
          <p:cNvGrpSpPr>
            <a:grpSpLocks/>
          </p:cNvGrpSpPr>
          <p:nvPr/>
        </p:nvGrpSpPr>
        <p:grpSpPr bwMode="auto">
          <a:xfrm>
            <a:off x="533400" y="1460500"/>
            <a:ext cx="2205038" cy="1874838"/>
            <a:chOff x="567" y="844"/>
            <a:chExt cx="1389" cy="1181"/>
          </a:xfrm>
        </p:grpSpPr>
        <p:sp>
          <p:nvSpPr>
            <p:cNvPr id="49223" name="Line 18">
              <a:extLst>
                <a:ext uri="{FF2B5EF4-FFF2-40B4-BE49-F238E27FC236}">
                  <a16:creationId xmlns:a16="http://schemas.microsoft.com/office/drawing/2014/main" xmlns="" id="{2333768E-BA38-4485-A8B7-4636632CF18B}"/>
                </a:ext>
              </a:extLst>
            </p:cNvPr>
            <p:cNvSpPr>
              <a:spLocks noChangeShapeType="1"/>
            </p:cNvSpPr>
            <p:nvPr/>
          </p:nvSpPr>
          <p:spPr bwMode="auto">
            <a:xfrm>
              <a:off x="1039" y="890"/>
              <a:ext cx="81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24" name="Oval 19">
              <a:extLst>
                <a:ext uri="{FF2B5EF4-FFF2-40B4-BE49-F238E27FC236}">
                  <a16:creationId xmlns:a16="http://schemas.microsoft.com/office/drawing/2014/main" xmlns="" id="{48C5A2AD-8B0D-4842-B0A4-0E89CFA9ABA9}"/>
                </a:ext>
              </a:extLst>
            </p:cNvPr>
            <p:cNvSpPr>
              <a:spLocks noChangeArrowheads="1"/>
            </p:cNvSpPr>
            <p:nvPr/>
          </p:nvSpPr>
          <p:spPr bwMode="auto">
            <a:xfrm>
              <a:off x="858" y="1072"/>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225" name="Text Box 20">
              <a:extLst>
                <a:ext uri="{FF2B5EF4-FFF2-40B4-BE49-F238E27FC236}">
                  <a16:creationId xmlns:a16="http://schemas.microsoft.com/office/drawing/2014/main" xmlns="" id="{C3FD524E-62DE-4EC2-A794-668F75E58780}"/>
                </a:ext>
              </a:extLst>
            </p:cNvPr>
            <p:cNvSpPr txBox="1">
              <a:spLocks noChangeArrowheads="1"/>
            </p:cNvSpPr>
            <p:nvPr/>
          </p:nvSpPr>
          <p:spPr bwMode="auto">
            <a:xfrm>
              <a:off x="1292" y="845"/>
              <a:ext cx="27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p>
          </p:txBody>
        </p:sp>
        <p:sp>
          <p:nvSpPr>
            <p:cNvPr id="49226" name="Text Box 21">
              <a:extLst>
                <a:ext uri="{FF2B5EF4-FFF2-40B4-BE49-F238E27FC236}">
                  <a16:creationId xmlns:a16="http://schemas.microsoft.com/office/drawing/2014/main" xmlns="" id="{9FB0619C-8514-432C-A22D-3B90124B8E38}"/>
                </a:ext>
              </a:extLst>
            </p:cNvPr>
            <p:cNvSpPr txBox="1">
              <a:spLocks noChangeArrowheads="1"/>
            </p:cNvSpPr>
            <p:nvPr/>
          </p:nvSpPr>
          <p:spPr bwMode="auto">
            <a:xfrm>
              <a:off x="721" y="844"/>
              <a:ext cx="246"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9227" name="Text Box 22">
              <a:extLst>
                <a:ext uri="{FF2B5EF4-FFF2-40B4-BE49-F238E27FC236}">
                  <a16:creationId xmlns:a16="http://schemas.microsoft.com/office/drawing/2014/main" xmlns="" id="{989428FF-E4E1-4A56-A43D-0C22287AE70B}"/>
                </a:ext>
              </a:extLst>
            </p:cNvPr>
            <p:cNvSpPr txBox="1">
              <a:spLocks noChangeArrowheads="1"/>
            </p:cNvSpPr>
            <p:nvPr/>
          </p:nvSpPr>
          <p:spPr bwMode="auto">
            <a:xfrm>
              <a:off x="722" y="1208"/>
              <a:ext cx="241"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_</a:t>
              </a:r>
            </a:p>
          </p:txBody>
        </p:sp>
        <p:sp>
          <p:nvSpPr>
            <p:cNvPr id="49228" name="Text Box 23">
              <a:extLst>
                <a:ext uri="{FF2B5EF4-FFF2-40B4-BE49-F238E27FC236}">
                  <a16:creationId xmlns:a16="http://schemas.microsoft.com/office/drawing/2014/main" xmlns="" id="{337970E8-BA81-412D-BC23-01B186E475CD}"/>
                </a:ext>
              </a:extLst>
            </p:cNvPr>
            <p:cNvSpPr txBox="1">
              <a:spLocks noChangeArrowheads="1"/>
            </p:cNvSpPr>
            <p:nvPr/>
          </p:nvSpPr>
          <p:spPr bwMode="auto">
            <a:xfrm>
              <a:off x="567" y="1072"/>
              <a:ext cx="3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229" name="Line 24">
              <a:extLst>
                <a:ext uri="{FF2B5EF4-FFF2-40B4-BE49-F238E27FC236}">
                  <a16:creationId xmlns:a16="http://schemas.microsoft.com/office/drawing/2014/main" xmlns="" id="{D0E48DB3-8620-488B-8065-05DE29989016}"/>
                </a:ext>
              </a:extLst>
            </p:cNvPr>
            <p:cNvSpPr>
              <a:spLocks noChangeShapeType="1"/>
            </p:cNvSpPr>
            <p:nvPr/>
          </p:nvSpPr>
          <p:spPr bwMode="auto">
            <a:xfrm>
              <a:off x="1247" y="890"/>
              <a:ext cx="318"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30" name="Text Box 25">
              <a:extLst>
                <a:ext uri="{FF2B5EF4-FFF2-40B4-BE49-F238E27FC236}">
                  <a16:creationId xmlns:a16="http://schemas.microsoft.com/office/drawing/2014/main" xmlns="" id="{9A841FF9-CC96-44A3-9F65-C0375CBD051E}"/>
                </a:ext>
              </a:extLst>
            </p:cNvPr>
            <p:cNvSpPr txBox="1">
              <a:spLocks noChangeArrowheads="1"/>
            </p:cNvSpPr>
            <p:nvPr/>
          </p:nvSpPr>
          <p:spPr bwMode="auto">
            <a:xfrm>
              <a:off x="631" y="1525"/>
              <a:ext cx="4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231" name="Text Box 26">
              <a:extLst>
                <a:ext uri="{FF2B5EF4-FFF2-40B4-BE49-F238E27FC236}">
                  <a16:creationId xmlns:a16="http://schemas.microsoft.com/office/drawing/2014/main" xmlns="" id="{0C2F87D4-B9A2-40D7-B744-BC6A8F0881E1}"/>
                </a:ext>
              </a:extLst>
            </p:cNvPr>
            <p:cNvSpPr txBox="1">
              <a:spLocks noChangeArrowheads="1"/>
            </p:cNvSpPr>
            <p:nvPr/>
          </p:nvSpPr>
          <p:spPr bwMode="auto">
            <a:xfrm>
              <a:off x="1610" y="845"/>
              <a:ext cx="3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232" name="Text Box 27">
              <a:extLst>
                <a:ext uri="{FF2B5EF4-FFF2-40B4-BE49-F238E27FC236}">
                  <a16:creationId xmlns:a16="http://schemas.microsoft.com/office/drawing/2014/main" xmlns="" id="{FD0C42E4-8C2A-4C1C-96A5-F31AAA1731EA}"/>
                </a:ext>
              </a:extLst>
            </p:cNvPr>
            <p:cNvSpPr txBox="1">
              <a:spLocks noChangeArrowheads="1"/>
            </p:cNvSpPr>
            <p:nvPr/>
          </p:nvSpPr>
          <p:spPr bwMode="auto">
            <a:xfrm>
              <a:off x="1629" y="1253"/>
              <a:ext cx="3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233" name="Text Box 28">
              <a:extLst>
                <a:ext uri="{FF2B5EF4-FFF2-40B4-BE49-F238E27FC236}">
                  <a16:creationId xmlns:a16="http://schemas.microsoft.com/office/drawing/2014/main" xmlns="" id="{C7422C60-E5FA-4DA3-AB8A-231A202D257B}"/>
                </a:ext>
              </a:extLst>
            </p:cNvPr>
            <p:cNvSpPr txBox="1">
              <a:spLocks noChangeArrowheads="1"/>
            </p:cNvSpPr>
            <p:nvPr/>
          </p:nvSpPr>
          <p:spPr bwMode="auto">
            <a:xfrm>
              <a:off x="1629" y="1616"/>
              <a:ext cx="3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_</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234" name="Line 29">
              <a:extLst>
                <a:ext uri="{FF2B5EF4-FFF2-40B4-BE49-F238E27FC236}">
                  <a16:creationId xmlns:a16="http://schemas.microsoft.com/office/drawing/2014/main" xmlns="" id="{25314D75-1D31-4CDA-8C2E-F2214D6D2B51}"/>
                </a:ext>
              </a:extLst>
            </p:cNvPr>
            <p:cNvSpPr>
              <a:spLocks noChangeShapeType="1"/>
            </p:cNvSpPr>
            <p:nvPr/>
          </p:nvSpPr>
          <p:spPr bwMode="auto">
            <a:xfrm>
              <a:off x="1039" y="1979"/>
              <a:ext cx="81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35" name="Line 30">
              <a:extLst>
                <a:ext uri="{FF2B5EF4-FFF2-40B4-BE49-F238E27FC236}">
                  <a16:creationId xmlns:a16="http://schemas.microsoft.com/office/drawing/2014/main" xmlns="" id="{2878DCFE-8B03-4819-8C56-4A322CFBB989}"/>
                </a:ext>
              </a:extLst>
            </p:cNvPr>
            <p:cNvSpPr>
              <a:spLocks noChangeShapeType="1"/>
            </p:cNvSpPr>
            <p:nvPr/>
          </p:nvSpPr>
          <p:spPr bwMode="auto">
            <a:xfrm flipV="1">
              <a:off x="1039" y="890"/>
              <a:ext cx="0" cy="1089"/>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36" name="Rectangle 31">
              <a:extLst>
                <a:ext uri="{FF2B5EF4-FFF2-40B4-BE49-F238E27FC236}">
                  <a16:creationId xmlns:a16="http://schemas.microsoft.com/office/drawing/2014/main" xmlns="" id="{935D39FC-0A0A-4E2E-AC2F-D0009563BD65}"/>
                </a:ext>
              </a:extLst>
            </p:cNvPr>
            <p:cNvSpPr>
              <a:spLocks noChangeArrowheads="1"/>
            </p:cNvSpPr>
            <p:nvPr/>
          </p:nvSpPr>
          <p:spPr bwMode="auto">
            <a:xfrm>
              <a:off x="949" y="1525"/>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237" name="Oval 32">
              <a:extLst>
                <a:ext uri="{FF2B5EF4-FFF2-40B4-BE49-F238E27FC236}">
                  <a16:creationId xmlns:a16="http://schemas.microsoft.com/office/drawing/2014/main" xmlns="" id="{2B5D19EB-E98F-49CC-809C-301F03CC73BE}"/>
                </a:ext>
              </a:extLst>
            </p:cNvPr>
            <p:cNvSpPr>
              <a:spLocks noChangeArrowheads="1"/>
            </p:cNvSpPr>
            <p:nvPr/>
          </p:nvSpPr>
          <p:spPr bwMode="auto">
            <a:xfrm>
              <a:off x="1855" y="845"/>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238" name="Oval 33">
              <a:extLst>
                <a:ext uri="{FF2B5EF4-FFF2-40B4-BE49-F238E27FC236}">
                  <a16:creationId xmlns:a16="http://schemas.microsoft.com/office/drawing/2014/main" xmlns="" id="{1939E7F2-1DCB-4697-A185-7A077FB22FFD}"/>
                </a:ext>
              </a:extLst>
            </p:cNvPr>
            <p:cNvSpPr>
              <a:spLocks noChangeArrowheads="1"/>
            </p:cNvSpPr>
            <p:nvPr/>
          </p:nvSpPr>
          <p:spPr bwMode="auto">
            <a:xfrm>
              <a:off x="1855" y="1934"/>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56034" name="Group 34">
            <a:extLst>
              <a:ext uri="{FF2B5EF4-FFF2-40B4-BE49-F238E27FC236}">
                <a16:creationId xmlns:a16="http://schemas.microsoft.com/office/drawing/2014/main" xmlns="" id="{F0B04D92-5494-4CDE-B491-559A6930AEB3}"/>
              </a:ext>
            </a:extLst>
          </p:cNvPr>
          <p:cNvGrpSpPr>
            <a:grpSpLocks/>
          </p:cNvGrpSpPr>
          <p:nvPr/>
        </p:nvGrpSpPr>
        <p:grpSpPr bwMode="auto">
          <a:xfrm rot="1121518">
            <a:off x="3876675" y="4524375"/>
            <a:ext cx="811213" cy="723900"/>
            <a:chOff x="1972" y="844"/>
            <a:chExt cx="762" cy="456"/>
          </a:xfrm>
        </p:grpSpPr>
        <p:sp>
          <p:nvSpPr>
            <p:cNvPr id="49221" name="AutoShape 35">
              <a:extLst>
                <a:ext uri="{FF2B5EF4-FFF2-40B4-BE49-F238E27FC236}">
                  <a16:creationId xmlns:a16="http://schemas.microsoft.com/office/drawing/2014/main" xmlns="" id="{2A6C25BD-1ED8-4EFE-8C76-E0AABD920985}"/>
                </a:ext>
              </a:extLst>
            </p:cNvPr>
            <p:cNvSpPr>
              <a:spLocks noChangeArrowheads="1"/>
            </p:cNvSpPr>
            <p:nvPr/>
          </p:nvSpPr>
          <p:spPr bwMode="auto">
            <a:xfrm rot="-1136341">
              <a:off x="1980" y="1124"/>
              <a:ext cx="754" cy="176"/>
            </a:xfrm>
            <a:prstGeom prst="rightArrow">
              <a:avLst>
                <a:gd name="adj1" fmla="val 50000"/>
                <a:gd name="adj2" fmla="val 107102"/>
              </a:avLst>
            </a:prstGeom>
            <a:solidFill>
              <a:srgbClr val="3399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222" name="Text Box 36">
              <a:extLst>
                <a:ext uri="{FF2B5EF4-FFF2-40B4-BE49-F238E27FC236}">
                  <a16:creationId xmlns:a16="http://schemas.microsoft.com/office/drawing/2014/main" xmlns="" id="{FC110F0B-9D08-4E73-A81B-C2DB67097783}"/>
                </a:ext>
              </a:extLst>
            </p:cNvPr>
            <p:cNvSpPr txBox="1">
              <a:spLocks noChangeArrowheads="1"/>
            </p:cNvSpPr>
            <p:nvPr/>
          </p:nvSpPr>
          <p:spPr bwMode="auto">
            <a:xfrm rot="-1136341">
              <a:off x="1972" y="844"/>
              <a:ext cx="65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变换</a:t>
              </a:r>
            </a:p>
          </p:txBody>
        </p:sp>
      </p:grpSp>
      <p:grpSp>
        <p:nvGrpSpPr>
          <p:cNvPr id="256037" name="Group 37">
            <a:extLst>
              <a:ext uri="{FF2B5EF4-FFF2-40B4-BE49-F238E27FC236}">
                <a16:creationId xmlns:a16="http://schemas.microsoft.com/office/drawing/2014/main" xmlns="" id="{D3FB8C76-27CF-4D79-88DD-BE9BD569EAB8}"/>
              </a:ext>
            </a:extLst>
          </p:cNvPr>
          <p:cNvGrpSpPr>
            <a:grpSpLocks/>
          </p:cNvGrpSpPr>
          <p:nvPr/>
        </p:nvGrpSpPr>
        <p:grpSpPr bwMode="auto">
          <a:xfrm>
            <a:off x="347663" y="-125413"/>
            <a:ext cx="1644650" cy="850901"/>
            <a:chOff x="385" y="3022"/>
            <a:chExt cx="1036" cy="536"/>
          </a:xfrm>
        </p:grpSpPr>
        <p:pic>
          <p:nvPicPr>
            <p:cNvPr id="49219" name="Picture 38" descr="123">
              <a:extLst>
                <a:ext uri="{FF2B5EF4-FFF2-40B4-BE49-F238E27FC236}">
                  <a16:creationId xmlns:a16="http://schemas.microsoft.com/office/drawing/2014/main" xmlns="" id="{9392EE5D-38F8-4864-8C88-011C164C84C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220" name="Text Box 39">
              <a:extLst>
                <a:ext uri="{FF2B5EF4-FFF2-40B4-BE49-F238E27FC236}">
                  <a16:creationId xmlns:a16="http://schemas.microsoft.com/office/drawing/2014/main" xmlns="" id="{60CEA989-07A6-4D05-B843-23162EA6D86B}"/>
                </a:ext>
              </a:extLst>
            </p:cNvPr>
            <p:cNvSpPr txBox="1">
              <a:spLocks noChangeArrowheads="1"/>
            </p:cNvSpPr>
            <p:nvPr/>
          </p:nvSpPr>
          <p:spPr bwMode="auto">
            <a:xfrm>
              <a:off x="793" y="3125"/>
              <a:ext cx="6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zh-CN" altLang="en-US" sz="32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小结</a:t>
              </a:r>
            </a:p>
          </p:txBody>
        </p:sp>
      </p:grpSp>
      <p:grpSp>
        <p:nvGrpSpPr>
          <p:cNvPr id="256043" name="Group 43">
            <a:extLst>
              <a:ext uri="{FF2B5EF4-FFF2-40B4-BE49-F238E27FC236}">
                <a16:creationId xmlns:a16="http://schemas.microsoft.com/office/drawing/2014/main" xmlns="" id="{2050046D-816C-44AF-8CB0-81EE16CC144C}"/>
              </a:ext>
            </a:extLst>
          </p:cNvPr>
          <p:cNvGrpSpPr>
            <a:grpSpLocks/>
          </p:cNvGrpSpPr>
          <p:nvPr/>
        </p:nvGrpSpPr>
        <p:grpSpPr bwMode="auto">
          <a:xfrm>
            <a:off x="4252913" y="1109663"/>
            <a:ext cx="2592387" cy="1871662"/>
            <a:chOff x="3379" y="210"/>
            <a:chExt cx="1633" cy="1179"/>
          </a:xfrm>
        </p:grpSpPr>
        <p:sp>
          <p:nvSpPr>
            <p:cNvPr id="49201" name="Line 44">
              <a:extLst>
                <a:ext uri="{FF2B5EF4-FFF2-40B4-BE49-F238E27FC236}">
                  <a16:creationId xmlns:a16="http://schemas.microsoft.com/office/drawing/2014/main" xmlns="" id="{D6697684-D3C5-40D0-9249-71A70E3D789D}"/>
                </a:ext>
              </a:extLst>
            </p:cNvPr>
            <p:cNvSpPr>
              <a:spLocks noChangeShapeType="1"/>
            </p:cNvSpPr>
            <p:nvPr/>
          </p:nvSpPr>
          <p:spPr bwMode="auto">
            <a:xfrm flipV="1">
              <a:off x="3560" y="527"/>
              <a:ext cx="1323"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2" name="Text Box 45">
              <a:extLst>
                <a:ext uri="{FF2B5EF4-FFF2-40B4-BE49-F238E27FC236}">
                  <a16:creationId xmlns:a16="http://schemas.microsoft.com/office/drawing/2014/main" xmlns="" id="{A79A37CF-84AB-45FD-9BC9-176612E1BD25}"/>
                </a:ext>
              </a:extLst>
            </p:cNvPr>
            <p:cNvSpPr txBox="1">
              <a:spLocks noChangeArrowheads="1"/>
            </p:cNvSpPr>
            <p:nvPr/>
          </p:nvSpPr>
          <p:spPr bwMode="auto">
            <a:xfrm>
              <a:off x="4359" y="210"/>
              <a:ext cx="2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203" name="Text Box 46">
              <a:extLst>
                <a:ext uri="{FF2B5EF4-FFF2-40B4-BE49-F238E27FC236}">
                  <a16:creationId xmlns:a16="http://schemas.microsoft.com/office/drawing/2014/main" xmlns="" id="{13428978-EE15-4423-8195-96A8A90C6200}"/>
                </a:ext>
              </a:extLst>
            </p:cNvPr>
            <p:cNvSpPr txBox="1">
              <a:spLocks noChangeArrowheads="1"/>
            </p:cNvSpPr>
            <p:nvPr/>
          </p:nvSpPr>
          <p:spPr bwMode="auto">
            <a:xfrm>
              <a:off x="4211" y="709"/>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204" name="Text Box 47">
              <a:extLst>
                <a:ext uri="{FF2B5EF4-FFF2-40B4-BE49-F238E27FC236}">
                  <a16:creationId xmlns:a16="http://schemas.microsoft.com/office/drawing/2014/main" xmlns="" id="{32AD2BC6-769A-4CA8-93FD-E60BB11AB882}"/>
                </a:ext>
              </a:extLst>
            </p:cNvPr>
            <p:cNvSpPr txBox="1">
              <a:spLocks noChangeArrowheads="1"/>
            </p:cNvSpPr>
            <p:nvPr/>
          </p:nvSpPr>
          <p:spPr bwMode="auto">
            <a:xfrm>
              <a:off x="4653" y="482"/>
              <a:ext cx="31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205" name="Text Box 48">
              <a:extLst>
                <a:ext uri="{FF2B5EF4-FFF2-40B4-BE49-F238E27FC236}">
                  <a16:creationId xmlns:a16="http://schemas.microsoft.com/office/drawing/2014/main" xmlns="" id="{8F323678-F6C9-4F2A-A757-63BD5442FF42}"/>
                </a:ext>
              </a:extLst>
            </p:cNvPr>
            <p:cNvSpPr txBox="1">
              <a:spLocks noChangeArrowheads="1"/>
            </p:cNvSpPr>
            <p:nvPr/>
          </p:nvSpPr>
          <p:spPr bwMode="auto">
            <a:xfrm>
              <a:off x="4701" y="754"/>
              <a:ext cx="31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206" name="Text Box 49">
              <a:extLst>
                <a:ext uri="{FF2B5EF4-FFF2-40B4-BE49-F238E27FC236}">
                  <a16:creationId xmlns:a16="http://schemas.microsoft.com/office/drawing/2014/main" xmlns="" id="{A4630839-BAC0-41F8-980D-A4FD48072A66}"/>
                </a:ext>
              </a:extLst>
            </p:cNvPr>
            <p:cNvSpPr txBox="1">
              <a:spLocks noChangeArrowheads="1"/>
            </p:cNvSpPr>
            <p:nvPr/>
          </p:nvSpPr>
          <p:spPr bwMode="auto">
            <a:xfrm>
              <a:off x="4653" y="981"/>
              <a:ext cx="31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_</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207" name="Line 50">
              <a:extLst>
                <a:ext uri="{FF2B5EF4-FFF2-40B4-BE49-F238E27FC236}">
                  <a16:creationId xmlns:a16="http://schemas.microsoft.com/office/drawing/2014/main" xmlns="" id="{B44B1AE2-88AD-48BD-9F12-00454D09905B}"/>
                </a:ext>
              </a:extLst>
            </p:cNvPr>
            <p:cNvSpPr>
              <a:spLocks noChangeShapeType="1"/>
            </p:cNvSpPr>
            <p:nvPr/>
          </p:nvSpPr>
          <p:spPr bwMode="auto">
            <a:xfrm>
              <a:off x="4332" y="527"/>
              <a:ext cx="363"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8" name="Line 51">
              <a:extLst>
                <a:ext uri="{FF2B5EF4-FFF2-40B4-BE49-F238E27FC236}">
                  <a16:creationId xmlns:a16="http://schemas.microsoft.com/office/drawing/2014/main" xmlns="" id="{4A03029D-6C4F-4733-804D-8DDA81559F53}"/>
                </a:ext>
              </a:extLst>
            </p:cNvPr>
            <p:cNvSpPr>
              <a:spLocks noChangeShapeType="1"/>
            </p:cNvSpPr>
            <p:nvPr/>
          </p:nvSpPr>
          <p:spPr bwMode="auto">
            <a:xfrm>
              <a:off x="4113" y="527"/>
              <a:ext cx="0" cy="816"/>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09" name="Oval 52">
              <a:extLst>
                <a:ext uri="{FF2B5EF4-FFF2-40B4-BE49-F238E27FC236}">
                  <a16:creationId xmlns:a16="http://schemas.microsoft.com/office/drawing/2014/main" xmlns="" id="{C2FEFE3B-132B-4F79-9CE8-114D1ABA9EB0}"/>
                </a:ext>
              </a:extLst>
            </p:cNvPr>
            <p:cNvSpPr>
              <a:spLocks noChangeArrowheads="1"/>
            </p:cNvSpPr>
            <p:nvPr/>
          </p:nvSpPr>
          <p:spPr bwMode="auto">
            <a:xfrm>
              <a:off x="4876" y="482"/>
              <a:ext cx="98"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210" name="Line 53">
              <a:extLst>
                <a:ext uri="{FF2B5EF4-FFF2-40B4-BE49-F238E27FC236}">
                  <a16:creationId xmlns:a16="http://schemas.microsoft.com/office/drawing/2014/main" xmlns="" id="{F73A07EC-D0DA-4D34-9E7A-574F4C9C9217}"/>
                </a:ext>
              </a:extLst>
            </p:cNvPr>
            <p:cNvSpPr>
              <a:spLocks noChangeShapeType="1"/>
            </p:cNvSpPr>
            <p:nvPr/>
          </p:nvSpPr>
          <p:spPr bwMode="auto">
            <a:xfrm>
              <a:off x="3560" y="528"/>
              <a:ext cx="0" cy="81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11" name="Line 54">
              <a:extLst>
                <a:ext uri="{FF2B5EF4-FFF2-40B4-BE49-F238E27FC236}">
                  <a16:creationId xmlns:a16="http://schemas.microsoft.com/office/drawing/2014/main" xmlns="" id="{15347B1B-DC20-4F3D-8109-18BFFA1778BB}"/>
                </a:ext>
              </a:extLst>
            </p:cNvPr>
            <p:cNvSpPr>
              <a:spLocks noChangeShapeType="1"/>
            </p:cNvSpPr>
            <p:nvPr/>
          </p:nvSpPr>
          <p:spPr bwMode="auto">
            <a:xfrm flipV="1">
              <a:off x="3560" y="608"/>
              <a:ext cx="0" cy="283"/>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12" name="Text Box 55">
              <a:extLst>
                <a:ext uri="{FF2B5EF4-FFF2-40B4-BE49-F238E27FC236}">
                  <a16:creationId xmlns:a16="http://schemas.microsoft.com/office/drawing/2014/main" xmlns="" id="{F3AA9119-B6BA-40FD-ADB6-56B8FE031DCD}"/>
                </a:ext>
              </a:extLst>
            </p:cNvPr>
            <p:cNvSpPr txBox="1">
              <a:spLocks noChangeArrowheads="1"/>
            </p:cNvSpPr>
            <p:nvPr/>
          </p:nvSpPr>
          <p:spPr bwMode="auto">
            <a:xfrm>
              <a:off x="3606" y="528"/>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213" name="Line 56">
              <a:extLst>
                <a:ext uri="{FF2B5EF4-FFF2-40B4-BE49-F238E27FC236}">
                  <a16:creationId xmlns:a16="http://schemas.microsoft.com/office/drawing/2014/main" xmlns="" id="{9238F887-3412-4F33-AC94-A98E67EFA54A}"/>
                </a:ext>
              </a:extLst>
            </p:cNvPr>
            <p:cNvSpPr>
              <a:spLocks noChangeShapeType="1"/>
            </p:cNvSpPr>
            <p:nvPr/>
          </p:nvSpPr>
          <p:spPr bwMode="auto">
            <a:xfrm>
              <a:off x="3560" y="1343"/>
              <a:ext cx="1323"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9214" name="Group 57">
              <a:extLst>
                <a:ext uri="{FF2B5EF4-FFF2-40B4-BE49-F238E27FC236}">
                  <a16:creationId xmlns:a16="http://schemas.microsoft.com/office/drawing/2014/main" xmlns="" id="{232640E9-57BC-46A8-9A5C-90A4E74FFC0E}"/>
                </a:ext>
              </a:extLst>
            </p:cNvPr>
            <p:cNvGrpSpPr>
              <a:grpSpLocks/>
            </p:cNvGrpSpPr>
            <p:nvPr/>
          </p:nvGrpSpPr>
          <p:grpSpPr bwMode="auto">
            <a:xfrm>
              <a:off x="3379" y="845"/>
              <a:ext cx="392" cy="363"/>
              <a:chOff x="4785" y="709"/>
              <a:chExt cx="363" cy="363"/>
            </a:xfrm>
          </p:grpSpPr>
          <p:sp>
            <p:nvSpPr>
              <p:cNvPr id="49217" name="Oval 58">
                <a:extLst>
                  <a:ext uri="{FF2B5EF4-FFF2-40B4-BE49-F238E27FC236}">
                    <a16:creationId xmlns:a16="http://schemas.microsoft.com/office/drawing/2014/main" xmlns="" id="{7F7CC5F1-1FB9-49F3-8277-9EACB942C92A}"/>
                  </a:ext>
                </a:extLst>
              </p:cNvPr>
              <p:cNvSpPr>
                <a:spLocks noChangeArrowheads="1"/>
              </p:cNvSpPr>
              <p:nvPr/>
            </p:nvSpPr>
            <p:spPr bwMode="auto">
              <a:xfrm>
                <a:off x="4785" y="709"/>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218" name="Line 59">
                <a:extLst>
                  <a:ext uri="{FF2B5EF4-FFF2-40B4-BE49-F238E27FC236}">
                    <a16:creationId xmlns:a16="http://schemas.microsoft.com/office/drawing/2014/main" xmlns="" id="{3AC1074C-4D7F-4260-84FE-20103B0D4086}"/>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9215" name="Oval 60">
              <a:extLst>
                <a:ext uri="{FF2B5EF4-FFF2-40B4-BE49-F238E27FC236}">
                  <a16:creationId xmlns:a16="http://schemas.microsoft.com/office/drawing/2014/main" xmlns="" id="{4D5F6F31-FBBF-4E8B-BDFD-AF517F74B72C}"/>
                </a:ext>
              </a:extLst>
            </p:cNvPr>
            <p:cNvSpPr>
              <a:spLocks noChangeArrowheads="1"/>
            </p:cNvSpPr>
            <p:nvPr/>
          </p:nvSpPr>
          <p:spPr bwMode="auto">
            <a:xfrm>
              <a:off x="4876" y="1298"/>
              <a:ext cx="98"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216" name="Rectangle 61">
              <a:extLst>
                <a:ext uri="{FF2B5EF4-FFF2-40B4-BE49-F238E27FC236}">
                  <a16:creationId xmlns:a16="http://schemas.microsoft.com/office/drawing/2014/main" xmlns="" id="{1F40D72B-CA2E-4DD9-8213-060D0C6BB228}"/>
                </a:ext>
              </a:extLst>
            </p:cNvPr>
            <p:cNvSpPr>
              <a:spLocks noChangeArrowheads="1"/>
            </p:cNvSpPr>
            <p:nvPr/>
          </p:nvSpPr>
          <p:spPr bwMode="auto">
            <a:xfrm>
              <a:off x="4064" y="754"/>
              <a:ext cx="13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56062" name="Group 62">
            <a:extLst>
              <a:ext uri="{FF2B5EF4-FFF2-40B4-BE49-F238E27FC236}">
                <a16:creationId xmlns:a16="http://schemas.microsoft.com/office/drawing/2014/main" xmlns="" id="{73C3EC40-61E4-4C21-BACC-60D4821BB095}"/>
              </a:ext>
            </a:extLst>
          </p:cNvPr>
          <p:cNvGrpSpPr>
            <a:grpSpLocks/>
          </p:cNvGrpSpPr>
          <p:nvPr/>
        </p:nvGrpSpPr>
        <p:grpSpPr bwMode="auto">
          <a:xfrm>
            <a:off x="911225" y="3854450"/>
            <a:ext cx="2592388" cy="1871663"/>
            <a:chOff x="3379" y="210"/>
            <a:chExt cx="1633" cy="1179"/>
          </a:xfrm>
        </p:grpSpPr>
        <p:sp>
          <p:nvSpPr>
            <p:cNvPr id="49183" name="Line 63">
              <a:extLst>
                <a:ext uri="{FF2B5EF4-FFF2-40B4-BE49-F238E27FC236}">
                  <a16:creationId xmlns:a16="http://schemas.microsoft.com/office/drawing/2014/main" xmlns="" id="{5F3C2C75-F576-4E63-8222-EA1F2BCB6FBE}"/>
                </a:ext>
              </a:extLst>
            </p:cNvPr>
            <p:cNvSpPr>
              <a:spLocks noChangeShapeType="1"/>
            </p:cNvSpPr>
            <p:nvPr/>
          </p:nvSpPr>
          <p:spPr bwMode="auto">
            <a:xfrm flipV="1">
              <a:off x="3560" y="527"/>
              <a:ext cx="1323"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4" name="Text Box 64">
              <a:extLst>
                <a:ext uri="{FF2B5EF4-FFF2-40B4-BE49-F238E27FC236}">
                  <a16:creationId xmlns:a16="http://schemas.microsoft.com/office/drawing/2014/main" xmlns="" id="{52A2C476-CE2E-4F6D-84BE-B297CA3A8151}"/>
                </a:ext>
              </a:extLst>
            </p:cNvPr>
            <p:cNvSpPr txBox="1">
              <a:spLocks noChangeArrowheads="1"/>
            </p:cNvSpPr>
            <p:nvPr/>
          </p:nvSpPr>
          <p:spPr bwMode="auto">
            <a:xfrm>
              <a:off x="4359" y="210"/>
              <a:ext cx="2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185" name="Text Box 65">
              <a:extLst>
                <a:ext uri="{FF2B5EF4-FFF2-40B4-BE49-F238E27FC236}">
                  <a16:creationId xmlns:a16="http://schemas.microsoft.com/office/drawing/2014/main" xmlns="" id="{AF48BA1B-468B-4E72-8A15-F415DFD9FCB2}"/>
                </a:ext>
              </a:extLst>
            </p:cNvPr>
            <p:cNvSpPr txBox="1">
              <a:spLocks noChangeArrowheads="1"/>
            </p:cNvSpPr>
            <p:nvPr/>
          </p:nvSpPr>
          <p:spPr bwMode="auto">
            <a:xfrm>
              <a:off x="4211" y="709"/>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186" name="Text Box 66">
              <a:extLst>
                <a:ext uri="{FF2B5EF4-FFF2-40B4-BE49-F238E27FC236}">
                  <a16:creationId xmlns:a16="http://schemas.microsoft.com/office/drawing/2014/main" xmlns="" id="{539000E6-17DD-4493-974E-B1F253FD5EA7}"/>
                </a:ext>
              </a:extLst>
            </p:cNvPr>
            <p:cNvSpPr txBox="1">
              <a:spLocks noChangeArrowheads="1"/>
            </p:cNvSpPr>
            <p:nvPr/>
          </p:nvSpPr>
          <p:spPr bwMode="auto">
            <a:xfrm>
              <a:off x="4653" y="482"/>
              <a:ext cx="31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187" name="Text Box 67">
              <a:extLst>
                <a:ext uri="{FF2B5EF4-FFF2-40B4-BE49-F238E27FC236}">
                  <a16:creationId xmlns:a16="http://schemas.microsoft.com/office/drawing/2014/main" xmlns="" id="{E6B01BCC-35CC-48DE-8FE2-EA33EC26C6A0}"/>
                </a:ext>
              </a:extLst>
            </p:cNvPr>
            <p:cNvSpPr txBox="1">
              <a:spLocks noChangeArrowheads="1"/>
            </p:cNvSpPr>
            <p:nvPr/>
          </p:nvSpPr>
          <p:spPr bwMode="auto">
            <a:xfrm>
              <a:off x="4701" y="754"/>
              <a:ext cx="31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188" name="Text Box 68">
              <a:extLst>
                <a:ext uri="{FF2B5EF4-FFF2-40B4-BE49-F238E27FC236}">
                  <a16:creationId xmlns:a16="http://schemas.microsoft.com/office/drawing/2014/main" xmlns="" id="{749F6862-8B9B-4A6E-9FE6-4E38BC0B1AD2}"/>
                </a:ext>
              </a:extLst>
            </p:cNvPr>
            <p:cNvSpPr txBox="1">
              <a:spLocks noChangeArrowheads="1"/>
            </p:cNvSpPr>
            <p:nvPr/>
          </p:nvSpPr>
          <p:spPr bwMode="auto">
            <a:xfrm>
              <a:off x="4653" y="981"/>
              <a:ext cx="31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_</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189" name="Line 69">
              <a:extLst>
                <a:ext uri="{FF2B5EF4-FFF2-40B4-BE49-F238E27FC236}">
                  <a16:creationId xmlns:a16="http://schemas.microsoft.com/office/drawing/2014/main" xmlns="" id="{340C0FD9-8CFF-4AC9-B9E3-8F86740F6013}"/>
                </a:ext>
              </a:extLst>
            </p:cNvPr>
            <p:cNvSpPr>
              <a:spLocks noChangeShapeType="1"/>
            </p:cNvSpPr>
            <p:nvPr/>
          </p:nvSpPr>
          <p:spPr bwMode="auto">
            <a:xfrm>
              <a:off x="4332" y="527"/>
              <a:ext cx="363"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0" name="Line 70">
              <a:extLst>
                <a:ext uri="{FF2B5EF4-FFF2-40B4-BE49-F238E27FC236}">
                  <a16:creationId xmlns:a16="http://schemas.microsoft.com/office/drawing/2014/main" xmlns="" id="{C30E5927-1942-441A-8BCC-F93B05A977B6}"/>
                </a:ext>
              </a:extLst>
            </p:cNvPr>
            <p:cNvSpPr>
              <a:spLocks noChangeShapeType="1"/>
            </p:cNvSpPr>
            <p:nvPr/>
          </p:nvSpPr>
          <p:spPr bwMode="auto">
            <a:xfrm>
              <a:off x="4113" y="527"/>
              <a:ext cx="0" cy="816"/>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91" name="Oval 71">
              <a:extLst>
                <a:ext uri="{FF2B5EF4-FFF2-40B4-BE49-F238E27FC236}">
                  <a16:creationId xmlns:a16="http://schemas.microsoft.com/office/drawing/2014/main" xmlns="" id="{9A052570-08F4-478B-9E1F-BFDE2FED3339}"/>
                </a:ext>
              </a:extLst>
            </p:cNvPr>
            <p:cNvSpPr>
              <a:spLocks noChangeArrowheads="1"/>
            </p:cNvSpPr>
            <p:nvPr/>
          </p:nvSpPr>
          <p:spPr bwMode="auto">
            <a:xfrm>
              <a:off x="4876" y="482"/>
              <a:ext cx="98"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192" name="Line 72">
              <a:extLst>
                <a:ext uri="{FF2B5EF4-FFF2-40B4-BE49-F238E27FC236}">
                  <a16:creationId xmlns:a16="http://schemas.microsoft.com/office/drawing/2014/main" xmlns="" id="{C0A0ACF4-003C-404F-A1BB-109AA711766C}"/>
                </a:ext>
              </a:extLst>
            </p:cNvPr>
            <p:cNvSpPr>
              <a:spLocks noChangeShapeType="1"/>
            </p:cNvSpPr>
            <p:nvPr/>
          </p:nvSpPr>
          <p:spPr bwMode="auto">
            <a:xfrm>
              <a:off x="3560" y="528"/>
              <a:ext cx="0" cy="81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3" name="Line 73">
              <a:extLst>
                <a:ext uri="{FF2B5EF4-FFF2-40B4-BE49-F238E27FC236}">
                  <a16:creationId xmlns:a16="http://schemas.microsoft.com/office/drawing/2014/main" xmlns="" id="{A97E0034-237C-4C55-9631-586C44B13546}"/>
                </a:ext>
              </a:extLst>
            </p:cNvPr>
            <p:cNvSpPr>
              <a:spLocks noChangeShapeType="1"/>
            </p:cNvSpPr>
            <p:nvPr/>
          </p:nvSpPr>
          <p:spPr bwMode="auto">
            <a:xfrm flipV="1">
              <a:off x="3560" y="608"/>
              <a:ext cx="0" cy="283"/>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4" name="Text Box 74">
              <a:extLst>
                <a:ext uri="{FF2B5EF4-FFF2-40B4-BE49-F238E27FC236}">
                  <a16:creationId xmlns:a16="http://schemas.microsoft.com/office/drawing/2014/main" xmlns="" id="{01D74660-8148-4941-89CD-C9C553F5E913}"/>
                </a:ext>
              </a:extLst>
            </p:cNvPr>
            <p:cNvSpPr txBox="1">
              <a:spLocks noChangeArrowheads="1"/>
            </p:cNvSpPr>
            <p:nvPr/>
          </p:nvSpPr>
          <p:spPr bwMode="auto">
            <a:xfrm>
              <a:off x="3606" y="528"/>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195" name="Line 75">
              <a:extLst>
                <a:ext uri="{FF2B5EF4-FFF2-40B4-BE49-F238E27FC236}">
                  <a16:creationId xmlns:a16="http://schemas.microsoft.com/office/drawing/2014/main" xmlns="" id="{788BBD5C-1F9F-4C26-B222-CF7AAFEF2692}"/>
                </a:ext>
              </a:extLst>
            </p:cNvPr>
            <p:cNvSpPr>
              <a:spLocks noChangeShapeType="1"/>
            </p:cNvSpPr>
            <p:nvPr/>
          </p:nvSpPr>
          <p:spPr bwMode="auto">
            <a:xfrm>
              <a:off x="3560" y="1343"/>
              <a:ext cx="1323"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9196" name="Group 76">
              <a:extLst>
                <a:ext uri="{FF2B5EF4-FFF2-40B4-BE49-F238E27FC236}">
                  <a16:creationId xmlns:a16="http://schemas.microsoft.com/office/drawing/2014/main" xmlns="" id="{3882D775-D75E-40B5-B2A6-F413DDA3E017}"/>
                </a:ext>
              </a:extLst>
            </p:cNvPr>
            <p:cNvGrpSpPr>
              <a:grpSpLocks/>
            </p:cNvGrpSpPr>
            <p:nvPr/>
          </p:nvGrpSpPr>
          <p:grpSpPr bwMode="auto">
            <a:xfrm>
              <a:off x="3379" y="845"/>
              <a:ext cx="392" cy="363"/>
              <a:chOff x="4785" y="709"/>
              <a:chExt cx="363" cy="363"/>
            </a:xfrm>
          </p:grpSpPr>
          <p:sp>
            <p:nvSpPr>
              <p:cNvPr id="49199" name="Oval 77">
                <a:extLst>
                  <a:ext uri="{FF2B5EF4-FFF2-40B4-BE49-F238E27FC236}">
                    <a16:creationId xmlns:a16="http://schemas.microsoft.com/office/drawing/2014/main" xmlns="" id="{FE4FBDEA-67CA-4081-A416-B4EE32CEC6AD}"/>
                  </a:ext>
                </a:extLst>
              </p:cNvPr>
              <p:cNvSpPr>
                <a:spLocks noChangeArrowheads="1"/>
              </p:cNvSpPr>
              <p:nvPr/>
            </p:nvSpPr>
            <p:spPr bwMode="auto">
              <a:xfrm>
                <a:off x="4785" y="709"/>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200" name="Line 78">
                <a:extLst>
                  <a:ext uri="{FF2B5EF4-FFF2-40B4-BE49-F238E27FC236}">
                    <a16:creationId xmlns:a16="http://schemas.microsoft.com/office/drawing/2014/main" xmlns="" id="{9F8E8D70-71A5-41EC-BC1D-3EDC9935E02B}"/>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9197" name="Oval 79">
              <a:extLst>
                <a:ext uri="{FF2B5EF4-FFF2-40B4-BE49-F238E27FC236}">
                  <a16:creationId xmlns:a16="http://schemas.microsoft.com/office/drawing/2014/main" xmlns="" id="{94FFDFE2-E9C7-4DBA-970A-2D907A90F545}"/>
                </a:ext>
              </a:extLst>
            </p:cNvPr>
            <p:cNvSpPr>
              <a:spLocks noChangeArrowheads="1"/>
            </p:cNvSpPr>
            <p:nvPr/>
          </p:nvSpPr>
          <p:spPr bwMode="auto">
            <a:xfrm>
              <a:off x="4876" y="1298"/>
              <a:ext cx="98"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198" name="Rectangle 80">
              <a:extLst>
                <a:ext uri="{FF2B5EF4-FFF2-40B4-BE49-F238E27FC236}">
                  <a16:creationId xmlns:a16="http://schemas.microsoft.com/office/drawing/2014/main" xmlns="" id="{91F27CEA-43A6-4D99-9A4E-A495A80547DF}"/>
                </a:ext>
              </a:extLst>
            </p:cNvPr>
            <p:cNvSpPr>
              <a:spLocks noChangeArrowheads="1"/>
            </p:cNvSpPr>
            <p:nvPr/>
          </p:nvSpPr>
          <p:spPr bwMode="auto">
            <a:xfrm>
              <a:off x="4064" y="754"/>
              <a:ext cx="13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56081" name="Group 81">
            <a:extLst>
              <a:ext uri="{FF2B5EF4-FFF2-40B4-BE49-F238E27FC236}">
                <a16:creationId xmlns:a16="http://schemas.microsoft.com/office/drawing/2014/main" xmlns="" id="{1E0F1B6B-29CF-442A-8FE2-C9F4AD4C518D}"/>
              </a:ext>
            </a:extLst>
          </p:cNvPr>
          <p:cNvGrpSpPr>
            <a:grpSpLocks/>
          </p:cNvGrpSpPr>
          <p:nvPr/>
        </p:nvGrpSpPr>
        <p:grpSpPr bwMode="auto">
          <a:xfrm>
            <a:off x="4673600" y="4113213"/>
            <a:ext cx="2205038" cy="1874837"/>
            <a:chOff x="567" y="844"/>
            <a:chExt cx="1389" cy="1181"/>
          </a:xfrm>
        </p:grpSpPr>
        <p:sp>
          <p:nvSpPr>
            <p:cNvPr id="49167" name="Line 82">
              <a:extLst>
                <a:ext uri="{FF2B5EF4-FFF2-40B4-BE49-F238E27FC236}">
                  <a16:creationId xmlns:a16="http://schemas.microsoft.com/office/drawing/2014/main" xmlns="" id="{3B4EEAC5-B4F7-42B7-9E54-028C4E5F4227}"/>
                </a:ext>
              </a:extLst>
            </p:cNvPr>
            <p:cNvSpPr>
              <a:spLocks noChangeShapeType="1"/>
            </p:cNvSpPr>
            <p:nvPr/>
          </p:nvSpPr>
          <p:spPr bwMode="auto">
            <a:xfrm>
              <a:off x="1039" y="890"/>
              <a:ext cx="81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68" name="Oval 83">
              <a:extLst>
                <a:ext uri="{FF2B5EF4-FFF2-40B4-BE49-F238E27FC236}">
                  <a16:creationId xmlns:a16="http://schemas.microsoft.com/office/drawing/2014/main" xmlns="" id="{6F0A2AB0-E39B-4EF7-A65B-56683E6EA83C}"/>
                </a:ext>
              </a:extLst>
            </p:cNvPr>
            <p:cNvSpPr>
              <a:spLocks noChangeArrowheads="1"/>
            </p:cNvSpPr>
            <p:nvPr/>
          </p:nvSpPr>
          <p:spPr bwMode="auto">
            <a:xfrm>
              <a:off x="858" y="1072"/>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169" name="Text Box 84">
              <a:extLst>
                <a:ext uri="{FF2B5EF4-FFF2-40B4-BE49-F238E27FC236}">
                  <a16:creationId xmlns:a16="http://schemas.microsoft.com/office/drawing/2014/main" xmlns="" id="{AC15C92C-F0DA-41B5-A7FC-B288E3F2EBE1}"/>
                </a:ext>
              </a:extLst>
            </p:cNvPr>
            <p:cNvSpPr txBox="1">
              <a:spLocks noChangeArrowheads="1"/>
            </p:cNvSpPr>
            <p:nvPr/>
          </p:nvSpPr>
          <p:spPr bwMode="auto">
            <a:xfrm>
              <a:off x="1292" y="845"/>
              <a:ext cx="27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p>
          </p:txBody>
        </p:sp>
        <p:sp>
          <p:nvSpPr>
            <p:cNvPr id="49170" name="Text Box 85">
              <a:extLst>
                <a:ext uri="{FF2B5EF4-FFF2-40B4-BE49-F238E27FC236}">
                  <a16:creationId xmlns:a16="http://schemas.microsoft.com/office/drawing/2014/main" xmlns="" id="{9328A7BA-C9FC-4A0C-A8D2-B260252FBD2C}"/>
                </a:ext>
              </a:extLst>
            </p:cNvPr>
            <p:cNvSpPr txBox="1">
              <a:spLocks noChangeArrowheads="1"/>
            </p:cNvSpPr>
            <p:nvPr/>
          </p:nvSpPr>
          <p:spPr bwMode="auto">
            <a:xfrm>
              <a:off x="721" y="844"/>
              <a:ext cx="246"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49171" name="Text Box 86">
              <a:extLst>
                <a:ext uri="{FF2B5EF4-FFF2-40B4-BE49-F238E27FC236}">
                  <a16:creationId xmlns:a16="http://schemas.microsoft.com/office/drawing/2014/main" xmlns="" id="{BC89AFC0-8821-4B25-A2CF-B5A02CBCB85C}"/>
                </a:ext>
              </a:extLst>
            </p:cNvPr>
            <p:cNvSpPr txBox="1">
              <a:spLocks noChangeArrowheads="1"/>
            </p:cNvSpPr>
            <p:nvPr/>
          </p:nvSpPr>
          <p:spPr bwMode="auto">
            <a:xfrm>
              <a:off x="722" y="1208"/>
              <a:ext cx="241"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_</a:t>
              </a:r>
            </a:p>
          </p:txBody>
        </p:sp>
        <p:sp>
          <p:nvSpPr>
            <p:cNvPr id="49172" name="Text Box 87">
              <a:extLst>
                <a:ext uri="{FF2B5EF4-FFF2-40B4-BE49-F238E27FC236}">
                  <a16:creationId xmlns:a16="http://schemas.microsoft.com/office/drawing/2014/main" xmlns="" id="{C3F6244A-C906-41AC-92AC-38BC66DD9338}"/>
                </a:ext>
              </a:extLst>
            </p:cNvPr>
            <p:cNvSpPr txBox="1">
              <a:spLocks noChangeArrowheads="1"/>
            </p:cNvSpPr>
            <p:nvPr/>
          </p:nvSpPr>
          <p:spPr bwMode="auto">
            <a:xfrm>
              <a:off x="567" y="1072"/>
              <a:ext cx="3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173" name="Line 88">
              <a:extLst>
                <a:ext uri="{FF2B5EF4-FFF2-40B4-BE49-F238E27FC236}">
                  <a16:creationId xmlns:a16="http://schemas.microsoft.com/office/drawing/2014/main" xmlns="" id="{5C5253BF-DE5B-46F0-B4A2-990B19625A41}"/>
                </a:ext>
              </a:extLst>
            </p:cNvPr>
            <p:cNvSpPr>
              <a:spLocks noChangeShapeType="1"/>
            </p:cNvSpPr>
            <p:nvPr/>
          </p:nvSpPr>
          <p:spPr bwMode="auto">
            <a:xfrm>
              <a:off x="1247" y="890"/>
              <a:ext cx="318"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74" name="Text Box 89">
              <a:extLst>
                <a:ext uri="{FF2B5EF4-FFF2-40B4-BE49-F238E27FC236}">
                  <a16:creationId xmlns:a16="http://schemas.microsoft.com/office/drawing/2014/main" xmlns="" id="{58B38E97-82B3-414A-BC29-9814007BA226}"/>
                </a:ext>
              </a:extLst>
            </p:cNvPr>
            <p:cNvSpPr txBox="1">
              <a:spLocks noChangeArrowheads="1"/>
            </p:cNvSpPr>
            <p:nvPr/>
          </p:nvSpPr>
          <p:spPr bwMode="auto">
            <a:xfrm>
              <a:off x="1079" y="1526"/>
              <a:ext cx="4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S</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175" name="Text Box 90">
              <a:extLst>
                <a:ext uri="{FF2B5EF4-FFF2-40B4-BE49-F238E27FC236}">
                  <a16:creationId xmlns:a16="http://schemas.microsoft.com/office/drawing/2014/main" xmlns="" id="{F46BDA30-8462-4AC9-AA14-87021F0BFFBA}"/>
                </a:ext>
              </a:extLst>
            </p:cNvPr>
            <p:cNvSpPr txBox="1">
              <a:spLocks noChangeArrowheads="1"/>
            </p:cNvSpPr>
            <p:nvPr/>
          </p:nvSpPr>
          <p:spPr bwMode="auto">
            <a:xfrm>
              <a:off x="1610" y="845"/>
              <a:ext cx="3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176" name="Text Box 91">
              <a:extLst>
                <a:ext uri="{FF2B5EF4-FFF2-40B4-BE49-F238E27FC236}">
                  <a16:creationId xmlns:a16="http://schemas.microsoft.com/office/drawing/2014/main" xmlns="" id="{01BC6C2C-1D5D-4FC7-809D-439D3213A68F}"/>
                </a:ext>
              </a:extLst>
            </p:cNvPr>
            <p:cNvSpPr txBox="1">
              <a:spLocks noChangeArrowheads="1"/>
            </p:cNvSpPr>
            <p:nvPr/>
          </p:nvSpPr>
          <p:spPr bwMode="auto">
            <a:xfrm>
              <a:off x="1629" y="1253"/>
              <a:ext cx="3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177" name="Text Box 92">
              <a:extLst>
                <a:ext uri="{FF2B5EF4-FFF2-40B4-BE49-F238E27FC236}">
                  <a16:creationId xmlns:a16="http://schemas.microsoft.com/office/drawing/2014/main" xmlns="" id="{2E905EC6-C27D-487D-A1C9-978865EAF7F8}"/>
                </a:ext>
              </a:extLst>
            </p:cNvPr>
            <p:cNvSpPr txBox="1">
              <a:spLocks noChangeArrowheads="1"/>
            </p:cNvSpPr>
            <p:nvPr/>
          </p:nvSpPr>
          <p:spPr bwMode="auto">
            <a:xfrm>
              <a:off x="1629" y="1616"/>
              <a:ext cx="3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_</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178" name="Line 93">
              <a:extLst>
                <a:ext uri="{FF2B5EF4-FFF2-40B4-BE49-F238E27FC236}">
                  <a16:creationId xmlns:a16="http://schemas.microsoft.com/office/drawing/2014/main" xmlns="" id="{DBBC8E75-3212-4FA9-9C4D-F25DD69F68FD}"/>
                </a:ext>
              </a:extLst>
            </p:cNvPr>
            <p:cNvSpPr>
              <a:spLocks noChangeShapeType="1"/>
            </p:cNvSpPr>
            <p:nvPr/>
          </p:nvSpPr>
          <p:spPr bwMode="auto">
            <a:xfrm>
              <a:off x="1039" y="1979"/>
              <a:ext cx="81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79" name="Line 94">
              <a:extLst>
                <a:ext uri="{FF2B5EF4-FFF2-40B4-BE49-F238E27FC236}">
                  <a16:creationId xmlns:a16="http://schemas.microsoft.com/office/drawing/2014/main" xmlns="" id="{0CDD47DE-6EC3-4E87-A1DF-E1AAB7D9ADBA}"/>
                </a:ext>
              </a:extLst>
            </p:cNvPr>
            <p:cNvSpPr>
              <a:spLocks noChangeShapeType="1"/>
            </p:cNvSpPr>
            <p:nvPr/>
          </p:nvSpPr>
          <p:spPr bwMode="auto">
            <a:xfrm flipV="1">
              <a:off x="1039" y="890"/>
              <a:ext cx="0" cy="1089"/>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80" name="Rectangle 95">
              <a:extLst>
                <a:ext uri="{FF2B5EF4-FFF2-40B4-BE49-F238E27FC236}">
                  <a16:creationId xmlns:a16="http://schemas.microsoft.com/office/drawing/2014/main" xmlns="" id="{4AFFB4DE-8498-4D8A-A495-80E83408C0B4}"/>
                </a:ext>
              </a:extLst>
            </p:cNvPr>
            <p:cNvSpPr>
              <a:spLocks noChangeArrowheads="1"/>
            </p:cNvSpPr>
            <p:nvPr/>
          </p:nvSpPr>
          <p:spPr bwMode="auto">
            <a:xfrm>
              <a:off x="949" y="1525"/>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181" name="Oval 96">
              <a:extLst>
                <a:ext uri="{FF2B5EF4-FFF2-40B4-BE49-F238E27FC236}">
                  <a16:creationId xmlns:a16="http://schemas.microsoft.com/office/drawing/2014/main" xmlns="" id="{FE72B27E-195F-4126-B485-38EDBF96B65F}"/>
                </a:ext>
              </a:extLst>
            </p:cNvPr>
            <p:cNvSpPr>
              <a:spLocks noChangeArrowheads="1"/>
            </p:cNvSpPr>
            <p:nvPr/>
          </p:nvSpPr>
          <p:spPr bwMode="auto">
            <a:xfrm>
              <a:off x="1855" y="845"/>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9182" name="Oval 97">
              <a:extLst>
                <a:ext uri="{FF2B5EF4-FFF2-40B4-BE49-F238E27FC236}">
                  <a16:creationId xmlns:a16="http://schemas.microsoft.com/office/drawing/2014/main" xmlns="" id="{27AFF574-ED49-4A33-B1F1-916D19A4746F}"/>
                </a:ext>
              </a:extLst>
            </p:cNvPr>
            <p:cNvSpPr>
              <a:spLocks noChangeArrowheads="1"/>
            </p:cNvSpPr>
            <p:nvPr/>
          </p:nvSpPr>
          <p:spPr bwMode="auto">
            <a:xfrm>
              <a:off x="1855" y="1934"/>
              <a:ext cx="91" cy="91"/>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256101" name="Text Box 101">
            <a:extLst>
              <a:ext uri="{FF2B5EF4-FFF2-40B4-BE49-F238E27FC236}">
                <a16:creationId xmlns:a16="http://schemas.microsoft.com/office/drawing/2014/main" xmlns="" id="{81F56548-5150-4E66-86CE-436AF56B90C2}"/>
              </a:ext>
            </a:extLst>
          </p:cNvPr>
          <p:cNvSpPr txBox="1">
            <a:spLocks noChangeArrowheads="1"/>
          </p:cNvSpPr>
          <p:nvPr/>
        </p:nvSpPr>
        <p:spPr bwMode="auto">
          <a:xfrm>
            <a:off x="5486400" y="2341563"/>
            <a:ext cx="11525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i="1">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G</a:t>
            </a:r>
            <a:r>
              <a:rPr lang="en-US" altLang="zh-CN" i="1" baseline="-2500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S</a:t>
            </a:r>
            <a:r>
              <a:rPr lang="en-US" altLang="zh-CN">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graphicFrame>
        <p:nvGraphicFramePr>
          <p:cNvPr id="2" name="对象 1">
            <a:extLst>
              <a:ext uri="{FF2B5EF4-FFF2-40B4-BE49-F238E27FC236}">
                <a16:creationId xmlns:a16="http://schemas.microsoft.com/office/drawing/2014/main" xmlns="" id="{562C3A10-D219-41F5-9DD3-271C7E947CC8}"/>
              </a:ext>
            </a:extLst>
          </p:cNvPr>
          <p:cNvGraphicFramePr>
            <a:graphicFrameLocks noChangeAspect="1"/>
          </p:cNvGraphicFramePr>
          <p:nvPr/>
        </p:nvGraphicFramePr>
        <p:xfrm>
          <a:off x="7362825" y="2190750"/>
          <a:ext cx="1030288" cy="854075"/>
        </p:xfrm>
        <a:graphic>
          <a:graphicData uri="http://schemas.openxmlformats.org/presentationml/2006/ole">
            <mc:AlternateContent xmlns:mc="http://schemas.openxmlformats.org/markup-compatibility/2006">
              <mc:Choice xmlns:v="urn:schemas-microsoft-com:vml" Requires="v">
                <p:oleObj spid="_x0000_s49312" name="Equation" r:id="rId8" imgW="520474" imgH="431613" progId="Equation.DSMT4">
                  <p:embed/>
                </p:oleObj>
              </mc:Choice>
              <mc:Fallback>
                <p:oleObj name="Equation" r:id="rId8" imgW="520474" imgH="431613" progId="Equation.DSMT4">
                  <p:embed/>
                  <p:pic>
                    <p:nvPicPr>
                      <p:cNvPr id="0" name="对象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62825" y="2190750"/>
                        <a:ext cx="1030288"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56037"/>
                                        </p:tgtEl>
                                        <p:attrNameLst>
                                          <p:attrName>style.visibility</p:attrName>
                                        </p:attrNameLst>
                                      </p:cBhvr>
                                      <p:to>
                                        <p:strVal val="visible"/>
                                      </p:to>
                                    </p:set>
                                    <p:animEffect transition="in" filter="blinds(horizontal)">
                                      <p:cBhvr>
                                        <p:cTn id="7" dur="500"/>
                                        <p:tgtEl>
                                          <p:spTgt spid="2560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9" fill="hold" grpId="0" nodeType="clickEffect">
                                  <p:stCondLst>
                                    <p:cond delay="0"/>
                                  </p:stCondLst>
                                  <p:childTnLst>
                                    <p:set>
                                      <p:cBhvr>
                                        <p:cTn id="11" dur="1" fill="hold">
                                          <p:stCondLst>
                                            <p:cond delay="0"/>
                                          </p:stCondLst>
                                        </p:cTn>
                                        <p:tgtEl>
                                          <p:spTgt spid="256004"/>
                                        </p:tgtEl>
                                        <p:attrNameLst>
                                          <p:attrName>style.visibility</p:attrName>
                                        </p:attrNameLst>
                                      </p:cBhvr>
                                      <p:to>
                                        <p:strVal val="visible"/>
                                      </p:to>
                                    </p:set>
                                    <p:anim calcmode="lin" valueType="num">
                                      <p:cBhvr additive="base">
                                        <p:cTn id="12" dur="500" fill="hold"/>
                                        <p:tgtEl>
                                          <p:spTgt spid="256004"/>
                                        </p:tgtEl>
                                        <p:attrNameLst>
                                          <p:attrName>ppt_x</p:attrName>
                                        </p:attrNameLst>
                                      </p:cBhvr>
                                      <p:tavLst>
                                        <p:tav tm="0">
                                          <p:val>
                                            <p:strVal val="0-#ppt_w/2"/>
                                          </p:val>
                                        </p:tav>
                                        <p:tav tm="100000">
                                          <p:val>
                                            <p:strVal val="#ppt_x"/>
                                          </p:val>
                                        </p:tav>
                                      </p:tavLst>
                                    </p:anim>
                                    <p:anim calcmode="lin" valueType="num">
                                      <p:cBhvr additive="base">
                                        <p:cTn id="13" dur="500" fill="hold"/>
                                        <p:tgtEl>
                                          <p:spTgt spid="256004"/>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56017"/>
                                        </p:tgtEl>
                                        <p:attrNameLst>
                                          <p:attrName>style.visibility</p:attrName>
                                        </p:attrNameLst>
                                      </p:cBhvr>
                                      <p:to>
                                        <p:strVal val="visible"/>
                                      </p:to>
                                    </p:set>
                                    <p:animEffect transition="in" filter="blinds(horizontal)">
                                      <p:cBhvr>
                                        <p:cTn id="18" dur="500"/>
                                        <p:tgtEl>
                                          <p:spTgt spid="25601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256005"/>
                                        </p:tgtEl>
                                        <p:attrNameLst>
                                          <p:attrName>style.visibility</p:attrName>
                                        </p:attrNameLst>
                                      </p:cBhvr>
                                      <p:to>
                                        <p:strVal val="visible"/>
                                      </p:to>
                                    </p:set>
                                    <p:animEffect transition="in" filter="wipe(down)">
                                      <p:cBhvr>
                                        <p:cTn id="23" dur="500"/>
                                        <p:tgtEl>
                                          <p:spTgt spid="256005"/>
                                        </p:tgtEl>
                                      </p:cBhvr>
                                    </p:animEffect>
                                  </p:childTnLst>
                                </p:cTn>
                              </p:par>
                            </p:childTnLst>
                          </p:cTn>
                        </p:par>
                        <p:par>
                          <p:cTn id="24" fill="hold" nodeType="afterGroup">
                            <p:stCondLst>
                              <p:cond delay="500"/>
                            </p:stCondLst>
                            <p:childTnLst>
                              <p:par>
                                <p:cTn id="25" presetID="3" presetClass="entr" presetSubtype="10" fill="hold" nodeType="afterEffect">
                                  <p:stCondLst>
                                    <p:cond delay="0"/>
                                  </p:stCondLst>
                                  <p:childTnLst>
                                    <p:set>
                                      <p:cBhvr>
                                        <p:cTn id="26" dur="1" fill="hold">
                                          <p:stCondLst>
                                            <p:cond delay="0"/>
                                          </p:stCondLst>
                                        </p:cTn>
                                        <p:tgtEl>
                                          <p:spTgt spid="256043"/>
                                        </p:tgtEl>
                                        <p:attrNameLst>
                                          <p:attrName>style.visibility</p:attrName>
                                        </p:attrNameLst>
                                      </p:cBhvr>
                                      <p:to>
                                        <p:strVal val="visible"/>
                                      </p:to>
                                    </p:set>
                                    <p:animEffect transition="in" filter="blinds(horizontal)">
                                      <p:cBhvr>
                                        <p:cTn id="27" dur="500"/>
                                        <p:tgtEl>
                                          <p:spTgt spid="2560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56009"/>
                                        </p:tgtEl>
                                        <p:attrNameLst>
                                          <p:attrName>style.visibility</p:attrName>
                                        </p:attrNameLst>
                                      </p:cBhvr>
                                      <p:to>
                                        <p:strVal val="visible"/>
                                      </p:to>
                                    </p:set>
                                    <p:animEffect transition="in" filter="wipe(left)">
                                      <p:cBhvr>
                                        <p:cTn id="32" dur="1000"/>
                                        <p:tgtEl>
                                          <p:spTgt spid="25600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56008"/>
                                        </p:tgtEl>
                                        <p:attrNameLst>
                                          <p:attrName>style.visibility</p:attrName>
                                        </p:attrNameLst>
                                      </p:cBhvr>
                                      <p:to>
                                        <p:strVal val="visible"/>
                                      </p:to>
                                    </p:set>
                                    <p:anim calcmode="lin" valueType="num">
                                      <p:cBhvr additive="base">
                                        <p:cTn id="37" dur="500" fill="hold"/>
                                        <p:tgtEl>
                                          <p:spTgt spid="256008"/>
                                        </p:tgtEl>
                                        <p:attrNameLst>
                                          <p:attrName>ppt_x</p:attrName>
                                        </p:attrNameLst>
                                      </p:cBhvr>
                                      <p:tavLst>
                                        <p:tav tm="0">
                                          <p:val>
                                            <p:strVal val="0-#ppt_w/2"/>
                                          </p:val>
                                        </p:tav>
                                        <p:tav tm="100000">
                                          <p:val>
                                            <p:strVal val="#ppt_x"/>
                                          </p:val>
                                        </p:tav>
                                      </p:tavLst>
                                    </p:anim>
                                    <p:anim calcmode="lin" valueType="num">
                                      <p:cBhvr additive="base">
                                        <p:cTn id="38" dur="500" fill="hold"/>
                                        <p:tgtEl>
                                          <p:spTgt spid="256008"/>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256062"/>
                                        </p:tgtEl>
                                        <p:attrNameLst>
                                          <p:attrName>style.visibility</p:attrName>
                                        </p:attrNameLst>
                                      </p:cBhvr>
                                      <p:to>
                                        <p:strVal val="visible"/>
                                      </p:to>
                                    </p:set>
                                    <p:animEffect transition="in" filter="blinds(horizontal)">
                                      <p:cBhvr>
                                        <p:cTn id="43" dur="500"/>
                                        <p:tgtEl>
                                          <p:spTgt spid="25606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256034"/>
                                        </p:tgtEl>
                                        <p:attrNameLst>
                                          <p:attrName>style.visibility</p:attrName>
                                        </p:attrNameLst>
                                      </p:cBhvr>
                                      <p:to>
                                        <p:strVal val="visible"/>
                                      </p:to>
                                    </p:set>
                                    <p:animEffect transition="in" filter="wipe(left)">
                                      <p:cBhvr>
                                        <p:cTn id="48" dur="500"/>
                                        <p:tgtEl>
                                          <p:spTgt spid="256034"/>
                                        </p:tgtEl>
                                      </p:cBhvr>
                                    </p:animEffect>
                                  </p:childTnLst>
                                </p:cTn>
                              </p:par>
                            </p:childTnLst>
                          </p:cTn>
                        </p:par>
                        <p:par>
                          <p:cTn id="49" fill="hold" nodeType="afterGroup">
                            <p:stCondLst>
                              <p:cond delay="500"/>
                            </p:stCondLst>
                            <p:childTnLst>
                              <p:par>
                                <p:cTn id="50" presetID="3" presetClass="entr" presetSubtype="10" fill="hold" nodeType="afterEffect">
                                  <p:stCondLst>
                                    <p:cond delay="0"/>
                                  </p:stCondLst>
                                  <p:childTnLst>
                                    <p:set>
                                      <p:cBhvr>
                                        <p:cTn id="51" dur="1" fill="hold">
                                          <p:stCondLst>
                                            <p:cond delay="0"/>
                                          </p:stCondLst>
                                        </p:cTn>
                                        <p:tgtEl>
                                          <p:spTgt spid="256081"/>
                                        </p:tgtEl>
                                        <p:attrNameLst>
                                          <p:attrName>style.visibility</p:attrName>
                                        </p:attrNameLst>
                                      </p:cBhvr>
                                      <p:to>
                                        <p:strVal val="visible"/>
                                      </p:to>
                                    </p:set>
                                    <p:animEffect transition="in" filter="blinds(horizontal)">
                                      <p:cBhvr>
                                        <p:cTn id="52" dur="500"/>
                                        <p:tgtEl>
                                          <p:spTgt spid="25608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6" presetClass="entr" presetSubtype="37" fill="hold" nodeType="clickEffect">
                                  <p:stCondLst>
                                    <p:cond delay="0"/>
                                  </p:stCondLst>
                                  <p:childTnLst>
                                    <p:set>
                                      <p:cBhvr>
                                        <p:cTn id="56" dur="1" fill="hold">
                                          <p:stCondLst>
                                            <p:cond delay="0"/>
                                          </p:stCondLst>
                                        </p:cTn>
                                        <p:tgtEl>
                                          <p:spTgt spid="256010"/>
                                        </p:tgtEl>
                                        <p:attrNameLst>
                                          <p:attrName>style.visibility</p:attrName>
                                        </p:attrNameLst>
                                      </p:cBhvr>
                                      <p:to>
                                        <p:strVal val="visible"/>
                                      </p:to>
                                    </p:set>
                                    <p:animEffect transition="in" filter="barn(outVertical)">
                                      <p:cBhvr>
                                        <p:cTn id="57" dur="1000"/>
                                        <p:tgtEl>
                                          <p:spTgt spid="25601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256101"/>
                                        </p:tgtEl>
                                        <p:attrNameLst>
                                          <p:attrName>style.visibility</p:attrName>
                                        </p:attrNameLst>
                                      </p:cBhvr>
                                      <p:to>
                                        <p:strVal val="visible"/>
                                      </p:to>
                                    </p:set>
                                    <p:anim calcmode="lin" valueType="num">
                                      <p:cBhvr additive="base">
                                        <p:cTn id="62" dur="500" fill="hold"/>
                                        <p:tgtEl>
                                          <p:spTgt spid="256101"/>
                                        </p:tgtEl>
                                        <p:attrNameLst>
                                          <p:attrName>ppt_x</p:attrName>
                                        </p:attrNameLst>
                                      </p:cBhvr>
                                      <p:tavLst>
                                        <p:tav tm="0">
                                          <p:val>
                                            <p:strVal val="#ppt_x"/>
                                          </p:val>
                                        </p:tav>
                                        <p:tav tm="100000">
                                          <p:val>
                                            <p:strVal val="#ppt_x"/>
                                          </p:val>
                                        </p:tav>
                                      </p:tavLst>
                                    </p:anim>
                                    <p:anim calcmode="lin" valueType="num">
                                      <p:cBhvr additive="base">
                                        <p:cTn id="63" dur="500" fill="hold"/>
                                        <p:tgtEl>
                                          <p:spTgt spid="256101"/>
                                        </p:tgtEl>
                                        <p:attrNameLst>
                                          <p:attrName>ppt_y</p:attrName>
                                        </p:attrNameLst>
                                      </p:cBhvr>
                                      <p:tavLst>
                                        <p:tav tm="0">
                                          <p:val>
                                            <p:strVal val="1+#ppt_h/2"/>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nodeType="clickEffect">
                                  <p:stCondLst>
                                    <p:cond delay="0"/>
                                  </p:stCondLst>
                                  <p:childTnLst>
                                    <p:set>
                                      <p:cBhvr>
                                        <p:cTn id="6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4" grpId="0" autoUpdateAnimBg="0"/>
      <p:bldP spid="256008" grpId="0" autoUpdateAnimBg="0"/>
      <p:bldP spid="25610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矩形 5">
            <a:extLst>
              <a:ext uri="{FF2B5EF4-FFF2-40B4-BE49-F238E27FC236}">
                <a16:creationId xmlns:a16="http://schemas.microsoft.com/office/drawing/2014/main" xmlns="" id="{6300E450-4652-475A-8776-853A6C203AA5}"/>
              </a:ext>
            </a:extLst>
          </p:cNvPr>
          <p:cNvSpPr>
            <a:spLocks noChangeArrowheads="1"/>
          </p:cNvSpPr>
          <p:nvPr>
            <p:custDataLst>
              <p:tags r:id="rId2"/>
            </p:custDataLst>
          </p:nvPr>
        </p:nvSpPr>
        <p:spPr bwMode="auto">
          <a:xfrm>
            <a:off x="914400" y="1143000"/>
            <a:ext cx="29718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FFFFFF"/>
                </a:solidFill>
                <a:round/>
                <a:headEnd/>
                <a:tailEnd/>
              </a14:hiddenLine>
            </a:ext>
          </a:extLst>
        </p:spPr>
        <p:txBody>
          <a:bodyPr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i="1">
                <a:latin typeface="Times New Roman" panose="02020603050405020304" pitchFamily="18" charset="0"/>
                <a:ea typeface="楷体" panose="02010609060101010101" pitchFamily="49" charset="-122"/>
                <a:cs typeface="Times New Roman" panose="02020603050405020304" pitchFamily="18" charset="0"/>
              </a:rPr>
              <a:t>U</a:t>
            </a:r>
            <a:r>
              <a:rPr lang="en-US" altLang="zh-CN" baseline="-25000">
                <a:latin typeface="Times New Roman" panose="02020603050405020304" pitchFamily="18" charset="0"/>
                <a:ea typeface="楷体" panose="02010609060101010101" pitchFamily="49" charset="-122"/>
                <a:cs typeface="Times New Roman" panose="02020603050405020304" pitchFamily="18" charset="0"/>
              </a:rPr>
              <a:t>s</a:t>
            </a:r>
            <a:r>
              <a:rPr lang="en-US" altLang="zh-CN">
                <a:latin typeface="Times New Roman" panose="02020603050405020304" pitchFamily="18" charset="0"/>
                <a:ea typeface="楷体" panose="02010609060101010101" pitchFamily="49" charset="-122"/>
                <a:cs typeface="Times New Roman" panose="02020603050405020304" pitchFamily="18" charset="0"/>
              </a:rPr>
              <a:t>= _______V</a:t>
            </a:r>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180" name="矩形 6">
            <a:extLst>
              <a:ext uri="{FF2B5EF4-FFF2-40B4-BE49-F238E27FC236}">
                <a16:creationId xmlns:a16="http://schemas.microsoft.com/office/drawing/2014/main" xmlns="" id="{D237C35C-E781-4750-ABEA-AD71EAB1C009}"/>
              </a:ext>
            </a:extLst>
          </p:cNvPr>
          <p:cNvSpPr>
            <a:spLocks noChangeArrowheads="1"/>
          </p:cNvSpPr>
          <p:nvPr>
            <p:custDataLst>
              <p:tags r:id="rId3"/>
            </p:custDataLst>
          </p:nvPr>
        </p:nvSpPr>
        <p:spPr bwMode="auto">
          <a:xfrm>
            <a:off x="1828800" y="27860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FFFFFF"/>
                </a:solidFill>
                <a:round/>
                <a:headEnd/>
                <a:tailEnd/>
              </a14:hiddenLine>
            </a:ext>
          </a:extLst>
        </p:spPr>
        <p:txBody>
          <a:bodyPr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sz="2600" b="0"/>
              <a:t>6</a:t>
            </a:r>
            <a:endParaRPr lang="zh-CN" altLang="en-US" sz="2600" b="0"/>
          </a:p>
        </p:txBody>
      </p:sp>
      <p:sp>
        <p:nvSpPr>
          <p:cNvPr id="50181" name="矩形 7">
            <a:extLst>
              <a:ext uri="{FF2B5EF4-FFF2-40B4-BE49-F238E27FC236}">
                <a16:creationId xmlns:a16="http://schemas.microsoft.com/office/drawing/2014/main" xmlns="" id="{50742460-9C5B-458B-9750-8711B8B0E945}"/>
              </a:ext>
            </a:extLst>
          </p:cNvPr>
          <p:cNvSpPr>
            <a:spLocks noChangeArrowheads="1"/>
          </p:cNvSpPr>
          <p:nvPr>
            <p:custDataLst>
              <p:tags r:id="rId4"/>
            </p:custDataLst>
          </p:nvPr>
        </p:nvSpPr>
        <p:spPr bwMode="auto">
          <a:xfrm>
            <a:off x="1828800" y="36433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FFFFFF"/>
                </a:solidFill>
                <a:round/>
                <a:headEnd/>
                <a:tailEnd/>
              </a14:hiddenLine>
            </a:ext>
          </a:extLst>
        </p:spPr>
        <p:txBody>
          <a:bodyPr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sz="2600" b="0"/>
              <a:t>60</a:t>
            </a:r>
            <a:endParaRPr lang="zh-CN" altLang="en-US" sz="2600" b="0"/>
          </a:p>
        </p:txBody>
      </p:sp>
      <p:sp>
        <p:nvSpPr>
          <p:cNvPr id="50182" name="矩形 8">
            <a:extLst>
              <a:ext uri="{FF2B5EF4-FFF2-40B4-BE49-F238E27FC236}">
                <a16:creationId xmlns:a16="http://schemas.microsoft.com/office/drawing/2014/main" xmlns="" id="{EA8C10A9-78C1-424D-AF2B-BAD3DA089FDA}"/>
              </a:ext>
            </a:extLst>
          </p:cNvPr>
          <p:cNvSpPr>
            <a:spLocks noChangeArrowheads="1"/>
          </p:cNvSpPr>
          <p:nvPr>
            <p:custDataLst>
              <p:tags r:id="rId5"/>
            </p:custDataLst>
          </p:nvPr>
        </p:nvSpPr>
        <p:spPr bwMode="auto">
          <a:xfrm>
            <a:off x="1828800" y="450056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FFFFFF"/>
                </a:solidFill>
                <a:round/>
                <a:headEnd/>
                <a:tailEnd/>
              </a14:hiddenLine>
            </a:ext>
          </a:extLst>
        </p:spPr>
        <p:txBody>
          <a:bodyPr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sz="2600" b="0"/>
              <a:t>-60</a:t>
            </a:r>
            <a:endParaRPr lang="zh-CN" altLang="en-US" sz="2600" b="0"/>
          </a:p>
        </p:txBody>
      </p:sp>
      <p:sp>
        <p:nvSpPr>
          <p:cNvPr id="50183" name="矩形 9">
            <a:extLst>
              <a:ext uri="{FF2B5EF4-FFF2-40B4-BE49-F238E27FC236}">
                <a16:creationId xmlns:a16="http://schemas.microsoft.com/office/drawing/2014/main" xmlns="" id="{478830AB-3F33-41B8-A750-63059CF7442A}"/>
              </a:ext>
            </a:extLst>
          </p:cNvPr>
          <p:cNvSpPr>
            <a:spLocks noChangeArrowheads="1"/>
          </p:cNvSpPr>
          <p:nvPr>
            <p:custDataLst>
              <p:tags r:id="rId6"/>
            </p:custDataLst>
          </p:nvPr>
        </p:nvSpPr>
        <p:spPr bwMode="auto">
          <a:xfrm>
            <a:off x="1828800" y="53578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FFFFFF"/>
                </a:solidFill>
                <a:round/>
                <a:headEnd/>
                <a:tailEnd/>
              </a14:hiddenLine>
            </a:ext>
          </a:extLst>
        </p:spPr>
        <p:txBody>
          <a:bodyPr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sz="2600" b="0"/>
              <a:t>66</a:t>
            </a:r>
            <a:endParaRPr lang="zh-CN" altLang="en-US" sz="2600" b="0"/>
          </a:p>
        </p:txBody>
      </p:sp>
      <p:sp>
        <p:nvSpPr>
          <p:cNvPr id="50184" name="椭圆 10">
            <a:extLst>
              <a:ext uri="{FF2B5EF4-FFF2-40B4-BE49-F238E27FC236}">
                <a16:creationId xmlns:a16="http://schemas.microsoft.com/office/drawing/2014/main" xmlns="" id="{A3E830FA-6837-48FA-804A-0C5EE146B983}"/>
              </a:ext>
            </a:extLst>
          </p:cNvPr>
          <p:cNvSpPr>
            <a:spLocks noChangeAspect="1"/>
          </p:cNvSpPr>
          <p:nvPr>
            <p:custDataLst>
              <p:tags r:id="rId7"/>
            </p:custDataLst>
          </p:nvPr>
        </p:nvSpPr>
        <p:spPr bwMode="auto">
          <a:xfrm>
            <a:off x="1114425" y="2849563"/>
            <a:ext cx="514350" cy="514350"/>
          </a:xfrm>
          <a:prstGeom prst="ellipse">
            <a:avLst/>
          </a:prstGeom>
          <a:solidFill>
            <a:srgbClr val="808080"/>
          </a:solidFill>
          <a:ln w="12700" algn="ctr">
            <a:solidFill>
              <a:srgbClr val="000000"/>
            </a:solidFill>
            <a:round/>
            <a:headEnd/>
            <a:tailEnd/>
          </a:ln>
        </p:spPr>
        <p:txBody>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sz="1600" b="0">
                <a:solidFill>
                  <a:srgbClr val="FFFFFF"/>
                </a:solidFill>
              </a:rPr>
              <a:t>A</a:t>
            </a:r>
            <a:endParaRPr lang="zh-CN" altLang="en-US" sz="1600" b="0">
              <a:solidFill>
                <a:srgbClr val="FFFFFF"/>
              </a:solidFill>
            </a:endParaRPr>
          </a:p>
        </p:txBody>
      </p:sp>
      <p:sp>
        <p:nvSpPr>
          <p:cNvPr id="50185" name="椭圆 11">
            <a:extLst>
              <a:ext uri="{FF2B5EF4-FFF2-40B4-BE49-F238E27FC236}">
                <a16:creationId xmlns:a16="http://schemas.microsoft.com/office/drawing/2014/main" xmlns="" id="{85175C81-2E6C-4D7C-807D-3B4068D7C177}"/>
              </a:ext>
            </a:extLst>
          </p:cNvPr>
          <p:cNvSpPr>
            <a:spLocks noChangeAspect="1"/>
          </p:cNvSpPr>
          <p:nvPr>
            <p:custDataLst>
              <p:tags r:id="rId8"/>
            </p:custDataLst>
          </p:nvPr>
        </p:nvSpPr>
        <p:spPr bwMode="auto">
          <a:xfrm>
            <a:off x="1114425" y="3706813"/>
            <a:ext cx="514350" cy="514350"/>
          </a:xfrm>
          <a:prstGeom prst="ellipse">
            <a:avLst/>
          </a:prstGeom>
          <a:solidFill>
            <a:srgbClr val="808080"/>
          </a:solidFill>
          <a:ln w="12700" algn="ctr">
            <a:solidFill>
              <a:srgbClr val="000000"/>
            </a:solidFill>
            <a:round/>
            <a:headEnd/>
            <a:tailEnd/>
          </a:ln>
        </p:spPr>
        <p:txBody>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sz="1600" b="0">
                <a:solidFill>
                  <a:srgbClr val="FFFFFF"/>
                </a:solidFill>
              </a:rPr>
              <a:t>B</a:t>
            </a:r>
            <a:endParaRPr lang="zh-CN" altLang="en-US" sz="1600" b="0">
              <a:solidFill>
                <a:srgbClr val="FFFFFF"/>
              </a:solidFill>
            </a:endParaRPr>
          </a:p>
        </p:txBody>
      </p:sp>
      <p:sp>
        <p:nvSpPr>
          <p:cNvPr id="50186" name="椭圆 12">
            <a:extLst>
              <a:ext uri="{FF2B5EF4-FFF2-40B4-BE49-F238E27FC236}">
                <a16:creationId xmlns:a16="http://schemas.microsoft.com/office/drawing/2014/main" xmlns="" id="{86EA8CEC-FE96-46B3-9938-239ACCA3D025}"/>
              </a:ext>
            </a:extLst>
          </p:cNvPr>
          <p:cNvSpPr>
            <a:spLocks noChangeAspect="1"/>
          </p:cNvSpPr>
          <p:nvPr>
            <p:custDataLst>
              <p:tags r:id="rId9"/>
            </p:custDataLst>
          </p:nvPr>
        </p:nvSpPr>
        <p:spPr bwMode="auto">
          <a:xfrm>
            <a:off x="1114425" y="4564063"/>
            <a:ext cx="514350" cy="514350"/>
          </a:xfrm>
          <a:prstGeom prst="ellipse">
            <a:avLst/>
          </a:prstGeom>
          <a:solidFill>
            <a:srgbClr val="808080"/>
          </a:solidFill>
          <a:ln w="12700" algn="ctr">
            <a:solidFill>
              <a:srgbClr val="000000"/>
            </a:solidFill>
            <a:round/>
            <a:headEnd/>
            <a:tailEnd/>
          </a:ln>
        </p:spPr>
        <p:txBody>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sz="1600" b="0">
                <a:solidFill>
                  <a:srgbClr val="FFFFFF"/>
                </a:solidFill>
              </a:rPr>
              <a:t>C</a:t>
            </a:r>
            <a:endParaRPr lang="zh-CN" altLang="en-US" sz="1600" b="0">
              <a:solidFill>
                <a:srgbClr val="FFFFFF"/>
              </a:solidFill>
            </a:endParaRPr>
          </a:p>
        </p:txBody>
      </p:sp>
      <p:sp>
        <p:nvSpPr>
          <p:cNvPr id="50187" name="椭圆 13">
            <a:extLst>
              <a:ext uri="{FF2B5EF4-FFF2-40B4-BE49-F238E27FC236}">
                <a16:creationId xmlns:a16="http://schemas.microsoft.com/office/drawing/2014/main" xmlns="" id="{64EB522A-AA6E-4096-99CF-40A31E1B832E}"/>
              </a:ext>
            </a:extLst>
          </p:cNvPr>
          <p:cNvSpPr>
            <a:spLocks noChangeAspect="1"/>
          </p:cNvSpPr>
          <p:nvPr>
            <p:custDataLst>
              <p:tags r:id="rId10"/>
            </p:custDataLst>
          </p:nvPr>
        </p:nvSpPr>
        <p:spPr bwMode="auto">
          <a:xfrm>
            <a:off x="1114425" y="5421313"/>
            <a:ext cx="514350" cy="514350"/>
          </a:xfrm>
          <a:prstGeom prst="ellipse">
            <a:avLst/>
          </a:prstGeom>
          <a:solidFill>
            <a:srgbClr val="00FF00"/>
          </a:solidFill>
          <a:ln w="25400" algn="ctr">
            <a:solidFill>
              <a:srgbClr val="000000"/>
            </a:solidFill>
            <a:round/>
            <a:headEnd/>
            <a:tailEnd/>
          </a:ln>
        </p:spPr>
        <p:txBody>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sz="1600" b="0">
                <a:solidFill>
                  <a:srgbClr val="FFFFFF"/>
                </a:solidFill>
              </a:rPr>
              <a:t>D</a:t>
            </a:r>
            <a:endParaRPr lang="zh-CN" altLang="en-US" sz="1600" b="0">
              <a:solidFill>
                <a:srgbClr val="FFFFFF"/>
              </a:solidFill>
            </a:endParaRPr>
          </a:p>
        </p:txBody>
      </p:sp>
      <p:sp>
        <p:nvSpPr>
          <p:cNvPr id="50188" name="矩形: 圆角 14">
            <a:extLst>
              <a:ext uri="{FF2B5EF4-FFF2-40B4-BE49-F238E27FC236}">
                <a16:creationId xmlns:a16="http://schemas.microsoft.com/office/drawing/2014/main" xmlns="" id="{ED0B55D0-D276-4624-A175-24E1CA5969B0}"/>
              </a:ext>
            </a:extLst>
          </p:cNvPr>
          <p:cNvSpPr>
            <a:spLocks noChangeArrowheads="1"/>
          </p:cNvSpPr>
          <p:nvPr>
            <p:custDataLst>
              <p:tags r:id="rId11"/>
            </p:custDataLst>
          </p:nvPr>
        </p:nvSpPr>
        <p:spPr bwMode="auto">
          <a:xfrm>
            <a:off x="6172200" y="5357813"/>
            <a:ext cx="1543050" cy="357187"/>
          </a:xfrm>
          <a:prstGeom prst="roundRect">
            <a:avLst>
              <a:gd name="adj" fmla="val 16667"/>
            </a:avLst>
          </a:prstGeom>
          <a:solidFill>
            <a:srgbClr val="808080"/>
          </a:solidFill>
          <a:ln w="38100" algn="ctr">
            <a:solidFill>
              <a:srgbClr val="000000"/>
            </a:solidFill>
            <a:round/>
            <a:headEnd/>
            <a:tailEnd/>
          </a:ln>
        </p:spPr>
        <p:txBody>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zh-CN" altLang="en-US" sz="1600" b="0">
                <a:solidFill>
                  <a:srgbClr val="FFFFFF"/>
                </a:solidFill>
              </a:rPr>
              <a:t>提交</a:t>
            </a:r>
          </a:p>
        </p:txBody>
      </p:sp>
      <p:pic>
        <p:nvPicPr>
          <p:cNvPr id="50190" name="图片 18">
            <a:extLst>
              <a:ext uri="{FF2B5EF4-FFF2-40B4-BE49-F238E27FC236}">
                <a16:creationId xmlns:a16="http://schemas.microsoft.com/office/drawing/2014/main" xmlns="" id="{F47C2000-9460-460C-AD39-6A955ECCD824}"/>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029200" y="739775"/>
            <a:ext cx="3690938" cy="204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5">
            <a:extLst>
              <a:ext uri="{FF2B5EF4-FFF2-40B4-BE49-F238E27FC236}">
                <a16:creationId xmlns:a16="http://schemas.microsoft.com/office/drawing/2014/main" xmlns="" id="{315BCDFF-7449-47C4-8924-24C3CF1A37A1}"/>
              </a:ext>
            </a:extLst>
          </p:cNvPr>
          <p:cNvGrpSpPr/>
          <p:nvPr>
            <p:custDataLst>
              <p:tags r:id="rId12"/>
            </p:custDataLst>
          </p:nvPr>
        </p:nvGrpSpPr>
        <p:grpSpPr>
          <a:xfrm>
            <a:off x="0" y="0"/>
            <a:ext cx="9144000" cy="635000"/>
            <a:chOff x="0" y="0"/>
            <a:chExt cx="9144000" cy="635000"/>
          </a:xfrm>
        </p:grpSpPr>
        <p:sp>
          <p:nvSpPr>
            <p:cNvPr id="4" name="TitleBackground">
              <a:extLst>
                <a:ext uri="{FF2B5EF4-FFF2-40B4-BE49-F238E27FC236}">
                  <a16:creationId xmlns:a16="http://schemas.microsoft.com/office/drawing/2014/main" xmlns="" id="{09C9B54F-62F0-4C84-A368-AE1608D5064A}"/>
                </a:ext>
              </a:extLst>
            </p:cNvPr>
            <p:cNvSpPr/>
            <p:nvPr>
              <p:custDataLst>
                <p:tags r:id="rId14"/>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sp>
          <p:nvSpPr>
            <p:cNvPr id="50191" name="ColorBlock">
              <a:extLst>
                <a:ext uri="{FF2B5EF4-FFF2-40B4-BE49-F238E27FC236}">
                  <a16:creationId xmlns:a16="http://schemas.microsoft.com/office/drawing/2014/main" xmlns="" id="{2FD08CE9-0C82-4586-B891-EE0311C0D108}"/>
                </a:ext>
              </a:extLst>
            </p:cNvPr>
            <p:cNvSpPr>
              <a:spLocks noChangeArrowheads="1"/>
            </p:cNvSpPr>
            <p:nvPr>
              <p:custDataLst>
                <p:tags r:id="rId15"/>
              </p:custDataLst>
            </p:nvPr>
          </p:nvSpPr>
          <p:spPr bwMode="auto">
            <a:xfrm>
              <a:off x="0" y="0"/>
              <a:ext cx="254000" cy="635000"/>
            </a:xfrm>
            <a:prstGeom prst="rect">
              <a:avLst/>
            </a:prstGeom>
            <a:solidFill>
              <a:srgbClr val="639EF4"/>
            </a:solidFill>
            <a:ln>
              <a:noFill/>
            </a:ln>
            <a:extLst>
              <a:ext uri="{91240B29-F687-4F45-9708-019B960494DF}">
                <a14:hiddenLine xmlns:a14="http://schemas.microsoft.com/office/drawing/2010/main" w="9525" algn="ctr">
                  <a:solidFill>
                    <a:schemeClr val="tx1"/>
                  </a:solidFill>
                  <a:round/>
                  <a:headEnd/>
                  <a:tailEnd/>
                </a14:hiddenLine>
              </a:ext>
            </a:extLst>
          </p:spPr>
          <p:txBody>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sz="1800" b="0">
                <a:solidFill>
                  <a:schemeClr val="tx1"/>
                </a:solidFill>
              </a:endParaRPr>
            </a:p>
          </p:txBody>
        </p:sp>
        <p:sp>
          <p:nvSpPr>
            <p:cNvPr id="50192" name="TypeText">
              <a:extLst>
                <a:ext uri="{FF2B5EF4-FFF2-40B4-BE49-F238E27FC236}">
                  <a16:creationId xmlns:a16="http://schemas.microsoft.com/office/drawing/2014/main" xmlns="" id="{FB854BDD-69B4-4E8C-858F-1CB9B3C23FE0}"/>
                </a:ext>
              </a:extLst>
            </p:cNvPr>
            <p:cNvSpPr>
              <a:spLocks noChangeArrowheads="1"/>
            </p:cNvSpPr>
            <p:nvPr>
              <p:custDataLst>
                <p:tags r:id="rId16"/>
              </p:custDataLst>
            </p:nvPr>
          </p:nvSpPr>
          <p:spPr bwMode="auto">
            <a:xfrm>
              <a:off x="254000" y="0"/>
              <a:ext cx="1270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FFFFFF"/>
                  </a:solidFill>
                  <a:round/>
                  <a:headEnd/>
                  <a:tailEnd/>
                </a14:hiddenLine>
              </a:ext>
            </a:extLst>
          </p:spPr>
          <p:txBody>
            <a:bodyPr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zh-CN" altLang="en-US" sz="2600">
                  <a:latin typeface="华文楷体" panose="02010600040101010101" pitchFamily="2" charset="-122"/>
                  <a:ea typeface="华文楷体" panose="02010600040101010101" pitchFamily="2" charset="-122"/>
                </a:rPr>
                <a:t>单选题</a:t>
              </a:r>
            </a:p>
          </p:txBody>
        </p:sp>
        <p:sp>
          <p:nvSpPr>
            <p:cNvPr id="5" name="TipText">
              <a:extLst>
                <a:ext uri="{FF2B5EF4-FFF2-40B4-BE49-F238E27FC236}">
                  <a16:creationId xmlns:a16="http://schemas.microsoft.com/office/drawing/2014/main" xmlns="" id="{23985B20-3911-43C6-9D03-57DF81EFB0CD}"/>
                </a:ext>
              </a:extLst>
            </p:cNvPr>
            <p:cNvSpPr txBox="1"/>
            <p:nvPr>
              <p:custDataLst>
                <p:tags r:id="rId17"/>
              </p:custDataLst>
            </p:nvPr>
          </p:nvSpPr>
          <p:spPr>
            <a:xfrm>
              <a:off x="1510030"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0.5</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xmlns="" id="{95897565-B057-4394-80F7-D6F05A6EFDF5}"/>
              </a:ext>
            </a:extLst>
          </p:cNvPr>
          <p:cNvPicPr>
            <a:picLocks/>
          </p:cNvPicPr>
          <p:nvPr>
            <p:custDataLst>
              <p:tags r:id="rId13"/>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5" name="Text Box 3">
            <a:extLst>
              <a:ext uri="{FF2B5EF4-FFF2-40B4-BE49-F238E27FC236}">
                <a16:creationId xmlns:a16="http://schemas.microsoft.com/office/drawing/2014/main" xmlns="" id="{9275BBC2-60C8-4522-AA10-3295993F8768}"/>
              </a:ext>
            </a:extLst>
          </p:cNvPr>
          <p:cNvSpPr txBox="1">
            <a:spLocks noChangeArrowheads="1"/>
          </p:cNvSpPr>
          <p:nvPr/>
        </p:nvSpPr>
        <p:spPr bwMode="auto">
          <a:xfrm>
            <a:off x="755650" y="1976438"/>
            <a:ext cx="65516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800" b="1">
                <a:solidFill>
                  <a:srgbClr val="000000"/>
                </a:solidFill>
                <a:latin typeface="Arial" panose="020B0604020202020204" pitchFamily="34" charset="0"/>
                <a:ea typeface="宋体" panose="02010600030101010101" pitchFamily="2" charset="-122"/>
              </a:defRPr>
            </a:lvl1pPr>
            <a:lvl2pPr marL="800100" indent="-342900">
              <a:defRPr sz="2800" b="1">
                <a:solidFill>
                  <a:srgbClr val="000000"/>
                </a:solidFill>
                <a:latin typeface="Arial" panose="020B0604020202020204" pitchFamily="34" charset="0"/>
                <a:ea typeface="宋体" panose="02010600030101010101" pitchFamily="2" charset="-122"/>
              </a:defRPr>
            </a:lvl2pPr>
            <a:lvl3pPr marL="1257300" indent="-342900">
              <a:defRPr sz="2800" b="1">
                <a:solidFill>
                  <a:srgbClr val="000000"/>
                </a:solidFill>
                <a:latin typeface="Arial" panose="020B0604020202020204" pitchFamily="34" charset="0"/>
                <a:ea typeface="宋体" panose="02010600030101010101" pitchFamily="2" charset="-122"/>
              </a:defRPr>
            </a:lvl3pPr>
            <a:lvl4pPr marL="1714500" indent="-342900">
              <a:defRPr sz="2800" b="1">
                <a:solidFill>
                  <a:srgbClr val="000000"/>
                </a:solidFill>
                <a:latin typeface="Arial" panose="020B0604020202020204" pitchFamily="34" charset="0"/>
                <a:ea typeface="宋体" panose="02010600030101010101" pitchFamily="2" charset="-122"/>
              </a:defRPr>
            </a:lvl4pPr>
            <a:lvl5pPr marL="2171700" indent="-342900">
              <a:defRPr sz="2800" b="1">
                <a:solidFill>
                  <a:srgbClr val="000000"/>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华文楷体" panose="02010600040101010101" pitchFamily="2" charset="-122"/>
                <a:ea typeface="华文楷体" panose="02010600040101010101" pitchFamily="2" charset="-122"/>
              </a:rPr>
              <a:t>①等效电路与外部电路无关。</a:t>
            </a:r>
          </a:p>
        </p:txBody>
      </p:sp>
      <p:sp>
        <p:nvSpPr>
          <p:cNvPr id="300036" name="Text Box 4">
            <a:extLst>
              <a:ext uri="{FF2B5EF4-FFF2-40B4-BE49-F238E27FC236}">
                <a16:creationId xmlns:a16="http://schemas.microsoft.com/office/drawing/2014/main" xmlns="" id="{CA9857A2-2603-4491-BADF-800F5F520659}"/>
              </a:ext>
            </a:extLst>
          </p:cNvPr>
          <p:cNvSpPr txBox="1">
            <a:spLocks noChangeArrowheads="1"/>
          </p:cNvSpPr>
          <p:nvPr/>
        </p:nvSpPr>
        <p:spPr bwMode="auto">
          <a:xfrm>
            <a:off x="755650" y="2625725"/>
            <a:ext cx="47513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800" b="1">
                <a:solidFill>
                  <a:srgbClr val="000000"/>
                </a:solidFill>
                <a:latin typeface="Arial" panose="020B0604020202020204" pitchFamily="34" charset="0"/>
                <a:ea typeface="宋体" panose="02010600030101010101" pitchFamily="2" charset="-122"/>
              </a:defRPr>
            </a:lvl1pPr>
            <a:lvl2pPr marL="800100" indent="-342900">
              <a:defRPr sz="2800" b="1">
                <a:solidFill>
                  <a:srgbClr val="000000"/>
                </a:solidFill>
                <a:latin typeface="Arial" panose="020B0604020202020204" pitchFamily="34" charset="0"/>
                <a:ea typeface="宋体" panose="02010600030101010101" pitchFamily="2" charset="-122"/>
              </a:defRPr>
            </a:lvl2pPr>
            <a:lvl3pPr marL="1257300" indent="-342900">
              <a:defRPr sz="2800" b="1">
                <a:solidFill>
                  <a:srgbClr val="000000"/>
                </a:solidFill>
                <a:latin typeface="Arial" panose="020B0604020202020204" pitchFamily="34" charset="0"/>
                <a:ea typeface="宋体" panose="02010600030101010101" pitchFamily="2" charset="-122"/>
              </a:defRPr>
            </a:lvl3pPr>
            <a:lvl4pPr marL="1714500" indent="-342900">
              <a:defRPr sz="2800" b="1">
                <a:solidFill>
                  <a:srgbClr val="000000"/>
                </a:solidFill>
                <a:latin typeface="Arial" panose="020B0604020202020204" pitchFamily="34" charset="0"/>
                <a:ea typeface="宋体" panose="02010600030101010101" pitchFamily="2" charset="-122"/>
              </a:defRPr>
            </a:lvl4pPr>
            <a:lvl5pPr marL="2171700" indent="-342900">
              <a:defRPr sz="2800" b="1">
                <a:solidFill>
                  <a:srgbClr val="000000"/>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华文楷体" panose="02010600040101010101" pitchFamily="2" charset="-122"/>
                <a:ea typeface="华文楷体" panose="02010600040101010101" pitchFamily="2" charset="-122"/>
              </a:rPr>
              <a:t>②用于简化电路。</a:t>
            </a:r>
          </a:p>
        </p:txBody>
      </p:sp>
      <p:grpSp>
        <p:nvGrpSpPr>
          <p:cNvPr id="300037" name="Group 5">
            <a:extLst>
              <a:ext uri="{FF2B5EF4-FFF2-40B4-BE49-F238E27FC236}">
                <a16:creationId xmlns:a16="http://schemas.microsoft.com/office/drawing/2014/main" xmlns="" id="{EAB027CF-CDF6-4F7C-B62C-2F3FFDC87A8E}"/>
              </a:ext>
            </a:extLst>
          </p:cNvPr>
          <p:cNvGrpSpPr>
            <a:grpSpLocks/>
          </p:cNvGrpSpPr>
          <p:nvPr/>
        </p:nvGrpSpPr>
        <p:grpSpPr bwMode="auto">
          <a:xfrm>
            <a:off x="539750" y="609600"/>
            <a:ext cx="4935538" cy="850900"/>
            <a:chOff x="385" y="3022"/>
            <a:chExt cx="3109" cy="536"/>
          </a:xfrm>
        </p:grpSpPr>
        <p:pic>
          <p:nvPicPr>
            <p:cNvPr id="51206" name="Picture 6" descr="123">
              <a:extLst>
                <a:ext uri="{FF2B5EF4-FFF2-40B4-BE49-F238E27FC236}">
                  <a16:creationId xmlns:a16="http://schemas.microsoft.com/office/drawing/2014/main" xmlns="" id="{9DFDD382-076B-47DB-8596-F686451738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7" name="Text Box 7">
              <a:extLst>
                <a:ext uri="{FF2B5EF4-FFF2-40B4-BE49-F238E27FC236}">
                  <a16:creationId xmlns:a16="http://schemas.microsoft.com/office/drawing/2014/main" xmlns="" id="{2FE6398B-9D60-441F-8AAC-8EF733E4A498}"/>
                </a:ext>
              </a:extLst>
            </p:cNvPr>
            <p:cNvSpPr txBox="1">
              <a:spLocks noChangeArrowheads="1"/>
            </p:cNvSpPr>
            <p:nvPr/>
          </p:nvSpPr>
          <p:spPr bwMode="auto">
            <a:xfrm>
              <a:off x="793" y="3125"/>
              <a:ext cx="270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kumimoji="1" lang="zh-CN" altLang="en-US" sz="3200">
                  <a:solidFill>
                    <a:srgbClr val="FF0000"/>
                  </a:solidFill>
                  <a:latin typeface="华文楷体" panose="02010600040101010101" pitchFamily="2" charset="-122"/>
                  <a:ea typeface="华文楷体" panose="02010600040101010101" pitchFamily="2" charset="-122"/>
                </a:rPr>
                <a:t>注意，请思考下列描述</a:t>
              </a:r>
            </a:p>
          </p:txBody>
        </p:sp>
      </p:grpSp>
      <p:sp>
        <p:nvSpPr>
          <p:cNvPr id="300040" name="Text Box 8">
            <a:extLst>
              <a:ext uri="{FF2B5EF4-FFF2-40B4-BE49-F238E27FC236}">
                <a16:creationId xmlns:a16="http://schemas.microsoft.com/office/drawing/2014/main" xmlns="" id="{E3222B59-25BD-4CFF-9353-92B255877D50}"/>
              </a:ext>
            </a:extLst>
          </p:cNvPr>
          <p:cNvSpPr txBox="1">
            <a:spLocks noChangeArrowheads="1"/>
          </p:cNvSpPr>
          <p:nvPr/>
        </p:nvSpPr>
        <p:spPr bwMode="auto">
          <a:xfrm>
            <a:off x="762000" y="3276600"/>
            <a:ext cx="80279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800" b="1">
                <a:solidFill>
                  <a:srgbClr val="000000"/>
                </a:solidFill>
                <a:latin typeface="Arial" panose="020B0604020202020204" pitchFamily="34" charset="0"/>
                <a:ea typeface="宋体" panose="02010600030101010101" pitchFamily="2" charset="-122"/>
              </a:defRPr>
            </a:lvl1pPr>
            <a:lvl2pPr marL="800100" indent="-342900">
              <a:defRPr sz="2800" b="1">
                <a:solidFill>
                  <a:srgbClr val="000000"/>
                </a:solidFill>
                <a:latin typeface="Arial" panose="020B0604020202020204" pitchFamily="34" charset="0"/>
                <a:ea typeface="宋体" panose="02010600030101010101" pitchFamily="2" charset="-122"/>
              </a:defRPr>
            </a:lvl2pPr>
            <a:lvl3pPr marL="1257300" indent="-342900">
              <a:defRPr sz="2800" b="1">
                <a:solidFill>
                  <a:srgbClr val="000000"/>
                </a:solidFill>
                <a:latin typeface="Arial" panose="020B0604020202020204" pitchFamily="34" charset="0"/>
                <a:ea typeface="宋体" panose="02010600030101010101" pitchFamily="2" charset="-122"/>
              </a:defRPr>
            </a:lvl3pPr>
            <a:lvl4pPr marL="1714500" indent="-342900">
              <a:defRPr sz="2800" b="1">
                <a:solidFill>
                  <a:srgbClr val="000000"/>
                </a:solidFill>
                <a:latin typeface="Arial" panose="020B0604020202020204" pitchFamily="34" charset="0"/>
                <a:ea typeface="宋体" panose="02010600030101010101" pitchFamily="2" charset="-122"/>
              </a:defRPr>
            </a:lvl4pPr>
            <a:lvl5pPr marL="2171700" indent="-342900">
              <a:defRPr sz="2800" b="1">
                <a:solidFill>
                  <a:srgbClr val="000000"/>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华文楷体" panose="02010600040101010101" pitchFamily="2" charset="-122"/>
                <a:ea typeface="华文楷体" panose="02010600040101010101" pitchFamily="2" charset="-122"/>
              </a:rPr>
              <a:t>③等效对外部</a:t>
            </a:r>
            <a:r>
              <a:rPr kumimoji="1" lang="en-US" altLang="zh-CN">
                <a:latin typeface="华文楷体" panose="02010600040101010101" pitchFamily="2" charset="-122"/>
                <a:ea typeface="华文楷体" panose="02010600040101010101" pitchFamily="2" charset="-122"/>
              </a:rPr>
              <a:t>(</a:t>
            </a:r>
            <a:r>
              <a:rPr kumimoji="1" lang="zh-CN" altLang="en-US">
                <a:latin typeface="华文楷体" panose="02010600040101010101" pitchFamily="2" charset="-122"/>
                <a:ea typeface="华文楷体" panose="02010600040101010101" pitchFamily="2" charset="-122"/>
              </a:rPr>
              <a:t>端钮以外</a:t>
            </a:r>
            <a:r>
              <a:rPr kumimoji="1" lang="en-US" altLang="zh-CN">
                <a:latin typeface="华文楷体" panose="02010600040101010101" pitchFamily="2" charset="-122"/>
                <a:ea typeface="华文楷体" panose="02010600040101010101" pitchFamily="2" charset="-122"/>
              </a:rPr>
              <a:t>)</a:t>
            </a:r>
            <a:r>
              <a:rPr kumimoji="1" lang="zh-CN" altLang="en-US">
                <a:latin typeface="华文楷体" panose="02010600040101010101" pitchFamily="2" charset="-122"/>
                <a:ea typeface="华文楷体" panose="02010600040101010101" pitchFamily="2" charset="-122"/>
              </a:rPr>
              <a:t>有效，对内不成立。如下页图说明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300037"/>
                                        </p:tgtEl>
                                        <p:attrNameLst>
                                          <p:attrName>style.visibility</p:attrName>
                                        </p:attrNameLst>
                                      </p:cBhvr>
                                      <p:to>
                                        <p:strVal val="visible"/>
                                      </p:to>
                                    </p:set>
                                    <p:animEffect transition="in" filter="blinds(horizontal)">
                                      <p:cBhvr>
                                        <p:cTn id="7" dur="500"/>
                                        <p:tgtEl>
                                          <p:spTgt spid="3000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0035"/>
                                        </p:tgtEl>
                                        <p:attrNameLst>
                                          <p:attrName>style.visibility</p:attrName>
                                        </p:attrNameLst>
                                      </p:cBhvr>
                                      <p:to>
                                        <p:strVal val="visible"/>
                                      </p:to>
                                    </p:set>
                                    <p:animEffect transition="in" filter="wipe(left)">
                                      <p:cBhvr>
                                        <p:cTn id="12" dur="2000"/>
                                        <p:tgtEl>
                                          <p:spTgt spid="3000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00036"/>
                                        </p:tgtEl>
                                        <p:attrNameLst>
                                          <p:attrName>style.visibility</p:attrName>
                                        </p:attrNameLst>
                                      </p:cBhvr>
                                      <p:to>
                                        <p:strVal val="visible"/>
                                      </p:to>
                                    </p:set>
                                    <p:anim calcmode="lin" valueType="num">
                                      <p:cBhvr additive="base">
                                        <p:cTn id="17" dur="500" fill="hold"/>
                                        <p:tgtEl>
                                          <p:spTgt spid="300036"/>
                                        </p:tgtEl>
                                        <p:attrNameLst>
                                          <p:attrName>ppt_x</p:attrName>
                                        </p:attrNameLst>
                                      </p:cBhvr>
                                      <p:tavLst>
                                        <p:tav tm="0">
                                          <p:val>
                                            <p:strVal val="#ppt_x"/>
                                          </p:val>
                                        </p:tav>
                                        <p:tav tm="100000">
                                          <p:val>
                                            <p:strVal val="#ppt_x"/>
                                          </p:val>
                                        </p:tav>
                                      </p:tavLst>
                                    </p:anim>
                                    <p:anim calcmode="lin" valueType="num">
                                      <p:cBhvr additive="base">
                                        <p:cTn id="18" dur="500" fill="hold"/>
                                        <p:tgtEl>
                                          <p:spTgt spid="300036"/>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00040"/>
                                        </p:tgtEl>
                                        <p:attrNameLst>
                                          <p:attrName>style.visibility</p:attrName>
                                        </p:attrNameLst>
                                      </p:cBhvr>
                                      <p:to>
                                        <p:strVal val="visible"/>
                                      </p:to>
                                    </p:set>
                                    <p:animEffect transition="in" filter="wipe(left)">
                                      <p:cBhvr>
                                        <p:cTn id="23" dur="2000"/>
                                        <p:tgtEl>
                                          <p:spTgt spid="300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autoUpdateAnimBg="0"/>
      <p:bldP spid="300036" grpId="0" autoUpdateAnimBg="0"/>
      <p:bldP spid="300040"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80" name="Rectangle 24">
            <a:extLst>
              <a:ext uri="{FF2B5EF4-FFF2-40B4-BE49-F238E27FC236}">
                <a16:creationId xmlns:a16="http://schemas.microsoft.com/office/drawing/2014/main" xmlns="" id="{A7EE2FEE-E516-4145-B2A7-DA179474323B}"/>
              </a:ext>
            </a:extLst>
          </p:cNvPr>
          <p:cNvSpPr>
            <a:spLocks noChangeArrowheads="1"/>
          </p:cNvSpPr>
          <p:nvPr/>
        </p:nvSpPr>
        <p:spPr bwMode="auto">
          <a:xfrm>
            <a:off x="4876800" y="228600"/>
            <a:ext cx="1905000" cy="18288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301061" name="Object 5">
            <a:extLst>
              <a:ext uri="{FF2B5EF4-FFF2-40B4-BE49-F238E27FC236}">
                <a16:creationId xmlns:a16="http://schemas.microsoft.com/office/drawing/2014/main" xmlns="" id="{B29FDF74-BD2F-49D9-80A9-C385960436F0}"/>
              </a:ext>
            </a:extLst>
          </p:cNvPr>
          <p:cNvGraphicFramePr>
            <a:graphicFrameLocks noChangeAspect="1"/>
          </p:cNvGraphicFramePr>
          <p:nvPr/>
        </p:nvGraphicFramePr>
        <p:xfrm>
          <a:off x="5105400" y="304800"/>
          <a:ext cx="2957513" cy="1570038"/>
        </p:xfrm>
        <a:graphic>
          <a:graphicData uri="http://schemas.openxmlformats.org/presentationml/2006/ole">
            <mc:AlternateContent xmlns:mc="http://schemas.openxmlformats.org/markup-compatibility/2006">
              <mc:Choice xmlns:v="urn:schemas-microsoft-com:vml" Requires="v">
                <p:oleObj spid="_x0000_s52528" name="Visio" r:id="rId3" imgW="1508303" imgH="906301" progId="Visio.Drawing.11">
                  <p:embed/>
                </p:oleObj>
              </mc:Choice>
              <mc:Fallback>
                <p:oleObj name="Visio" r:id="rId3" imgW="1508303" imgH="906301"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304800"/>
                        <a:ext cx="2957513"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1079" name="Rectangle 23">
            <a:extLst>
              <a:ext uri="{FF2B5EF4-FFF2-40B4-BE49-F238E27FC236}">
                <a16:creationId xmlns:a16="http://schemas.microsoft.com/office/drawing/2014/main" xmlns="" id="{40177B93-0533-4FDD-9C15-6D693BCFD1D6}"/>
              </a:ext>
            </a:extLst>
          </p:cNvPr>
          <p:cNvSpPr>
            <a:spLocks noChangeArrowheads="1"/>
          </p:cNvSpPr>
          <p:nvPr/>
        </p:nvSpPr>
        <p:spPr bwMode="auto">
          <a:xfrm>
            <a:off x="533400" y="381000"/>
            <a:ext cx="1905000" cy="18288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2229" name="Rectangle 2">
            <a:extLst>
              <a:ext uri="{FF2B5EF4-FFF2-40B4-BE49-F238E27FC236}">
                <a16:creationId xmlns:a16="http://schemas.microsoft.com/office/drawing/2014/main" xmlns="" id="{1F6FD831-EFC8-4BAF-B154-B9DCBE325D6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52230" name="Rectangle 3">
            <a:extLst>
              <a:ext uri="{FF2B5EF4-FFF2-40B4-BE49-F238E27FC236}">
                <a16:creationId xmlns:a16="http://schemas.microsoft.com/office/drawing/2014/main" xmlns="" id="{F575443B-7F4B-43F9-8C81-C13CF0AB5A54}"/>
              </a:ext>
            </a:extLst>
          </p:cNvPr>
          <p:cNvSpPr>
            <a:spLocks noChangeArrowheads="1"/>
          </p:cNvSpPr>
          <p:nvPr/>
        </p:nvSpPr>
        <p:spPr bwMode="auto">
          <a:xfrm>
            <a:off x="0" y="2847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p>
        </p:txBody>
      </p:sp>
      <p:graphicFrame>
        <p:nvGraphicFramePr>
          <p:cNvPr id="301060" name="Object 4">
            <a:extLst>
              <a:ext uri="{FF2B5EF4-FFF2-40B4-BE49-F238E27FC236}">
                <a16:creationId xmlns:a16="http://schemas.microsoft.com/office/drawing/2014/main" xmlns="" id="{98F1DE03-0FD8-42FB-97A5-9892AA9CA519}"/>
              </a:ext>
            </a:extLst>
          </p:cNvPr>
          <p:cNvGraphicFramePr>
            <a:graphicFrameLocks noGrp="1" noChangeAspect="1"/>
          </p:cNvGraphicFramePr>
          <p:nvPr>
            <p:ph sz="quarter" idx="2"/>
          </p:nvPr>
        </p:nvGraphicFramePr>
        <p:xfrm>
          <a:off x="609600" y="2365375"/>
          <a:ext cx="2354263" cy="827088"/>
        </p:xfrm>
        <a:graphic>
          <a:graphicData uri="http://schemas.openxmlformats.org/presentationml/2006/ole">
            <mc:AlternateContent xmlns:mc="http://schemas.openxmlformats.org/markup-compatibility/2006">
              <mc:Choice xmlns:v="urn:schemas-microsoft-com:vml" Requires="v">
                <p:oleObj spid="_x0000_s52529" name="Equation" r:id="rId5" imgW="2387600" imgH="838200" progId="Equation.DSMT4">
                  <p:embed/>
                </p:oleObj>
              </mc:Choice>
              <mc:Fallback>
                <p:oleObj name="Equation" r:id="rId5" imgW="2387600" imgH="838200" progId="Equation.DSMT4">
                  <p:embed/>
                  <p:pic>
                    <p:nvPicPr>
                      <p:cNvPr id="0" name="Object 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2365375"/>
                        <a:ext cx="2354263" cy="82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1062" name="Object 6">
            <a:extLst>
              <a:ext uri="{FF2B5EF4-FFF2-40B4-BE49-F238E27FC236}">
                <a16:creationId xmlns:a16="http://schemas.microsoft.com/office/drawing/2014/main" xmlns="" id="{0CAA329E-77F1-4FA9-A86C-9A57F023F284}"/>
              </a:ext>
            </a:extLst>
          </p:cNvPr>
          <p:cNvGraphicFramePr>
            <a:graphicFrameLocks noChangeAspect="1"/>
          </p:cNvGraphicFramePr>
          <p:nvPr/>
        </p:nvGraphicFramePr>
        <p:xfrm>
          <a:off x="685800" y="76200"/>
          <a:ext cx="3352800" cy="2090738"/>
        </p:xfrm>
        <a:graphic>
          <a:graphicData uri="http://schemas.openxmlformats.org/presentationml/2006/ole">
            <mc:AlternateContent xmlns:mc="http://schemas.openxmlformats.org/markup-compatibility/2006">
              <mc:Choice xmlns:v="urn:schemas-microsoft-com:vml" Requires="v">
                <p:oleObj spid="_x0000_s52530" name="Visio" r:id="rId7" imgW="1424635" imgH="1042911" progId="Visio.Drawing.11">
                  <p:embed/>
                </p:oleObj>
              </mc:Choice>
              <mc:Fallback>
                <p:oleObj name="Visio" r:id="rId7" imgW="1424635" imgH="1042911" progId="Visio.Drawing.11">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76200"/>
                        <a:ext cx="3352800" cy="209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1063" name="Object 7">
            <a:extLst>
              <a:ext uri="{FF2B5EF4-FFF2-40B4-BE49-F238E27FC236}">
                <a16:creationId xmlns:a16="http://schemas.microsoft.com/office/drawing/2014/main" xmlns="" id="{278B8335-2851-45CF-A1C9-5EE05EE36526}"/>
              </a:ext>
            </a:extLst>
          </p:cNvPr>
          <p:cNvGraphicFramePr>
            <a:graphicFrameLocks noChangeAspect="1"/>
          </p:cNvGraphicFramePr>
          <p:nvPr/>
        </p:nvGraphicFramePr>
        <p:xfrm>
          <a:off x="609600" y="3405188"/>
          <a:ext cx="1949450" cy="481012"/>
        </p:xfrm>
        <a:graphic>
          <a:graphicData uri="http://schemas.openxmlformats.org/presentationml/2006/ole">
            <mc:AlternateContent xmlns:mc="http://schemas.openxmlformats.org/markup-compatibility/2006">
              <mc:Choice xmlns:v="urn:schemas-microsoft-com:vml" Requires="v">
                <p:oleObj spid="_x0000_s52531" name="Equation" r:id="rId9" imgW="1955800" imgH="482600" progId="Equation.DSMT4">
                  <p:embed/>
                </p:oleObj>
              </mc:Choice>
              <mc:Fallback>
                <p:oleObj name="Equation" r:id="rId9" imgW="1955800" imgH="4826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 y="3405188"/>
                        <a:ext cx="1949450"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1064" name="Object 8">
            <a:extLst>
              <a:ext uri="{FF2B5EF4-FFF2-40B4-BE49-F238E27FC236}">
                <a16:creationId xmlns:a16="http://schemas.microsoft.com/office/drawing/2014/main" xmlns="" id="{42119537-8A04-4B15-9573-EB3FEBC909DE}"/>
              </a:ext>
            </a:extLst>
          </p:cNvPr>
          <p:cNvGraphicFramePr>
            <a:graphicFrameLocks noChangeAspect="1"/>
          </p:cNvGraphicFramePr>
          <p:nvPr/>
        </p:nvGraphicFramePr>
        <p:xfrm>
          <a:off x="457200" y="4870450"/>
          <a:ext cx="2733675" cy="493713"/>
        </p:xfrm>
        <a:graphic>
          <a:graphicData uri="http://schemas.openxmlformats.org/presentationml/2006/ole">
            <mc:AlternateContent xmlns:mc="http://schemas.openxmlformats.org/markup-compatibility/2006">
              <mc:Choice xmlns:v="urn:schemas-microsoft-com:vml" Requires="v">
                <p:oleObj spid="_x0000_s52532" name="Equation" r:id="rId11" imgW="2743200" imgH="495300" progId="Equation.DSMT4">
                  <p:embed/>
                </p:oleObj>
              </mc:Choice>
              <mc:Fallback>
                <p:oleObj name="Equation" r:id="rId11" imgW="2743200" imgH="49530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 y="4870450"/>
                        <a:ext cx="27336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1065" name="Object 9">
            <a:extLst>
              <a:ext uri="{FF2B5EF4-FFF2-40B4-BE49-F238E27FC236}">
                <a16:creationId xmlns:a16="http://schemas.microsoft.com/office/drawing/2014/main" xmlns="" id="{99B6ABFA-72A1-46E9-A639-5647F15AB858}"/>
              </a:ext>
            </a:extLst>
          </p:cNvPr>
          <p:cNvGraphicFramePr>
            <a:graphicFrameLocks noChangeAspect="1"/>
          </p:cNvGraphicFramePr>
          <p:nvPr/>
        </p:nvGraphicFramePr>
        <p:xfrm>
          <a:off x="520700" y="5486400"/>
          <a:ext cx="2947988" cy="835025"/>
        </p:xfrm>
        <a:graphic>
          <a:graphicData uri="http://schemas.openxmlformats.org/presentationml/2006/ole">
            <mc:AlternateContent xmlns:mc="http://schemas.openxmlformats.org/markup-compatibility/2006">
              <mc:Choice xmlns:v="urn:schemas-microsoft-com:vml" Requires="v">
                <p:oleObj spid="_x0000_s52533" name="Equation" r:id="rId13" imgW="2959100" imgH="838200" progId="Equation.DSMT4">
                  <p:embed/>
                </p:oleObj>
              </mc:Choice>
              <mc:Fallback>
                <p:oleObj name="Equation" r:id="rId13" imgW="2959100" imgH="838200"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0700" y="5486400"/>
                        <a:ext cx="2947988"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1066" name="Object 10">
            <a:extLst>
              <a:ext uri="{FF2B5EF4-FFF2-40B4-BE49-F238E27FC236}">
                <a16:creationId xmlns:a16="http://schemas.microsoft.com/office/drawing/2014/main" xmlns="" id="{E1D3D2AD-C28C-4E69-80E4-E7F2DC91A8E6}"/>
              </a:ext>
            </a:extLst>
          </p:cNvPr>
          <p:cNvGraphicFramePr>
            <a:graphicFrameLocks noChangeAspect="1"/>
          </p:cNvGraphicFramePr>
          <p:nvPr/>
        </p:nvGraphicFramePr>
        <p:xfrm>
          <a:off x="520700" y="4038600"/>
          <a:ext cx="2795588" cy="836613"/>
        </p:xfrm>
        <a:graphic>
          <a:graphicData uri="http://schemas.openxmlformats.org/presentationml/2006/ole">
            <mc:AlternateContent xmlns:mc="http://schemas.openxmlformats.org/markup-compatibility/2006">
              <mc:Choice xmlns:v="urn:schemas-microsoft-com:vml" Requires="v">
                <p:oleObj spid="_x0000_s52534" name="Equation" r:id="rId15" imgW="2806700" imgH="838200" progId="Equation.DSMT4">
                  <p:embed/>
                </p:oleObj>
              </mc:Choice>
              <mc:Fallback>
                <p:oleObj name="Equation" r:id="rId15" imgW="2806700" imgH="838200" progId="Equation.DSMT4">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0700" y="4038600"/>
                        <a:ext cx="2795588" cy="83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37" name="Line 11">
            <a:extLst>
              <a:ext uri="{FF2B5EF4-FFF2-40B4-BE49-F238E27FC236}">
                <a16:creationId xmlns:a16="http://schemas.microsoft.com/office/drawing/2014/main" xmlns="" id="{9361953B-9617-4052-83D6-7260BA727BCE}"/>
              </a:ext>
            </a:extLst>
          </p:cNvPr>
          <p:cNvSpPr>
            <a:spLocks noChangeShapeType="1"/>
          </p:cNvSpPr>
          <p:nvPr/>
        </p:nvSpPr>
        <p:spPr bwMode="auto">
          <a:xfrm>
            <a:off x="4114800" y="990600"/>
            <a:ext cx="0" cy="56388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01068" name="Object 12">
            <a:extLst>
              <a:ext uri="{FF2B5EF4-FFF2-40B4-BE49-F238E27FC236}">
                <a16:creationId xmlns:a16="http://schemas.microsoft.com/office/drawing/2014/main" xmlns="" id="{34B8395D-3530-4DEC-9D0C-D3BC70AC0897}"/>
              </a:ext>
            </a:extLst>
          </p:cNvPr>
          <p:cNvGraphicFramePr>
            <a:graphicFrameLocks noChangeAspect="1"/>
          </p:cNvGraphicFramePr>
          <p:nvPr>
            <p:extLst>
              <p:ext uri="{D42A27DB-BD31-4B8C-83A1-F6EECF244321}">
                <p14:modId xmlns:p14="http://schemas.microsoft.com/office/powerpoint/2010/main" val="2238565108"/>
              </p:ext>
            </p:extLst>
          </p:nvPr>
        </p:nvGraphicFramePr>
        <p:xfrm>
          <a:off x="4648200" y="3200400"/>
          <a:ext cx="3163888" cy="835025"/>
        </p:xfrm>
        <a:graphic>
          <a:graphicData uri="http://schemas.openxmlformats.org/presentationml/2006/ole">
            <mc:AlternateContent xmlns:mc="http://schemas.openxmlformats.org/markup-compatibility/2006">
              <mc:Choice xmlns:v="urn:schemas-microsoft-com:vml" Requires="v">
                <p:oleObj spid="_x0000_s52535" name="Equation" r:id="rId17" imgW="3174840" imgH="838080" progId="Equation.DSMT4">
                  <p:embed/>
                </p:oleObj>
              </mc:Choice>
              <mc:Fallback>
                <p:oleObj name="Equation" r:id="rId17" imgW="3174840" imgH="838080" progId="Equation.DSMT4">
                  <p:embed/>
                  <p:pic>
                    <p:nvPicPr>
                      <p:cNvPr id="0" name="Object 12"/>
                      <p:cNvPicPr>
                        <a:picLocks noChangeAspect="1" noChangeArrowheads="1"/>
                      </p:cNvPicPr>
                      <p:nvPr/>
                    </p:nvPicPr>
                    <p:blipFill>
                      <a:blip r:embed="rId18"/>
                      <a:srcRect/>
                      <a:stretch>
                        <a:fillRect/>
                      </a:stretch>
                    </p:blipFill>
                    <p:spPr bwMode="auto">
                      <a:xfrm>
                        <a:off x="4648200" y="3200400"/>
                        <a:ext cx="3163888"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1069" name="Object 13">
            <a:extLst>
              <a:ext uri="{FF2B5EF4-FFF2-40B4-BE49-F238E27FC236}">
                <a16:creationId xmlns:a16="http://schemas.microsoft.com/office/drawing/2014/main" xmlns="" id="{24E1C172-5609-4517-A669-F4F6F80CF35F}"/>
              </a:ext>
            </a:extLst>
          </p:cNvPr>
          <p:cNvGraphicFramePr>
            <a:graphicFrameLocks noChangeAspect="1"/>
          </p:cNvGraphicFramePr>
          <p:nvPr/>
        </p:nvGraphicFramePr>
        <p:xfrm>
          <a:off x="4800600" y="2362200"/>
          <a:ext cx="1884363" cy="835025"/>
        </p:xfrm>
        <a:graphic>
          <a:graphicData uri="http://schemas.openxmlformats.org/presentationml/2006/ole">
            <mc:AlternateContent xmlns:mc="http://schemas.openxmlformats.org/markup-compatibility/2006">
              <mc:Choice xmlns:v="urn:schemas-microsoft-com:vml" Requires="v">
                <p:oleObj spid="_x0000_s52536" name="Equation" r:id="rId19" imgW="1892300" imgH="838200" progId="Equation.DSMT4">
                  <p:embed/>
                </p:oleObj>
              </mc:Choice>
              <mc:Fallback>
                <p:oleObj name="Equation" r:id="rId19" imgW="1892300" imgH="838200" progId="Equation.DSMT4">
                  <p:embed/>
                  <p:pic>
                    <p:nvPicPr>
                      <p:cNvPr id="0"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00600" y="2362200"/>
                        <a:ext cx="1884363"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1070" name="Object 14">
            <a:extLst>
              <a:ext uri="{FF2B5EF4-FFF2-40B4-BE49-F238E27FC236}">
                <a16:creationId xmlns:a16="http://schemas.microsoft.com/office/drawing/2014/main" xmlns="" id="{353DDFB8-E065-4977-8077-063D81A73A46}"/>
              </a:ext>
            </a:extLst>
          </p:cNvPr>
          <p:cNvGraphicFramePr>
            <a:graphicFrameLocks noChangeAspect="1"/>
          </p:cNvGraphicFramePr>
          <p:nvPr/>
        </p:nvGraphicFramePr>
        <p:xfrm>
          <a:off x="4724400" y="4953000"/>
          <a:ext cx="2822575" cy="493713"/>
        </p:xfrm>
        <a:graphic>
          <a:graphicData uri="http://schemas.openxmlformats.org/presentationml/2006/ole">
            <mc:AlternateContent xmlns:mc="http://schemas.openxmlformats.org/markup-compatibility/2006">
              <mc:Choice xmlns:v="urn:schemas-microsoft-com:vml" Requires="v">
                <p:oleObj spid="_x0000_s52537" name="Equation" r:id="rId21" imgW="2832100" imgH="495300" progId="Equation.DSMT4">
                  <p:embed/>
                </p:oleObj>
              </mc:Choice>
              <mc:Fallback>
                <p:oleObj name="Equation" r:id="rId21" imgW="2832100" imgH="495300" progId="Equation.DSMT4">
                  <p:embed/>
                  <p:pic>
                    <p:nvPicPr>
                      <p:cNvPr id="0" name="Object 1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724400" y="4953000"/>
                        <a:ext cx="28225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1071" name="Object 15">
            <a:extLst>
              <a:ext uri="{FF2B5EF4-FFF2-40B4-BE49-F238E27FC236}">
                <a16:creationId xmlns:a16="http://schemas.microsoft.com/office/drawing/2014/main" xmlns="" id="{6C12B0D7-30DC-498B-828C-FBEA9D8876A3}"/>
              </a:ext>
            </a:extLst>
          </p:cNvPr>
          <p:cNvGraphicFramePr>
            <a:graphicFrameLocks noChangeAspect="1"/>
          </p:cNvGraphicFramePr>
          <p:nvPr/>
        </p:nvGraphicFramePr>
        <p:xfrm>
          <a:off x="4527550" y="5489575"/>
          <a:ext cx="3821113" cy="835025"/>
        </p:xfrm>
        <a:graphic>
          <a:graphicData uri="http://schemas.openxmlformats.org/presentationml/2006/ole">
            <mc:AlternateContent xmlns:mc="http://schemas.openxmlformats.org/markup-compatibility/2006">
              <mc:Choice xmlns:v="urn:schemas-microsoft-com:vml" Requires="v">
                <p:oleObj spid="_x0000_s52538" name="Equation" r:id="rId23" imgW="3835400" imgH="838200" progId="Equation.DSMT4">
                  <p:embed/>
                </p:oleObj>
              </mc:Choice>
              <mc:Fallback>
                <p:oleObj name="Equation" r:id="rId23" imgW="3835400" imgH="838200" progId="Equation.DSMT4">
                  <p:embed/>
                  <p:pic>
                    <p:nvPicPr>
                      <p:cNvPr id="0" name="Object 1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27550" y="5489575"/>
                        <a:ext cx="3821113"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1072" name="Object 16">
            <a:extLst>
              <a:ext uri="{FF2B5EF4-FFF2-40B4-BE49-F238E27FC236}">
                <a16:creationId xmlns:a16="http://schemas.microsoft.com/office/drawing/2014/main" xmlns="" id="{50EC8CBC-2FFF-445C-A87F-127FA732C7A9}"/>
              </a:ext>
            </a:extLst>
          </p:cNvPr>
          <p:cNvGraphicFramePr>
            <a:graphicFrameLocks noChangeAspect="1"/>
          </p:cNvGraphicFramePr>
          <p:nvPr/>
        </p:nvGraphicFramePr>
        <p:xfrm>
          <a:off x="4760913" y="4041775"/>
          <a:ext cx="2795587" cy="835025"/>
        </p:xfrm>
        <a:graphic>
          <a:graphicData uri="http://schemas.openxmlformats.org/presentationml/2006/ole">
            <mc:AlternateContent xmlns:mc="http://schemas.openxmlformats.org/markup-compatibility/2006">
              <mc:Choice xmlns:v="urn:schemas-microsoft-com:vml" Requires="v">
                <p:oleObj spid="_x0000_s52539" name="Equation" r:id="rId25" imgW="2806700" imgH="838200" progId="Equation.DSMT4">
                  <p:embed/>
                </p:oleObj>
              </mc:Choice>
              <mc:Fallback>
                <p:oleObj name="Equation" r:id="rId25" imgW="2806700" imgH="838200" progId="Equation.DSMT4">
                  <p:embed/>
                  <p:pic>
                    <p:nvPicPr>
                      <p:cNvPr id="0" name="Object 1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760913" y="4041775"/>
                        <a:ext cx="2795587"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1073" name="AutoShape 17">
            <a:extLst>
              <a:ext uri="{FF2B5EF4-FFF2-40B4-BE49-F238E27FC236}">
                <a16:creationId xmlns:a16="http://schemas.microsoft.com/office/drawing/2014/main" xmlns="" id="{EE138C3A-0DCB-4CCB-8A8F-C5F6703A358F}"/>
              </a:ext>
            </a:extLst>
          </p:cNvPr>
          <p:cNvSpPr>
            <a:spLocks noChangeArrowheads="1"/>
          </p:cNvSpPr>
          <p:nvPr/>
        </p:nvSpPr>
        <p:spPr bwMode="auto">
          <a:xfrm>
            <a:off x="3505200" y="4343400"/>
            <a:ext cx="990600" cy="152400"/>
          </a:xfrm>
          <a:prstGeom prst="leftRightArrow">
            <a:avLst>
              <a:gd name="adj1" fmla="val 50000"/>
              <a:gd name="adj2" fmla="val 13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01074" name="AutoShape 18">
            <a:extLst>
              <a:ext uri="{FF2B5EF4-FFF2-40B4-BE49-F238E27FC236}">
                <a16:creationId xmlns:a16="http://schemas.microsoft.com/office/drawing/2014/main" xmlns="" id="{6D9C6BEC-725E-490E-8A54-A523AC48DD05}"/>
              </a:ext>
            </a:extLst>
          </p:cNvPr>
          <p:cNvSpPr>
            <a:spLocks noChangeArrowheads="1"/>
          </p:cNvSpPr>
          <p:nvPr/>
        </p:nvSpPr>
        <p:spPr bwMode="auto">
          <a:xfrm rot="11427" flipV="1">
            <a:off x="2894013" y="2819400"/>
            <a:ext cx="1855787" cy="152400"/>
          </a:xfrm>
          <a:prstGeom prst="leftRightArrow">
            <a:avLst>
              <a:gd name="adj1" fmla="val 50000"/>
              <a:gd name="adj2" fmla="val 24354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01075" name="AutoShape 19">
            <a:extLst>
              <a:ext uri="{FF2B5EF4-FFF2-40B4-BE49-F238E27FC236}">
                <a16:creationId xmlns:a16="http://schemas.microsoft.com/office/drawing/2014/main" xmlns="" id="{3E8F8AC8-2993-497D-92FF-7ED59133C938}"/>
              </a:ext>
            </a:extLst>
          </p:cNvPr>
          <p:cNvSpPr>
            <a:spLocks noChangeArrowheads="1"/>
          </p:cNvSpPr>
          <p:nvPr/>
        </p:nvSpPr>
        <p:spPr bwMode="auto">
          <a:xfrm rot="21365" flipV="1">
            <a:off x="2817813" y="3581400"/>
            <a:ext cx="1817687" cy="153988"/>
          </a:xfrm>
          <a:prstGeom prst="leftRightArrow">
            <a:avLst>
              <a:gd name="adj1" fmla="val 50000"/>
              <a:gd name="adj2" fmla="val 23608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p>
        </p:txBody>
      </p:sp>
      <p:sp>
        <p:nvSpPr>
          <p:cNvPr id="301076" name="Line 20">
            <a:extLst>
              <a:ext uri="{FF2B5EF4-FFF2-40B4-BE49-F238E27FC236}">
                <a16:creationId xmlns:a16="http://schemas.microsoft.com/office/drawing/2014/main" xmlns="" id="{55BEAC4F-1E8C-4211-A254-251494A6C2B5}"/>
              </a:ext>
            </a:extLst>
          </p:cNvPr>
          <p:cNvSpPr>
            <a:spLocks noChangeShapeType="1"/>
          </p:cNvSpPr>
          <p:nvPr/>
        </p:nvSpPr>
        <p:spPr bwMode="auto">
          <a:xfrm flipH="1">
            <a:off x="3733800" y="5562600"/>
            <a:ext cx="457200" cy="6858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1077" name="Line 21">
            <a:extLst>
              <a:ext uri="{FF2B5EF4-FFF2-40B4-BE49-F238E27FC236}">
                <a16:creationId xmlns:a16="http://schemas.microsoft.com/office/drawing/2014/main" xmlns="" id="{5EE6DA36-02B1-4914-8998-C3D246284688}"/>
              </a:ext>
            </a:extLst>
          </p:cNvPr>
          <p:cNvSpPr>
            <a:spLocks noChangeShapeType="1"/>
          </p:cNvSpPr>
          <p:nvPr/>
        </p:nvSpPr>
        <p:spPr bwMode="auto">
          <a:xfrm>
            <a:off x="3505200" y="5791200"/>
            <a:ext cx="9144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1078" name="Line 22">
            <a:extLst>
              <a:ext uri="{FF2B5EF4-FFF2-40B4-BE49-F238E27FC236}">
                <a16:creationId xmlns:a16="http://schemas.microsoft.com/office/drawing/2014/main" xmlns="" id="{8034E562-E2AC-4355-8F87-5AB708D966D8}"/>
              </a:ext>
            </a:extLst>
          </p:cNvPr>
          <p:cNvSpPr>
            <a:spLocks noChangeShapeType="1"/>
          </p:cNvSpPr>
          <p:nvPr/>
        </p:nvSpPr>
        <p:spPr bwMode="auto">
          <a:xfrm>
            <a:off x="3581400" y="6019800"/>
            <a:ext cx="9144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1081" name="Line 25">
            <a:extLst>
              <a:ext uri="{FF2B5EF4-FFF2-40B4-BE49-F238E27FC236}">
                <a16:creationId xmlns:a16="http://schemas.microsoft.com/office/drawing/2014/main" xmlns="" id="{0298CBAC-0640-43CA-AC64-21BD7F110248}"/>
              </a:ext>
            </a:extLst>
          </p:cNvPr>
          <p:cNvSpPr>
            <a:spLocks noChangeShapeType="1"/>
          </p:cNvSpPr>
          <p:nvPr/>
        </p:nvSpPr>
        <p:spPr bwMode="auto">
          <a:xfrm>
            <a:off x="3429000" y="5029200"/>
            <a:ext cx="9144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1082" name="Line 26">
            <a:extLst>
              <a:ext uri="{FF2B5EF4-FFF2-40B4-BE49-F238E27FC236}">
                <a16:creationId xmlns:a16="http://schemas.microsoft.com/office/drawing/2014/main" xmlns="" id="{52912526-8632-4821-9859-909A4D9BAB62}"/>
              </a:ext>
            </a:extLst>
          </p:cNvPr>
          <p:cNvSpPr>
            <a:spLocks noChangeShapeType="1"/>
          </p:cNvSpPr>
          <p:nvPr/>
        </p:nvSpPr>
        <p:spPr bwMode="auto">
          <a:xfrm>
            <a:off x="3352800" y="5181600"/>
            <a:ext cx="9144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1083" name="Line 27">
            <a:extLst>
              <a:ext uri="{FF2B5EF4-FFF2-40B4-BE49-F238E27FC236}">
                <a16:creationId xmlns:a16="http://schemas.microsoft.com/office/drawing/2014/main" xmlns="" id="{88D3D710-96A4-4DFA-8CCC-90DD48A7439B}"/>
              </a:ext>
            </a:extLst>
          </p:cNvPr>
          <p:cNvSpPr>
            <a:spLocks noChangeShapeType="1"/>
          </p:cNvSpPr>
          <p:nvPr/>
        </p:nvSpPr>
        <p:spPr bwMode="auto">
          <a:xfrm flipH="1">
            <a:off x="3581400" y="4800600"/>
            <a:ext cx="457200" cy="6858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01062"/>
                                        </p:tgtEl>
                                        <p:attrNameLst>
                                          <p:attrName>style.visibility</p:attrName>
                                        </p:attrNameLst>
                                      </p:cBhvr>
                                      <p:to>
                                        <p:strVal val="visible"/>
                                      </p:to>
                                    </p:set>
                                    <p:animEffect transition="in" filter="box(in)">
                                      <p:cBhvr>
                                        <p:cTn id="7" dur="500"/>
                                        <p:tgtEl>
                                          <p:spTgt spid="3010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01079"/>
                                        </p:tgtEl>
                                        <p:attrNameLst>
                                          <p:attrName>style.visibility</p:attrName>
                                        </p:attrNameLst>
                                      </p:cBhvr>
                                      <p:to>
                                        <p:strVal val="visible"/>
                                      </p:to>
                                    </p:set>
                                    <p:animEffect transition="in" filter="box(in)">
                                      <p:cBhvr>
                                        <p:cTn id="12" dur="500"/>
                                        <p:tgtEl>
                                          <p:spTgt spid="3010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0106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301080"/>
                                        </p:tgtEl>
                                        <p:attrNameLst>
                                          <p:attrName>style.visibility</p:attrName>
                                        </p:attrNameLst>
                                      </p:cBhvr>
                                      <p:to>
                                        <p:strVal val="visible"/>
                                      </p:to>
                                    </p:set>
                                    <p:animEffect transition="in" filter="box(in)">
                                      <p:cBhvr>
                                        <p:cTn id="21" dur="500"/>
                                        <p:tgtEl>
                                          <p:spTgt spid="30108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301060"/>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301069"/>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301074"/>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301063"/>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0"/>
                                          </p:stCondLst>
                                        </p:cTn>
                                        <p:tgtEl>
                                          <p:spTgt spid="301068"/>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0"/>
                                          </p:stCondLst>
                                        </p:cTn>
                                        <p:tgtEl>
                                          <p:spTgt spid="301075"/>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0"/>
                                          </p:stCondLst>
                                        </p:cTn>
                                        <p:tgtEl>
                                          <p:spTgt spid="301066"/>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nodeType="clickEffect">
                                  <p:stCondLst>
                                    <p:cond delay="0"/>
                                  </p:stCondLst>
                                  <p:childTnLst>
                                    <p:set>
                                      <p:cBhvr>
                                        <p:cTn id="53" dur="1" fill="hold">
                                          <p:stCondLst>
                                            <p:cond delay="0"/>
                                          </p:stCondLst>
                                        </p:cTn>
                                        <p:tgtEl>
                                          <p:spTgt spid="301072"/>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nodeType="clickEffect">
                                  <p:stCondLst>
                                    <p:cond delay="0"/>
                                  </p:stCondLst>
                                  <p:childTnLst>
                                    <p:set>
                                      <p:cBhvr>
                                        <p:cTn id="57" dur="1" fill="hold">
                                          <p:stCondLst>
                                            <p:cond delay="0"/>
                                          </p:stCondLst>
                                        </p:cTn>
                                        <p:tgtEl>
                                          <p:spTgt spid="301073"/>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nodeType="clickEffect">
                                  <p:stCondLst>
                                    <p:cond delay="0"/>
                                  </p:stCondLst>
                                  <p:childTnLst>
                                    <p:set>
                                      <p:cBhvr>
                                        <p:cTn id="61" dur="1" fill="hold">
                                          <p:stCondLst>
                                            <p:cond delay="0"/>
                                          </p:stCondLst>
                                        </p:cTn>
                                        <p:tgtEl>
                                          <p:spTgt spid="301064"/>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nodeType="clickEffect">
                                  <p:stCondLst>
                                    <p:cond delay="0"/>
                                  </p:stCondLst>
                                  <p:childTnLst>
                                    <p:set>
                                      <p:cBhvr>
                                        <p:cTn id="65" dur="1" fill="hold">
                                          <p:stCondLst>
                                            <p:cond delay="0"/>
                                          </p:stCondLst>
                                        </p:cTn>
                                        <p:tgtEl>
                                          <p:spTgt spid="301070"/>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nodeType="clickEffect">
                                  <p:stCondLst>
                                    <p:cond delay="0"/>
                                  </p:stCondLst>
                                  <p:childTnLst>
                                    <p:set>
                                      <p:cBhvr>
                                        <p:cTn id="69" dur="1" fill="hold">
                                          <p:stCondLst>
                                            <p:cond delay="0"/>
                                          </p:stCondLst>
                                        </p:cTn>
                                        <p:tgtEl>
                                          <p:spTgt spid="301065"/>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nodeType="clickEffect">
                                  <p:stCondLst>
                                    <p:cond delay="0"/>
                                  </p:stCondLst>
                                  <p:childTnLst>
                                    <p:set>
                                      <p:cBhvr>
                                        <p:cTn id="73" dur="1" fill="hold">
                                          <p:stCondLst>
                                            <p:cond delay="0"/>
                                          </p:stCondLst>
                                        </p:cTn>
                                        <p:tgtEl>
                                          <p:spTgt spid="301071"/>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4" presetClass="entr" presetSubtype="16" fill="hold" nodeType="clickEffect">
                                  <p:stCondLst>
                                    <p:cond delay="0"/>
                                  </p:stCondLst>
                                  <p:childTnLst>
                                    <p:set>
                                      <p:cBhvr>
                                        <p:cTn id="77" dur="1" fill="hold">
                                          <p:stCondLst>
                                            <p:cond delay="0"/>
                                          </p:stCondLst>
                                        </p:cTn>
                                        <p:tgtEl>
                                          <p:spTgt spid="301078"/>
                                        </p:tgtEl>
                                        <p:attrNameLst>
                                          <p:attrName>style.visibility</p:attrName>
                                        </p:attrNameLst>
                                      </p:cBhvr>
                                      <p:to>
                                        <p:strVal val="visible"/>
                                      </p:to>
                                    </p:set>
                                    <p:animEffect transition="in" filter="box(in)">
                                      <p:cBhvr>
                                        <p:cTn id="78" dur="500"/>
                                        <p:tgtEl>
                                          <p:spTgt spid="301078"/>
                                        </p:tgtEl>
                                      </p:cBhvr>
                                    </p:animEffect>
                                  </p:childTnLst>
                                </p:cTn>
                              </p:par>
                              <p:par>
                                <p:cTn id="79" presetID="4" presetClass="entr" presetSubtype="16" fill="hold" nodeType="withEffect">
                                  <p:stCondLst>
                                    <p:cond delay="0"/>
                                  </p:stCondLst>
                                  <p:childTnLst>
                                    <p:set>
                                      <p:cBhvr>
                                        <p:cTn id="80" dur="1" fill="hold">
                                          <p:stCondLst>
                                            <p:cond delay="0"/>
                                          </p:stCondLst>
                                        </p:cTn>
                                        <p:tgtEl>
                                          <p:spTgt spid="301077"/>
                                        </p:tgtEl>
                                        <p:attrNameLst>
                                          <p:attrName>style.visibility</p:attrName>
                                        </p:attrNameLst>
                                      </p:cBhvr>
                                      <p:to>
                                        <p:strVal val="visible"/>
                                      </p:to>
                                    </p:set>
                                    <p:animEffect transition="in" filter="box(in)">
                                      <p:cBhvr>
                                        <p:cTn id="81" dur="500"/>
                                        <p:tgtEl>
                                          <p:spTgt spid="301077"/>
                                        </p:tgtEl>
                                      </p:cBhvr>
                                    </p:animEffect>
                                  </p:childTnLst>
                                </p:cTn>
                              </p:par>
                              <p:par>
                                <p:cTn id="82" presetID="4" presetClass="entr" presetSubtype="16" fill="hold" nodeType="withEffect">
                                  <p:stCondLst>
                                    <p:cond delay="0"/>
                                  </p:stCondLst>
                                  <p:childTnLst>
                                    <p:set>
                                      <p:cBhvr>
                                        <p:cTn id="83" dur="1" fill="hold">
                                          <p:stCondLst>
                                            <p:cond delay="0"/>
                                          </p:stCondLst>
                                        </p:cTn>
                                        <p:tgtEl>
                                          <p:spTgt spid="301076"/>
                                        </p:tgtEl>
                                        <p:attrNameLst>
                                          <p:attrName>style.visibility</p:attrName>
                                        </p:attrNameLst>
                                      </p:cBhvr>
                                      <p:to>
                                        <p:strVal val="visible"/>
                                      </p:to>
                                    </p:set>
                                    <p:animEffect transition="in" filter="box(in)">
                                      <p:cBhvr>
                                        <p:cTn id="84" dur="500"/>
                                        <p:tgtEl>
                                          <p:spTgt spid="301076"/>
                                        </p:tgtEl>
                                      </p:cBhvr>
                                    </p:animEffect>
                                  </p:childTnLst>
                                </p:cTn>
                              </p:par>
                              <p:par>
                                <p:cTn id="85" presetID="4" presetClass="entr" presetSubtype="16" fill="hold" nodeType="withEffect">
                                  <p:stCondLst>
                                    <p:cond delay="0"/>
                                  </p:stCondLst>
                                  <p:childTnLst>
                                    <p:set>
                                      <p:cBhvr>
                                        <p:cTn id="86" dur="1" fill="hold">
                                          <p:stCondLst>
                                            <p:cond delay="0"/>
                                          </p:stCondLst>
                                        </p:cTn>
                                        <p:tgtEl>
                                          <p:spTgt spid="301081"/>
                                        </p:tgtEl>
                                        <p:attrNameLst>
                                          <p:attrName>style.visibility</p:attrName>
                                        </p:attrNameLst>
                                      </p:cBhvr>
                                      <p:to>
                                        <p:strVal val="visible"/>
                                      </p:to>
                                    </p:set>
                                    <p:animEffect transition="in" filter="box(in)">
                                      <p:cBhvr>
                                        <p:cTn id="87" dur="500"/>
                                        <p:tgtEl>
                                          <p:spTgt spid="301081"/>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4" presetClass="entr" presetSubtype="16" fill="hold" nodeType="clickEffect">
                                  <p:stCondLst>
                                    <p:cond delay="0"/>
                                  </p:stCondLst>
                                  <p:childTnLst>
                                    <p:set>
                                      <p:cBhvr>
                                        <p:cTn id="91" dur="1" fill="hold">
                                          <p:stCondLst>
                                            <p:cond delay="0"/>
                                          </p:stCondLst>
                                        </p:cTn>
                                        <p:tgtEl>
                                          <p:spTgt spid="301082"/>
                                        </p:tgtEl>
                                        <p:attrNameLst>
                                          <p:attrName>style.visibility</p:attrName>
                                        </p:attrNameLst>
                                      </p:cBhvr>
                                      <p:to>
                                        <p:strVal val="visible"/>
                                      </p:to>
                                    </p:set>
                                    <p:animEffect transition="in" filter="box(in)">
                                      <p:cBhvr>
                                        <p:cTn id="92" dur="500"/>
                                        <p:tgtEl>
                                          <p:spTgt spid="301082"/>
                                        </p:tgtEl>
                                      </p:cBhvr>
                                    </p:animEffect>
                                  </p:childTnLst>
                                </p:cTn>
                              </p:par>
                              <p:par>
                                <p:cTn id="93" presetID="4" presetClass="entr" presetSubtype="16" fill="hold" nodeType="withEffect">
                                  <p:stCondLst>
                                    <p:cond delay="0"/>
                                  </p:stCondLst>
                                  <p:childTnLst>
                                    <p:set>
                                      <p:cBhvr>
                                        <p:cTn id="94" dur="1" fill="hold">
                                          <p:stCondLst>
                                            <p:cond delay="0"/>
                                          </p:stCondLst>
                                        </p:cTn>
                                        <p:tgtEl>
                                          <p:spTgt spid="301083"/>
                                        </p:tgtEl>
                                        <p:attrNameLst>
                                          <p:attrName>style.visibility</p:attrName>
                                        </p:attrNameLst>
                                      </p:cBhvr>
                                      <p:to>
                                        <p:strVal val="visible"/>
                                      </p:to>
                                    </p:set>
                                    <p:animEffect transition="in" filter="box(in)">
                                      <p:cBhvr>
                                        <p:cTn id="95" dur="500"/>
                                        <p:tgtEl>
                                          <p:spTgt spid="301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6" name="Text Box 4">
            <a:extLst>
              <a:ext uri="{FF2B5EF4-FFF2-40B4-BE49-F238E27FC236}">
                <a16:creationId xmlns:a16="http://schemas.microsoft.com/office/drawing/2014/main" xmlns="" id="{8FCAC955-C6AE-4944-858C-50EA453AD5D1}"/>
              </a:ext>
            </a:extLst>
          </p:cNvPr>
          <p:cNvSpPr txBox="1">
            <a:spLocks noChangeArrowheads="1"/>
          </p:cNvSpPr>
          <p:nvPr/>
        </p:nvSpPr>
        <p:spPr bwMode="auto">
          <a:xfrm>
            <a:off x="304800" y="2095500"/>
            <a:ext cx="21605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buClr>
                <a:schemeClr val="bg1"/>
              </a:buClr>
              <a:buSzPct val="80000"/>
              <a:buFont typeface="Wingdings" panose="05000000000000000000" pitchFamily="2" charset="2"/>
              <a:buChar char="l"/>
            </a:pPr>
            <a:r>
              <a:rPr lang="zh-CN" altLang="en-US" sz="3200">
                <a:latin typeface="华文楷体" panose="02010600040101010101" pitchFamily="2" charset="-122"/>
                <a:ea typeface="华文楷体" panose="02010600040101010101" pitchFamily="2" charset="-122"/>
              </a:rPr>
              <a:t>电阻电路</a:t>
            </a:r>
          </a:p>
        </p:txBody>
      </p:sp>
      <p:sp>
        <p:nvSpPr>
          <p:cNvPr id="207877" name="AutoShape 5">
            <a:extLst>
              <a:ext uri="{FF2B5EF4-FFF2-40B4-BE49-F238E27FC236}">
                <a16:creationId xmlns:a16="http://schemas.microsoft.com/office/drawing/2014/main" xmlns="" id="{A925679E-E2BA-40AE-A42A-EE10401B3FAC}"/>
              </a:ext>
            </a:extLst>
          </p:cNvPr>
          <p:cNvSpPr>
            <a:spLocks noChangeArrowheads="1"/>
          </p:cNvSpPr>
          <p:nvPr/>
        </p:nvSpPr>
        <p:spPr bwMode="auto">
          <a:xfrm>
            <a:off x="2608263" y="2311400"/>
            <a:ext cx="649287" cy="142875"/>
          </a:xfrm>
          <a:prstGeom prst="rightArrow">
            <a:avLst>
              <a:gd name="adj1" fmla="val 50000"/>
              <a:gd name="adj2" fmla="val 113611"/>
            </a:avLst>
          </a:prstGeom>
          <a:solidFill>
            <a:srgbClr val="66CCFF"/>
          </a:solidFill>
          <a:ln>
            <a:noFill/>
          </a:ln>
          <a:effectLst/>
          <a:extLst>
            <a:ext uri="{91240B29-F687-4F45-9708-019B960494DF}">
              <a14:hiddenLine xmlns:a14="http://schemas.microsoft.com/office/drawing/2010/main" w="9525">
                <a:solidFill>
                  <a:srgbClr val="66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华文楷体" panose="02010600040101010101" pitchFamily="2" charset="-122"/>
              <a:ea typeface="华文楷体" panose="02010600040101010101" pitchFamily="2" charset="-122"/>
            </a:endParaRPr>
          </a:p>
        </p:txBody>
      </p:sp>
      <p:sp>
        <p:nvSpPr>
          <p:cNvPr id="207878" name="Text Box 6">
            <a:extLst>
              <a:ext uri="{FF2B5EF4-FFF2-40B4-BE49-F238E27FC236}">
                <a16:creationId xmlns:a16="http://schemas.microsoft.com/office/drawing/2014/main" xmlns="" id="{F6D64716-8746-42EE-8A3E-8401A2588ABC}"/>
              </a:ext>
            </a:extLst>
          </p:cNvPr>
          <p:cNvSpPr txBox="1">
            <a:spLocks noChangeArrowheads="1"/>
          </p:cNvSpPr>
          <p:nvPr/>
        </p:nvSpPr>
        <p:spPr bwMode="auto">
          <a:xfrm>
            <a:off x="3184525" y="2133600"/>
            <a:ext cx="5724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华文楷体" panose="02010600040101010101" pitchFamily="2" charset="-122"/>
                <a:ea typeface="华文楷体" panose="02010600040101010101" pitchFamily="2" charset="-122"/>
              </a:rPr>
              <a:t>仅由电源和线性电阻构成的电路。</a:t>
            </a:r>
          </a:p>
        </p:txBody>
      </p:sp>
      <p:sp>
        <p:nvSpPr>
          <p:cNvPr id="207879" name="Text Box 7">
            <a:extLst>
              <a:ext uri="{FF2B5EF4-FFF2-40B4-BE49-F238E27FC236}">
                <a16:creationId xmlns:a16="http://schemas.microsoft.com/office/drawing/2014/main" xmlns="" id="{0A35D613-A40F-43FF-A963-65849A7256F2}"/>
              </a:ext>
            </a:extLst>
          </p:cNvPr>
          <p:cNvSpPr txBox="1">
            <a:spLocks noChangeArrowheads="1"/>
          </p:cNvSpPr>
          <p:nvPr/>
        </p:nvSpPr>
        <p:spPr bwMode="auto">
          <a:xfrm>
            <a:off x="304800" y="2959100"/>
            <a:ext cx="21605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buClr>
                <a:schemeClr val="bg1"/>
              </a:buClr>
              <a:buSzPct val="80000"/>
              <a:buFont typeface="Wingdings" panose="05000000000000000000" pitchFamily="2" charset="2"/>
              <a:buChar char="l"/>
            </a:pPr>
            <a:r>
              <a:rPr lang="zh-CN" altLang="en-US" sz="3200">
                <a:latin typeface="华文楷体" panose="02010600040101010101" pitchFamily="2" charset="-122"/>
                <a:ea typeface="华文楷体" panose="02010600040101010101" pitchFamily="2" charset="-122"/>
              </a:rPr>
              <a:t>分析方法</a:t>
            </a:r>
          </a:p>
        </p:txBody>
      </p:sp>
      <p:sp>
        <p:nvSpPr>
          <p:cNvPr id="207880" name="AutoShape 8">
            <a:extLst>
              <a:ext uri="{FF2B5EF4-FFF2-40B4-BE49-F238E27FC236}">
                <a16:creationId xmlns:a16="http://schemas.microsoft.com/office/drawing/2014/main" xmlns="" id="{1505D51C-09E2-4309-A4A7-17A5D9403F12}"/>
              </a:ext>
            </a:extLst>
          </p:cNvPr>
          <p:cNvSpPr>
            <a:spLocks noChangeArrowheads="1"/>
          </p:cNvSpPr>
          <p:nvPr/>
        </p:nvSpPr>
        <p:spPr bwMode="auto">
          <a:xfrm>
            <a:off x="2608263" y="3175000"/>
            <a:ext cx="720725" cy="144463"/>
          </a:xfrm>
          <a:prstGeom prst="rightArrow">
            <a:avLst>
              <a:gd name="adj1" fmla="val 50000"/>
              <a:gd name="adj2" fmla="val 124725"/>
            </a:avLst>
          </a:prstGeom>
          <a:solidFill>
            <a:srgbClr val="66CCFF"/>
          </a:solidFill>
          <a:ln>
            <a:noFill/>
          </a:ln>
          <a:effectLst/>
          <a:extLst>
            <a:ext uri="{91240B29-F687-4F45-9708-019B960494DF}">
              <a14:hiddenLine xmlns:a14="http://schemas.microsoft.com/office/drawing/2010/main" w="9525">
                <a:solidFill>
                  <a:srgbClr val="66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华文楷体" panose="02010600040101010101" pitchFamily="2" charset="-122"/>
              <a:ea typeface="华文楷体" panose="02010600040101010101" pitchFamily="2" charset="-122"/>
            </a:endParaRPr>
          </a:p>
        </p:txBody>
      </p:sp>
      <p:sp>
        <p:nvSpPr>
          <p:cNvPr id="207881" name="Text Box 9">
            <a:extLst>
              <a:ext uri="{FF2B5EF4-FFF2-40B4-BE49-F238E27FC236}">
                <a16:creationId xmlns:a16="http://schemas.microsoft.com/office/drawing/2014/main" xmlns="" id="{FFBBE3D9-96E1-46BA-BE55-E7B54A2D853B}"/>
              </a:ext>
            </a:extLst>
          </p:cNvPr>
          <p:cNvSpPr txBox="1">
            <a:spLocks noChangeArrowheads="1"/>
          </p:cNvSpPr>
          <p:nvPr/>
        </p:nvSpPr>
        <p:spPr bwMode="auto">
          <a:xfrm>
            <a:off x="3400425" y="2959100"/>
            <a:ext cx="5113338"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800" b="1">
                <a:solidFill>
                  <a:srgbClr val="000000"/>
                </a:solidFill>
                <a:latin typeface="Arial" panose="020B0604020202020204" pitchFamily="34" charset="0"/>
                <a:ea typeface="宋体" panose="02010600030101010101" pitchFamily="2" charset="-122"/>
              </a:defRPr>
            </a:lvl1pPr>
            <a:lvl2pPr marL="800100" indent="-342900">
              <a:defRPr sz="2800" b="1">
                <a:solidFill>
                  <a:srgbClr val="000000"/>
                </a:solidFill>
                <a:latin typeface="Arial" panose="020B0604020202020204" pitchFamily="34" charset="0"/>
                <a:ea typeface="宋体" panose="02010600030101010101" pitchFamily="2" charset="-122"/>
              </a:defRPr>
            </a:lvl2pPr>
            <a:lvl3pPr marL="1257300" indent="-342900">
              <a:defRPr sz="2800" b="1">
                <a:solidFill>
                  <a:srgbClr val="000000"/>
                </a:solidFill>
                <a:latin typeface="Arial" panose="020B0604020202020204" pitchFamily="34" charset="0"/>
                <a:ea typeface="宋体" panose="02010600030101010101" pitchFamily="2" charset="-122"/>
              </a:defRPr>
            </a:lvl3pPr>
            <a:lvl4pPr marL="1714500" indent="-342900">
              <a:defRPr sz="2800" b="1">
                <a:solidFill>
                  <a:srgbClr val="000000"/>
                </a:solidFill>
                <a:latin typeface="Arial" panose="020B0604020202020204" pitchFamily="34" charset="0"/>
                <a:ea typeface="宋体" panose="02010600030101010101" pitchFamily="2" charset="-122"/>
              </a:defRPr>
            </a:lvl4pPr>
            <a:lvl5pPr marL="2171700" indent="-342900">
              <a:defRPr sz="2800" b="1">
                <a:solidFill>
                  <a:srgbClr val="000000"/>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lnSpc>
                <a:spcPct val="120000"/>
              </a:lnSpc>
              <a:buFontTx/>
              <a:buAutoNum type="circleNumDbPlain"/>
            </a:pPr>
            <a:r>
              <a:rPr lang="zh-CN" altLang="en-US">
                <a:latin typeface="华文楷体" panose="02010600040101010101" pitchFamily="2" charset="-122"/>
                <a:ea typeface="华文楷体" panose="02010600040101010101" pitchFamily="2" charset="-122"/>
              </a:rPr>
              <a:t>欧姆定律和基尔霍夫定律是分析电阻电路的依据。</a:t>
            </a:r>
          </a:p>
        </p:txBody>
      </p:sp>
      <p:sp>
        <p:nvSpPr>
          <p:cNvPr id="207882" name="Text Box 10">
            <a:extLst>
              <a:ext uri="{FF2B5EF4-FFF2-40B4-BE49-F238E27FC236}">
                <a16:creationId xmlns:a16="http://schemas.microsoft.com/office/drawing/2014/main" xmlns="" id="{034E5F67-2A69-4901-8853-AA73F1F585B7}"/>
              </a:ext>
            </a:extLst>
          </p:cNvPr>
          <p:cNvSpPr txBox="1">
            <a:spLocks noChangeArrowheads="1"/>
          </p:cNvSpPr>
          <p:nvPr/>
        </p:nvSpPr>
        <p:spPr bwMode="auto">
          <a:xfrm>
            <a:off x="3400425" y="4111625"/>
            <a:ext cx="5040313"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800" b="1">
                <a:solidFill>
                  <a:srgbClr val="000000"/>
                </a:solidFill>
                <a:latin typeface="Arial" panose="020B0604020202020204" pitchFamily="34" charset="0"/>
                <a:ea typeface="宋体" panose="02010600030101010101" pitchFamily="2" charset="-122"/>
              </a:defRPr>
            </a:lvl1pPr>
            <a:lvl2pPr marL="800100" indent="-342900">
              <a:defRPr sz="2800" b="1">
                <a:solidFill>
                  <a:srgbClr val="000000"/>
                </a:solidFill>
                <a:latin typeface="Arial" panose="020B0604020202020204" pitchFamily="34" charset="0"/>
                <a:ea typeface="宋体" panose="02010600030101010101" pitchFamily="2" charset="-122"/>
              </a:defRPr>
            </a:lvl2pPr>
            <a:lvl3pPr marL="1257300" indent="-342900">
              <a:defRPr sz="2800" b="1">
                <a:solidFill>
                  <a:srgbClr val="000000"/>
                </a:solidFill>
                <a:latin typeface="Arial" panose="020B0604020202020204" pitchFamily="34" charset="0"/>
                <a:ea typeface="宋体" panose="02010600030101010101" pitchFamily="2" charset="-122"/>
              </a:defRPr>
            </a:lvl3pPr>
            <a:lvl4pPr marL="1714500" indent="-342900">
              <a:defRPr sz="2800" b="1">
                <a:solidFill>
                  <a:srgbClr val="000000"/>
                </a:solidFill>
                <a:latin typeface="Arial" panose="020B0604020202020204" pitchFamily="34" charset="0"/>
                <a:ea typeface="宋体" panose="02010600030101010101" pitchFamily="2" charset="-122"/>
              </a:defRPr>
            </a:lvl4pPr>
            <a:lvl5pPr marL="2171700" indent="-342900">
              <a:defRPr sz="2800" b="1">
                <a:solidFill>
                  <a:srgbClr val="000000"/>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lnSpc>
                <a:spcPct val="120000"/>
              </a:lnSpc>
              <a:buFontTx/>
              <a:buAutoNum type="circleNumDbPlain" startAt="2"/>
            </a:pPr>
            <a:r>
              <a:rPr lang="zh-CN" altLang="en-US">
                <a:latin typeface="华文楷体" panose="02010600040101010101" pitchFamily="2" charset="-122"/>
                <a:ea typeface="华文楷体" panose="02010600040101010101" pitchFamily="2" charset="-122"/>
              </a:rPr>
              <a:t>等效变换的方法</a:t>
            </a:r>
            <a:r>
              <a:rPr lang="en-US" altLang="zh-CN">
                <a:latin typeface="华文楷体" panose="02010600040101010101" pitchFamily="2" charset="-122"/>
                <a:ea typeface="华文楷体" panose="02010600040101010101" pitchFamily="2" charset="-122"/>
              </a:rPr>
              <a:t>,</a:t>
            </a:r>
            <a:r>
              <a:rPr lang="zh-CN" altLang="en-US">
                <a:latin typeface="华文楷体" panose="02010600040101010101" pitchFamily="2" charset="-122"/>
                <a:ea typeface="华文楷体" panose="02010600040101010101" pitchFamily="2" charset="-122"/>
              </a:rPr>
              <a:t>也称化简的方法。</a:t>
            </a:r>
          </a:p>
        </p:txBody>
      </p:sp>
      <p:sp>
        <p:nvSpPr>
          <p:cNvPr id="207892" name="Rectangle 20">
            <a:extLst>
              <a:ext uri="{FF2B5EF4-FFF2-40B4-BE49-F238E27FC236}">
                <a16:creationId xmlns:a16="http://schemas.microsoft.com/office/drawing/2014/main" xmlns="" id="{9E135CFB-B92C-4463-BEF3-B18751FB9420}"/>
              </a:ext>
            </a:extLst>
          </p:cNvPr>
          <p:cNvSpPr>
            <a:spLocks noChangeArrowheads="1"/>
          </p:cNvSpPr>
          <p:nvPr/>
        </p:nvSpPr>
        <p:spPr bwMode="auto">
          <a:xfrm>
            <a:off x="0" y="152400"/>
            <a:ext cx="3124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kumimoji="1" lang="en-US" altLang="zh-CN" sz="3600">
                <a:solidFill>
                  <a:srgbClr val="000099"/>
                </a:solidFill>
                <a:latin typeface="华文楷体" panose="02010600040101010101" pitchFamily="2" charset="-122"/>
                <a:ea typeface="华文楷体" panose="02010600040101010101" pitchFamily="2" charset="-122"/>
              </a:rPr>
              <a:t>§2-1  </a:t>
            </a:r>
            <a:r>
              <a:rPr kumimoji="1" lang="zh-CN" altLang="en-US" sz="3600">
                <a:solidFill>
                  <a:srgbClr val="000099"/>
                </a:solidFill>
                <a:latin typeface="华文楷体" panose="02010600040101010101" pitchFamily="2" charset="-122"/>
                <a:ea typeface="华文楷体" panose="02010600040101010101" pitchFamily="2" charset="-122"/>
              </a:rPr>
              <a:t>引言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207892"/>
                                        </p:tgtEl>
                                        <p:attrNameLst>
                                          <p:attrName>style.visibility</p:attrName>
                                        </p:attrNameLst>
                                      </p:cBhvr>
                                      <p:to>
                                        <p:strVal val="visible"/>
                                      </p:to>
                                    </p:set>
                                    <p:anim calcmode="lin" valueType="num">
                                      <p:cBhvr additive="base">
                                        <p:cTn id="7" dur="500" fill="hold"/>
                                        <p:tgtEl>
                                          <p:spTgt spid="207892"/>
                                        </p:tgtEl>
                                        <p:attrNameLst>
                                          <p:attrName>ppt_x</p:attrName>
                                        </p:attrNameLst>
                                      </p:cBhvr>
                                      <p:tavLst>
                                        <p:tav tm="0">
                                          <p:val>
                                            <p:strVal val="0-#ppt_w/2"/>
                                          </p:val>
                                        </p:tav>
                                        <p:tav tm="100000">
                                          <p:val>
                                            <p:strVal val="#ppt_x"/>
                                          </p:val>
                                        </p:tav>
                                      </p:tavLst>
                                    </p:anim>
                                    <p:anim calcmode="lin" valueType="num">
                                      <p:cBhvr additive="base">
                                        <p:cTn id="8" dur="500" fill="hold"/>
                                        <p:tgtEl>
                                          <p:spTgt spid="20789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7876"/>
                                        </p:tgtEl>
                                        <p:attrNameLst>
                                          <p:attrName>style.visibility</p:attrName>
                                        </p:attrNameLst>
                                      </p:cBhvr>
                                      <p:to>
                                        <p:strVal val="visible"/>
                                      </p:to>
                                    </p:set>
                                    <p:anim calcmode="lin" valueType="num">
                                      <p:cBhvr additive="base">
                                        <p:cTn id="13" dur="500" fill="hold"/>
                                        <p:tgtEl>
                                          <p:spTgt spid="207876"/>
                                        </p:tgtEl>
                                        <p:attrNameLst>
                                          <p:attrName>ppt_x</p:attrName>
                                        </p:attrNameLst>
                                      </p:cBhvr>
                                      <p:tavLst>
                                        <p:tav tm="0">
                                          <p:val>
                                            <p:strVal val="0-#ppt_w/2"/>
                                          </p:val>
                                        </p:tav>
                                        <p:tav tm="100000">
                                          <p:val>
                                            <p:strVal val="#ppt_x"/>
                                          </p:val>
                                        </p:tav>
                                      </p:tavLst>
                                    </p:anim>
                                    <p:anim calcmode="lin" valueType="num">
                                      <p:cBhvr additive="base">
                                        <p:cTn id="14" dur="500" fill="hold"/>
                                        <p:tgtEl>
                                          <p:spTgt spid="20787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8" fill="hold" nodeType="clickEffect">
                                  <p:stCondLst>
                                    <p:cond delay="0"/>
                                  </p:stCondLst>
                                  <p:childTnLst>
                                    <p:set>
                                      <p:cBhvr>
                                        <p:cTn id="18" dur="1" fill="hold">
                                          <p:stCondLst>
                                            <p:cond delay="0"/>
                                          </p:stCondLst>
                                        </p:cTn>
                                        <p:tgtEl>
                                          <p:spTgt spid="207877"/>
                                        </p:tgtEl>
                                        <p:attrNameLst>
                                          <p:attrName>style.visibility</p:attrName>
                                        </p:attrNameLst>
                                      </p:cBhvr>
                                      <p:to>
                                        <p:strVal val="visible"/>
                                      </p:to>
                                    </p:set>
                                    <p:animEffect transition="in" filter="slide(fromLeft)">
                                      <p:cBhvr>
                                        <p:cTn id="19" dur="500"/>
                                        <p:tgtEl>
                                          <p:spTgt spid="207877"/>
                                        </p:tgtEl>
                                      </p:cBhvr>
                                    </p:animEffect>
                                  </p:childTnLst>
                                </p:cTn>
                              </p:par>
                            </p:childTnLst>
                          </p:cTn>
                        </p:par>
                        <p:par>
                          <p:cTn id="20" fill="hold" nodeType="afterGroup">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207878"/>
                                        </p:tgtEl>
                                        <p:attrNameLst>
                                          <p:attrName>style.visibility</p:attrName>
                                        </p:attrNameLst>
                                      </p:cBhvr>
                                      <p:to>
                                        <p:strVal val="visible"/>
                                      </p:to>
                                    </p:set>
                                    <p:animEffect transition="in" filter="wipe(left)">
                                      <p:cBhvr>
                                        <p:cTn id="23" dur="2000"/>
                                        <p:tgtEl>
                                          <p:spTgt spid="20787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07879"/>
                                        </p:tgtEl>
                                        <p:attrNameLst>
                                          <p:attrName>style.visibility</p:attrName>
                                        </p:attrNameLst>
                                      </p:cBhvr>
                                      <p:to>
                                        <p:strVal val="visible"/>
                                      </p:to>
                                    </p:set>
                                    <p:anim calcmode="lin" valueType="num">
                                      <p:cBhvr additive="base">
                                        <p:cTn id="28" dur="500" fill="hold"/>
                                        <p:tgtEl>
                                          <p:spTgt spid="207879"/>
                                        </p:tgtEl>
                                        <p:attrNameLst>
                                          <p:attrName>ppt_x</p:attrName>
                                        </p:attrNameLst>
                                      </p:cBhvr>
                                      <p:tavLst>
                                        <p:tav tm="0">
                                          <p:val>
                                            <p:strVal val="#ppt_x"/>
                                          </p:val>
                                        </p:tav>
                                        <p:tav tm="100000">
                                          <p:val>
                                            <p:strVal val="#ppt_x"/>
                                          </p:val>
                                        </p:tav>
                                      </p:tavLst>
                                    </p:anim>
                                    <p:anim calcmode="lin" valueType="num">
                                      <p:cBhvr additive="base">
                                        <p:cTn id="29" dur="500" fill="hold"/>
                                        <p:tgtEl>
                                          <p:spTgt spid="207879"/>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8" fill="hold" nodeType="clickEffect">
                                  <p:stCondLst>
                                    <p:cond delay="0"/>
                                  </p:stCondLst>
                                  <p:childTnLst>
                                    <p:set>
                                      <p:cBhvr>
                                        <p:cTn id="33" dur="1" fill="hold">
                                          <p:stCondLst>
                                            <p:cond delay="0"/>
                                          </p:stCondLst>
                                        </p:cTn>
                                        <p:tgtEl>
                                          <p:spTgt spid="207880"/>
                                        </p:tgtEl>
                                        <p:attrNameLst>
                                          <p:attrName>style.visibility</p:attrName>
                                        </p:attrNameLst>
                                      </p:cBhvr>
                                      <p:to>
                                        <p:strVal val="visible"/>
                                      </p:to>
                                    </p:set>
                                    <p:animEffect transition="in" filter="slide(fromLeft)">
                                      <p:cBhvr>
                                        <p:cTn id="34" dur="500"/>
                                        <p:tgtEl>
                                          <p:spTgt spid="207880"/>
                                        </p:tgtEl>
                                      </p:cBhvr>
                                    </p:animEffect>
                                  </p:childTnLst>
                                </p:cTn>
                              </p:par>
                            </p:childTnLst>
                          </p:cTn>
                        </p:par>
                        <p:par>
                          <p:cTn id="35" fill="hold" nodeType="afterGroup">
                            <p:stCondLst>
                              <p:cond delay="500"/>
                            </p:stCondLst>
                            <p:childTnLst>
                              <p:par>
                                <p:cTn id="36" presetID="17" presetClass="entr" presetSubtype="10" fill="hold" grpId="0" nodeType="afterEffect">
                                  <p:stCondLst>
                                    <p:cond delay="0"/>
                                  </p:stCondLst>
                                  <p:iterate type="lt">
                                    <p:tmPct val="100000"/>
                                  </p:iterate>
                                  <p:childTnLst>
                                    <p:set>
                                      <p:cBhvr>
                                        <p:cTn id="37" dur="1" fill="hold">
                                          <p:stCondLst>
                                            <p:cond delay="0"/>
                                          </p:stCondLst>
                                        </p:cTn>
                                        <p:tgtEl>
                                          <p:spTgt spid="207881"/>
                                        </p:tgtEl>
                                        <p:attrNameLst>
                                          <p:attrName>style.visibility</p:attrName>
                                        </p:attrNameLst>
                                      </p:cBhvr>
                                      <p:to>
                                        <p:strVal val="visible"/>
                                      </p:to>
                                    </p:set>
                                    <p:anim calcmode="lin" valueType="num">
                                      <p:cBhvr>
                                        <p:cTn id="38" dur="100" fill="hold"/>
                                        <p:tgtEl>
                                          <p:spTgt spid="207881"/>
                                        </p:tgtEl>
                                        <p:attrNameLst>
                                          <p:attrName>ppt_w</p:attrName>
                                        </p:attrNameLst>
                                      </p:cBhvr>
                                      <p:tavLst>
                                        <p:tav tm="0">
                                          <p:val>
                                            <p:fltVal val="0"/>
                                          </p:val>
                                        </p:tav>
                                        <p:tav tm="100000">
                                          <p:val>
                                            <p:strVal val="#ppt_w"/>
                                          </p:val>
                                        </p:tav>
                                      </p:tavLst>
                                    </p:anim>
                                    <p:anim calcmode="lin" valueType="num">
                                      <p:cBhvr>
                                        <p:cTn id="39" dur="100" fill="hold"/>
                                        <p:tgtEl>
                                          <p:spTgt spid="207881"/>
                                        </p:tgtEl>
                                        <p:attrNameLst>
                                          <p:attrName>ppt_h</p:attrName>
                                        </p:attrNameLst>
                                      </p:cBhvr>
                                      <p:tavLst>
                                        <p:tav tm="0">
                                          <p:val>
                                            <p:strVal val="#ppt_h"/>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07882"/>
                                        </p:tgtEl>
                                        <p:attrNameLst>
                                          <p:attrName>style.visibility</p:attrName>
                                        </p:attrNameLst>
                                      </p:cBhvr>
                                      <p:to>
                                        <p:strVal val="visible"/>
                                      </p:to>
                                    </p:set>
                                    <p:animEffect transition="in" filter="wipe(left)">
                                      <p:cBhvr>
                                        <p:cTn id="44" dur="2000"/>
                                        <p:tgtEl>
                                          <p:spTgt spid="207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6" grpId="0"/>
      <p:bldP spid="207878" grpId="0"/>
      <p:bldP spid="207879" grpId="0"/>
      <p:bldP spid="207881" grpId="0" autoUpdateAnimBg="0"/>
      <p:bldP spid="207882" grpId="0" autoUpdateAnimBg="0"/>
      <p:bldP spid="20789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221" name="Rectangle 173">
            <a:extLst>
              <a:ext uri="{FF2B5EF4-FFF2-40B4-BE49-F238E27FC236}">
                <a16:creationId xmlns:a16="http://schemas.microsoft.com/office/drawing/2014/main" xmlns="" id="{525392C5-248C-4B66-8C0E-3705ED032862}"/>
              </a:ext>
            </a:extLst>
          </p:cNvPr>
          <p:cNvSpPr>
            <a:spLocks noChangeArrowheads="1"/>
          </p:cNvSpPr>
          <p:nvPr/>
        </p:nvSpPr>
        <p:spPr bwMode="auto">
          <a:xfrm>
            <a:off x="5029200" y="2743200"/>
            <a:ext cx="2057400" cy="1143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58220" name="Rectangle 172">
            <a:extLst>
              <a:ext uri="{FF2B5EF4-FFF2-40B4-BE49-F238E27FC236}">
                <a16:creationId xmlns:a16="http://schemas.microsoft.com/office/drawing/2014/main" xmlns="" id="{D305873F-FE6E-4F44-B52E-48E6D84FA2AD}"/>
              </a:ext>
            </a:extLst>
          </p:cNvPr>
          <p:cNvSpPr>
            <a:spLocks noChangeArrowheads="1"/>
          </p:cNvSpPr>
          <p:nvPr/>
        </p:nvSpPr>
        <p:spPr bwMode="auto">
          <a:xfrm>
            <a:off x="914400" y="2514600"/>
            <a:ext cx="2057400" cy="10668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58219" name="Rectangle 171">
            <a:extLst>
              <a:ext uri="{FF2B5EF4-FFF2-40B4-BE49-F238E27FC236}">
                <a16:creationId xmlns:a16="http://schemas.microsoft.com/office/drawing/2014/main" xmlns="" id="{28FD9572-D31D-40B1-A850-18C6D13E514A}"/>
              </a:ext>
            </a:extLst>
          </p:cNvPr>
          <p:cNvSpPr>
            <a:spLocks noChangeArrowheads="1"/>
          </p:cNvSpPr>
          <p:nvPr/>
        </p:nvSpPr>
        <p:spPr bwMode="auto">
          <a:xfrm>
            <a:off x="5105400" y="990600"/>
            <a:ext cx="2057400" cy="14478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58218" name="Rectangle 170">
            <a:extLst>
              <a:ext uri="{FF2B5EF4-FFF2-40B4-BE49-F238E27FC236}">
                <a16:creationId xmlns:a16="http://schemas.microsoft.com/office/drawing/2014/main" xmlns="" id="{A40AD94D-CA55-4871-AFD8-D67B86755655}"/>
              </a:ext>
            </a:extLst>
          </p:cNvPr>
          <p:cNvSpPr>
            <a:spLocks noChangeArrowheads="1"/>
          </p:cNvSpPr>
          <p:nvPr/>
        </p:nvSpPr>
        <p:spPr bwMode="auto">
          <a:xfrm>
            <a:off x="762000" y="1066800"/>
            <a:ext cx="2057400" cy="1371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54" name="Text Box 4">
            <a:extLst>
              <a:ext uri="{FF2B5EF4-FFF2-40B4-BE49-F238E27FC236}">
                <a16:creationId xmlns:a16="http://schemas.microsoft.com/office/drawing/2014/main" xmlns="" id="{61D224B7-C216-4FDC-B9E9-E92827E992A5}"/>
              </a:ext>
            </a:extLst>
          </p:cNvPr>
          <p:cNvSpPr txBox="1">
            <a:spLocks noChangeArrowheads="1"/>
          </p:cNvSpPr>
          <p:nvPr/>
        </p:nvSpPr>
        <p:spPr bwMode="auto">
          <a:xfrm>
            <a:off x="1547813" y="152400"/>
            <a:ext cx="75961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利用电源转换简化电路计算电流</a:t>
            </a: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53255" name="Text Box 5">
            <a:extLst>
              <a:ext uri="{FF2B5EF4-FFF2-40B4-BE49-F238E27FC236}">
                <a16:creationId xmlns:a16="http://schemas.microsoft.com/office/drawing/2014/main" xmlns="" id="{E6AA12DF-EF34-4696-997F-C613B1143721}"/>
              </a:ext>
            </a:extLst>
          </p:cNvPr>
          <p:cNvSpPr txBox="1">
            <a:spLocks noChangeArrowheads="1"/>
          </p:cNvSpPr>
          <p:nvPr/>
        </p:nvSpPr>
        <p:spPr bwMode="auto">
          <a:xfrm>
            <a:off x="539750" y="152400"/>
            <a:ext cx="1152525" cy="579438"/>
          </a:xfrm>
          <a:prstGeom prst="rect">
            <a:avLst/>
          </a:prstGeom>
          <a:noFill/>
          <a:ln>
            <a:noFill/>
          </a:ln>
          <a:effectLst/>
          <a:extLst>
            <a:ext uri="{909E8E84-426E-40DD-AFC4-6F175D3DCCD1}">
              <a14:hiddenFill xmlns:a14="http://schemas.microsoft.com/office/drawing/2010/main">
                <a:solidFill>
                  <a:srgbClr val="99336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a:latin typeface="Times New Roman" panose="02020603050405020304" pitchFamily="18" charset="0"/>
                <a:ea typeface="华文楷体" panose="02010600040101010101" pitchFamily="2" charset="-122"/>
                <a:cs typeface="Times New Roman" panose="02020603050405020304" pitchFamily="18" charset="0"/>
              </a:rPr>
              <a:t>例</a:t>
            </a:r>
            <a:r>
              <a:rPr kumimoji="1" lang="en-US" altLang="zh-CN" sz="3200">
                <a:latin typeface="Times New Roman" panose="02020603050405020304" pitchFamily="18" charset="0"/>
                <a:ea typeface="华文楷体" panose="02010600040101010101" pitchFamily="2" charset="-122"/>
                <a:cs typeface="Times New Roman" panose="02020603050405020304" pitchFamily="18" charset="0"/>
              </a:rPr>
              <a:t>2-6</a:t>
            </a:r>
          </a:p>
        </p:txBody>
      </p:sp>
      <p:sp>
        <p:nvSpPr>
          <p:cNvPr id="258054" name="AutoShape 6">
            <a:extLst>
              <a:ext uri="{FF2B5EF4-FFF2-40B4-BE49-F238E27FC236}">
                <a16:creationId xmlns:a16="http://schemas.microsoft.com/office/drawing/2014/main" xmlns="" id="{94CC99F6-8994-45EB-AE46-6F2C36E7887D}"/>
              </a:ext>
            </a:extLst>
          </p:cNvPr>
          <p:cNvSpPr>
            <a:spLocks noChangeArrowheads="1"/>
          </p:cNvSpPr>
          <p:nvPr/>
        </p:nvSpPr>
        <p:spPr bwMode="auto">
          <a:xfrm>
            <a:off x="3962400" y="2209800"/>
            <a:ext cx="720725" cy="215900"/>
          </a:xfrm>
          <a:prstGeom prst="rightArrow">
            <a:avLst>
              <a:gd name="adj1" fmla="val 50000"/>
              <a:gd name="adj2" fmla="val 83456"/>
            </a:avLst>
          </a:prstGeom>
          <a:solidFill>
            <a:srgbClr val="0099FF"/>
          </a:solidFill>
          <a:ln>
            <a:noFill/>
          </a:ln>
          <a:effectLst/>
          <a:extLst>
            <a:ext uri="{91240B29-F687-4F45-9708-019B960494DF}">
              <a14:hiddenLine xmlns:a14="http://schemas.microsoft.com/office/drawing/2010/main" w="12700">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58055" name="Text Box 7">
            <a:extLst>
              <a:ext uri="{FF2B5EF4-FFF2-40B4-BE49-F238E27FC236}">
                <a16:creationId xmlns:a16="http://schemas.microsoft.com/office/drawing/2014/main" xmlns="" id="{D002DA97-35C2-4024-8137-5B277B808C4D}"/>
              </a:ext>
            </a:extLst>
          </p:cNvPr>
          <p:cNvSpPr txBox="1">
            <a:spLocks noChangeArrowheads="1"/>
          </p:cNvSpPr>
          <p:nvPr/>
        </p:nvSpPr>
        <p:spPr bwMode="auto">
          <a:xfrm>
            <a:off x="7543800" y="4572000"/>
            <a:ext cx="1276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=0.5A</a:t>
            </a:r>
          </a:p>
        </p:txBody>
      </p:sp>
      <p:grpSp>
        <p:nvGrpSpPr>
          <p:cNvPr id="53258" name="Group 33">
            <a:extLst>
              <a:ext uri="{FF2B5EF4-FFF2-40B4-BE49-F238E27FC236}">
                <a16:creationId xmlns:a16="http://schemas.microsoft.com/office/drawing/2014/main" xmlns="" id="{C6A841D0-BFA9-4CA8-8308-E4A4618F660E}"/>
              </a:ext>
            </a:extLst>
          </p:cNvPr>
          <p:cNvGrpSpPr>
            <a:grpSpLocks/>
          </p:cNvGrpSpPr>
          <p:nvPr/>
        </p:nvGrpSpPr>
        <p:grpSpPr bwMode="auto">
          <a:xfrm>
            <a:off x="76200" y="1143000"/>
            <a:ext cx="3889375" cy="2317750"/>
            <a:chOff x="204" y="709"/>
            <a:chExt cx="2450" cy="1460"/>
          </a:xfrm>
        </p:grpSpPr>
        <p:sp>
          <p:nvSpPr>
            <p:cNvPr id="53313" name="Line 34">
              <a:extLst>
                <a:ext uri="{FF2B5EF4-FFF2-40B4-BE49-F238E27FC236}">
                  <a16:creationId xmlns:a16="http://schemas.microsoft.com/office/drawing/2014/main" xmlns="" id="{3B5577BD-D13E-4018-A3D3-59BCFD7D5C3B}"/>
                </a:ext>
              </a:extLst>
            </p:cNvPr>
            <p:cNvSpPr>
              <a:spLocks noChangeShapeType="1"/>
            </p:cNvSpPr>
            <p:nvPr/>
          </p:nvSpPr>
          <p:spPr bwMode="auto">
            <a:xfrm>
              <a:off x="1792" y="799"/>
              <a:ext cx="0" cy="1361"/>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14" name="Line 35">
              <a:extLst>
                <a:ext uri="{FF2B5EF4-FFF2-40B4-BE49-F238E27FC236}">
                  <a16:creationId xmlns:a16="http://schemas.microsoft.com/office/drawing/2014/main" xmlns="" id="{DE582B3E-AD13-4D4C-AD02-533C7F862772}"/>
                </a:ext>
              </a:extLst>
            </p:cNvPr>
            <p:cNvSpPr>
              <a:spLocks noChangeShapeType="1"/>
            </p:cNvSpPr>
            <p:nvPr/>
          </p:nvSpPr>
          <p:spPr bwMode="auto">
            <a:xfrm>
              <a:off x="2518" y="799"/>
              <a:ext cx="0" cy="136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15" name="Line 36">
              <a:extLst>
                <a:ext uri="{FF2B5EF4-FFF2-40B4-BE49-F238E27FC236}">
                  <a16:creationId xmlns:a16="http://schemas.microsoft.com/office/drawing/2014/main" xmlns="" id="{C566A157-51AF-4D87-BBCD-CEDCDB129948}"/>
                </a:ext>
              </a:extLst>
            </p:cNvPr>
            <p:cNvSpPr>
              <a:spLocks noChangeShapeType="1"/>
            </p:cNvSpPr>
            <p:nvPr/>
          </p:nvSpPr>
          <p:spPr bwMode="auto">
            <a:xfrm>
              <a:off x="976" y="799"/>
              <a:ext cx="154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16" name="Line 37">
              <a:extLst>
                <a:ext uri="{FF2B5EF4-FFF2-40B4-BE49-F238E27FC236}">
                  <a16:creationId xmlns:a16="http://schemas.microsoft.com/office/drawing/2014/main" xmlns="" id="{DA1AF462-5BFC-4E56-B5DA-5296099EA736}"/>
                </a:ext>
              </a:extLst>
            </p:cNvPr>
            <p:cNvSpPr>
              <a:spLocks noChangeShapeType="1"/>
            </p:cNvSpPr>
            <p:nvPr/>
          </p:nvSpPr>
          <p:spPr bwMode="auto">
            <a:xfrm>
              <a:off x="976" y="1480"/>
              <a:ext cx="816" cy="1"/>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17" name="Line 38">
              <a:extLst>
                <a:ext uri="{FF2B5EF4-FFF2-40B4-BE49-F238E27FC236}">
                  <a16:creationId xmlns:a16="http://schemas.microsoft.com/office/drawing/2014/main" xmlns="" id="{F5EA3D23-1565-4B2D-B7F7-6571AFB9CE71}"/>
                </a:ext>
              </a:extLst>
            </p:cNvPr>
            <p:cNvSpPr>
              <a:spLocks noChangeShapeType="1"/>
            </p:cNvSpPr>
            <p:nvPr/>
          </p:nvSpPr>
          <p:spPr bwMode="auto">
            <a:xfrm>
              <a:off x="2517" y="845"/>
              <a:ext cx="0" cy="317"/>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18" name="Text Box 39">
              <a:extLst>
                <a:ext uri="{FF2B5EF4-FFF2-40B4-BE49-F238E27FC236}">
                  <a16:creationId xmlns:a16="http://schemas.microsoft.com/office/drawing/2014/main" xmlns="" id="{11A792E1-B1F0-42F3-B9DB-F622307001C9}"/>
                </a:ext>
              </a:extLst>
            </p:cNvPr>
            <p:cNvSpPr txBox="1">
              <a:spLocks noChangeArrowheads="1"/>
            </p:cNvSpPr>
            <p:nvPr/>
          </p:nvSpPr>
          <p:spPr bwMode="auto">
            <a:xfrm>
              <a:off x="567" y="754"/>
              <a:ext cx="4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5A</a:t>
              </a:r>
            </a:p>
          </p:txBody>
        </p:sp>
        <p:sp>
          <p:nvSpPr>
            <p:cNvPr id="53319" name="Line 40">
              <a:extLst>
                <a:ext uri="{FF2B5EF4-FFF2-40B4-BE49-F238E27FC236}">
                  <a16:creationId xmlns:a16="http://schemas.microsoft.com/office/drawing/2014/main" xmlns="" id="{45F015DA-F708-4F62-A651-70DBB52CBB9F}"/>
                </a:ext>
              </a:extLst>
            </p:cNvPr>
            <p:cNvSpPr>
              <a:spLocks noChangeShapeType="1"/>
            </p:cNvSpPr>
            <p:nvPr/>
          </p:nvSpPr>
          <p:spPr bwMode="auto">
            <a:xfrm>
              <a:off x="976" y="2160"/>
              <a:ext cx="154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20" name="Text Box 41">
              <a:extLst>
                <a:ext uri="{FF2B5EF4-FFF2-40B4-BE49-F238E27FC236}">
                  <a16:creationId xmlns:a16="http://schemas.microsoft.com/office/drawing/2014/main" xmlns="" id="{0A6AFD8D-DD56-4221-B64E-71B883CBEDFC}"/>
                </a:ext>
              </a:extLst>
            </p:cNvPr>
            <p:cNvSpPr txBox="1">
              <a:spLocks noChangeArrowheads="1"/>
            </p:cNvSpPr>
            <p:nvPr/>
          </p:nvSpPr>
          <p:spPr bwMode="auto">
            <a:xfrm>
              <a:off x="1338" y="981"/>
              <a:ext cx="5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3</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3321" name="Text Box 42">
              <a:extLst>
                <a:ext uri="{FF2B5EF4-FFF2-40B4-BE49-F238E27FC236}">
                  <a16:creationId xmlns:a16="http://schemas.microsoft.com/office/drawing/2014/main" xmlns="" id="{5656D211-0B49-45E8-97D8-D0D091122646}"/>
                </a:ext>
              </a:extLst>
            </p:cNvPr>
            <p:cNvSpPr txBox="1">
              <a:spLocks noChangeArrowheads="1"/>
            </p:cNvSpPr>
            <p:nvPr/>
          </p:nvSpPr>
          <p:spPr bwMode="auto">
            <a:xfrm>
              <a:off x="1339" y="1616"/>
              <a:ext cx="5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4</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3322" name="Text Box 43">
              <a:extLst>
                <a:ext uri="{FF2B5EF4-FFF2-40B4-BE49-F238E27FC236}">
                  <a16:creationId xmlns:a16="http://schemas.microsoft.com/office/drawing/2014/main" xmlns="" id="{CDA42B64-8F0D-4E11-AEE2-955E751E49DB}"/>
                </a:ext>
              </a:extLst>
            </p:cNvPr>
            <p:cNvSpPr txBox="1">
              <a:spLocks noChangeArrowheads="1"/>
            </p:cNvSpPr>
            <p:nvPr/>
          </p:nvSpPr>
          <p:spPr bwMode="auto">
            <a:xfrm>
              <a:off x="2064" y="1343"/>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7</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3323" name="Text Box 44">
              <a:extLst>
                <a:ext uri="{FF2B5EF4-FFF2-40B4-BE49-F238E27FC236}">
                  <a16:creationId xmlns:a16="http://schemas.microsoft.com/office/drawing/2014/main" xmlns="" id="{48312F87-B0EF-442D-9400-477622B8D925}"/>
                </a:ext>
              </a:extLst>
            </p:cNvPr>
            <p:cNvSpPr txBox="1">
              <a:spLocks noChangeArrowheads="1"/>
            </p:cNvSpPr>
            <p:nvPr/>
          </p:nvSpPr>
          <p:spPr bwMode="auto">
            <a:xfrm>
              <a:off x="567" y="1842"/>
              <a:ext cx="4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2A</a:t>
              </a:r>
            </a:p>
          </p:txBody>
        </p:sp>
        <p:sp>
          <p:nvSpPr>
            <p:cNvPr id="53324" name="Text Box 45">
              <a:extLst>
                <a:ext uri="{FF2B5EF4-FFF2-40B4-BE49-F238E27FC236}">
                  <a16:creationId xmlns:a16="http://schemas.microsoft.com/office/drawing/2014/main" xmlns="" id="{FEE350C8-9C76-4C26-973F-DFF964A1374B}"/>
                </a:ext>
              </a:extLst>
            </p:cNvPr>
            <p:cNvSpPr txBox="1">
              <a:spLocks noChangeArrowheads="1"/>
            </p:cNvSpPr>
            <p:nvPr/>
          </p:nvSpPr>
          <p:spPr bwMode="auto">
            <a:xfrm>
              <a:off x="1973" y="845"/>
              <a:ext cx="68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zh-CN" altLang="en-US">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53325" name="Line 46">
              <a:extLst>
                <a:ext uri="{FF2B5EF4-FFF2-40B4-BE49-F238E27FC236}">
                  <a16:creationId xmlns:a16="http://schemas.microsoft.com/office/drawing/2014/main" xmlns="" id="{3111E509-9F9E-4C11-BCC2-35990D0028B6}"/>
                </a:ext>
              </a:extLst>
            </p:cNvPr>
            <p:cNvSpPr>
              <a:spLocks noChangeShapeType="1"/>
            </p:cNvSpPr>
            <p:nvPr/>
          </p:nvSpPr>
          <p:spPr bwMode="auto">
            <a:xfrm flipH="1" flipV="1">
              <a:off x="976" y="799"/>
              <a:ext cx="0" cy="136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26" name="Rectangle 47">
              <a:extLst>
                <a:ext uri="{FF2B5EF4-FFF2-40B4-BE49-F238E27FC236}">
                  <a16:creationId xmlns:a16="http://schemas.microsoft.com/office/drawing/2014/main" xmlns="" id="{FBD16577-AC39-48A3-BF2E-84F460B9DB47}"/>
                </a:ext>
              </a:extLst>
            </p:cNvPr>
            <p:cNvSpPr>
              <a:spLocks noChangeArrowheads="1"/>
            </p:cNvSpPr>
            <p:nvPr/>
          </p:nvSpPr>
          <p:spPr bwMode="auto">
            <a:xfrm>
              <a:off x="1710" y="1616"/>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327" name="Rectangle 48">
              <a:extLst>
                <a:ext uri="{FF2B5EF4-FFF2-40B4-BE49-F238E27FC236}">
                  <a16:creationId xmlns:a16="http://schemas.microsoft.com/office/drawing/2014/main" xmlns="" id="{C7BE6F92-C3DB-41C3-8849-501CD9E5E5DC}"/>
                </a:ext>
              </a:extLst>
            </p:cNvPr>
            <p:cNvSpPr>
              <a:spLocks noChangeArrowheads="1"/>
            </p:cNvSpPr>
            <p:nvPr/>
          </p:nvSpPr>
          <p:spPr bwMode="auto">
            <a:xfrm>
              <a:off x="1710" y="981"/>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328" name="Rectangle 49">
              <a:extLst>
                <a:ext uri="{FF2B5EF4-FFF2-40B4-BE49-F238E27FC236}">
                  <a16:creationId xmlns:a16="http://schemas.microsoft.com/office/drawing/2014/main" xmlns="" id="{1856D2A7-C1C8-425B-816B-8283FDF060D9}"/>
                </a:ext>
              </a:extLst>
            </p:cNvPr>
            <p:cNvSpPr>
              <a:spLocks noChangeArrowheads="1"/>
            </p:cNvSpPr>
            <p:nvPr/>
          </p:nvSpPr>
          <p:spPr bwMode="auto">
            <a:xfrm>
              <a:off x="2436" y="1343"/>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329" name="Line 50">
              <a:extLst>
                <a:ext uri="{FF2B5EF4-FFF2-40B4-BE49-F238E27FC236}">
                  <a16:creationId xmlns:a16="http://schemas.microsoft.com/office/drawing/2014/main" xmlns="" id="{761FF79C-3F68-4BDE-BFAE-CCAB94AB98FD}"/>
                </a:ext>
              </a:extLst>
            </p:cNvPr>
            <p:cNvSpPr>
              <a:spLocks noChangeShapeType="1"/>
            </p:cNvSpPr>
            <p:nvPr/>
          </p:nvSpPr>
          <p:spPr bwMode="auto">
            <a:xfrm flipV="1">
              <a:off x="975" y="1933"/>
              <a:ext cx="0" cy="182"/>
            </a:xfrm>
            <a:prstGeom prst="line">
              <a:avLst/>
            </a:prstGeom>
            <a:noFill/>
            <a:ln w="2857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30" name="Line 51">
              <a:extLst>
                <a:ext uri="{FF2B5EF4-FFF2-40B4-BE49-F238E27FC236}">
                  <a16:creationId xmlns:a16="http://schemas.microsoft.com/office/drawing/2014/main" xmlns="" id="{C22EF61D-3FAC-43A4-A413-A7F4EEFD16B9}"/>
                </a:ext>
              </a:extLst>
            </p:cNvPr>
            <p:cNvSpPr>
              <a:spLocks noChangeShapeType="1"/>
            </p:cNvSpPr>
            <p:nvPr/>
          </p:nvSpPr>
          <p:spPr bwMode="auto">
            <a:xfrm flipV="1">
              <a:off x="975" y="844"/>
              <a:ext cx="0" cy="18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31" name="Text Box 52">
              <a:extLst>
                <a:ext uri="{FF2B5EF4-FFF2-40B4-BE49-F238E27FC236}">
                  <a16:creationId xmlns:a16="http://schemas.microsoft.com/office/drawing/2014/main" xmlns="" id="{493CCFFD-B20D-4C24-937D-90ED38394147}"/>
                </a:ext>
              </a:extLst>
            </p:cNvPr>
            <p:cNvSpPr txBox="1">
              <a:spLocks noChangeArrowheads="1"/>
            </p:cNvSpPr>
            <p:nvPr/>
          </p:nvSpPr>
          <p:spPr bwMode="auto">
            <a:xfrm>
              <a:off x="204" y="709"/>
              <a:ext cx="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ea typeface="华文楷体" panose="02010600040101010101" pitchFamily="2" charset="-122"/>
                  <a:cs typeface="Times New Roman" panose="02020603050405020304" pitchFamily="18" charset="0"/>
                </a:rPr>
                <a:t>1.</a:t>
              </a:r>
            </a:p>
          </p:txBody>
        </p:sp>
        <p:grpSp>
          <p:nvGrpSpPr>
            <p:cNvPr id="53332" name="Group 53">
              <a:extLst>
                <a:ext uri="{FF2B5EF4-FFF2-40B4-BE49-F238E27FC236}">
                  <a16:creationId xmlns:a16="http://schemas.microsoft.com/office/drawing/2014/main" xmlns="" id="{A69F0FB0-B881-41ED-B041-C60E9ED4D09C}"/>
                </a:ext>
              </a:extLst>
            </p:cNvPr>
            <p:cNvGrpSpPr>
              <a:grpSpLocks/>
            </p:cNvGrpSpPr>
            <p:nvPr/>
          </p:nvGrpSpPr>
          <p:grpSpPr bwMode="auto">
            <a:xfrm>
              <a:off x="794" y="1570"/>
              <a:ext cx="363" cy="363"/>
              <a:chOff x="4785" y="709"/>
              <a:chExt cx="363" cy="363"/>
            </a:xfrm>
          </p:grpSpPr>
          <p:sp>
            <p:nvSpPr>
              <p:cNvPr id="53336" name="Oval 54">
                <a:extLst>
                  <a:ext uri="{FF2B5EF4-FFF2-40B4-BE49-F238E27FC236}">
                    <a16:creationId xmlns:a16="http://schemas.microsoft.com/office/drawing/2014/main" xmlns="" id="{CE5B325A-AE1B-424D-B328-B0F67C4F3AB8}"/>
                  </a:ext>
                </a:extLst>
              </p:cNvPr>
              <p:cNvSpPr>
                <a:spLocks noChangeArrowheads="1"/>
              </p:cNvSpPr>
              <p:nvPr/>
            </p:nvSpPr>
            <p:spPr bwMode="auto">
              <a:xfrm>
                <a:off x="4785" y="709"/>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337" name="Line 55">
                <a:extLst>
                  <a:ext uri="{FF2B5EF4-FFF2-40B4-BE49-F238E27FC236}">
                    <a16:creationId xmlns:a16="http://schemas.microsoft.com/office/drawing/2014/main" xmlns="" id="{20375F02-EC5B-4C78-A876-78AE255BE10C}"/>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3333" name="Group 56">
              <a:extLst>
                <a:ext uri="{FF2B5EF4-FFF2-40B4-BE49-F238E27FC236}">
                  <a16:creationId xmlns:a16="http://schemas.microsoft.com/office/drawing/2014/main" xmlns="" id="{0F1CA33F-964C-457B-B363-10886D863B9B}"/>
                </a:ext>
              </a:extLst>
            </p:cNvPr>
            <p:cNvGrpSpPr>
              <a:grpSpLocks/>
            </p:cNvGrpSpPr>
            <p:nvPr/>
          </p:nvGrpSpPr>
          <p:grpSpPr bwMode="auto">
            <a:xfrm>
              <a:off x="794" y="1026"/>
              <a:ext cx="363" cy="363"/>
              <a:chOff x="4785" y="709"/>
              <a:chExt cx="363" cy="363"/>
            </a:xfrm>
          </p:grpSpPr>
          <p:sp>
            <p:nvSpPr>
              <p:cNvPr id="53334" name="Oval 57">
                <a:extLst>
                  <a:ext uri="{FF2B5EF4-FFF2-40B4-BE49-F238E27FC236}">
                    <a16:creationId xmlns:a16="http://schemas.microsoft.com/office/drawing/2014/main" xmlns="" id="{6163A0F5-3261-43AE-9E67-B18F415B76A5}"/>
                  </a:ext>
                </a:extLst>
              </p:cNvPr>
              <p:cNvSpPr>
                <a:spLocks noChangeArrowheads="1"/>
              </p:cNvSpPr>
              <p:nvPr/>
            </p:nvSpPr>
            <p:spPr bwMode="auto">
              <a:xfrm>
                <a:off x="4785" y="709"/>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335" name="Line 58">
                <a:extLst>
                  <a:ext uri="{FF2B5EF4-FFF2-40B4-BE49-F238E27FC236}">
                    <a16:creationId xmlns:a16="http://schemas.microsoft.com/office/drawing/2014/main" xmlns="" id="{4EB0902F-AAF1-45A7-AEFA-E19C71E0D04D}"/>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58150" name="Text Box 102">
            <a:extLst>
              <a:ext uri="{FF2B5EF4-FFF2-40B4-BE49-F238E27FC236}">
                <a16:creationId xmlns:a16="http://schemas.microsoft.com/office/drawing/2014/main" xmlns="" id="{7D1B89D0-E4B6-4DA8-A11E-0C65C950E272}"/>
              </a:ext>
            </a:extLst>
          </p:cNvPr>
          <p:cNvSpPr txBox="1">
            <a:spLocks noChangeArrowheads="1"/>
          </p:cNvSpPr>
          <p:nvPr/>
        </p:nvSpPr>
        <p:spPr bwMode="auto">
          <a:xfrm>
            <a:off x="3886200" y="838200"/>
            <a:ext cx="1295400" cy="519113"/>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解</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grpSp>
        <p:nvGrpSpPr>
          <p:cNvPr id="258183" name="Group 135">
            <a:extLst>
              <a:ext uri="{FF2B5EF4-FFF2-40B4-BE49-F238E27FC236}">
                <a16:creationId xmlns:a16="http://schemas.microsoft.com/office/drawing/2014/main" xmlns="" id="{435EAC6F-DAD5-43E7-BA1E-EF93969373A4}"/>
              </a:ext>
            </a:extLst>
          </p:cNvPr>
          <p:cNvGrpSpPr>
            <a:grpSpLocks/>
          </p:cNvGrpSpPr>
          <p:nvPr/>
        </p:nvGrpSpPr>
        <p:grpSpPr bwMode="auto">
          <a:xfrm>
            <a:off x="4800600" y="838200"/>
            <a:ext cx="3736975" cy="2971800"/>
            <a:chOff x="3024" y="528"/>
            <a:chExt cx="2354" cy="1872"/>
          </a:xfrm>
        </p:grpSpPr>
        <p:sp>
          <p:nvSpPr>
            <p:cNvPr id="53290" name="Line 107">
              <a:extLst>
                <a:ext uri="{FF2B5EF4-FFF2-40B4-BE49-F238E27FC236}">
                  <a16:creationId xmlns:a16="http://schemas.microsoft.com/office/drawing/2014/main" xmlns="" id="{2F5AB6A6-BCB5-4019-86F7-E4686CCD3694}"/>
                </a:ext>
              </a:extLst>
            </p:cNvPr>
            <p:cNvSpPr>
              <a:spLocks noChangeShapeType="1"/>
            </p:cNvSpPr>
            <p:nvPr/>
          </p:nvSpPr>
          <p:spPr bwMode="auto">
            <a:xfrm>
              <a:off x="5242" y="954"/>
              <a:ext cx="0" cy="136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91" name="Line 108">
              <a:extLst>
                <a:ext uri="{FF2B5EF4-FFF2-40B4-BE49-F238E27FC236}">
                  <a16:creationId xmlns:a16="http://schemas.microsoft.com/office/drawing/2014/main" xmlns="" id="{8CB4B05C-A39D-4D2D-A9A7-C5EAFCFE1B44}"/>
                </a:ext>
              </a:extLst>
            </p:cNvPr>
            <p:cNvSpPr>
              <a:spLocks noChangeShapeType="1"/>
            </p:cNvSpPr>
            <p:nvPr/>
          </p:nvSpPr>
          <p:spPr bwMode="auto">
            <a:xfrm>
              <a:off x="3700" y="954"/>
              <a:ext cx="154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92" name="Line 110">
              <a:extLst>
                <a:ext uri="{FF2B5EF4-FFF2-40B4-BE49-F238E27FC236}">
                  <a16:creationId xmlns:a16="http://schemas.microsoft.com/office/drawing/2014/main" xmlns="" id="{8BF13E22-5EAE-44A6-90E7-8302F28F94C2}"/>
                </a:ext>
              </a:extLst>
            </p:cNvPr>
            <p:cNvSpPr>
              <a:spLocks noChangeShapeType="1"/>
            </p:cNvSpPr>
            <p:nvPr/>
          </p:nvSpPr>
          <p:spPr bwMode="auto">
            <a:xfrm>
              <a:off x="5241" y="1000"/>
              <a:ext cx="0" cy="317"/>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93" name="Text Box 111">
              <a:extLst>
                <a:ext uri="{FF2B5EF4-FFF2-40B4-BE49-F238E27FC236}">
                  <a16:creationId xmlns:a16="http://schemas.microsoft.com/office/drawing/2014/main" xmlns="" id="{23C143E1-7EE1-42F8-949B-E50F7BD737C1}"/>
                </a:ext>
              </a:extLst>
            </p:cNvPr>
            <p:cNvSpPr txBox="1">
              <a:spLocks noChangeArrowheads="1"/>
            </p:cNvSpPr>
            <p:nvPr/>
          </p:nvSpPr>
          <p:spPr bwMode="auto">
            <a:xfrm>
              <a:off x="3024" y="1200"/>
              <a:ext cx="66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15V</a:t>
              </a:r>
            </a:p>
          </p:txBody>
        </p:sp>
        <p:sp>
          <p:nvSpPr>
            <p:cNvPr id="53294" name="Line 112">
              <a:extLst>
                <a:ext uri="{FF2B5EF4-FFF2-40B4-BE49-F238E27FC236}">
                  <a16:creationId xmlns:a16="http://schemas.microsoft.com/office/drawing/2014/main" xmlns="" id="{2BBF597C-6B4C-48EA-B5B1-B932239E8234}"/>
                </a:ext>
              </a:extLst>
            </p:cNvPr>
            <p:cNvSpPr>
              <a:spLocks noChangeShapeType="1"/>
            </p:cNvSpPr>
            <p:nvPr/>
          </p:nvSpPr>
          <p:spPr bwMode="auto">
            <a:xfrm>
              <a:off x="3700" y="2315"/>
              <a:ext cx="154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95" name="Text Box 113">
              <a:extLst>
                <a:ext uri="{FF2B5EF4-FFF2-40B4-BE49-F238E27FC236}">
                  <a16:creationId xmlns:a16="http://schemas.microsoft.com/office/drawing/2014/main" xmlns="" id="{5AED0FC5-3D1F-473E-891F-3378DEF33699}"/>
                </a:ext>
              </a:extLst>
            </p:cNvPr>
            <p:cNvSpPr txBox="1">
              <a:spLocks noChangeArrowheads="1"/>
            </p:cNvSpPr>
            <p:nvPr/>
          </p:nvSpPr>
          <p:spPr bwMode="auto">
            <a:xfrm>
              <a:off x="3792" y="528"/>
              <a:ext cx="5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3</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3296" name="Text Box 114">
              <a:extLst>
                <a:ext uri="{FF2B5EF4-FFF2-40B4-BE49-F238E27FC236}">
                  <a16:creationId xmlns:a16="http://schemas.microsoft.com/office/drawing/2014/main" xmlns="" id="{364A1D64-8D17-4034-B527-A9BE028DDD07}"/>
                </a:ext>
              </a:extLst>
            </p:cNvPr>
            <p:cNvSpPr txBox="1">
              <a:spLocks noChangeArrowheads="1"/>
            </p:cNvSpPr>
            <p:nvPr/>
          </p:nvSpPr>
          <p:spPr bwMode="auto">
            <a:xfrm>
              <a:off x="3936" y="1872"/>
              <a:ext cx="5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4</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3297" name="Text Box 115">
              <a:extLst>
                <a:ext uri="{FF2B5EF4-FFF2-40B4-BE49-F238E27FC236}">
                  <a16:creationId xmlns:a16="http://schemas.microsoft.com/office/drawing/2014/main" xmlns="" id="{A0AE6937-47CF-4BF1-9E4F-07D993F3DFE1}"/>
                </a:ext>
              </a:extLst>
            </p:cNvPr>
            <p:cNvSpPr txBox="1">
              <a:spLocks noChangeArrowheads="1"/>
            </p:cNvSpPr>
            <p:nvPr/>
          </p:nvSpPr>
          <p:spPr bwMode="auto">
            <a:xfrm>
              <a:off x="4788" y="1498"/>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7</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3298" name="Text Box 116">
              <a:extLst>
                <a:ext uri="{FF2B5EF4-FFF2-40B4-BE49-F238E27FC236}">
                  <a16:creationId xmlns:a16="http://schemas.microsoft.com/office/drawing/2014/main" xmlns="" id="{C4BD44B2-8812-44A6-951F-6A64FD5D4BEA}"/>
                </a:ext>
              </a:extLst>
            </p:cNvPr>
            <p:cNvSpPr txBox="1">
              <a:spLocks noChangeArrowheads="1"/>
            </p:cNvSpPr>
            <p:nvPr/>
          </p:nvSpPr>
          <p:spPr bwMode="auto">
            <a:xfrm>
              <a:off x="3110" y="1728"/>
              <a:ext cx="4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8V</a:t>
              </a:r>
            </a:p>
          </p:txBody>
        </p:sp>
        <p:sp>
          <p:nvSpPr>
            <p:cNvPr id="53299" name="Text Box 117">
              <a:extLst>
                <a:ext uri="{FF2B5EF4-FFF2-40B4-BE49-F238E27FC236}">
                  <a16:creationId xmlns:a16="http://schemas.microsoft.com/office/drawing/2014/main" xmlns="" id="{020D7F2B-7375-4B99-BBF8-BFC9CB1F56C8}"/>
                </a:ext>
              </a:extLst>
            </p:cNvPr>
            <p:cNvSpPr txBox="1">
              <a:spLocks noChangeArrowheads="1"/>
            </p:cNvSpPr>
            <p:nvPr/>
          </p:nvSpPr>
          <p:spPr bwMode="auto">
            <a:xfrm>
              <a:off x="4697" y="1000"/>
              <a:ext cx="68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I</a:t>
              </a:r>
              <a:r>
                <a:rPr kumimoji="1" lang="zh-CN" altLang="en-US">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53300" name="Line 118">
              <a:extLst>
                <a:ext uri="{FF2B5EF4-FFF2-40B4-BE49-F238E27FC236}">
                  <a16:creationId xmlns:a16="http://schemas.microsoft.com/office/drawing/2014/main" xmlns="" id="{34755773-DDEC-4715-BB2A-38C33C6206D9}"/>
                </a:ext>
              </a:extLst>
            </p:cNvPr>
            <p:cNvSpPr>
              <a:spLocks noChangeShapeType="1"/>
            </p:cNvSpPr>
            <p:nvPr/>
          </p:nvSpPr>
          <p:spPr bwMode="auto">
            <a:xfrm flipH="1" flipV="1">
              <a:off x="3700" y="954"/>
              <a:ext cx="0" cy="136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01" name="Rectangle 120">
              <a:extLst>
                <a:ext uri="{FF2B5EF4-FFF2-40B4-BE49-F238E27FC236}">
                  <a16:creationId xmlns:a16="http://schemas.microsoft.com/office/drawing/2014/main" xmlns="" id="{AD40CA47-D3E2-4353-8567-82A888E337C9}"/>
                </a:ext>
              </a:extLst>
            </p:cNvPr>
            <p:cNvSpPr>
              <a:spLocks noChangeArrowheads="1"/>
            </p:cNvSpPr>
            <p:nvPr/>
          </p:nvSpPr>
          <p:spPr bwMode="auto">
            <a:xfrm>
              <a:off x="3984" y="2256"/>
              <a:ext cx="384" cy="144"/>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302" name="Rectangle 121">
              <a:extLst>
                <a:ext uri="{FF2B5EF4-FFF2-40B4-BE49-F238E27FC236}">
                  <a16:creationId xmlns:a16="http://schemas.microsoft.com/office/drawing/2014/main" xmlns="" id="{7A990176-2FF1-49ED-8C7A-E8C8B98FA60E}"/>
                </a:ext>
              </a:extLst>
            </p:cNvPr>
            <p:cNvSpPr>
              <a:spLocks noChangeArrowheads="1"/>
            </p:cNvSpPr>
            <p:nvPr/>
          </p:nvSpPr>
          <p:spPr bwMode="auto">
            <a:xfrm>
              <a:off x="5160" y="1498"/>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303" name="Line 123">
              <a:extLst>
                <a:ext uri="{FF2B5EF4-FFF2-40B4-BE49-F238E27FC236}">
                  <a16:creationId xmlns:a16="http://schemas.microsoft.com/office/drawing/2014/main" xmlns="" id="{2080C2A4-A680-4583-9074-65D7D66B24F5}"/>
                </a:ext>
              </a:extLst>
            </p:cNvPr>
            <p:cNvSpPr>
              <a:spLocks noChangeShapeType="1"/>
            </p:cNvSpPr>
            <p:nvPr/>
          </p:nvSpPr>
          <p:spPr bwMode="auto">
            <a:xfrm flipV="1">
              <a:off x="3699" y="999"/>
              <a:ext cx="0" cy="18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3304" name="Group 125">
              <a:extLst>
                <a:ext uri="{FF2B5EF4-FFF2-40B4-BE49-F238E27FC236}">
                  <a16:creationId xmlns:a16="http://schemas.microsoft.com/office/drawing/2014/main" xmlns="" id="{D0B1CC56-6CAF-47AD-B7B4-A1198A10B4E9}"/>
                </a:ext>
              </a:extLst>
            </p:cNvPr>
            <p:cNvGrpSpPr>
              <a:grpSpLocks/>
            </p:cNvGrpSpPr>
            <p:nvPr/>
          </p:nvGrpSpPr>
          <p:grpSpPr bwMode="auto">
            <a:xfrm rot="5400000">
              <a:off x="3504" y="1728"/>
              <a:ext cx="363" cy="363"/>
              <a:chOff x="4785" y="709"/>
              <a:chExt cx="363" cy="363"/>
            </a:xfrm>
          </p:grpSpPr>
          <p:sp>
            <p:nvSpPr>
              <p:cNvPr id="53311" name="Oval 126">
                <a:extLst>
                  <a:ext uri="{FF2B5EF4-FFF2-40B4-BE49-F238E27FC236}">
                    <a16:creationId xmlns:a16="http://schemas.microsoft.com/office/drawing/2014/main" xmlns="" id="{0129A865-8296-4528-843B-9691238983BB}"/>
                  </a:ext>
                </a:extLst>
              </p:cNvPr>
              <p:cNvSpPr>
                <a:spLocks noChangeArrowheads="1"/>
              </p:cNvSpPr>
              <p:nvPr/>
            </p:nvSpPr>
            <p:spPr bwMode="auto">
              <a:xfrm>
                <a:off x="4785" y="709"/>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312" name="Line 127">
                <a:extLst>
                  <a:ext uri="{FF2B5EF4-FFF2-40B4-BE49-F238E27FC236}">
                    <a16:creationId xmlns:a16="http://schemas.microsoft.com/office/drawing/2014/main" xmlns="" id="{2048E844-4BCD-41B1-939C-E8763CDA9795}"/>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3305" name="Group 128">
              <a:extLst>
                <a:ext uri="{FF2B5EF4-FFF2-40B4-BE49-F238E27FC236}">
                  <a16:creationId xmlns:a16="http://schemas.microsoft.com/office/drawing/2014/main" xmlns="" id="{7ACFF198-1EC4-4B3E-8ABE-81BD2C7F930B}"/>
                </a:ext>
              </a:extLst>
            </p:cNvPr>
            <p:cNvGrpSpPr>
              <a:grpSpLocks/>
            </p:cNvGrpSpPr>
            <p:nvPr/>
          </p:nvGrpSpPr>
          <p:grpSpPr bwMode="auto">
            <a:xfrm rot="5400000">
              <a:off x="3518" y="1181"/>
              <a:ext cx="363" cy="363"/>
              <a:chOff x="4785" y="709"/>
              <a:chExt cx="363" cy="363"/>
            </a:xfrm>
          </p:grpSpPr>
          <p:sp>
            <p:nvSpPr>
              <p:cNvPr id="53309" name="Oval 129">
                <a:extLst>
                  <a:ext uri="{FF2B5EF4-FFF2-40B4-BE49-F238E27FC236}">
                    <a16:creationId xmlns:a16="http://schemas.microsoft.com/office/drawing/2014/main" xmlns="" id="{2EC4A44C-5842-45FC-A92A-B4356168F6D2}"/>
                  </a:ext>
                </a:extLst>
              </p:cNvPr>
              <p:cNvSpPr>
                <a:spLocks noChangeArrowheads="1"/>
              </p:cNvSpPr>
              <p:nvPr/>
            </p:nvSpPr>
            <p:spPr bwMode="auto">
              <a:xfrm>
                <a:off x="4785" y="709"/>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310" name="Line 130">
                <a:extLst>
                  <a:ext uri="{FF2B5EF4-FFF2-40B4-BE49-F238E27FC236}">
                    <a16:creationId xmlns:a16="http://schemas.microsoft.com/office/drawing/2014/main" xmlns="" id="{11000B40-9ED7-4B95-863D-9431ED6EA2BF}"/>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3306" name="Rectangle 131">
              <a:extLst>
                <a:ext uri="{FF2B5EF4-FFF2-40B4-BE49-F238E27FC236}">
                  <a16:creationId xmlns:a16="http://schemas.microsoft.com/office/drawing/2014/main" xmlns="" id="{0AFB1C1A-81F8-4EBA-958D-8B42230948BA}"/>
                </a:ext>
              </a:extLst>
            </p:cNvPr>
            <p:cNvSpPr>
              <a:spLocks noChangeArrowheads="1"/>
            </p:cNvSpPr>
            <p:nvPr/>
          </p:nvSpPr>
          <p:spPr bwMode="auto">
            <a:xfrm>
              <a:off x="3840" y="864"/>
              <a:ext cx="384" cy="144"/>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307" name="Text Box 133">
              <a:extLst>
                <a:ext uri="{FF2B5EF4-FFF2-40B4-BE49-F238E27FC236}">
                  <a16:creationId xmlns:a16="http://schemas.microsoft.com/office/drawing/2014/main" xmlns="" id="{4950F5A1-1A84-4C0B-8351-54F5D40C29BB}"/>
                </a:ext>
              </a:extLst>
            </p:cNvPr>
            <p:cNvSpPr txBox="1">
              <a:spLocks noChangeArrowheads="1"/>
            </p:cNvSpPr>
            <p:nvPr/>
          </p:nvSpPr>
          <p:spPr bwMode="auto">
            <a:xfrm>
              <a:off x="3456" y="949"/>
              <a:ext cx="240" cy="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53308" name="Text Box 134">
              <a:extLst>
                <a:ext uri="{FF2B5EF4-FFF2-40B4-BE49-F238E27FC236}">
                  <a16:creationId xmlns:a16="http://schemas.microsoft.com/office/drawing/2014/main" xmlns="" id="{05C4B0B7-5338-44B6-9915-971FE7E317B0}"/>
                </a:ext>
              </a:extLst>
            </p:cNvPr>
            <p:cNvSpPr txBox="1">
              <a:spLocks noChangeArrowheads="1"/>
            </p:cNvSpPr>
            <p:nvPr/>
          </p:nvSpPr>
          <p:spPr bwMode="auto">
            <a:xfrm>
              <a:off x="3408" y="1536"/>
              <a:ext cx="240" cy="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grpSp>
      <p:grpSp>
        <p:nvGrpSpPr>
          <p:cNvPr id="258214" name="Group 166">
            <a:extLst>
              <a:ext uri="{FF2B5EF4-FFF2-40B4-BE49-F238E27FC236}">
                <a16:creationId xmlns:a16="http://schemas.microsoft.com/office/drawing/2014/main" xmlns="" id="{D1F813AA-BD86-4DC0-A68B-258446DD18E0}"/>
              </a:ext>
            </a:extLst>
          </p:cNvPr>
          <p:cNvGrpSpPr>
            <a:grpSpLocks/>
          </p:cNvGrpSpPr>
          <p:nvPr/>
        </p:nvGrpSpPr>
        <p:grpSpPr bwMode="auto">
          <a:xfrm>
            <a:off x="4867275" y="4008438"/>
            <a:ext cx="3514725" cy="2087562"/>
            <a:chOff x="2208" y="2525"/>
            <a:chExt cx="2214" cy="1315"/>
          </a:xfrm>
        </p:grpSpPr>
        <p:sp>
          <p:nvSpPr>
            <p:cNvPr id="53279" name="Oval 151">
              <a:extLst>
                <a:ext uri="{FF2B5EF4-FFF2-40B4-BE49-F238E27FC236}">
                  <a16:creationId xmlns:a16="http://schemas.microsoft.com/office/drawing/2014/main" xmlns="" id="{79D81210-DE7F-42E2-A5E7-405C4EE10D6B}"/>
                </a:ext>
              </a:extLst>
            </p:cNvPr>
            <p:cNvSpPr>
              <a:spLocks noChangeArrowheads="1"/>
            </p:cNvSpPr>
            <p:nvPr/>
          </p:nvSpPr>
          <p:spPr bwMode="auto">
            <a:xfrm>
              <a:off x="2710" y="3010"/>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80" name="Rectangle 153">
              <a:extLst>
                <a:ext uri="{FF2B5EF4-FFF2-40B4-BE49-F238E27FC236}">
                  <a16:creationId xmlns:a16="http://schemas.microsoft.com/office/drawing/2014/main" xmlns="" id="{4EB62593-2BC8-4211-A51C-3BF0E9910325}"/>
                </a:ext>
              </a:extLst>
            </p:cNvPr>
            <p:cNvSpPr>
              <a:spLocks noChangeArrowheads="1"/>
            </p:cNvSpPr>
            <p:nvPr/>
          </p:nvSpPr>
          <p:spPr bwMode="auto">
            <a:xfrm>
              <a:off x="2892" y="2570"/>
              <a:ext cx="952" cy="1270"/>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81" name="Line 154">
              <a:extLst>
                <a:ext uri="{FF2B5EF4-FFF2-40B4-BE49-F238E27FC236}">
                  <a16:creationId xmlns:a16="http://schemas.microsoft.com/office/drawing/2014/main" xmlns="" id="{F348D2FB-814A-4210-942E-51FDEB6B1C30}"/>
                </a:ext>
              </a:extLst>
            </p:cNvPr>
            <p:cNvSpPr>
              <a:spLocks noChangeShapeType="1"/>
            </p:cNvSpPr>
            <p:nvPr/>
          </p:nvSpPr>
          <p:spPr bwMode="auto">
            <a:xfrm>
              <a:off x="3843" y="2706"/>
              <a:ext cx="0" cy="227"/>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82" name="Text Box 155">
              <a:extLst>
                <a:ext uri="{FF2B5EF4-FFF2-40B4-BE49-F238E27FC236}">
                  <a16:creationId xmlns:a16="http://schemas.microsoft.com/office/drawing/2014/main" xmlns="" id="{8E9EC8A6-25FF-466F-AAAD-1A06C0E32977}"/>
                </a:ext>
              </a:extLst>
            </p:cNvPr>
            <p:cNvSpPr txBox="1">
              <a:spLocks noChangeArrowheads="1"/>
            </p:cNvSpPr>
            <p:nvPr/>
          </p:nvSpPr>
          <p:spPr bwMode="auto">
            <a:xfrm>
              <a:off x="2635" y="2730"/>
              <a:ext cx="246"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3283" name="Text Box 156">
              <a:extLst>
                <a:ext uri="{FF2B5EF4-FFF2-40B4-BE49-F238E27FC236}">
                  <a16:creationId xmlns:a16="http://schemas.microsoft.com/office/drawing/2014/main" xmlns="" id="{5B16193F-FEE7-484E-985F-83490B6ADEBB}"/>
                </a:ext>
              </a:extLst>
            </p:cNvPr>
            <p:cNvSpPr txBox="1">
              <a:spLocks noChangeArrowheads="1"/>
            </p:cNvSpPr>
            <p:nvPr/>
          </p:nvSpPr>
          <p:spPr bwMode="auto">
            <a:xfrm>
              <a:off x="2208" y="3067"/>
              <a:ext cx="7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15V</a:t>
              </a:r>
            </a:p>
          </p:txBody>
        </p:sp>
        <p:sp>
          <p:nvSpPr>
            <p:cNvPr id="53284" name="Text Box 157">
              <a:extLst>
                <a:ext uri="{FF2B5EF4-FFF2-40B4-BE49-F238E27FC236}">
                  <a16:creationId xmlns:a16="http://schemas.microsoft.com/office/drawing/2014/main" xmlns="" id="{578E05D7-9FE3-4D57-A460-062F62AAAC5D}"/>
                </a:ext>
              </a:extLst>
            </p:cNvPr>
            <p:cNvSpPr txBox="1">
              <a:spLocks noChangeArrowheads="1"/>
            </p:cNvSpPr>
            <p:nvPr/>
          </p:nvSpPr>
          <p:spPr bwMode="auto">
            <a:xfrm>
              <a:off x="2652" y="3154"/>
              <a:ext cx="228"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_</a:t>
              </a:r>
            </a:p>
          </p:txBody>
        </p:sp>
        <p:sp>
          <p:nvSpPr>
            <p:cNvPr id="53285" name="Text Box 160">
              <a:extLst>
                <a:ext uri="{FF2B5EF4-FFF2-40B4-BE49-F238E27FC236}">
                  <a16:creationId xmlns:a16="http://schemas.microsoft.com/office/drawing/2014/main" xmlns="" id="{41AAC318-081D-4509-94A4-E0F8AD9C1B4F}"/>
                </a:ext>
              </a:extLst>
            </p:cNvPr>
            <p:cNvSpPr txBox="1">
              <a:spLocks noChangeArrowheads="1"/>
            </p:cNvSpPr>
            <p:nvPr/>
          </p:nvSpPr>
          <p:spPr bwMode="auto">
            <a:xfrm>
              <a:off x="3391" y="3024"/>
              <a:ext cx="5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7</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3286" name="Text Box 161">
              <a:extLst>
                <a:ext uri="{FF2B5EF4-FFF2-40B4-BE49-F238E27FC236}">
                  <a16:creationId xmlns:a16="http://schemas.microsoft.com/office/drawing/2014/main" xmlns="" id="{24BFA04D-075A-42E9-A071-A4CA1D11CEDB}"/>
                </a:ext>
              </a:extLst>
            </p:cNvPr>
            <p:cNvSpPr txBox="1">
              <a:spLocks noChangeArrowheads="1"/>
            </p:cNvSpPr>
            <p:nvPr/>
          </p:nvSpPr>
          <p:spPr bwMode="auto">
            <a:xfrm>
              <a:off x="3164" y="2615"/>
              <a:ext cx="53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7</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3287" name="Rectangle 162">
              <a:extLst>
                <a:ext uri="{FF2B5EF4-FFF2-40B4-BE49-F238E27FC236}">
                  <a16:creationId xmlns:a16="http://schemas.microsoft.com/office/drawing/2014/main" xmlns="" id="{10B9694D-9499-4071-8497-793711E3F777}"/>
                </a:ext>
              </a:extLst>
            </p:cNvPr>
            <p:cNvSpPr>
              <a:spLocks noChangeArrowheads="1"/>
            </p:cNvSpPr>
            <p:nvPr/>
          </p:nvSpPr>
          <p:spPr bwMode="auto">
            <a:xfrm>
              <a:off x="3209" y="2525"/>
              <a:ext cx="317" cy="136"/>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88" name="Rectangle 163">
              <a:extLst>
                <a:ext uri="{FF2B5EF4-FFF2-40B4-BE49-F238E27FC236}">
                  <a16:creationId xmlns:a16="http://schemas.microsoft.com/office/drawing/2014/main" xmlns="" id="{92AFA0F4-CA4C-48E8-B8FC-B37D2AB0CA8D}"/>
                </a:ext>
              </a:extLst>
            </p:cNvPr>
            <p:cNvSpPr>
              <a:spLocks noChangeArrowheads="1"/>
            </p:cNvSpPr>
            <p:nvPr/>
          </p:nvSpPr>
          <p:spPr bwMode="auto">
            <a:xfrm>
              <a:off x="3780" y="3024"/>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89" name="Text Box 164">
              <a:extLst>
                <a:ext uri="{FF2B5EF4-FFF2-40B4-BE49-F238E27FC236}">
                  <a16:creationId xmlns:a16="http://schemas.microsoft.com/office/drawing/2014/main" xmlns="" id="{CD09B7A6-B34F-402E-9499-2DB5311284CC}"/>
                </a:ext>
              </a:extLst>
            </p:cNvPr>
            <p:cNvSpPr txBox="1">
              <a:spLocks noChangeArrowheads="1"/>
            </p:cNvSpPr>
            <p:nvPr/>
          </p:nvSpPr>
          <p:spPr bwMode="auto">
            <a:xfrm>
              <a:off x="3888" y="2640"/>
              <a:ext cx="53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I</a:t>
              </a:r>
              <a:endParaRPr kumimoji="1" lang="en-US" altLang="zh-CN" i="1">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grpSp>
      <p:grpSp>
        <p:nvGrpSpPr>
          <p:cNvPr id="258217" name="Group 169">
            <a:extLst>
              <a:ext uri="{FF2B5EF4-FFF2-40B4-BE49-F238E27FC236}">
                <a16:creationId xmlns:a16="http://schemas.microsoft.com/office/drawing/2014/main" xmlns="" id="{FB53FC1D-D9C5-4E1E-8D9F-A366A6420FBB}"/>
              </a:ext>
            </a:extLst>
          </p:cNvPr>
          <p:cNvGrpSpPr>
            <a:grpSpLocks/>
          </p:cNvGrpSpPr>
          <p:nvPr/>
        </p:nvGrpSpPr>
        <p:grpSpPr bwMode="auto">
          <a:xfrm>
            <a:off x="1162050" y="3851275"/>
            <a:ext cx="3419475" cy="2320925"/>
            <a:chOff x="732" y="2426"/>
            <a:chExt cx="2154" cy="1462"/>
          </a:xfrm>
        </p:grpSpPr>
        <p:sp>
          <p:nvSpPr>
            <p:cNvPr id="53265" name="Oval 17">
              <a:extLst>
                <a:ext uri="{FF2B5EF4-FFF2-40B4-BE49-F238E27FC236}">
                  <a16:creationId xmlns:a16="http://schemas.microsoft.com/office/drawing/2014/main" xmlns="" id="{EF092807-AEF6-4F99-8242-4BE8DAB0D8F2}"/>
                </a:ext>
              </a:extLst>
            </p:cNvPr>
            <p:cNvSpPr>
              <a:spLocks noChangeArrowheads="1"/>
            </p:cNvSpPr>
            <p:nvPr/>
          </p:nvSpPr>
          <p:spPr bwMode="auto">
            <a:xfrm>
              <a:off x="1186" y="2699"/>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66" name="Oval 18">
              <a:extLst>
                <a:ext uri="{FF2B5EF4-FFF2-40B4-BE49-F238E27FC236}">
                  <a16:creationId xmlns:a16="http://schemas.microsoft.com/office/drawing/2014/main" xmlns="" id="{F89A53B0-0AF0-42C3-8285-EBC0DC899891}"/>
                </a:ext>
              </a:extLst>
            </p:cNvPr>
            <p:cNvSpPr>
              <a:spLocks noChangeArrowheads="1"/>
            </p:cNvSpPr>
            <p:nvPr/>
          </p:nvSpPr>
          <p:spPr bwMode="auto">
            <a:xfrm>
              <a:off x="1186" y="3243"/>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67" name="Rectangle 19">
              <a:extLst>
                <a:ext uri="{FF2B5EF4-FFF2-40B4-BE49-F238E27FC236}">
                  <a16:creationId xmlns:a16="http://schemas.microsoft.com/office/drawing/2014/main" xmlns="" id="{FCD87A38-D51F-4C29-B853-8155DC595694}"/>
                </a:ext>
              </a:extLst>
            </p:cNvPr>
            <p:cNvSpPr>
              <a:spLocks noChangeArrowheads="1"/>
            </p:cNvSpPr>
            <p:nvPr/>
          </p:nvSpPr>
          <p:spPr bwMode="auto">
            <a:xfrm>
              <a:off x="1368" y="2563"/>
              <a:ext cx="952" cy="1270"/>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68" name="Line 20">
              <a:extLst>
                <a:ext uri="{FF2B5EF4-FFF2-40B4-BE49-F238E27FC236}">
                  <a16:creationId xmlns:a16="http://schemas.microsoft.com/office/drawing/2014/main" xmlns="" id="{9D750A3A-1AC1-4EDB-8B8B-082BAD3B5D4D}"/>
                </a:ext>
              </a:extLst>
            </p:cNvPr>
            <p:cNvSpPr>
              <a:spLocks noChangeShapeType="1"/>
            </p:cNvSpPr>
            <p:nvPr/>
          </p:nvSpPr>
          <p:spPr bwMode="auto">
            <a:xfrm>
              <a:off x="2319" y="2699"/>
              <a:ext cx="0" cy="227"/>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9" name="Text Box 21">
              <a:extLst>
                <a:ext uri="{FF2B5EF4-FFF2-40B4-BE49-F238E27FC236}">
                  <a16:creationId xmlns:a16="http://schemas.microsoft.com/office/drawing/2014/main" xmlns="" id="{C20E4F34-C9A2-422F-9BBA-5BD604B0FEE8}"/>
                </a:ext>
              </a:extLst>
            </p:cNvPr>
            <p:cNvSpPr txBox="1">
              <a:spLocks noChangeArrowheads="1"/>
            </p:cNvSpPr>
            <p:nvPr/>
          </p:nvSpPr>
          <p:spPr bwMode="auto">
            <a:xfrm>
              <a:off x="1048" y="2426"/>
              <a:ext cx="246" cy="33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3270" name="Text Box 22">
              <a:extLst>
                <a:ext uri="{FF2B5EF4-FFF2-40B4-BE49-F238E27FC236}">
                  <a16:creationId xmlns:a16="http://schemas.microsoft.com/office/drawing/2014/main" xmlns="" id="{891363B7-432C-4BA0-8FFC-8B5DAD1FB1E6}"/>
                </a:ext>
              </a:extLst>
            </p:cNvPr>
            <p:cNvSpPr txBox="1">
              <a:spLocks noChangeArrowheads="1"/>
            </p:cNvSpPr>
            <p:nvPr/>
          </p:nvSpPr>
          <p:spPr bwMode="auto">
            <a:xfrm>
              <a:off x="732" y="2699"/>
              <a:ext cx="7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15V</a:t>
              </a:r>
            </a:p>
          </p:txBody>
        </p:sp>
        <p:sp>
          <p:nvSpPr>
            <p:cNvPr id="53271" name="Text Box 23">
              <a:extLst>
                <a:ext uri="{FF2B5EF4-FFF2-40B4-BE49-F238E27FC236}">
                  <a16:creationId xmlns:a16="http://schemas.microsoft.com/office/drawing/2014/main" xmlns="" id="{6478BE8F-32EE-40A3-AA03-F6759D76E185}"/>
                </a:ext>
              </a:extLst>
            </p:cNvPr>
            <p:cNvSpPr txBox="1">
              <a:spLocks noChangeArrowheads="1"/>
            </p:cNvSpPr>
            <p:nvPr/>
          </p:nvSpPr>
          <p:spPr bwMode="auto">
            <a:xfrm>
              <a:off x="1005" y="2835"/>
              <a:ext cx="228"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_</a:t>
              </a:r>
            </a:p>
          </p:txBody>
        </p:sp>
        <p:sp>
          <p:nvSpPr>
            <p:cNvPr id="53272" name="Text Box 24">
              <a:extLst>
                <a:ext uri="{FF2B5EF4-FFF2-40B4-BE49-F238E27FC236}">
                  <a16:creationId xmlns:a16="http://schemas.microsoft.com/office/drawing/2014/main" xmlns="" id="{2DBDC79D-FE0C-4D40-956F-0D24170043F2}"/>
                </a:ext>
              </a:extLst>
            </p:cNvPr>
            <p:cNvSpPr txBox="1">
              <a:spLocks noChangeArrowheads="1"/>
            </p:cNvSpPr>
            <p:nvPr/>
          </p:nvSpPr>
          <p:spPr bwMode="auto">
            <a:xfrm>
              <a:off x="1005" y="3561"/>
              <a:ext cx="212" cy="327"/>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3273" name="Text Box 25">
              <a:extLst>
                <a:ext uri="{FF2B5EF4-FFF2-40B4-BE49-F238E27FC236}">
                  <a16:creationId xmlns:a16="http://schemas.microsoft.com/office/drawing/2014/main" xmlns="" id="{82CC69FA-3CA6-4505-B6C5-C8F8DD1DD372}"/>
                </a:ext>
              </a:extLst>
            </p:cNvPr>
            <p:cNvSpPr txBox="1">
              <a:spLocks noChangeArrowheads="1"/>
            </p:cNvSpPr>
            <p:nvPr/>
          </p:nvSpPr>
          <p:spPr bwMode="auto">
            <a:xfrm>
              <a:off x="824" y="3243"/>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8V</a:t>
              </a:r>
            </a:p>
          </p:txBody>
        </p:sp>
        <p:sp>
          <p:nvSpPr>
            <p:cNvPr id="53274" name="Text Box 26">
              <a:extLst>
                <a:ext uri="{FF2B5EF4-FFF2-40B4-BE49-F238E27FC236}">
                  <a16:creationId xmlns:a16="http://schemas.microsoft.com/office/drawing/2014/main" xmlns="" id="{54ECA06E-CB34-4070-ADC6-D00478366C02}"/>
                </a:ext>
              </a:extLst>
            </p:cNvPr>
            <p:cNvSpPr txBox="1">
              <a:spLocks noChangeArrowheads="1"/>
            </p:cNvSpPr>
            <p:nvPr/>
          </p:nvSpPr>
          <p:spPr bwMode="auto">
            <a:xfrm>
              <a:off x="1867" y="3017"/>
              <a:ext cx="5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7</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3275" name="Text Box 27">
              <a:extLst>
                <a:ext uri="{FF2B5EF4-FFF2-40B4-BE49-F238E27FC236}">
                  <a16:creationId xmlns:a16="http://schemas.microsoft.com/office/drawing/2014/main" xmlns="" id="{BB7BB1D8-F1F5-463B-B5A3-F4E5B379D55E}"/>
                </a:ext>
              </a:extLst>
            </p:cNvPr>
            <p:cNvSpPr txBox="1">
              <a:spLocks noChangeArrowheads="1"/>
            </p:cNvSpPr>
            <p:nvPr/>
          </p:nvSpPr>
          <p:spPr bwMode="auto">
            <a:xfrm>
              <a:off x="1640" y="2608"/>
              <a:ext cx="53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7</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3276" name="Rectangle 28">
              <a:extLst>
                <a:ext uri="{FF2B5EF4-FFF2-40B4-BE49-F238E27FC236}">
                  <a16:creationId xmlns:a16="http://schemas.microsoft.com/office/drawing/2014/main" xmlns="" id="{AB3EECE4-9179-4709-8A06-17631A5D8B20}"/>
                </a:ext>
              </a:extLst>
            </p:cNvPr>
            <p:cNvSpPr>
              <a:spLocks noChangeArrowheads="1"/>
            </p:cNvSpPr>
            <p:nvPr/>
          </p:nvSpPr>
          <p:spPr bwMode="auto">
            <a:xfrm>
              <a:off x="1685" y="2518"/>
              <a:ext cx="317" cy="136"/>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77" name="Rectangle 29">
              <a:extLst>
                <a:ext uri="{FF2B5EF4-FFF2-40B4-BE49-F238E27FC236}">
                  <a16:creationId xmlns:a16="http://schemas.microsoft.com/office/drawing/2014/main" xmlns="" id="{9D1CA950-74C2-4878-B1AA-0A45F0F36577}"/>
                </a:ext>
              </a:extLst>
            </p:cNvPr>
            <p:cNvSpPr>
              <a:spLocks noChangeArrowheads="1"/>
            </p:cNvSpPr>
            <p:nvPr/>
          </p:nvSpPr>
          <p:spPr bwMode="auto">
            <a:xfrm>
              <a:off x="2256" y="3017"/>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3278" name="Text Box 165">
              <a:extLst>
                <a:ext uri="{FF2B5EF4-FFF2-40B4-BE49-F238E27FC236}">
                  <a16:creationId xmlns:a16="http://schemas.microsoft.com/office/drawing/2014/main" xmlns="" id="{D12B8B4F-97C8-43BE-A47E-8E2B65894D17}"/>
                </a:ext>
              </a:extLst>
            </p:cNvPr>
            <p:cNvSpPr txBox="1">
              <a:spLocks noChangeArrowheads="1"/>
            </p:cNvSpPr>
            <p:nvPr/>
          </p:nvSpPr>
          <p:spPr bwMode="auto">
            <a:xfrm>
              <a:off x="2352" y="2592"/>
              <a:ext cx="53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I</a:t>
              </a:r>
              <a:endParaRPr kumimoji="1" lang="en-US" altLang="zh-CN" i="1">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grpSp>
      <p:sp>
        <p:nvSpPr>
          <p:cNvPr id="258215" name="AutoShape 167">
            <a:extLst>
              <a:ext uri="{FF2B5EF4-FFF2-40B4-BE49-F238E27FC236}">
                <a16:creationId xmlns:a16="http://schemas.microsoft.com/office/drawing/2014/main" xmlns="" id="{6ACE97EA-DD2E-4E2B-BC75-FD45E1830A63}"/>
              </a:ext>
            </a:extLst>
          </p:cNvPr>
          <p:cNvSpPr>
            <a:spLocks noChangeArrowheads="1"/>
          </p:cNvSpPr>
          <p:nvPr/>
        </p:nvSpPr>
        <p:spPr bwMode="auto">
          <a:xfrm>
            <a:off x="422275" y="4953000"/>
            <a:ext cx="720725" cy="215900"/>
          </a:xfrm>
          <a:prstGeom prst="rightArrow">
            <a:avLst>
              <a:gd name="adj1" fmla="val 50000"/>
              <a:gd name="adj2" fmla="val 83456"/>
            </a:avLst>
          </a:prstGeom>
          <a:solidFill>
            <a:srgbClr val="0099FF"/>
          </a:solidFill>
          <a:ln>
            <a:noFill/>
          </a:ln>
          <a:effectLst/>
          <a:extLst>
            <a:ext uri="{91240B29-F687-4F45-9708-019B960494DF}">
              <a14:hiddenLine xmlns:a14="http://schemas.microsoft.com/office/drawing/2010/main" w="12700">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58216" name="AutoShape 168">
            <a:extLst>
              <a:ext uri="{FF2B5EF4-FFF2-40B4-BE49-F238E27FC236}">
                <a16:creationId xmlns:a16="http://schemas.microsoft.com/office/drawing/2014/main" xmlns="" id="{107AD048-A2DD-4A21-B862-2CE6D3AEC762}"/>
              </a:ext>
            </a:extLst>
          </p:cNvPr>
          <p:cNvSpPr>
            <a:spLocks noChangeArrowheads="1"/>
          </p:cNvSpPr>
          <p:nvPr/>
        </p:nvSpPr>
        <p:spPr bwMode="auto">
          <a:xfrm>
            <a:off x="4156075" y="4572000"/>
            <a:ext cx="720725" cy="215900"/>
          </a:xfrm>
          <a:prstGeom prst="rightArrow">
            <a:avLst>
              <a:gd name="adj1" fmla="val 50000"/>
              <a:gd name="adj2" fmla="val 83456"/>
            </a:avLst>
          </a:prstGeom>
          <a:solidFill>
            <a:srgbClr val="0099FF"/>
          </a:solidFill>
          <a:ln>
            <a:noFill/>
          </a:ln>
          <a:effectLst/>
          <a:extLst>
            <a:ext uri="{91240B29-F687-4F45-9708-019B960494DF}">
              <a14:hiddenLine xmlns:a14="http://schemas.microsoft.com/office/drawing/2010/main" w="12700">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81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80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818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5821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5821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5821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5821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805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nodeType="clickEffect">
                                  <p:stCondLst>
                                    <p:cond delay="0"/>
                                  </p:stCondLst>
                                  <p:childTnLst>
                                    <p:set>
                                      <p:cBhvr>
                                        <p:cTn id="38" dur="1" fill="hold">
                                          <p:stCondLst>
                                            <p:cond delay="0"/>
                                          </p:stCondLst>
                                        </p:cTn>
                                        <p:tgtEl>
                                          <p:spTgt spid="258218"/>
                                        </p:tgtEl>
                                        <p:attrNameLst>
                                          <p:attrName>style.visibility</p:attrName>
                                        </p:attrNameLst>
                                      </p:cBhvr>
                                      <p:to>
                                        <p:strVal val="visible"/>
                                      </p:to>
                                    </p:set>
                                    <p:animEffect transition="in" filter="box(in)">
                                      <p:cBhvr>
                                        <p:cTn id="39" dur="500"/>
                                        <p:tgtEl>
                                          <p:spTgt spid="25821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nodeType="clickEffect">
                                  <p:stCondLst>
                                    <p:cond delay="0"/>
                                  </p:stCondLst>
                                  <p:childTnLst>
                                    <p:set>
                                      <p:cBhvr>
                                        <p:cTn id="43" dur="1" fill="hold">
                                          <p:stCondLst>
                                            <p:cond delay="0"/>
                                          </p:stCondLst>
                                        </p:cTn>
                                        <p:tgtEl>
                                          <p:spTgt spid="258219"/>
                                        </p:tgtEl>
                                        <p:attrNameLst>
                                          <p:attrName>style.visibility</p:attrName>
                                        </p:attrNameLst>
                                      </p:cBhvr>
                                      <p:to>
                                        <p:strVal val="visible"/>
                                      </p:to>
                                    </p:set>
                                    <p:animEffect transition="in" filter="box(in)">
                                      <p:cBhvr>
                                        <p:cTn id="44" dur="500"/>
                                        <p:tgtEl>
                                          <p:spTgt spid="25821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16" fill="hold" nodeType="clickEffect">
                                  <p:stCondLst>
                                    <p:cond delay="0"/>
                                  </p:stCondLst>
                                  <p:childTnLst>
                                    <p:set>
                                      <p:cBhvr>
                                        <p:cTn id="48" dur="1" fill="hold">
                                          <p:stCondLst>
                                            <p:cond delay="0"/>
                                          </p:stCondLst>
                                        </p:cTn>
                                        <p:tgtEl>
                                          <p:spTgt spid="258220"/>
                                        </p:tgtEl>
                                        <p:attrNameLst>
                                          <p:attrName>style.visibility</p:attrName>
                                        </p:attrNameLst>
                                      </p:cBhvr>
                                      <p:to>
                                        <p:strVal val="visible"/>
                                      </p:to>
                                    </p:set>
                                    <p:animEffect transition="in" filter="box(in)">
                                      <p:cBhvr>
                                        <p:cTn id="49" dur="500"/>
                                        <p:tgtEl>
                                          <p:spTgt spid="258220"/>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4" presetClass="entr" presetSubtype="16" fill="hold" nodeType="clickEffect">
                                  <p:stCondLst>
                                    <p:cond delay="0"/>
                                  </p:stCondLst>
                                  <p:childTnLst>
                                    <p:set>
                                      <p:cBhvr>
                                        <p:cTn id="53" dur="1" fill="hold">
                                          <p:stCondLst>
                                            <p:cond delay="0"/>
                                          </p:stCondLst>
                                        </p:cTn>
                                        <p:tgtEl>
                                          <p:spTgt spid="258221"/>
                                        </p:tgtEl>
                                        <p:attrNameLst>
                                          <p:attrName>style.visibility</p:attrName>
                                        </p:attrNameLst>
                                      </p:cBhvr>
                                      <p:to>
                                        <p:strVal val="visible"/>
                                      </p:to>
                                    </p:set>
                                    <p:animEffect transition="in" filter="box(in)">
                                      <p:cBhvr>
                                        <p:cTn id="54" dur="500"/>
                                        <p:tgtEl>
                                          <p:spTgt spid="258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5" grpId="0"/>
      <p:bldP spid="25815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350" name="Rectangle 174">
            <a:extLst>
              <a:ext uri="{FF2B5EF4-FFF2-40B4-BE49-F238E27FC236}">
                <a16:creationId xmlns:a16="http://schemas.microsoft.com/office/drawing/2014/main" xmlns="" id="{EAC3E826-E29A-40ED-97A3-4A376DDB9E77}"/>
              </a:ext>
            </a:extLst>
          </p:cNvPr>
          <p:cNvSpPr>
            <a:spLocks noChangeArrowheads="1"/>
          </p:cNvSpPr>
          <p:nvPr/>
        </p:nvSpPr>
        <p:spPr bwMode="auto">
          <a:xfrm>
            <a:off x="457200" y="3886200"/>
            <a:ext cx="1295400" cy="21336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06349" name="Rectangle 173">
            <a:extLst>
              <a:ext uri="{FF2B5EF4-FFF2-40B4-BE49-F238E27FC236}">
                <a16:creationId xmlns:a16="http://schemas.microsoft.com/office/drawing/2014/main" xmlns="" id="{E6D1B9FF-CFDE-4AF5-8212-B1A2A336F151}"/>
              </a:ext>
            </a:extLst>
          </p:cNvPr>
          <p:cNvSpPr>
            <a:spLocks noChangeArrowheads="1"/>
          </p:cNvSpPr>
          <p:nvPr/>
        </p:nvSpPr>
        <p:spPr bwMode="auto">
          <a:xfrm>
            <a:off x="5257800" y="1066800"/>
            <a:ext cx="914400" cy="21336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06345" name="Rectangle 169">
            <a:extLst>
              <a:ext uri="{FF2B5EF4-FFF2-40B4-BE49-F238E27FC236}">
                <a16:creationId xmlns:a16="http://schemas.microsoft.com/office/drawing/2014/main" xmlns="" id="{D4159D67-2178-44FE-86F3-651632A9F3D2}"/>
              </a:ext>
            </a:extLst>
          </p:cNvPr>
          <p:cNvSpPr>
            <a:spLocks noChangeArrowheads="1"/>
          </p:cNvSpPr>
          <p:nvPr/>
        </p:nvSpPr>
        <p:spPr bwMode="auto">
          <a:xfrm>
            <a:off x="6477000" y="1143000"/>
            <a:ext cx="914400" cy="21336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06344" name="Rectangle 168">
            <a:extLst>
              <a:ext uri="{FF2B5EF4-FFF2-40B4-BE49-F238E27FC236}">
                <a16:creationId xmlns:a16="http://schemas.microsoft.com/office/drawing/2014/main" xmlns="" id="{F22CE713-C839-4ABF-A84C-946E695D25FE}"/>
              </a:ext>
            </a:extLst>
          </p:cNvPr>
          <p:cNvSpPr>
            <a:spLocks noChangeArrowheads="1"/>
          </p:cNvSpPr>
          <p:nvPr/>
        </p:nvSpPr>
        <p:spPr bwMode="auto">
          <a:xfrm>
            <a:off x="2133600" y="1219200"/>
            <a:ext cx="914400" cy="21336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06178" name="AutoShape 2">
            <a:extLst>
              <a:ext uri="{FF2B5EF4-FFF2-40B4-BE49-F238E27FC236}">
                <a16:creationId xmlns:a16="http://schemas.microsoft.com/office/drawing/2014/main" xmlns="" id="{B8211124-BCF6-4BCC-A292-CFAB3242EEA4}"/>
              </a:ext>
            </a:extLst>
          </p:cNvPr>
          <p:cNvSpPr>
            <a:spLocks noChangeArrowheads="1"/>
          </p:cNvSpPr>
          <p:nvPr/>
        </p:nvSpPr>
        <p:spPr bwMode="auto">
          <a:xfrm>
            <a:off x="1371600" y="685800"/>
            <a:ext cx="2362200" cy="423863"/>
          </a:xfrm>
          <a:prstGeom prst="wedgeRoundRectCallout">
            <a:avLst>
              <a:gd name="adj1" fmla="val 9676"/>
              <a:gd name="adj2" fmla="val 165356"/>
              <a:gd name="adj3" fmla="val 16667"/>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kumimoji="1" lang="zh-CN" altLang="en-US" sz="2400">
                <a:latin typeface="Times New Roman" panose="02020603050405020304" pitchFamily="18" charset="0"/>
                <a:ea typeface="华文楷体" panose="02010600040101010101" pitchFamily="2" charset="-122"/>
                <a:cs typeface="Times New Roman" panose="02020603050405020304" pitchFamily="18" charset="0"/>
              </a:rPr>
              <a:t>称虚元件</a:t>
            </a:r>
          </a:p>
        </p:txBody>
      </p:sp>
      <p:sp>
        <p:nvSpPr>
          <p:cNvPr id="54279" name="Text Box 3">
            <a:extLst>
              <a:ext uri="{FF2B5EF4-FFF2-40B4-BE49-F238E27FC236}">
                <a16:creationId xmlns:a16="http://schemas.microsoft.com/office/drawing/2014/main" xmlns="" id="{D2EB4074-10C3-44A9-971E-F331D4086F70}"/>
              </a:ext>
            </a:extLst>
          </p:cNvPr>
          <p:cNvSpPr txBox="1">
            <a:spLocks noChangeArrowheads="1"/>
          </p:cNvSpPr>
          <p:nvPr/>
        </p:nvSpPr>
        <p:spPr bwMode="auto">
          <a:xfrm>
            <a:off x="1547813" y="152400"/>
            <a:ext cx="67579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利用电源转换简化电路计算电压</a:t>
            </a: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54280" name="Text Box 4">
            <a:extLst>
              <a:ext uri="{FF2B5EF4-FFF2-40B4-BE49-F238E27FC236}">
                <a16:creationId xmlns:a16="http://schemas.microsoft.com/office/drawing/2014/main" xmlns="" id="{7C96B3C5-2112-43AA-8542-6DFF773D1BAA}"/>
              </a:ext>
            </a:extLst>
          </p:cNvPr>
          <p:cNvSpPr txBox="1">
            <a:spLocks noChangeArrowheads="1"/>
          </p:cNvSpPr>
          <p:nvPr/>
        </p:nvSpPr>
        <p:spPr bwMode="auto">
          <a:xfrm>
            <a:off x="539750" y="152400"/>
            <a:ext cx="1152525" cy="579438"/>
          </a:xfrm>
          <a:prstGeom prst="rect">
            <a:avLst/>
          </a:prstGeom>
          <a:noFill/>
          <a:ln>
            <a:noFill/>
          </a:ln>
          <a:effectLst/>
          <a:extLst>
            <a:ext uri="{909E8E84-426E-40DD-AFC4-6F175D3DCCD1}">
              <a14:hiddenFill xmlns:a14="http://schemas.microsoft.com/office/drawing/2010/main">
                <a:solidFill>
                  <a:srgbClr val="993366"/>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a:latin typeface="Times New Roman" panose="02020603050405020304" pitchFamily="18" charset="0"/>
                <a:ea typeface="华文楷体" panose="02010600040101010101" pitchFamily="2" charset="-122"/>
                <a:cs typeface="Times New Roman" panose="02020603050405020304" pitchFamily="18" charset="0"/>
              </a:rPr>
              <a:t>例</a:t>
            </a:r>
            <a:r>
              <a:rPr kumimoji="1" lang="en-US" altLang="zh-CN" sz="3200">
                <a:latin typeface="Times New Roman" panose="02020603050405020304" pitchFamily="18" charset="0"/>
                <a:ea typeface="华文楷体" panose="02010600040101010101" pitchFamily="2" charset="-122"/>
                <a:cs typeface="Times New Roman" panose="02020603050405020304" pitchFamily="18" charset="0"/>
              </a:rPr>
              <a:t>2-6</a:t>
            </a:r>
          </a:p>
        </p:txBody>
      </p:sp>
      <p:sp>
        <p:nvSpPr>
          <p:cNvPr id="306183" name="AutoShape 7">
            <a:extLst>
              <a:ext uri="{FF2B5EF4-FFF2-40B4-BE49-F238E27FC236}">
                <a16:creationId xmlns:a16="http://schemas.microsoft.com/office/drawing/2014/main" xmlns="" id="{BDB675DC-2F7C-4077-8954-87EC389E4D89}"/>
              </a:ext>
            </a:extLst>
          </p:cNvPr>
          <p:cNvSpPr>
            <a:spLocks noChangeArrowheads="1"/>
          </p:cNvSpPr>
          <p:nvPr/>
        </p:nvSpPr>
        <p:spPr bwMode="auto">
          <a:xfrm>
            <a:off x="4419600" y="4724400"/>
            <a:ext cx="649288" cy="215900"/>
          </a:xfrm>
          <a:prstGeom prst="rightArrow">
            <a:avLst>
              <a:gd name="adj1" fmla="val 50000"/>
              <a:gd name="adj2" fmla="val 75184"/>
            </a:avLst>
          </a:prstGeom>
          <a:solidFill>
            <a:srgbClr val="0099FF"/>
          </a:solidFill>
          <a:ln>
            <a:noFill/>
          </a:ln>
          <a:effectLst/>
          <a:extLst>
            <a:ext uri="{91240B29-F687-4F45-9708-019B960494DF}">
              <a14:hiddenLine xmlns:a14="http://schemas.microsoft.com/office/drawing/2010/main" w="12700">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06184" name="Text Box 8">
            <a:extLst>
              <a:ext uri="{FF2B5EF4-FFF2-40B4-BE49-F238E27FC236}">
                <a16:creationId xmlns:a16="http://schemas.microsoft.com/office/drawing/2014/main" xmlns="" id="{E291508F-ED3C-47B8-A4F1-A50F26DAB8B9}"/>
              </a:ext>
            </a:extLst>
          </p:cNvPr>
          <p:cNvSpPr txBox="1">
            <a:spLocks noChangeArrowheads="1"/>
          </p:cNvSpPr>
          <p:nvPr/>
        </p:nvSpPr>
        <p:spPr bwMode="auto">
          <a:xfrm>
            <a:off x="4343400" y="5715000"/>
            <a:ext cx="34845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3200">
                <a:latin typeface="Times New Roman" panose="02020603050405020304" pitchFamily="18" charset="0"/>
                <a:ea typeface="华文楷体" panose="02010600040101010101" pitchFamily="2" charset="-122"/>
                <a:cs typeface="Times New Roman" panose="02020603050405020304" pitchFamily="18" charset="0"/>
              </a:rPr>
              <a:t>=2.5(6+2)=20V</a:t>
            </a:r>
          </a:p>
        </p:txBody>
      </p:sp>
      <p:grpSp>
        <p:nvGrpSpPr>
          <p:cNvPr id="54283" name="Group 49">
            <a:extLst>
              <a:ext uri="{FF2B5EF4-FFF2-40B4-BE49-F238E27FC236}">
                <a16:creationId xmlns:a16="http://schemas.microsoft.com/office/drawing/2014/main" xmlns="" id="{D297EB7F-5A07-45A8-81BF-C075F692BF2C}"/>
              </a:ext>
            </a:extLst>
          </p:cNvPr>
          <p:cNvGrpSpPr>
            <a:grpSpLocks/>
          </p:cNvGrpSpPr>
          <p:nvPr/>
        </p:nvGrpSpPr>
        <p:grpSpPr bwMode="auto">
          <a:xfrm>
            <a:off x="0" y="990600"/>
            <a:ext cx="4752975" cy="2305050"/>
            <a:chOff x="249" y="2296"/>
            <a:chExt cx="2994" cy="1452"/>
          </a:xfrm>
        </p:grpSpPr>
        <p:sp>
          <p:nvSpPr>
            <p:cNvPr id="54354" name="Oval 50">
              <a:extLst>
                <a:ext uri="{FF2B5EF4-FFF2-40B4-BE49-F238E27FC236}">
                  <a16:creationId xmlns:a16="http://schemas.microsoft.com/office/drawing/2014/main" xmlns="" id="{A4D1BF31-FD83-44BB-BCAD-2D572862438C}"/>
                </a:ext>
              </a:extLst>
            </p:cNvPr>
            <p:cNvSpPr>
              <a:spLocks noChangeArrowheads="1"/>
            </p:cNvSpPr>
            <p:nvPr/>
          </p:nvSpPr>
          <p:spPr bwMode="auto">
            <a:xfrm>
              <a:off x="1700" y="2614"/>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55" name="Oval 51">
              <a:extLst>
                <a:ext uri="{FF2B5EF4-FFF2-40B4-BE49-F238E27FC236}">
                  <a16:creationId xmlns:a16="http://schemas.microsoft.com/office/drawing/2014/main" xmlns="" id="{CAD17087-4375-4F6B-8DBD-B2A4E3BBAEDD}"/>
                </a:ext>
              </a:extLst>
            </p:cNvPr>
            <p:cNvSpPr>
              <a:spLocks noChangeArrowheads="1"/>
            </p:cNvSpPr>
            <p:nvPr/>
          </p:nvSpPr>
          <p:spPr bwMode="auto">
            <a:xfrm>
              <a:off x="748" y="3158"/>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56" name="Line 52">
              <a:extLst>
                <a:ext uri="{FF2B5EF4-FFF2-40B4-BE49-F238E27FC236}">
                  <a16:creationId xmlns:a16="http://schemas.microsoft.com/office/drawing/2014/main" xmlns="" id="{82CEC74B-829A-4A7B-9007-2B7A2750C299}"/>
                </a:ext>
              </a:extLst>
            </p:cNvPr>
            <p:cNvSpPr>
              <a:spLocks noChangeShapeType="1"/>
            </p:cNvSpPr>
            <p:nvPr/>
          </p:nvSpPr>
          <p:spPr bwMode="auto">
            <a:xfrm>
              <a:off x="1882" y="2478"/>
              <a:ext cx="0" cy="1270"/>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57" name="Text Box 53">
              <a:extLst>
                <a:ext uri="{FF2B5EF4-FFF2-40B4-BE49-F238E27FC236}">
                  <a16:creationId xmlns:a16="http://schemas.microsoft.com/office/drawing/2014/main" xmlns="" id="{6B52CE03-041C-4D0E-96FB-EEFE4066EC5B}"/>
                </a:ext>
              </a:extLst>
            </p:cNvPr>
            <p:cNvSpPr txBox="1">
              <a:spLocks noChangeArrowheads="1"/>
            </p:cNvSpPr>
            <p:nvPr/>
          </p:nvSpPr>
          <p:spPr bwMode="auto">
            <a:xfrm>
              <a:off x="1884" y="3022"/>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6A</a:t>
              </a:r>
            </a:p>
          </p:txBody>
        </p:sp>
        <p:sp>
          <p:nvSpPr>
            <p:cNvPr id="54358" name="Line 54">
              <a:extLst>
                <a:ext uri="{FF2B5EF4-FFF2-40B4-BE49-F238E27FC236}">
                  <a16:creationId xmlns:a16="http://schemas.microsoft.com/office/drawing/2014/main" xmlns="" id="{FE457C77-6C8A-4473-946B-9D194E21E71B}"/>
                </a:ext>
              </a:extLst>
            </p:cNvPr>
            <p:cNvSpPr>
              <a:spLocks noChangeShapeType="1"/>
            </p:cNvSpPr>
            <p:nvPr/>
          </p:nvSpPr>
          <p:spPr bwMode="auto">
            <a:xfrm flipV="1">
              <a:off x="1882" y="3067"/>
              <a:ext cx="0" cy="227"/>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59" name="Text Box 55">
              <a:extLst>
                <a:ext uri="{FF2B5EF4-FFF2-40B4-BE49-F238E27FC236}">
                  <a16:creationId xmlns:a16="http://schemas.microsoft.com/office/drawing/2014/main" xmlns="" id="{9C4F3669-D464-4910-8C6E-EE9430165346}"/>
                </a:ext>
              </a:extLst>
            </p:cNvPr>
            <p:cNvSpPr txBox="1">
              <a:spLocks noChangeArrowheads="1"/>
            </p:cNvSpPr>
            <p:nvPr/>
          </p:nvSpPr>
          <p:spPr bwMode="auto">
            <a:xfrm>
              <a:off x="2608" y="2614"/>
              <a:ext cx="23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4360" name="Text Box 56">
              <a:extLst>
                <a:ext uri="{FF2B5EF4-FFF2-40B4-BE49-F238E27FC236}">
                  <a16:creationId xmlns:a16="http://schemas.microsoft.com/office/drawing/2014/main" xmlns="" id="{B731B235-3883-4FA4-9046-DF08B6B966AD}"/>
                </a:ext>
              </a:extLst>
            </p:cNvPr>
            <p:cNvSpPr txBox="1">
              <a:spLocks noChangeArrowheads="1"/>
            </p:cNvSpPr>
            <p:nvPr/>
          </p:nvSpPr>
          <p:spPr bwMode="auto">
            <a:xfrm>
              <a:off x="652" y="3385"/>
              <a:ext cx="27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_</a:t>
              </a:r>
            </a:p>
          </p:txBody>
        </p:sp>
        <p:sp>
          <p:nvSpPr>
            <p:cNvPr id="54361" name="Text Box 57">
              <a:extLst>
                <a:ext uri="{FF2B5EF4-FFF2-40B4-BE49-F238E27FC236}">
                  <a16:creationId xmlns:a16="http://schemas.microsoft.com/office/drawing/2014/main" xmlns="" id="{BD65D68C-C97D-46D5-9DA3-A58CEC26572A}"/>
                </a:ext>
              </a:extLst>
            </p:cNvPr>
            <p:cNvSpPr txBox="1">
              <a:spLocks noChangeArrowheads="1"/>
            </p:cNvSpPr>
            <p:nvPr/>
          </p:nvSpPr>
          <p:spPr bwMode="auto">
            <a:xfrm>
              <a:off x="2562" y="2931"/>
              <a:ext cx="68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i="1">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r>
                <a:rPr kumimoji="1" lang="zh-CN" altLang="en-US">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4362" name="Text Box 58">
              <a:extLst>
                <a:ext uri="{FF2B5EF4-FFF2-40B4-BE49-F238E27FC236}">
                  <a16:creationId xmlns:a16="http://schemas.microsoft.com/office/drawing/2014/main" xmlns="" id="{C261B8EE-1C17-4DE5-96DF-6D696F6F0332}"/>
                </a:ext>
              </a:extLst>
            </p:cNvPr>
            <p:cNvSpPr txBox="1">
              <a:spLocks noChangeArrowheads="1"/>
            </p:cNvSpPr>
            <p:nvPr/>
          </p:nvSpPr>
          <p:spPr bwMode="auto">
            <a:xfrm>
              <a:off x="435" y="2659"/>
              <a:ext cx="5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5</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4363" name="Text Box 59">
              <a:extLst>
                <a:ext uri="{FF2B5EF4-FFF2-40B4-BE49-F238E27FC236}">
                  <a16:creationId xmlns:a16="http://schemas.microsoft.com/office/drawing/2014/main" xmlns="" id="{DB21E166-23F4-4F82-8BDB-95CDD9964075}"/>
                </a:ext>
              </a:extLst>
            </p:cNvPr>
            <p:cNvSpPr txBox="1">
              <a:spLocks noChangeArrowheads="1"/>
            </p:cNvSpPr>
            <p:nvPr/>
          </p:nvSpPr>
          <p:spPr bwMode="auto">
            <a:xfrm>
              <a:off x="2109" y="2704"/>
              <a:ext cx="5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5</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4364" name="Text Box 60">
              <a:extLst>
                <a:ext uri="{FF2B5EF4-FFF2-40B4-BE49-F238E27FC236}">
                  <a16:creationId xmlns:a16="http://schemas.microsoft.com/office/drawing/2014/main" xmlns="" id="{E5F4A2AA-8086-4E52-AB06-83237AB59814}"/>
                </a:ext>
              </a:extLst>
            </p:cNvPr>
            <p:cNvSpPr txBox="1">
              <a:spLocks noChangeArrowheads="1"/>
            </p:cNvSpPr>
            <p:nvPr/>
          </p:nvSpPr>
          <p:spPr bwMode="auto">
            <a:xfrm>
              <a:off x="294" y="3204"/>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10V</a:t>
              </a:r>
            </a:p>
          </p:txBody>
        </p:sp>
        <p:sp>
          <p:nvSpPr>
            <p:cNvPr id="54365" name="Text Box 61">
              <a:extLst>
                <a:ext uri="{FF2B5EF4-FFF2-40B4-BE49-F238E27FC236}">
                  <a16:creationId xmlns:a16="http://schemas.microsoft.com/office/drawing/2014/main" xmlns="" id="{C50F4BB5-03B6-4562-A2EF-71371CE8B1DF}"/>
                </a:ext>
              </a:extLst>
            </p:cNvPr>
            <p:cNvSpPr txBox="1">
              <a:spLocks noChangeArrowheads="1"/>
            </p:cNvSpPr>
            <p:nvPr/>
          </p:nvSpPr>
          <p:spPr bwMode="auto">
            <a:xfrm>
              <a:off x="1201" y="2659"/>
              <a:ext cx="70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10V</a:t>
              </a:r>
            </a:p>
          </p:txBody>
        </p:sp>
        <p:sp>
          <p:nvSpPr>
            <p:cNvPr id="54366" name="Rectangle 62">
              <a:extLst>
                <a:ext uri="{FF2B5EF4-FFF2-40B4-BE49-F238E27FC236}">
                  <a16:creationId xmlns:a16="http://schemas.microsoft.com/office/drawing/2014/main" xmlns="" id="{26D5771B-5A85-438F-A661-7050A6DA1D24}"/>
                </a:ext>
              </a:extLst>
            </p:cNvPr>
            <p:cNvSpPr>
              <a:spLocks noChangeArrowheads="1"/>
            </p:cNvSpPr>
            <p:nvPr/>
          </p:nvSpPr>
          <p:spPr bwMode="auto">
            <a:xfrm>
              <a:off x="929" y="2478"/>
              <a:ext cx="1633" cy="1270"/>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67" name="Rectangle 63">
              <a:extLst>
                <a:ext uri="{FF2B5EF4-FFF2-40B4-BE49-F238E27FC236}">
                  <a16:creationId xmlns:a16="http://schemas.microsoft.com/office/drawing/2014/main" xmlns="" id="{D0F01E13-E687-4EF1-A177-3374560F7F7B}"/>
                </a:ext>
              </a:extLst>
            </p:cNvPr>
            <p:cNvSpPr>
              <a:spLocks noChangeArrowheads="1"/>
            </p:cNvSpPr>
            <p:nvPr/>
          </p:nvSpPr>
          <p:spPr bwMode="auto">
            <a:xfrm>
              <a:off x="2481" y="2931"/>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68" name="Rectangle 64">
              <a:extLst>
                <a:ext uri="{FF2B5EF4-FFF2-40B4-BE49-F238E27FC236}">
                  <a16:creationId xmlns:a16="http://schemas.microsoft.com/office/drawing/2014/main" xmlns="" id="{F1254CE9-76C7-4D6B-8E9E-74C420B22CE7}"/>
                </a:ext>
              </a:extLst>
            </p:cNvPr>
            <p:cNvSpPr>
              <a:spLocks noChangeArrowheads="1"/>
            </p:cNvSpPr>
            <p:nvPr/>
          </p:nvSpPr>
          <p:spPr bwMode="auto">
            <a:xfrm>
              <a:off x="848" y="2659"/>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69" name="Text Box 65">
              <a:extLst>
                <a:ext uri="{FF2B5EF4-FFF2-40B4-BE49-F238E27FC236}">
                  <a16:creationId xmlns:a16="http://schemas.microsoft.com/office/drawing/2014/main" xmlns="" id="{1F87A37B-BBA7-4130-B3F7-39BE5CC9E5B6}"/>
                </a:ext>
              </a:extLst>
            </p:cNvPr>
            <p:cNvSpPr txBox="1">
              <a:spLocks noChangeArrowheads="1"/>
            </p:cNvSpPr>
            <p:nvPr/>
          </p:nvSpPr>
          <p:spPr bwMode="auto">
            <a:xfrm>
              <a:off x="657" y="2931"/>
              <a:ext cx="23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4370" name="Text Box 66">
              <a:extLst>
                <a:ext uri="{FF2B5EF4-FFF2-40B4-BE49-F238E27FC236}">
                  <a16:creationId xmlns:a16="http://schemas.microsoft.com/office/drawing/2014/main" xmlns="" id="{7D1831E3-FFA8-4407-BC44-E828F0D72599}"/>
                </a:ext>
              </a:extLst>
            </p:cNvPr>
            <p:cNvSpPr txBox="1">
              <a:spLocks noChangeArrowheads="1"/>
            </p:cNvSpPr>
            <p:nvPr/>
          </p:nvSpPr>
          <p:spPr bwMode="auto">
            <a:xfrm>
              <a:off x="1519" y="2432"/>
              <a:ext cx="23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4371" name="Text Box 67">
              <a:extLst>
                <a:ext uri="{FF2B5EF4-FFF2-40B4-BE49-F238E27FC236}">
                  <a16:creationId xmlns:a16="http://schemas.microsoft.com/office/drawing/2014/main" xmlns="" id="{5476BD29-5483-46BD-9FEA-E41C649E8F9B}"/>
                </a:ext>
              </a:extLst>
            </p:cNvPr>
            <p:cNvSpPr txBox="1">
              <a:spLocks noChangeArrowheads="1"/>
            </p:cNvSpPr>
            <p:nvPr/>
          </p:nvSpPr>
          <p:spPr bwMode="auto">
            <a:xfrm>
              <a:off x="1474" y="2795"/>
              <a:ext cx="27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_</a:t>
              </a:r>
            </a:p>
          </p:txBody>
        </p:sp>
        <p:sp>
          <p:nvSpPr>
            <p:cNvPr id="54372" name="Text Box 68">
              <a:extLst>
                <a:ext uri="{FF2B5EF4-FFF2-40B4-BE49-F238E27FC236}">
                  <a16:creationId xmlns:a16="http://schemas.microsoft.com/office/drawing/2014/main" xmlns="" id="{3E9C385C-F988-4A06-8B51-B93275D809EA}"/>
                </a:ext>
              </a:extLst>
            </p:cNvPr>
            <p:cNvSpPr txBox="1">
              <a:spLocks noChangeArrowheads="1"/>
            </p:cNvSpPr>
            <p:nvPr/>
          </p:nvSpPr>
          <p:spPr bwMode="auto">
            <a:xfrm>
              <a:off x="2562" y="3158"/>
              <a:ext cx="27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_</a:t>
              </a:r>
            </a:p>
          </p:txBody>
        </p:sp>
        <p:sp>
          <p:nvSpPr>
            <p:cNvPr id="54373" name="Text Box 69">
              <a:extLst>
                <a:ext uri="{FF2B5EF4-FFF2-40B4-BE49-F238E27FC236}">
                  <a16:creationId xmlns:a16="http://schemas.microsoft.com/office/drawing/2014/main" xmlns="" id="{4C83C1B4-9FBA-4D5A-8639-6C5A1CD75A1D}"/>
                </a:ext>
              </a:extLst>
            </p:cNvPr>
            <p:cNvSpPr txBox="1">
              <a:spLocks noChangeArrowheads="1"/>
            </p:cNvSpPr>
            <p:nvPr/>
          </p:nvSpPr>
          <p:spPr bwMode="auto">
            <a:xfrm>
              <a:off x="249" y="2296"/>
              <a:ext cx="5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grpSp>
          <p:nvGrpSpPr>
            <p:cNvPr id="54374" name="Group 70">
              <a:extLst>
                <a:ext uri="{FF2B5EF4-FFF2-40B4-BE49-F238E27FC236}">
                  <a16:creationId xmlns:a16="http://schemas.microsoft.com/office/drawing/2014/main" xmlns="" id="{1AF6FDFA-5C9E-459F-BFFB-C6784E8A62E5}"/>
                </a:ext>
              </a:extLst>
            </p:cNvPr>
            <p:cNvGrpSpPr>
              <a:grpSpLocks/>
            </p:cNvGrpSpPr>
            <p:nvPr/>
          </p:nvGrpSpPr>
          <p:grpSpPr bwMode="auto">
            <a:xfrm>
              <a:off x="1700" y="3294"/>
              <a:ext cx="363" cy="363"/>
              <a:chOff x="4785" y="709"/>
              <a:chExt cx="363" cy="363"/>
            </a:xfrm>
          </p:grpSpPr>
          <p:sp>
            <p:nvSpPr>
              <p:cNvPr id="54375" name="Oval 71">
                <a:extLst>
                  <a:ext uri="{FF2B5EF4-FFF2-40B4-BE49-F238E27FC236}">
                    <a16:creationId xmlns:a16="http://schemas.microsoft.com/office/drawing/2014/main" xmlns="" id="{C121A05F-5BD2-4A69-9BE7-32B54A6E6370}"/>
                  </a:ext>
                </a:extLst>
              </p:cNvPr>
              <p:cNvSpPr>
                <a:spLocks noChangeArrowheads="1"/>
              </p:cNvSpPr>
              <p:nvPr/>
            </p:nvSpPr>
            <p:spPr bwMode="auto">
              <a:xfrm>
                <a:off x="4785" y="709"/>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76" name="Line 72">
                <a:extLst>
                  <a:ext uri="{FF2B5EF4-FFF2-40B4-BE49-F238E27FC236}">
                    <a16:creationId xmlns:a16="http://schemas.microsoft.com/office/drawing/2014/main" xmlns="" id="{7473BF64-DF19-4F43-B6FB-2C8E66432668}"/>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06249" name="Group 73">
            <a:extLst>
              <a:ext uri="{FF2B5EF4-FFF2-40B4-BE49-F238E27FC236}">
                <a16:creationId xmlns:a16="http://schemas.microsoft.com/office/drawing/2014/main" xmlns="" id="{5A3178CA-DDE3-488C-9955-FAD6D6A622E3}"/>
              </a:ext>
            </a:extLst>
          </p:cNvPr>
          <p:cNvGrpSpPr>
            <a:grpSpLocks/>
          </p:cNvGrpSpPr>
          <p:nvPr/>
        </p:nvGrpSpPr>
        <p:grpSpPr bwMode="auto">
          <a:xfrm>
            <a:off x="5148263" y="3770313"/>
            <a:ext cx="3455987" cy="1727200"/>
            <a:chOff x="3243" y="2387"/>
            <a:chExt cx="2177" cy="1088"/>
          </a:xfrm>
        </p:grpSpPr>
        <p:sp>
          <p:nvSpPr>
            <p:cNvPr id="54336" name="Line 74">
              <a:extLst>
                <a:ext uri="{FF2B5EF4-FFF2-40B4-BE49-F238E27FC236}">
                  <a16:creationId xmlns:a16="http://schemas.microsoft.com/office/drawing/2014/main" xmlns="" id="{631813E8-C809-474A-804A-EB31C2B6DA48}"/>
                </a:ext>
              </a:extLst>
            </p:cNvPr>
            <p:cNvSpPr>
              <a:spLocks noChangeShapeType="1"/>
            </p:cNvSpPr>
            <p:nvPr/>
          </p:nvSpPr>
          <p:spPr bwMode="auto">
            <a:xfrm flipV="1">
              <a:off x="3243" y="2840"/>
              <a:ext cx="0" cy="18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37" name="Line 75">
              <a:extLst>
                <a:ext uri="{FF2B5EF4-FFF2-40B4-BE49-F238E27FC236}">
                  <a16:creationId xmlns:a16="http://schemas.microsoft.com/office/drawing/2014/main" xmlns="" id="{40BF26BC-930D-4C71-96DE-D95C7D35D285}"/>
                </a:ext>
              </a:extLst>
            </p:cNvPr>
            <p:cNvSpPr>
              <a:spLocks noChangeShapeType="1"/>
            </p:cNvSpPr>
            <p:nvPr/>
          </p:nvSpPr>
          <p:spPr bwMode="auto">
            <a:xfrm>
              <a:off x="4104" y="2387"/>
              <a:ext cx="0" cy="1088"/>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38" name="Line 76">
              <a:extLst>
                <a:ext uri="{FF2B5EF4-FFF2-40B4-BE49-F238E27FC236}">
                  <a16:creationId xmlns:a16="http://schemas.microsoft.com/office/drawing/2014/main" xmlns="" id="{EE09F0FF-C14E-4F63-9038-ECB11383494B}"/>
                </a:ext>
              </a:extLst>
            </p:cNvPr>
            <p:cNvSpPr>
              <a:spLocks noChangeShapeType="1"/>
            </p:cNvSpPr>
            <p:nvPr/>
          </p:nvSpPr>
          <p:spPr bwMode="auto">
            <a:xfrm flipV="1">
              <a:off x="4105" y="2523"/>
              <a:ext cx="0" cy="363"/>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39" name="Text Box 77">
              <a:extLst>
                <a:ext uri="{FF2B5EF4-FFF2-40B4-BE49-F238E27FC236}">
                  <a16:creationId xmlns:a16="http://schemas.microsoft.com/office/drawing/2014/main" xmlns="" id="{F106CC16-95FE-40A3-9E91-C37C7C00A8B6}"/>
                </a:ext>
              </a:extLst>
            </p:cNvPr>
            <p:cNvSpPr txBox="1">
              <a:spLocks noChangeArrowheads="1"/>
            </p:cNvSpPr>
            <p:nvPr/>
          </p:nvSpPr>
          <p:spPr bwMode="auto">
            <a:xfrm>
              <a:off x="5057" y="2477"/>
              <a:ext cx="22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4340" name="Text Box 78">
              <a:extLst>
                <a:ext uri="{FF2B5EF4-FFF2-40B4-BE49-F238E27FC236}">
                  <a16:creationId xmlns:a16="http://schemas.microsoft.com/office/drawing/2014/main" xmlns="" id="{30E9E4BC-599D-4B43-8098-D71856CC9E88}"/>
                </a:ext>
              </a:extLst>
            </p:cNvPr>
            <p:cNvSpPr txBox="1">
              <a:spLocks noChangeArrowheads="1"/>
            </p:cNvSpPr>
            <p:nvPr/>
          </p:nvSpPr>
          <p:spPr bwMode="auto">
            <a:xfrm>
              <a:off x="5057" y="3022"/>
              <a:ext cx="27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_</a:t>
              </a:r>
            </a:p>
          </p:txBody>
        </p:sp>
        <p:sp>
          <p:nvSpPr>
            <p:cNvPr id="54341" name="Text Box 79">
              <a:extLst>
                <a:ext uri="{FF2B5EF4-FFF2-40B4-BE49-F238E27FC236}">
                  <a16:creationId xmlns:a16="http://schemas.microsoft.com/office/drawing/2014/main" xmlns="" id="{6D06DF0D-AB21-4F67-B689-839C17FA712F}"/>
                </a:ext>
              </a:extLst>
            </p:cNvPr>
            <p:cNvSpPr txBox="1">
              <a:spLocks noChangeArrowheads="1"/>
            </p:cNvSpPr>
            <p:nvPr/>
          </p:nvSpPr>
          <p:spPr bwMode="auto">
            <a:xfrm>
              <a:off x="5057" y="2750"/>
              <a:ext cx="36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54342" name="Text Box 80">
              <a:extLst>
                <a:ext uri="{FF2B5EF4-FFF2-40B4-BE49-F238E27FC236}">
                  <a16:creationId xmlns:a16="http://schemas.microsoft.com/office/drawing/2014/main" xmlns="" id="{80F06A28-9E50-43CD-8E44-0081DECF6AB7}"/>
                </a:ext>
              </a:extLst>
            </p:cNvPr>
            <p:cNvSpPr txBox="1">
              <a:spLocks noChangeArrowheads="1"/>
            </p:cNvSpPr>
            <p:nvPr/>
          </p:nvSpPr>
          <p:spPr bwMode="auto">
            <a:xfrm>
              <a:off x="4422" y="2786"/>
              <a:ext cx="6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2.5</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4343" name="Text Box 81">
              <a:extLst>
                <a:ext uri="{FF2B5EF4-FFF2-40B4-BE49-F238E27FC236}">
                  <a16:creationId xmlns:a16="http://schemas.microsoft.com/office/drawing/2014/main" xmlns="" id="{6A6A88E2-D0F5-4BE4-AB21-A6DDB4324E5E}"/>
                </a:ext>
              </a:extLst>
            </p:cNvPr>
            <p:cNvSpPr txBox="1">
              <a:spLocks noChangeArrowheads="1"/>
            </p:cNvSpPr>
            <p:nvPr/>
          </p:nvSpPr>
          <p:spPr bwMode="auto">
            <a:xfrm>
              <a:off x="3424" y="2568"/>
              <a:ext cx="43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2A</a:t>
              </a:r>
            </a:p>
          </p:txBody>
        </p:sp>
        <p:sp>
          <p:nvSpPr>
            <p:cNvPr id="54344" name="Text Box 82">
              <a:extLst>
                <a:ext uri="{FF2B5EF4-FFF2-40B4-BE49-F238E27FC236}">
                  <a16:creationId xmlns:a16="http://schemas.microsoft.com/office/drawing/2014/main" xmlns="" id="{6E4EFBB7-0324-47AC-9102-C0B62CB2D5B2}"/>
                </a:ext>
              </a:extLst>
            </p:cNvPr>
            <p:cNvSpPr txBox="1">
              <a:spLocks noChangeArrowheads="1"/>
            </p:cNvSpPr>
            <p:nvPr/>
          </p:nvSpPr>
          <p:spPr bwMode="auto">
            <a:xfrm>
              <a:off x="4116" y="2559"/>
              <a:ext cx="4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6A</a:t>
              </a:r>
            </a:p>
          </p:txBody>
        </p:sp>
        <p:sp>
          <p:nvSpPr>
            <p:cNvPr id="54345" name="Rectangle 83">
              <a:extLst>
                <a:ext uri="{FF2B5EF4-FFF2-40B4-BE49-F238E27FC236}">
                  <a16:creationId xmlns:a16="http://schemas.microsoft.com/office/drawing/2014/main" xmlns="" id="{CAC8D702-BAEC-4903-8A7E-04E54DAC15AF}"/>
                </a:ext>
              </a:extLst>
            </p:cNvPr>
            <p:cNvSpPr>
              <a:spLocks noChangeArrowheads="1"/>
            </p:cNvSpPr>
            <p:nvPr/>
          </p:nvSpPr>
          <p:spPr bwMode="auto">
            <a:xfrm>
              <a:off x="3424" y="2387"/>
              <a:ext cx="1588" cy="1088"/>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46" name="Line 84">
              <a:extLst>
                <a:ext uri="{FF2B5EF4-FFF2-40B4-BE49-F238E27FC236}">
                  <a16:creationId xmlns:a16="http://schemas.microsoft.com/office/drawing/2014/main" xmlns="" id="{8A0BB5B6-2E46-4C58-9AAD-5291E7D5E564}"/>
                </a:ext>
              </a:extLst>
            </p:cNvPr>
            <p:cNvSpPr>
              <a:spLocks noChangeShapeType="1"/>
            </p:cNvSpPr>
            <p:nvPr/>
          </p:nvSpPr>
          <p:spPr bwMode="auto">
            <a:xfrm flipV="1">
              <a:off x="3424" y="2523"/>
              <a:ext cx="0" cy="363"/>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47" name="Rectangle 85">
              <a:extLst>
                <a:ext uri="{FF2B5EF4-FFF2-40B4-BE49-F238E27FC236}">
                  <a16:creationId xmlns:a16="http://schemas.microsoft.com/office/drawing/2014/main" xmlns="" id="{FDBB0540-6C90-47C0-B157-D844EC6A3B65}"/>
                </a:ext>
              </a:extLst>
            </p:cNvPr>
            <p:cNvSpPr>
              <a:spLocks noChangeArrowheads="1"/>
            </p:cNvSpPr>
            <p:nvPr/>
          </p:nvSpPr>
          <p:spPr bwMode="auto">
            <a:xfrm>
              <a:off x="4930" y="2750"/>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54348" name="Group 86">
              <a:extLst>
                <a:ext uri="{FF2B5EF4-FFF2-40B4-BE49-F238E27FC236}">
                  <a16:creationId xmlns:a16="http://schemas.microsoft.com/office/drawing/2014/main" xmlns="" id="{2134916D-53EA-4246-B1B1-475C8EF7084B}"/>
                </a:ext>
              </a:extLst>
            </p:cNvPr>
            <p:cNvGrpSpPr>
              <a:grpSpLocks/>
            </p:cNvGrpSpPr>
            <p:nvPr/>
          </p:nvGrpSpPr>
          <p:grpSpPr bwMode="auto">
            <a:xfrm>
              <a:off x="3243" y="2886"/>
              <a:ext cx="363" cy="363"/>
              <a:chOff x="4785" y="709"/>
              <a:chExt cx="363" cy="363"/>
            </a:xfrm>
          </p:grpSpPr>
          <p:sp>
            <p:nvSpPr>
              <p:cNvPr id="54352" name="Oval 87">
                <a:extLst>
                  <a:ext uri="{FF2B5EF4-FFF2-40B4-BE49-F238E27FC236}">
                    <a16:creationId xmlns:a16="http://schemas.microsoft.com/office/drawing/2014/main" xmlns="" id="{E521EC40-3BC4-43F3-81AC-D14E351FD931}"/>
                  </a:ext>
                </a:extLst>
              </p:cNvPr>
              <p:cNvSpPr>
                <a:spLocks noChangeArrowheads="1"/>
              </p:cNvSpPr>
              <p:nvPr/>
            </p:nvSpPr>
            <p:spPr bwMode="auto">
              <a:xfrm>
                <a:off x="4785" y="709"/>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53" name="Line 88">
                <a:extLst>
                  <a:ext uri="{FF2B5EF4-FFF2-40B4-BE49-F238E27FC236}">
                    <a16:creationId xmlns:a16="http://schemas.microsoft.com/office/drawing/2014/main" xmlns="" id="{0512FB05-AC23-4EF3-A5AF-4CDA39C65FBA}"/>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4349" name="Group 89">
              <a:extLst>
                <a:ext uri="{FF2B5EF4-FFF2-40B4-BE49-F238E27FC236}">
                  <a16:creationId xmlns:a16="http://schemas.microsoft.com/office/drawing/2014/main" xmlns="" id="{F4665E12-972F-44C9-B14E-7BFD42A81055}"/>
                </a:ext>
              </a:extLst>
            </p:cNvPr>
            <p:cNvGrpSpPr>
              <a:grpSpLocks/>
            </p:cNvGrpSpPr>
            <p:nvPr/>
          </p:nvGrpSpPr>
          <p:grpSpPr bwMode="auto">
            <a:xfrm>
              <a:off x="3923" y="2886"/>
              <a:ext cx="363" cy="363"/>
              <a:chOff x="4785" y="709"/>
              <a:chExt cx="363" cy="363"/>
            </a:xfrm>
          </p:grpSpPr>
          <p:sp>
            <p:nvSpPr>
              <p:cNvPr id="54350" name="Oval 90">
                <a:extLst>
                  <a:ext uri="{FF2B5EF4-FFF2-40B4-BE49-F238E27FC236}">
                    <a16:creationId xmlns:a16="http://schemas.microsoft.com/office/drawing/2014/main" xmlns="" id="{1B9F4925-4DC2-4645-9C36-6666D20DE866}"/>
                  </a:ext>
                </a:extLst>
              </p:cNvPr>
              <p:cNvSpPr>
                <a:spLocks noChangeArrowheads="1"/>
              </p:cNvSpPr>
              <p:nvPr/>
            </p:nvSpPr>
            <p:spPr bwMode="auto">
              <a:xfrm>
                <a:off x="4785" y="709"/>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51" name="Line 91">
                <a:extLst>
                  <a:ext uri="{FF2B5EF4-FFF2-40B4-BE49-F238E27FC236}">
                    <a16:creationId xmlns:a16="http://schemas.microsoft.com/office/drawing/2014/main" xmlns="" id="{B52894D3-B687-4DBE-8E41-1BCD91703F10}"/>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306268" name="Text Box 92">
            <a:extLst>
              <a:ext uri="{FF2B5EF4-FFF2-40B4-BE49-F238E27FC236}">
                <a16:creationId xmlns:a16="http://schemas.microsoft.com/office/drawing/2014/main" xmlns="" id="{A38FD6EF-11DD-4408-9D13-556500AECD00}"/>
              </a:ext>
            </a:extLst>
          </p:cNvPr>
          <p:cNvSpPr txBox="1">
            <a:spLocks noChangeArrowheads="1"/>
          </p:cNvSpPr>
          <p:nvPr/>
        </p:nvSpPr>
        <p:spPr bwMode="auto">
          <a:xfrm>
            <a:off x="4114800" y="1033463"/>
            <a:ext cx="1295400" cy="519112"/>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解</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54286" name="Text Box 93">
            <a:extLst>
              <a:ext uri="{FF2B5EF4-FFF2-40B4-BE49-F238E27FC236}">
                <a16:creationId xmlns:a16="http://schemas.microsoft.com/office/drawing/2014/main" xmlns="" id="{29279EA9-31DE-436E-AC01-6C85A2B5CA85}"/>
              </a:ext>
            </a:extLst>
          </p:cNvPr>
          <p:cNvSpPr txBox="1">
            <a:spLocks noChangeArrowheads="1"/>
          </p:cNvSpPr>
          <p:nvPr/>
        </p:nvSpPr>
        <p:spPr bwMode="auto">
          <a:xfrm>
            <a:off x="4191000" y="3124200"/>
            <a:ext cx="1366838" cy="519113"/>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解</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grpSp>
        <p:nvGrpSpPr>
          <p:cNvPr id="306294" name="Group 118">
            <a:extLst>
              <a:ext uri="{FF2B5EF4-FFF2-40B4-BE49-F238E27FC236}">
                <a16:creationId xmlns:a16="http://schemas.microsoft.com/office/drawing/2014/main" xmlns="" id="{C7FA2548-D33A-4216-8C08-8CCE1218FB28}"/>
              </a:ext>
            </a:extLst>
          </p:cNvPr>
          <p:cNvGrpSpPr>
            <a:grpSpLocks/>
          </p:cNvGrpSpPr>
          <p:nvPr/>
        </p:nvGrpSpPr>
        <p:grpSpPr bwMode="auto">
          <a:xfrm>
            <a:off x="4837113" y="914400"/>
            <a:ext cx="4230687" cy="2305050"/>
            <a:chOff x="2862" y="624"/>
            <a:chExt cx="2665" cy="1452"/>
          </a:xfrm>
        </p:grpSpPr>
        <p:sp>
          <p:nvSpPr>
            <p:cNvPr id="54317" name="Oval 96">
              <a:extLst>
                <a:ext uri="{FF2B5EF4-FFF2-40B4-BE49-F238E27FC236}">
                  <a16:creationId xmlns:a16="http://schemas.microsoft.com/office/drawing/2014/main" xmlns="" id="{8055E14C-1C64-4C26-A2DA-66B480783321}"/>
                </a:ext>
              </a:extLst>
            </p:cNvPr>
            <p:cNvSpPr>
              <a:spLocks noChangeArrowheads="1"/>
            </p:cNvSpPr>
            <p:nvPr/>
          </p:nvSpPr>
          <p:spPr bwMode="auto">
            <a:xfrm>
              <a:off x="3361" y="1486"/>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18" name="Line 97">
              <a:extLst>
                <a:ext uri="{FF2B5EF4-FFF2-40B4-BE49-F238E27FC236}">
                  <a16:creationId xmlns:a16="http://schemas.microsoft.com/office/drawing/2014/main" xmlns="" id="{3310AE70-A3F8-467B-94AC-A8ABE83033CD}"/>
                </a:ext>
              </a:extLst>
            </p:cNvPr>
            <p:cNvSpPr>
              <a:spLocks noChangeShapeType="1"/>
            </p:cNvSpPr>
            <p:nvPr/>
          </p:nvSpPr>
          <p:spPr bwMode="auto">
            <a:xfrm>
              <a:off x="4166" y="806"/>
              <a:ext cx="0" cy="1270"/>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19" name="Text Box 98">
              <a:extLst>
                <a:ext uri="{FF2B5EF4-FFF2-40B4-BE49-F238E27FC236}">
                  <a16:creationId xmlns:a16="http://schemas.microsoft.com/office/drawing/2014/main" xmlns="" id="{33C4A2D8-0794-4FDC-B14E-DC33EEDB4C01}"/>
                </a:ext>
              </a:extLst>
            </p:cNvPr>
            <p:cNvSpPr txBox="1">
              <a:spLocks noChangeArrowheads="1"/>
            </p:cNvSpPr>
            <p:nvPr/>
          </p:nvSpPr>
          <p:spPr bwMode="auto">
            <a:xfrm>
              <a:off x="4168" y="1056"/>
              <a:ext cx="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6A</a:t>
              </a:r>
            </a:p>
          </p:txBody>
        </p:sp>
        <p:sp>
          <p:nvSpPr>
            <p:cNvPr id="54320" name="Line 99">
              <a:extLst>
                <a:ext uri="{FF2B5EF4-FFF2-40B4-BE49-F238E27FC236}">
                  <a16:creationId xmlns:a16="http://schemas.microsoft.com/office/drawing/2014/main" xmlns="" id="{DD380BCD-9409-4B0A-8B4A-DFAA769A0110}"/>
                </a:ext>
              </a:extLst>
            </p:cNvPr>
            <p:cNvSpPr>
              <a:spLocks noChangeShapeType="1"/>
            </p:cNvSpPr>
            <p:nvPr/>
          </p:nvSpPr>
          <p:spPr bwMode="auto">
            <a:xfrm flipV="1">
              <a:off x="4166" y="1101"/>
              <a:ext cx="0" cy="227"/>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21" name="Text Box 100">
              <a:extLst>
                <a:ext uri="{FF2B5EF4-FFF2-40B4-BE49-F238E27FC236}">
                  <a16:creationId xmlns:a16="http://schemas.microsoft.com/office/drawing/2014/main" xmlns="" id="{8A005A9D-723A-4A83-BD5F-FC009BC448D7}"/>
                </a:ext>
              </a:extLst>
            </p:cNvPr>
            <p:cNvSpPr txBox="1">
              <a:spLocks noChangeArrowheads="1"/>
            </p:cNvSpPr>
            <p:nvPr/>
          </p:nvSpPr>
          <p:spPr bwMode="auto">
            <a:xfrm>
              <a:off x="4892" y="942"/>
              <a:ext cx="23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4322" name="Text Box 101">
              <a:extLst>
                <a:ext uri="{FF2B5EF4-FFF2-40B4-BE49-F238E27FC236}">
                  <a16:creationId xmlns:a16="http://schemas.microsoft.com/office/drawing/2014/main" xmlns="" id="{1F85D90D-A219-4CA4-A6BC-0BE2F880E973}"/>
                </a:ext>
              </a:extLst>
            </p:cNvPr>
            <p:cNvSpPr txBox="1">
              <a:spLocks noChangeArrowheads="1"/>
            </p:cNvSpPr>
            <p:nvPr/>
          </p:nvSpPr>
          <p:spPr bwMode="auto">
            <a:xfrm>
              <a:off x="3265" y="1713"/>
              <a:ext cx="27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_</a:t>
              </a:r>
            </a:p>
          </p:txBody>
        </p:sp>
        <p:sp>
          <p:nvSpPr>
            <p:cNvPr id="54323" name="Text Box 102">
              <a:extLst>
                <a:ext uri="{FF2B5EF4-FFF2-40B4-BE49-F238E27FC236}">
                  <a16:creationId xmlns:a16="http://schemas.microsoft.com/office/drawing/2014/main" xmlns="" id="{3E597C4C-CC2B-4A53-86DF-C60292CCFE49}"/>
                </a:ext>
              </a:extLst>
            </p:cNvPr>
            <p:cNvSpPr txBox="1">
              <a:spLocks noChangeArrowheads="1"/>
            </p:cNvSpPr>
            <p:nvPr/>
          </p:nvSpPr>
          <p:spPr bwMode="auto">
            <a:xfrm>
              <a:off x="4846" y="1259"/>
              <a:ext cx="68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i="1">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r>
                <a:rPr kumimoji="1" lang="zh-CN" altLang="en-US">
                  <a:solidFill>
                    <a:srgbClr val="FF3300"/>
                  </a:solidFill>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4324" name="Text Box 103">
              <a:extLst>
                <a:ext uri="{FF2B5EF4-FFF2-40B4-BE49-F238E27FC236}">
                  <a16:creationId xmlns:a16="http://schemas.microsoft.com/office/drawing/2014/main" xmlns="" id="{C93A59C4-60F6-4753-AED4-A37950C2EA7A}"/>
                </a:ext>
              </a:extLst>
            </p:cNvPr>
            <p:cNvSpPr txBox="1">
              <a:spLocks noChangeArrowheads="1"/>
            </p:cNvSpPr>
            <p:nvPr/>
          </p:nvSpPr>
          <p:spPr bwMode="auto">
            <a:xfrm>
              <a:off x="3048" y="987"/>
              <a:ext cx="5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5</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4325" name="Text Box 104">
              <a:extLst>
                <a:ext uri="{FF2B5EF4-FFF2-40B4-BE49-F238E27FC236}">
                  <a16:creationId xmlns:a16="http://schemas.microsoft.com/office/drawing/2014/main" xmlns="" id="{314A8313-7415-4499-B6BB-8065673EC4D4}"/>
                </a:ext>
              </a:extLst>
            </p:cNvPr>
            <p:cNvSpPr txBox="1">
              <a:spLocks noChangeArrowheads="1"/>
            </p:cNvSpPr>
            <p:nvPr/>
          </p:nvSpPr>
          <p:spPr bwMode="auto">
            <a:xfrm>
              <a:off x="4375" y="1392"/>
              <a:ext cx="5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5</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4326" name="Text Box 105">
              <a:extLst>
                <a:ext uri="{FF2B5EF4-FFF2-40B4-BE49-F238E27FC236}">
                  <a16:creationId xmlns:a16="http://schemas.microsoft.com/office/drawing/2014/main" xmlns="" id="{8BB51A75-8901-4F26-85F3-9346873D3266}"/>
                </a:ext>
              </a:extLst>
            </p:cNvPr>
            <p:cNvSpPr txBox="1">
              <a:spLocks noChangeArrowheads="1"/>
            </p:cNvSpPr>
            <p:nvPr/>
          </p:nvSpPr>
          <p:spPr bwMode="auto">
            <a:xfrm>
              <a:off x="2869" y="1545"/>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10V</a:t>
              </a:r>
            </a:p>
          </p:txBody>
        </p:sp>
        <p:sp>
          <p:nvSpPr>
            <p:cNvPr id="54327" name="Rectangle 107">
              <a:extLst>
                <a:ext uri="{FF2B5EF4-FFF2-40B4-BE49-F238E27FC236}">
                  <a16:creationId xmlns:a16="http://schemas.microsoft.com/office/drawing/2014/main" xmlns="" id="{4949308D-6068-407C-97A4-A3915D2522FA}"/>
                </a:ext>
              </a:extLst>
            </p:cNvPr>
            <p:cNvSpPr>
              <a:spLocks noChangeArrowheads="1"/>
            </p:cNvSpPr>
            <p:nvPr/>
          </p:nvSpPr>
          <p:spPr bwMode="auto">
            <a:xfrm>
              <a:off x="3542" y="806"/>
              <a:ext cx="1306" cy="1270"/>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28" name="Rectangle 108">
              <a:extLst>
                <a:ext uri="{FF2B5EF4-FFF2-40B4-BE49-F238E27FC236}">
                  <a16:creationId xmlns:a16="http://schemas.microsoft.com/office/drawing/2014/main" xmlns="" id="{EE7E054D-CD96-4B34-86A4-D372774834E5}"/>
                </a:ext>
              </a:extLst>
            </p:cNvPr>
            <p:cNvSpPr>
              <a:spLocks noChangeArrowheads="1"/>
            </p:cNvSpPr>
            <p:nvPr/>
          </p:nvSpPr>
          <p:spPr bwMode="auto">
            <a:xfrm>
              <a:off x="4765" y="1259"/>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29" name="Rectangle 109">
              <a:extLst>
                <a:ext uri="{FF2B5EF4-FFF2-40B4-BE49-F238E27FC236}">
                  <a16:creationId xmlns:a16="http://schemas.microsoft.com/office/drawing/2014/main" xmlns="" id="{AA213AB7-2083-4D11-99AF-C66BB5EF1C8B}"/>
                </a:ext>
              </a:extLst>
            </p:cNvPr>
            <p:cNvSpPr>
              <a:spLocks noChangeArrowheads="1"/>
            </p:cNvSpPr>
            <p:nvPr/>
          </p:nvSpPr>
          <p:spPr bwMode="auto">
            <a:xfrm>
              <a:off x="3461" y="987"/>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30" name="Text Box 110">
              <a:extLst>
                <a:ext uri="{FF2B5EF4-FFF2-40B4-BE49-F238E27FC236}">
                  <a16:creationId xmlns:a16="http://schemas.microsoft.com/office/drawing/2014/main" xmlns="" id="{342DC549-960F-4D8D-8D35-BCD55D7784A6}"/>
                </a:ext>
              </a:extLst>
            </p:cNvPr>
            <p:cNvSpPr txBox="1">
              <a:spLocks noChangeArrowheads="1"/>
            </p:cNvSpPr>
            <p:nvPr/>
          </p:nvSpPr>
          <p:spPr bwMode="auto">
            <a:xfrm>
              <a:off x="3270" y="1259"/>
              <a:ext cx="23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4331" name="Text Box 113">
              <a:extLst>
                <a:ext uri="{FF2B5EF4-FFF2-40B4-BE49-F238E27FC236}">
                  <a16:creationId xmlns:a16="http://schemas.microsoft.com/office/drawing/2014/main" xmlns="" id="{03252802-A027-4B85-959A-36A772B255C0}"/>
                </a:ext>
              </a:extLst>
            </p:cNvPr>
            <p:cNvSpPr txBox="1">
              <a:spLocks noChangeArrowheads="1"/>
            </p:cNvSpPr>
            <p:nvPr/>
          </p:nvSpPr>
          <p:spPr bwMode="auto">
            <a:xfrm>
              <a:off x="4846" y="1486"/>
              <a:ext cx="27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_</a:t>
              </a:r>
            </a:p>
          </p:txBody>
        </p:sp>
        <p:sp>
          <p:nvSpPr>
            <p:cNvPr id="54332" name="Text Box 114">
              <a:extLst>
                <a:ext uri="{FF2B5EF4-FFF2-40B4-BE49-F238E27FC236}">
                  <a16:creationId xmlns:a16="http://schemas.microsoft.com/office/drawing/2014/main" xmlns="" id="{BF16E6E0-112A-4714-81ED-98B923FCE6E9}"/>
                </a:ext>
              </a:extLst>
            </p:cNvPr>
            <p:cNvSpPr txBox="1">
              <a:spLocks noChangeArrowheads="1"/>
            </p:cNvSpPr>
            <p:nvPr/>
          </p:nvSpPr>
          <p:spPr bwMode="auto">
            <a:xfrm>
              <a:off x="2862" y="624"/>
              <a:ext cx="58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grpSp>
          <p:nvGrpSpPr>
            <p:cNvPr id="54333" name="Group 115">
              <a:extLst>
                <a:ext uri="{FF2B5EF4-FFF2-40B4-BE49-F238E27FC236}">
                  <a16:creationId xmlns:a16="http://schemas.microsoft.com/office/drawing/2014/main" xmlns="" id="{5EA51716-35B8-49A2-9753-DAA90C1F2238}"/>
                </a:ext>
              </a:extLst>
            </p:cNvPr>
            <p:cNvGrpSpPr>
              <a:grpSpLocks/>
            </p:cNvGrpSpPr>
            <p:nvPr/>
          </p:nvGrpSpPr>
          <p:grpSpPr bwMode="auto">
            <a:xfrm>
              <a:off x="3984" y="1328"/>
              <a:ext cx="363" cy="363"/>
              <a:chOff x="4785" y="709"/>
              <a:chExt cx="363" cy="363"/>
            </a:xfrm>
          </p:grpSpPr>
          <p:sp>
            <p:nvSpPr>
              <p:cNvPr id="54334" name="Oval 116">
                <a:extLst>
                  <a:ext uri="{FF2B5EF4-FFF2-40B4-BE49-F238E27FC236}">
                    <a16:creationId xmlns:a16="http://schemas.microsoft.com/office/drawing/2014/main" xmlns="" id="{5031184A-67DA-45A2-8A2F-7BE67B9301C5}"/>
                  </a:ext>
                </a:extLst>
              </p:cNvPr>
              <p:cNvSpPr>
                <a:spLocks noChangeArrowheads="1"/>
              </p:cNvSpPr>
              <p:nvPr/>
            </p:nvSpPr>
            <p:spPr bwMode="auto">
              <a:xfrm>
                <a:off x="4785" y="709"/>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35" name="Line 117">
                <a:extLst>
                  <a:ext uri="{FF2B5EF4-FFF2-40B4-BE49-F238E27FC236}">
                    <a16:creationId xmlns:a16="http://schemas.microsoft.com/office/drawing/2014/main" xmlns="" id="{B904BDE0-B3B0-4558-A8E6-0EC225720406}"/>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06343" name="Group 167">
            <a:extLst>
              <a:ext uri="{FF2B5EF4-FFF2-40B4-BE49-F238E27FC236}">
                <a16:creationId xmlns:a16="http://schemas.microsoft.com/office/drawing/2014/main" xmlns="" id="{5318101E-322F-4CD1-9E25-9469F52669B1}"/>
              </a:ext>
            </a:extLst>
          </p:cNvPr>
          <p:cNvGrpSpPr>
            <a:grpSpLocks/>
          </p:cNvGrpSpPr>
          <p:nvPr/>
        </p:nvGrpSpPr>
        <p:grpSpPr bwMode="auto">
          <a:xfrm>
            <a:off x="0" y="4067175"/>
            <a:ext cx="4522788" cy="1819275"/>
            <a:chOff x="0" y="2562"/>
            <a:chExt cx="2849" cy="1146"/>
          </a:xfrm>
        </p:grpSpPr>
        <p:sp>
          <p:nvSpPr>
            <p:cNvPr id="54291" name="Line 140">
              <a:extLst>
                <a:ext uri="{FF2B5EF4-FFF2-40B4-BE49-F238E27FC236}">
                  <a16:creationId xmlns:a16="http://schemas.microsoft.com/office/drawing/2014/main" xmlns="" id="{1701C58B-6A8C-4D82-A504-F7D2EFB13F5E}"/>
                </a:ext>
              </a:extLst>
            </p:cNvPr>
            <p:cNvSpPr>
              <a:spLocks noChangeShapeType="1"/>
            </p:cNvSpPr>
            <p:nvPr/>
          </p:nvSpPr>
          <p:spPr bwMode="auto">
            <a:xfrm flipV="1">
              <a:off x="672" y="3045"/>
              <a:ext cx="0" cy="18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2" name="Line 141">
              <a:extLst>
                <a:ext uri="{FF2B5EF4-FFF2-40B4-BE49-F238E27FC236}">
                  <a16:creationId xmlns:a16="http://schemas.microsoft.com/office/drawing/2014/main" xmlns="" id="{F3EC12C5-0E65-44E0-B014-68099EF22C51}"/>
                </a:ext>
              </a:extLst>
            </p:cNvPr>
            <p:cNvSpPr>
              <a:spLocks noChangeShapeType="1"/>
            </p:cNvSpPr>
            <p:nvPr/>
          </p:nvSpPr>
          <p:spPr bwMode="auto">
            <a:xfrm>
              <a:off x="1533" y="2592"/>
              <a:ext cx="0" cy="1088"/>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3" name="Line 142">
              <a:extLst>
                <a:ext uri="{FF2B5EF4-FFF2-40B4-BE49-F238E27FC236}">
                  <a16:creationId xmlns:a16="http://schemas.microsoft.com/office/drawing/2014/main" xmlns="" id="{8DA5D688-A772-47C5-AB2C-E24B21686788}"/>
                </a:ext>
              </a:extLst>
            </p:cNvPr>
            <p:cNvSpPr>
              <a:spLocks noChangeShapeType="1"/>
            </p:cNvSpPr>
            <p:nvPr/>
          </p:nvSpPr>
          <p:spPr bwMode="auto">
            <a:xfrm flipV="1">
              <a:off x="1534" y="2728"/>
              <a:ext cx="0" cy="363"/>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94" name="Text Box 143">
              <a:extLst>
                <a:ext uri="{FF2B5EF4-FFF2-40B4-BE49-F238E27FC236}">
                  <a16:creationId xmlns:a16="http://schemas.microsoft.com/office/drawing/2014/main" xmlns="" id="{E6BB5693-7F92-465C-ADC6-B47E4C3BD49F}"/>
                </a:ext>
              </a:extLst>
            </p:cNvPr>
            <p:cNvSpPr txBox="1">
              <a:spLocks noChangeArrowheads="1"/>
            </p:cNvSpPr>
            <p:nvPr/>
          </p:nvSpPr>
          <p:spPr bwMode="auto">
            <a:xfrm>
              <a:off x="2486" y="2682"/>
              <a:ext cx="22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4295" name="Text Box 144">
              <a:extLst>
                <a:ext uri="{FF2B5EF4-FFF2-40B4-BE49-F238E27FC236}">
                  <a16:creationId xmlns:a16="http://schemas.microsoft.com/office/drawing/2014/main" xmlns="" id="{AFBAD622-272E-4556-8129-B6275F43B605}"/>
                </a:ext>
              </a:extLst>
            </p:cNvPr>
            <p:cNvSpPr txBox="1">
              <a:spLocks noChangeArrowheads="1"/>
            </p:cNvSpPr>
            <p:nvPr/>
          </p:nvSpPr>
          <p:spPr bwMode="auto">
            <a:xfrm>
              <a:off x="2486" y="3227"/>
              <a:ext cx="27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_</a:t>
              </a:r>
            </a:p>
          </p:txBody>
        </p:sp>
        <p:sp>
          <p:nvSpPr>
            <p:cNvPr id="54296" name="Text Box 145">
              <a:extLst>
                <a:ext uri="{FF2B5EF4-FFF2-40B4-BE49-F238E27FC236}">
                  <a16:creationId xmlns:a16="http://schemas.microsoft.com/office/drawing/2014/main" xmlns="" id="{5EF8E0DF-9BBF-4868-9D46-8A1F91B8B640}"/>
                </a:ext>
              </a:extLst>
            </p:cNvPr>
            <p:cNvSpPr txBox="1">
              <a:spLocks noChangeArrowheads="1"/>
            </p:cNvSpPr>
            <p:nvPr/>
          </p:nvSpPr>
          <p:spPr bwMode="auto">
            <a:xfrm>
              <a:off x="2486" y="2955"/>
              <a:ext cx="36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U</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p:txBody>
        </p:sp>
        <p:sp>
          <p:nvSpPr>
            <p:cNvPr id="54297" name="Text Box 146">
              <a:extLst>
                <a:ext uri="{FF2B5EF4-FFF2-40B4-BE49-F238E27FC236}">
                  <a16:creationId xmlns:a16="http://schemas.microsoft.com/office/drawing/2014/main" xmlns="" id="{EEF660BC-87CA-455A-A226-C60C6429A8E7}"/>
                </a:ext>
              </a:extLst>
            </p:cNvPr>
            <p:cNvSpPr txBox="1">
              <a:spLocks noChangeArrowheads="1"/>
            </p:cNvSpPr>
            <p:nvPr/>
          </p:nvSpPr>
          <p:spPr bwMode="auto">
            <a:xfrm>
              <a:off x="1959" y="2991"/>
              <a:ext cx="6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5</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4298" name="Text Box 147">
              <a:extLst>
                <a:ext uri="{FF2B5EF4-FFF2-40B4-BE49-F238E27FC236}">
                  <a16:creationId xmlns:a16="http://schemas.microsoft.com/office/drawing/2014/main" xmlns="" id="{929E62E5-9539-40D4-8B7A-036B92E66C09}"/>
                </a:ext>
              </a:extLst>
            </p:cNvPr>
            <p:cNvSpPr txBox="1">
              <a:spLocks noChangeArrowheads="1"/>
            </p:cNvSpPr>
            <p:nvPr/>
          </p:nvSpPr>
          <p:spPr bwMode="auto">
            <a:xfrm>
              <a:off x="853" y="2773"/>
              <a:ext cx="43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2A</a:t>
              </a:r>
            </a:p>
          </p:txBody>
        </p:sp>
        <p:sp>
          <p:nvSpPr>
            <p:cNvPr id="54299" name="Text Box 148">
              <a:extLst>
                <a:ext uri="{FF2B5EF4-FFF2-40B4-BE49-F238E27FC236}">
                  <a16:creationId xmlns:a16="http://schemas.microsoft.com/office/drawing/2014/main" xmlns="" id="{CC5AF83C-1C06-4AB1-93DB-747A7AA2C986}"/>
                </a:ext>
              </a:extLst>
            </p:cNvPr>
            <p:cNvSpPr txBox="1">
              <a:spLocks noChangeArrowheads="1"/>
            </p:cNvSpPr>
            <p:nvPr/>
          </p:nvSpPr>
          <p:spPr bwMode="auto">
            <a:xfrm>
              <a:off x="1545" y="2764"/>
              <a:ext cx="4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6A</a:t>
              </a:r>
            </a:p>
          </p:txBody>
        </p:sp>
        <p:sp>
          <p:nvSpPr>
            <p:cNvPr id="54300" name="Rectangle 149">
              <a:extLst>
                <a:ext uri="{FF2B5EF4-FFF2-40B4-BE49-F238E27FC236}">
                  <a16:creationId xmlns:a16="http://schemas.microsoft.com/office/drawing/2014/main" xmlns="" id="{E427F91D-4B67-4A30-8E25-12612FE89591}"/>
                </a:ext>
              </a:extLst>
            </p:cNvPr>
            <p:cNvSpPr>
              <a:spLocks noChangeArrowheads="1"/>
            </p:cNvSpPr>
            <p:nvPr/>
          </p:nvSpPr>
          <p:spPr bwMode="auto">
            <a:xfrm>
              <a:off x="853" y="2592"/>
              <a:ext cx="1588" cy="1088"/>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01" name="Line 150">
              <a:extLst>
                <a:ext uri="{FF2B5EF4-FFF2-40B4-BE49-F238E27FC236}">
                  <a16:creationId xmlns:a16="http://schemas.microsoft.com/office/drawing/2014/main" xmlns="" id="{0255F132-4212-4FE8-9274-AC6BB2DE3052}"/>
                </a:ext>
              </a:extLst>
            </p:cNvPr>
            <p:cNvSpPr>
              <a:spLocks noChangeShapeType="1"/>
            </p:cNvSpPr>
            <p:nvPr/>
          </p:nvSpPr>
          <p:spPr bwMode="auto">
            <a:xfrm flipV="1">
              <a:off x="853" y="2728"/>
              <a:ext cx="0" cy="363"/>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02" name="Rectangle 151">
              <a:extLst>
                <a:ext uri="{FF2B5EF4-FFF2-40B4-BE49-F238E27FC236}">
                  <a16:creationId xmlns:a16="http://schemas.microsoft.com/office/drawing/2014/main" xmlns="" id="{368641FF-6FCD-44C3-A3F3-56B8559FF6DA}"/>
                </a:ext>
              </a:extLst>
            </p:cNvPr>
            <p:cNvSpPr>
              <a:spLocks noChangeArrowheads="1"/>
            </p:cNvSpPr>
            <p:nvPr/>
          </p:nvSpPr>
          <p:spPr bwMode="auto">
            <a:xfrm>
              <a:off x="2359" y="2955"/>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54303" name="Group 152">
              <a:extLst>
                <a:ext uri="{FF2B5EF4-FFF2-40B4-BE49-F238E27FC236}">
                  <a16:creationId xmlns:a16="http://schemas.microsoft.com/office/drawing/2014/main" xmlns="" id="{28341913-24C2-4CFB-9139-A4F569217BA4}"/>
                </a:ext>
              </a:extLst>
            </p:cNvPr>
            <p:cNvGrpSpPr>
              <a:grpSpLocks/>
            </p:cNvGrpSpPr>
            <p:nvPr/>
          </p:nvGrpSpPr>
          <p:grpSpPr bwMode="auto">
            <a:xfrm>
              <a:off x="672" y="3091"/>
              <a:ext cx="363" cy="363"/>
              <a:chOff x="4785" y="709"/>
              <a:chExt cx="363" cy="363"/>
            </a:xfrm>
          </p:grpSpPr>
          <p:sp>
            <p:nvSpPr>
              <p:cNvPr id="54315" name="Oval 153">
                <a:extLst>
                  <a:ext uri="{FF2B5EF4-FFF2-40B4-BE49-F238E27FC236}">
                    <a16:creationId xmlns:a16="http://schemas.microsoft.com/office/drawing/2014/main" xmlns="" id="{61E94F5A-9338-42D0-A02F-C97B4FA8D45F}"/>
                  </a:ext>
                </a:extLst>
              </p:cNvPr>
              <p:cNvSpPr>
                <a:spLocks noChangeArrowheads="1"/>
              </p:cNvSpPr>
              <p:nvPr/>
            </p:nvSpPr>
            <p:spPr bwMode="auto">
              <a:xfrm>
                <a:off x="4785" y="709"/>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16" name="Line 154">
                <a:extLst>
                  <a:ext uri="{FF2B5EF4-FFF2-40B4-BE49-F238E27FC236}">
                    <a16:creationId xmlns:a16="http://schemas.microsoft.com/office/drawing/2014/main" xmlns="" id="{CD0CE022-6C8F-49C7-A2FE-82986F41B758}"/>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4304" name="Group 155">
              <a:extLst>
                <a:ext uri="{FF2B5EF4-FFF2-40B4-BE49-F238E27FC236}">
                  <a16:creationId xmlns:a16="http://schemas.microsoft.com/office/drawing/2014/main" xmlns="" id="{1F581B7F-FB6C-4B09-9EF2-0CDA943423EF}"/>
                </a:ext>
              </a:extLst>
            </p:cNvPr>
            <p:cNvGrpSpPr>
              <a:grpSpLocks/>
            </p:cNvGrpSpPr>
            <p:nvPr/>
          </p:nvGrpSpPr>
          <p:grpSpPr bwMode="auto">
            <a:xfrm>
              <a:off x="1352" y="3091"/>
              <a:ext cx="363" cy="363"/>
              <a:chOff x="4785" y="709"/>
              <a:chExt cx="363" cy="363"/>
            </a:xfrm>
          </p:grpSpPr>
          <p:sp>
            <p:nvSpPr>
              <p:cNvPr id="54313" name="Oval 156">
                <a:extLst>
                  <a:ext uri="{FF2B5EF4-FFF2-40B4-BE49-F238E27FC236}">
                    <a16:creationId xmlns:a16="http://schemas.microsoft.com/office/drawing/2014/main" xmlns="" id="{B55F57F2-C152-49E4-BCF0-FE2F0D405D0E}"/>
                  </a:ext>
                </a:extLst>
              </p:cNvPr>
              <p:cNvSpPr>
                <a:spLocks noChangeArrowheads="1"/>
              </p:cNvSpPr>
              <p:nvPr/>
            </p:nvSpPr>
            <p:spPr bwMode="auto">
              <a:xfrm>
                <a:off x="4785" y="709"/>
                <a:ext cx="363" cy="363"/>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14" name="Line 157">
                <a:extLst>
                  <a:ext uri="{FF2B5EF4-FFF2-40B4-BE49-F238E27FC236}">
                    <a16:creationId xmlns:a16="http://schemas.microsoft.com/office/drawing/2014/main" xmlns="" id="{624D97ED-BDA7-4C81-834A-D52AE9A09153}"/>
                  </a:ext>
                </a:extLst>
              </p:cNvPr>
              <p:cNvSpPr>
                <a:spLocks noChangeShapeType="1"/>
              </p:cNvSpPr>
              <p:nvPr/>
            </p:nvSpPr>
            <p:spPr bwMode="auto">
              <a:xfrm>
                <a:off x="4785" y="890"/>
                <a:ext cx="36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4305" name="Line 160">
              <a:extLst>
                <a:ext uri="{FF2B5EF4-FFF2-40B4-BE49-F238E27FC236}">
                  <a16:creationId xmlns:a16="http://schemas.microsoft.com/office/drawing/2014/main" xmlns="" id="{980B1468-C9C2-48C6-8807-C99921A55E43}"/>
                </a:ext>
              </a:extLst>
            </p:cNvPr>
            <p:cNvSpPr>
              <a:spLocks noChangeShapeType="1"/>
            </p:cNvSpPr>
            <p:nvPr/>
          </p:nvSpPr>
          <p:spPr bwMode="auto">
            <a:xfrm>
              <a:off x="432" y="2592"/>
              <a:ext cx="43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06" name="Line 161">
              <a:extLst>
                <a:ext uri="{FF2B5EF4-FFF2-40B4-BE49-F238E27FC236}">
                  <a16:creationId xmlns:a16="http://schemas.microsoft.com/office/drawing/2014/main" xmlns="" id="{2C8F717F-FD8C-44BE-BA76-4B5777C3A2AA}"/>
                </a:ext>
              </a:extLst>
            </p:cNvPr>
            <p:cNvSpPr>
              <a:spLocks noChangeShapeType="1"/>
            </p:cNvSpPr>
            <p:nvPr/>
          </p:nvSpPr>
          <p:spPr bwMode="auto">
            <a:xfrm>
              <a:off x="414" y="3678"/>
              <a:ext cx="43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07" name="Line 162">
              <a:extLst>
                <a:ext uri="{FF2B5EF4-FFF2-40B4-BE49-F238E27FC236}">
                  <a16:creationId xmlns:a16="http://schemas.microsoft.com/office/drawing/2014/main" xmlns="" id="{EC82D2E8-9D00-45CD-9362-0ADD53D8BC69}"/>
                </a:ext>
              </a:extLst>
            </p:cNvPr>
            <p:cNvSpPr>
              <a:spLocks noChangeShapeType="1"/>
            </p:cNvSpPr>
            <p:nvPr/>
          </p:nvSpPr>
          <p:spPr bwMode="auto">
            <a:xfrm>
              <a:off x="432" y="2592"/>
              <a:ext cx="0" cy="110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08" name="Rectangle 159">
              <a:extLst>
                <a:ext uri="{FF2B5EF4-FFF2-40B4-BE49-F238E27FC236}">
                  <a16:creationId xmlns:a16="http://schemas.microsoft.com/office/drawing/2014/main" xmlns="" id="{C7EE2609-E917-4F20-8BD5-CAD6657C8FD7}"/>
                </a:ext>
              </a:extLst>
            </p:cNvPr>
            <p:cNvSpPr>
              <a:spLocks noChangeArrowheads="1"/>
            </p:cNvSpPr>
            <p:nvPr/>
          </p:nvSpPr>
          <p:spPr bwMode="auto">
            <a:xfrm>
              <a:off x="365" y="3027"/>
              <a:ext cx="127" cy="318"/>
            </a:xfrm>
            <a:prstGeom prst="rect">
              <a:avLst/>
            </a:prstGeom>
            <a:solidFill>
              <a:schemeClr val="tx1"/>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09" name="Text Box 163">
              <a:extLst>
                <a:ext uri="{FF2B5EF4-FFF2-40B4-BE49-F238E27FC236}">
                  <a16:creationId xmlns:a16="http://schemas.microsoft.com/office/drawing/2014/main" xmlns="" id="{ED829FE8-F998-4E2B-8F89-3BEEE6B097EA}"/>
                </a:ext>
              </a:extLst>
            </p:cNvPr>
            <p:cNvSpPr txBox="1">
              <a:spLocks noChangeArrowheads="1"/>
            </p:cNvSpPr>
            <p:nvPr/>
          </p:nvSpPr>
          <p:spPr bwMode="auto">
            <a:xfrm>
              <a:off x="0" y="3024"/>
              <a:ext cx="6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5</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54310" name="Oval 164">
              <a:extLst>
                <a:ext uri="{FF2B5EF4-FFF2-40B4-BE49-F238E27FC236}">
                  <a16:creationId xmlns:a16="http://schemas.microsoft.com/office/drawing/2014/main" xmlns="" id="{1A45CBE8-610C-4E69-BB6B-EEB715E4E715}"/>
                </a:ext>
              </a:extLst>
            </p:cNvPr>
            <p:cNvSpPr>
              <a:spLocks noChangeAspect="1" noChangeArrowheads="1"/>
            </p:cNvSpPr>
            <p:nvPr/>
          </p:nvSpPr>
          <p:spPr bwMode="auto">
            <a:xfrm>
              <a:off x="825" y="3645"/>
              <a:ext cx="57" cy="63"/>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11" name="Oval 165">
              <a:extLst>
                <a:ext uri="{FF2B5EF4-FFF2-40B4-BE49-F238E27FC236}">
                  <a16:creationId xmlns:a16="http://schemas.microsoft.com/office/drawing/2014/main" xmlns="" id="{46F586E3-F9E8-4494-8A00-7046B41FC151}"/>
                </a:ext>
              </a:extLst>
            </p:cNvPr>
            <p:cNvSpPr>
              <a:spLocks noChangeArrowheads="1"/>
            </p:cNvSpPr>
            <p:nvPr/>
          </p:nvSpPr>
          <p:spPr bwMode="auto">
            <a:xfrm>
              <a:off x="825" y="2574"/>
              <a:ext cx="48" cy="48"/>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312" name="Oval 166">
              <a:extLst>
                <a:ext uri="{FF2B5EF4-FFF2-40B4-BE49-F238E27FC236}">
                  <a16:creationId xmlns:a16="http://schemas.microsoft.com/office/drawing/2014/main" xmlns="" id="{C86651F5-7D01-4E76-9772-A134CFC33422}"/>
                </a:ext>
              </a:extLst>
            </p:cNvPr>
            <p:cNvSpPr>
              <a:spLocks noChangeAspect="1" noChangeArrowheads="1"/>
            </p:cNvSpPr>
            <p:nvPr/>
          </p:nvSpPr>
          <p:spPr bwMode="auto">
            <a:xfrm>
              <a:off x="825" y="2562"/>
              <a:ext cx="57" cy="63"/>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306348" name="AutoShape 172">
            <a:extLst>
              <a:ext uri="{FF2B5EF4-FFF2-40B4-BE49-F238E27FC236}">
                <a16:creationId xmlns:a16="http://schemas.microsoft.com/office/drawing/2014/main" xmlns="" id="{2A7E6440-F589-4ECA-A790-9A0B88863CA9}"/>
              </a:ext>
            </a:extLst>
          </p:cNvPr>
          <p:cNvSpPr>
            <a:spLocks noChangeArrowheads="1"/>
          </p:cNvSpPr>
          <p:nvPr/>
        </p:nvSpPr>
        <p:spPr bwMode="auto">
          <a:xfrm>
            <a:off x="4114800" y="2438400"/>
            <a:ext cx="720725" cy="215900"/>
          </a:xfrm>
          <a:prstGeom prst="rightArrow">
            <a:avLst>
              <a:gd name="adj1" fmla="val 50000"/>
              <a:gd name="adj2" fmla="val 83456"/>
            </a:avLst>
          </a:prstGeom>
          <a:solidFill>
            <a:srgbClr val="0099FF"/>
          </a:solidFill>
          <a:ln>
            <a:noFill/>
          </a:ln>
          <a:effectLst/>
          <a:extLst>
            <a:ext uri="{91240B29-F687-4F45-9708-019B960494DF}">
              <a14:hiddenLine xmlns:a14="http://schemas.microsoft.com/office/drawing/2010/main" w="12700">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06351" name="AutoShape 175">
            <a:extLst>
              <a:ext uri="{FF2B5EF4-FFF2-40B4-BE49-F238E27FC236}">
                <a16:creationId xmlns:a16="http://schemas.microsoft.com/office/drawing/2014/main" xmlns="" id="{A98337D6-91B4-45E8-A40D-55DDC39B851F}"/>
              </a:ext>
            </a:extLst>
          </p:cNvPr>
          <p:cNvSpPr>
            <a:spLocks noChangeArrowheads="1"/>
          </p:cNvSpPr>
          <p:nvPr/>
        </p:nvSpPr>
        <p:spPr bwMode="auto">
          <a:xfrm>
            <a:off x="8153400" y="2895600"/>
            <a:ext cx="720725" cy="215900"/>
          </a:xfrm>
          <a:prstGeom prst="rightArrow">
            <a:avLst>
              <a:gd name="adj1" fmla="val 50000"/>
              <a:gd name="adj2" fmla="val 83456"/>
            </a:avLst>
          </a:prstGeom>
          <a:solidFill>
            <a:srgbClr val="0099FF"/>
          </a:solidFill>
          <a:ln>
            <a:noFill/>
          </a:ln>
          <a:effectLst/>
          <a:extLst>
            <a:ext uri="{91240B29-F687-4F45-9708-019B960494DF}">
              <a14:hiddenLine xmlns:a14="http://schemas.microsoft.com/office/drawing/2010/main" w="12700">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06344"/>
                                        </p:tgtEl>
                                        <p:attrNameLst>
                                          <p:attrName>style.visibility</p:attrName>
                                        </p:attrNameLst>
                                      </p:cBhvr>
                                      <p:to>
                                        <p:strVal val="visible"/>
                                      </p:to>
                                    </p:set>
                                    <p:animEffect transition="in" filter="box(in)">
                                      <p:cBhvr>
                                        <p:cTn id="7" dur="500"/>
                                        <p:tgtEl>
                                          <p:spTgt spid="3063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0617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06268"/>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306348"/>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306294"/>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306345"/>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306351"/>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306343"/>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306349"/>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0"/>
                                          </p:stCondLst>
                                        </p:cTn>
                                        <p:tgtEl>
                                          <p:spTgt spid="306350"/>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306183"/>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0"/>
                                          </p:stCondLst>
                                        </p:cTn>
                                        <p:tgtEl>
                                          <p:spTgt spid="306249"/>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061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8" grpId="0" animBg="1"/>
      <p:bldP spid="306184" grpId="0"/>
      <p:bldP spid="30626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213" name="Rectangle 21">
            <a:extLst>
              <a:ext uri="{FF2B5EF4-FFF2-40B4-BE49-F238E27FC236}">
                <a16:creationId xmlns:a16="http://schemas.microsoft.com/office/drawing/2014/main" xmlns="" id="{7060E862-E868-4029-8C30-BA3B4DF35AF8}"/>
              </a:ext>
            </a:extLst>
          </p:cNvPr>
          <p:cNvSpPr>
            <a:spLocks noChangeArrowheads="1"/>
          </p:cNvSpPr>
          <p:nvPr/>
        </p:nvSpPr>
        <p:spPr bwMode="auto">
          <a:xfrm>
            <a:off x="3962400" y="3810000"/>
            <a:ext cx="609600" cy="2057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4212" name="Rectangle 20">
            <a:extLst>
              <a:ext uri="{FF2B5EF4-FFF2-40B4-BE49-F238E27FC236}">
                <a16:creationId xmlns:a16="http://schemas.microsoft.com/office/drawing/2014/main" xmlns="" id="{60B922BE-5BFA-4359-AF42-35E4D3228DBD}"/>
              </a:ext>
            </a:extLst>
          </p:cNvPr>
          <p:cNvSpPr>
            <a:spLocks noChangeArrowheads="1"/>
          </p:cNvSpPr>
          <p:nvPr/>
        </p:nvSpPr>
        <p:spPr bwMode="auto">
          <a:xfrm>
            <a:off x="0" y="3886200"/>
            <a:ext cx="1371600" cy="2057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4211" name="Rectangle 19">
            <a:extLst>
              <a:ext uri="{FF2B5EF4-FFF2-40B4-BE49-F238E27FC236}">
                <a16:creationId xmlns:a16="http://schemas.microsoft.com/office/drawing/2014/main" xmlns="" id="{5691A3B8-F7B7-4F94-A3AF-8C4EF3F5DA68}"/>
              </a:ext>
            </a:extLst>
          </p:cNvPr>
          <p:cNvSpPr>
            <a:spLocks noChangeArrowheads="1"/>
          </p:cNvSpPr>
          <p:nvPr/>
        </p:nvSpPr>
        <p:spPr bwMode="auto">
          <a:xfrm>
            <a:off x="4267200" y="1676400"/>
            <a:ext cx="2514600" cy="2057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4210" name="Rectangle 18">
            <a:extLst>
              <a:ext uri="{FF2B5EF4-FFF2-40B4-BE49-F238E27FC236}">
                <a16:creationId xmlns:a16="http://schemas.microsoft.com/office/drawing/2014/main" xmlns="" id="{E404FFD7-BAE1-43F4-83F7-58D8D85C6A4F}"/>
              </a:ext>
            </a:extLst>
          </p:cNvPr>
          <p:cNvSpPr>
            <a:spLocks noChangeArrowheads="1"/>
          </p:cNvSpPr>
          <p:nvPr/>
        </p:nvSpPr>
        <p:spPr bwMode="auto">
          <a:xfrm>
            <a:off x="0" y="1600200"/>
            <a:ext cx="1828800" cy="2057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7350" name="Text Box 2">
            <a:extLst>
              <a:ext uri="{FF2B5EF4-FFF2-40B4-BE49-F238E27FC236}">
                <a16:creationId xmlns:a16="http://schemas.microsoft.com/office/drawing/2014/main" xmlns="" id="{E9DE6635-113E-40D7-AE5D-21E037B5E232}"/>
              </a:ext>
            </a:extLst>
          </p:cNvPr>
          <p:cNvSpPr txBox="1">
            <a:spLocks noChangeArrowheads="1"/>
          </p:cNvSpPr>
          <p:nvPr/>
        </p:nvSpPr>
        <p:spPr bwMode="auto">
          <a:xfrm>
            <a:off x="304800" y="914400"/>
            <a:ext cx="845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zh-CN" altLang="en-US">
                <a:latin typeface="Times New Roman" panose="02020603050405020304" pitchFamily="18" charset="0"/>
                <a:ea typeface="华文楷体" panose="02010600040101010101" pitchFamily="2" charset="-122"/>
                <a:cs typeface="Times New Roman" panose="02020603050405020304" pitchFamily="18" charset="0"/>
              </a:rPr>
              <a:t>例</a:t>
            </a:r>
            <a:r>
              <a:rPr lang="en-US" altLang="zh-CN">
                <a:latin typeface="Times New Roman" panose="02020603050405020304" pitchFamily="18" charset="0"/>
                <a:ea typeface="华文楷体" panose="02010600040101010101" pitchFamily="2" charset="-122"/>
                <a:cs typeface="Times New Roman" panose="02020603050405020304" pitchFamily="18" charset="0"/>
              </a:rPr>
              <a:t>2-8 </a:t>
            </a:r>
            <a:r>
              <a:rPr lang="zh-CN" altLang="en-US">
                <a:latin typeface="Times New Roman" panose="02020603050405020304" pitchFamily="18" charset="0"/>
                <a:ea typeface="华文楷体" panose="02010600040101010101" pitchFamily="2" charset="-122"/>
                <a:cs typeface="Times New Roman" panose="02020603050405020304" pitchFamily="18" charset="0"/>
              </a:rPr>
              <a:t>用等效变换法求图所示电路中的电流</a:t>
            </a:r>
            <a:r>
              <a:rPr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baseline="-25000">
                <a:latin typeface="Times New Roman" panose="02020603050405020304" pitchFamily="18" charset="0"/>
                <a:ea typeface="华文楷体" panose="02010600040101010101" pitchFamily="2" charset="-122"/>
                <a:cs typeface="Times New Roman" panose="02020603050405020304" pitchFamily="18" charset="0"/>
              </a:rPr>
              <a:t>0</a:t>
            </a:r>
          </a:p>
        </p:txBody>
      </p:sp>
      <p:sp>
        <p:nvSpPr>
          <p:cNvPr id="57351" name="Rectangle 3">
            <a:extLst>
              <a:ext uri="{FF2B5EF4-FFF2-40B4-BE49-F238E27FC236}">
                <a16:creationId xmlns:a16="http://schemas.microsoft.com/office/drawing/2014/main" xmlns="" id="{C167222B-EE4C-44C4-BC61-1114C46B062C}"/>
              </a:ext>
            </a:extLst>
          </p:cNvPr>
          <p:cNvSpPr>
            <a:spLocks noChangeArrowheads="1"/>
          </p:cNvSpPr>
          <p:nvPr/>
        </p:nvSpPr>
        <p:spPr bwMode="auto">
          <a:xfrm>
            <a:off x="0" y="2200275"/>
            <a:ext cx="1841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7352" name="Rectangle 4">
            <a:extLst>
              <a:ext uri="{FF2B5EF4-FFF2-40B4-BE49-F238E27FC236}">
                <a16:creationId xmlns:a16="http://schemas.microsoft.com/office/drawing/2014/main" xmlns="" id="{BC504499-99A6-4694-B2DB-DF6C07456F30}"/>
              </a:ext>
            </a:extLst>
          </p:cNvPr>
          <p:cNvSpPr>
            <a:spLocks noChangeArrowheads="1"/>
          </p:cNvSpPr>
          <p:nvPr/>
        </p:nvSpPr>
        <p:spPr bwMode="auto">
          <a:xfrm>
            <a:off x="0" y="2200275"/>
            <a:ext cx="1841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64197" name="Object 5">
            <a:extLst>
              <a:ext uri="{FF2B5EF4-FFF2-40B4-BE49-F238E27FC236}">
                <a16:creationId xmlns:a16="http://schemas.microsoft.com/office/drawing/2014/main" xmlns="" id="{FB945A8C-7959-4242-A05A-7F7EE76D70A2}"/>
              </a:ext>
            </a:extLst>
          </p:cNvPr>
          <p:cNvGraphicFramePr>
            <a:graphicFrameLocks noChangeAspect="1"/>
          </p:cNvGraphicFramePr>
          <p:nvPr/>
        </p:nvGraphicFramePr>
        <p:xfrm>
          <a:off x="4038600" y="1311275"/>
          <a:ext cx="5737225" cy="3870325"/>
        </p:xfrm>
        <a:graphic>
          <a:graphicData uri="http://schemas.openxmlformats.org/presentationml/2006/ole">
            <mc:AlternateContent xmlns:mc="http://schemas.openxmlformats.org/markup-compatibility/2006">
              <mc:Choice xmlns:v="urn:schemas-microsoft-com:vml" Requires="v">
                <p:oleObj spid="_x0000_s78886" name="Visio" r:id="rId3" imgW="2864815" imgH="1934543" progId="Visio.Drawing.11">
                  <p:embed/>
                </p:oleObj>
              </mc:Choice>
              <mc:Fallback>
                <p:oleObj name="Visio" r:id="rId3" imgW="2864815" imgH="1934543" progId="Visio.Drawing.11">
                  <p:embed/>
                  <p:pic>
                    <p:nvPicPr>
                      <p:cNvPr id="264197" name="Object 5">
                        <a:extLst>
                          <a:ext uri="{FF2B5EF4-FFF2-40B4-BE49-F238E27FC236}">
                            <a16:creationId xmlns:a16="http://schemas.microsoft.com/office/drawing/2014/main" xmlns="" id="{FB945A8C-7959-4242-A05A-7F7EE76D70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1311275"/>
                        <a:ext cx="5737225" cy="387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4" name="Rectangle 6">
            <a:extLst>
              <a:ext uri="{FF2B5EF4-FFF2-40B4-BE49-F238E27FC236}">
                <a16:creationId xmlns:a16="http://schemas.microsoft.com/office/drawing/2014/main" xmlns="" id="{7B49B85D-53DE-4C57-A8AA-F6E5CFCF824C}"/>
              </a:ext>
            </a:extLst>
          </p:cNvPr>
          <p:cNvSpPr>
            <a:spLocks noChangeArrowheads="1"/>
          </p:cNvSpPr>
          <p:nvPr/>
        </p:nvSpPr>
        <p:spPr bwMode="auto">
          <a:xfrm>
            <a:off x="0" y="2200275"/>
            <a:ext cx="1841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64199" name="Object 7">
            <a:extLst>
              <a:ext uri="{FF2B5EF4-FFF2-40B4-BE49-F238E27FC236}">
                <a16:creationId xmlns:a16="http://schemas.microsoft.com/office/drawing/2014/main" xmlns="" id="{142CBB2E-DCD4-469F-86C9-F3FA34297CD0}"/>
              </a:ext>
            </a:extLst>
          </p:cNvPr>
          <p:cNvGraphicFramePr>
            <a:graphicFrameLocks noChangeAspect="1"/>
          </p:cNvGraphicFramePr>
          <p:nvPr/>
        </p:nvGraphicFramePr>
        <p:xfrm>
          <a:off x="-36513" y="3505200"/>
          <a:ext cx="5522913" cy="3865563"/>
        </p:xfrm>
        <a:graphic>
          <a:graphicData uri="http://schemas.openxmlformats.org/presentationml/2006/ole">
            <mc:AlternateContent xmlns:mc="http://schemas.openxmlformats.org/markup-compatibility/2006">
              <mc:Choice xmlns:v="urn:schemas-microsoft-com:vml" Requires="v">
                <p:oleObj spid="_x0000_s78887" name="Visio" r:id="rId5" imgW="2760574" imgH="1934543" progId="Visio.Drawing.11">
                  <p:embed/>
                </p:oleObj>
              </mc:Choice>
              <mc:Fallback>
                <p:oleObj name="Visio" r:id="rId5" imgW="2760574" imgH="1934543" progId="Visio.Drawing.11">
                  <p:embed/>
                  <p:pic>
                    <p:nvPicPr>
                      <p:cNvPr id="264199" name="Object 7">
                        <a:extLst>
                          <a:ext uri="{FF2B5EF4-FFF2-40B4-BE49-F238E27FC236}">
                            <a16:creationId xmlns:a16="http://schemas.microsoft.com/office/drawing/2014/main" xmlns="" id="{142CBB2E-DCD4-469F-86C9-F3FA34297C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13" y="3505200"/>
                        <a:ext cx="5522913" cy="386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6" name="Rectangle 8">
            <a:extLst>
              <a:ext uri="{FF2B5EF4-FFF2-40B4-BE49-F238E27FC236}">
                <a16:creationId xmlns:a16="http://schemas.microsoft.com/office/drawing/2014/main" xmlns="" id="{A3FC60C1-A899-44D4-ABDA-5EFF3C062E67}"/>
              </a:ext>
            </a:extLst>
          </p:cNvPr>
          <p:cNvSpPr>
            <a:spLocks noChangeArrowheads="1"/>
          </p:cNvSpPr>
          <p:nvPr/>
        </p:nvSpPr>
        <p:spPr bwMode="auto">
          <a:xfrm>
            <a:off x="0" y="2200275"/>
            <a:ext cx="1841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64201" name="Object 9">
            <a:extLst>
              <a:ext uri="{FF2B5EF4-FFF2-40B4-BE49-F238E27FC236}">
                <a16:creationId xmlns:a16="http://schemas.microsoft.com/office/drawing/2014/main" xmlns="" id="{BBF872F5-8692-4575-AF02-2F4190C6146F}"/>
              </a:ext>
            </a:extLst>
          </p:cNvPr>
          <p:cNvGraphicFramePr>
            <a:graphicFrameLocks noChangeAspect="1"/>
          </p:cNvGraphicFramePr>
          <p:nvPr/>
        </p:nvGraphicFramePr>
        <p:xfrm>
          <a:off x="4038600" y="3522663"/>
          <a:ext cx="4059238" cy="3868737"/>
        </p:xfrm>
        <a:graphic>
          <a:graphicData uri="http://schemas.openxmlformats.org/presentationml/2006/ole">
            <mc:AlternateContent xmlns:mc="http://schemas.openxmlformats.org/markup-compatibility/2006">
              <mc:Choice xmlns:v="urn:schemas-microsoft-com:vml" Requires="v">
                <p:oleObj spid="_x0000_s78888" name="Visio" r:id="rId7" imgW="2024482" imgH="1934543" progId="Visio.Drawing.11">
                  <p:embed/>
                </p:oleObj>
              </mc:Choice>
              <mc:Fallback>
                <p:oleObj name="Visio" r:id="rId7" imgW="2024482" imgH="1934543" progId="Visio.Drawing.11">
                  <p:embed/>
                  <p:pic>
                    <p:nvPicPr>
                      <p:cNvPr id="264201" name="Object 9">
                        <a:extLst>
                          <a:ext uri="{FF2B5EF4-FFF2-40B4-BE49-F238E27FC236}">
                            <a16:creationId xmlns:a16="http://schemas.microsoft.com/office/drawing/2014/main" xmlns="" id="{BBF872F5-8692-4575-AF02-2F4190C6146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8600" y="3522663"/>
                        <a:ext cx="4059238" cy="386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8" name="Rectangle 10">
            <a:extLst>
              <a:ext uri="{FF2B5EF4-FFF2-40B4-BE49-F238E27FC236}">
                <a16:creationId xmlns:a16="http://schemas.microsoft.com/office/drawing/2014/main" xmlns="" id="{CF6EECD1-28B9-407D-925F-793016D3F5B9}"/>
              </a:ext>
            </a:extLst>
          </p:cNvPr>
          <p:cNvSpPr>
            <a:spLocks noChangeArrowheads="1"/>
          </p:cNvSpPr>
          <p:nvPr/>
        </p:nvSpPr>
        <p:spPr bwMode="auto">
          <a:xfrm>
            <a:off x="0" y="2200275"/>
            <a:ext cx="1841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64203" name="Object 11">
            <a:extLst>
              <a:ext uri="{FF2B5EF4-FFF2-40B4-BE49-F238E27FC236}">
                <a16:creationId xmlns:a16="http://schemas.microsoft.com/office/drawing/2014/main" xmlns="" id="{79C0DDC7-EF99-4B3E-9582-B4A9CE8901C0}"/>
              </a:ext>
            </a:extLst>
          </p:cNvPr>
          <p:cNvGraphicFramePr>
            <a:graphicFrameLocks noChangeAspect="1"/>
          </p:cNvGraphicFramePr>
          <p:nvPr/>
        </p:nvGraphicFramePr>
        <p:xfrm>
          <a:off x="3333750" y="5892800"/>
          <a:ext cx="3162300" cy="431800"/>
        </p:xfrm>
        <a:graphic>
          <a:graphicData uri="http://schemas.openxmlformats.org/presentationml/2006/ole">
            <mc:AlternateContent xmlns:mc="http://schemas.openxmlformats.org/markup-compatibility/2006">
              <mc:Choice xmlns:v="urn:schemas-microsoft-com:vml" Requires="v">
                <p:oleObj spid="_x0000_s78889" name="Equation" r:id="rId9" imgW="3162300" imgH="431800" progId="Equation.DSMT4">
                  <p:embed/>
                </p:oleObj>
              </mc:Choice>
              <mc:Fallback>
                <p:oleObj name="Equation" r:id="rId9" imgW="3162300" imgH="431800" progId="Equation.DSMT4">
                  <p:embed/>
                  <p:pic>
                    <p:nvPicPr>
                      <p:cNvPr id="264203" name="Object 11">
                        <a:extLst>
                          <a:ext uri="{FF2B5EF4-FFF2-40B4-BE49-F238E27FC236}">
                            <a16:creationId xmlns:a16="http://schemas.microsoft.com/office/drawing/2014/main" xmlns="" id="{79C0DDC7-EF99-4B3E-9582-B4A9CE8901C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33750" y="5892800"/>
                        <a:ext cx="31623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60" name="Object 12">
            <a:extLst>
              <a:ext uri="{FF2B5EF4-FFF2-40B4-BE49-F238E27FC236}">
                <a16:creationId xmlns:a16="http://schemas.microsoft.com/office/drawing/2014/main" xmlns="" id="{4D34FCB0-08FF-4776-974F-19DC41CF9694}"/>
              </a:ext>
            </a:extLst>
          </p:cNvPr>
          <p:cNvGraphicFramePr>
            <a:graphicFrameLocks noChangeAspect="1"/>
          </p:cNvGraphicFramePr>
          <p:nvPr/>
        </p:nvGraphicFramePr>
        <p:xfrm>
          <a:off x="0" y="1371600"/>
          <a:ext cx="4244975" cy="2517775"/>
        </p:xfrm>
        <a:graphic>
          <a:graphicData uri="http://schemas.openxmlformats.org/presentationml/2006/ole">
            <mc:AlternateContent xmlns:mc="http://schemas.openxmlformats.org/markup-compatibility/2006">
              <mc:Choice xmlns:v="urn:schemas-microsoft-com:vml" Requires="v">
                <p:oleObj spid="_x0000_s78890" name="Visio" r:id="rId11" imgW="2246681" imgH="1333093" progId="Visio.Drawing.11">
                  <p:embed/>
                </p:oleObj>
              </mc:Choice>
              <mc:Fallback>
                <p:oleObj name="Visio" r:id="rId11" imgW="2246681" imgH="1333093" progId="Visio.Drawing.11">
                  <p:embed/>
                  <p:pic>
                    <p:nvPicPr>
                      <p:cNvPr id="57360" name="Object 12">
                        <a:extLst>
                          <a:ext uri="{FF2B5EF4-FFF2-40B4-BE49-F238E27FC236}">
                            <a16:creationId xmlns:a16="http://schemas.microsoft.com/office/drawing/2014/main" xmlns="" id="{4D34FCB0-08FF-4776-974F-19DC41CF969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371600"/>
                        <a:ext cx="4244975"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4205" name="AutoShape 13">
            <a:extLst>
              <a:ext uri="{FF2B5EF4-FFF2-40B4-BE49-F238E27FC236}">
                <a16:creationId xmlns:a16="http://schemas.microsoft.com/office/drawing/2014/main" xmlns="" id="{F41C973B-E002-4039-9E02-F1F9EA31964A}"/>
              </a:ext>
            </a:extLst>
          </p:cNvPr>
          <p:cNvSpPr>
            <a:spLocks noChangeArrowheads="1"/>
          </p:cNvSpPr>
          <p:nvPr/>
        </p:nvSpPr>
        <p:spPr bwMode="auto">
          <a:xfrm>
            <a:off x="3810000" y="2743200"/>
            <a:ext cx="457200" cy="381000"/>
          </a:xfrm>
          <a:prstGeom prst="rightArrow">
            <a:avLst>
              <a:gd name="adj1" fmla="val 50000"/>
              <a:gd name="adj2" fmla="val 3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4206" name="AutoShape 14">
            <a:extLst>
              <a:ext uri="{FF2B5EF4-FFF2-40B4-BE49-F238E27FC236}">
                <a16:creationId xmlns:a16="http://schemas.microsoft.com/office/drawing/2014/main" xmlns="" id="{14139415-E1BC-461D-BC42-5E1B39A0DB19}"/>
              </a:ext>
            </a:extLst>
          </p:cNvPr>
          <p:cNvSpPr>
            <a:spLocks noChangeArrowheads="1"/>
          </p:cNvSpPr>
          <p:nvPr/>
        </p:nvSpPr>
        <p:spPr bwMode="auto">
          <a:xfrm>
            <a:off x="3124200" y="4495800"/>
            <a:ext cx="685800" cy="381000"/>
          </a:xfrm>
          <a:prstGeom prst="rightArrow">
            <a:avLst>
              <a:gd name="adj1" fmla="val 50000"/>
              <a:gd name="adj2" fmla="val 4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4207" name="AutoShape 15">
            <a:extLst>
              <a:ext uri="{FF2B5EF4-FFF2-40B4-BE49-F238E27FC236}">
                <a16:creationId xmlns:a16="http://schemas.microsoft.com/office/drawing/2014/main" xmlns="" id="{6AC1847F-631D-42FA-9AC8-1EB9E2AE4EA1}"/>
              </a:ext>
            </a:extLst>
          </p:cNvPr>
          <p:cNvSpPr>
            <a:spLocks noChangeArrowheads="1"/>
          </p:cNvSpPr>
          <p:nvPr/>
        </p:nvSpPr>
        <p:spPr bwMode="auto">
          <a:xfrm>
            <a:off x="6629400" y="4495800"/>
            <a:ext cx="609600" cy="381000"/>
          </a:xfrm>
          <a:prstGeom prst="rightArrow">
            <a:avLst>
              <a:gd name="adj1" fmla="val 50000"/>
              <a:gd name="adj2" fmla="val 4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64208" name="Object 16">
            <a:extLst>
              <a:ext uri="{FF2B5EF4-FFF2-40B4-BE49-F238E27FC236}">
                <a16:creationId xmlns:a16="http://schemas.microsoft.com/office/drawing/2014/main" xmlns="" id="{4CD89B5E-2C46-4476-96DA-551A61574771}"/>
              </a:ext>
            </a:extLst>
          </p:cNvPr>
          <p:cNvGraphicFramePr>
            <a:graphicFrameLocks noGrp="1" noChangeAspect="1"/>
          </p:cNvGraphicFramePr>
          <p:nvPr>
            <p:ph/>
          </p:nvPr>
        </p:nvGraphicFramePr>
        <p:xfrm>
          <a:off x="7261225" y="3581400"/>
          <a:ext cx="1882775" cy="2057400"/>
        </p:xfrm>
        <a:graphic>
          <a:graphicData uri="http://schemas.openxmlformats.org/presentationml/2006/ole">
            <mc:AlternateContent xmlns:mc="http://schemas.openxmlformats.org/markup-compatibility/2006">
              <mc:Choice xmlns:v="urn:schemas-microsoft-com:vml" Requires="v">
                <p:oleObj spid="_x0000_s78891" name="Visio" r:id="rId13" imgW="971093" imgH="1062623" progId="Visio.Drawing.11">
                  <p:embed/>
                </p:oleObj>
              </mc:Choice>
              <mc:Fallback>
                <p:oleObj name="Visio" r:id="rId13" imgW="971093" imgH="1062623" progId="Visio.Drawing.11">
                  <p:embed/>
                  <p:pic>
                    <p:nvPicPr>
                      <p:cNvPr id="264208" name="Object 16">
                        <a:extLst>
                          <a:ext uri="{FF2B5EF4-FFF2-40B4-BE49-F238E27FC236}">
                            <a16:creationId xmlns:a16="http://schemas.microsoft.com/office/drawing/2014/main" xmlns="" id="{4CD89B5E-2C46-4476-96DA-551A61574771}"/>
                          </a:ext>
                        </a:extLst>
                      </p:cNvPr>
                      <p:cNvPicPr>
                        <a:picLocks noGrp="1"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61225" y="3581400"/>
                        <a:ext cx="18827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4214" name="AutoShape 22">
            <a:extLst>
              <a:ext uri="{FF2B5EF4-FFF2-40B4-BE49-F238E27FC236}">
                <a16:creationId xmlns:a16="http://schemas.microsoft.com/office/drawing/2014/main" xmlns="" id="{70E35062-B75A-45DE-A66D-1ABD58839F97}"/>
              </a:ext>
            </a:extLst>
          </p:cNvPr>
          <p:cNvSpPr>
            <a:spLocks noChangeArrowheads="1"/>
          </p:cNvSpPr>
          <p:nvPr/>
        </p:nvSpPr>
        <p:spPr bwMode="auto">
          <a:xfrm>
            <a:off x="6096000" y="0"/>
            <a:ext cx="2895600" cy="935038"/>
          </a:xfrm>
          <a:prstGeom prst="wedgeRoundRectCallout">
            <a:avLst>
              <a:gd name="adj1" fmla="val 10856"/>
              <a:gd name="adj2" fmla="val 90236"/>
              <a:gd name="adj3" fmla="val 16667"/>
            </a:avLst>
          </a:prstGeom>
          <a:solidFill>
            <a:srgbClr val="CCFF99"/>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zh-CN" altLang="en-US">
                <a:latin typeface="Times New Roman" panose="02020603050405020304" pitchFamily="18" charset="0"/>
                <a:ea typeface="华文楷体" panose="02010600040101010101" pitchFamily="2" charset="-122"/>
                <a:cs typeface="Times New Roman" panose="02020603050405020304" pitchFamily="18" charset="0"/>
              </a:rPr>
              <a:t>掌握这个例子的基本思路、方法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64210"/>
                                        </p:tgtEl>
                                        <p:attrNameLst>
                                          <p:attrName>style.visibility</p:attrName>
                                        </p:attrNameLst>
                                      </p:cBhvr>
                                      <p:to>
                                        <p:strVal val="visible"/>
                                      </p:to>
                                    </p:set>
                                    <p:animEffect transition="in" filter="box(in)">
                                      <p:cBhvr>
                                        <p:cTn id="7" dur="500"/>
                                        <p:tgtEl>
                                          <p:spTgt spid="2642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6420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26419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264211"/>
                                        </p:tgtEl>
                                        <p:attrNameLst>
                                          <p:attrName>style.visibility</p:attrName>
                                        </p:attrNameLst>
                                      </p:cBhvr>
                                      <p:to>
                                        <p:strVal val="visible"/>
                                      </p:to>
                                    </p:set>
                                    <p:animEffect transition="in" filter="box(in)">
                                      <p:cBhvr>
                                        <p:cTn id="20" dur="500"/>
                                        <p:tgtEl>
                                          <p:spTgt spid="26421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6419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nodeType="clickEffect">
                                  <p:stCondLst>
                                    <p:cond delay="0"/>
                                  </p:stCondLst>
                                  <p:childTnLst>
                                    <p:set>
                                      <p:cBhvr>
                                        <p:cTn id="28" dur="1" fill="hold">
                                          <p:stCondLst>
                                            <p:cond delay="0"/>
                                          </p:stCondLst>
                                        </p:cTn>
                                        <p:tgtEl>
                                          <p:spTgt spid="264212"/>
                                        </p:tgtEl>
                                        <p:attrNameLst>
                                          <p:attrName>style.visibility</p:attrName>
                                        </p:attrNameLst>
                                      </p:cBhvr>
                                      <p:to>
                                        <p:strVal val="visible"/>
                                      </p:to>
                                    </p:set>
                                    <p:animEffect transition="in" filter="box(in)">
                                      <p:cBhvr>
                                        <p:cTn id="29" dur="500"/>
                                        <p:tgtEl>
                                          <p:spTgt spid="26421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264206"/>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264201"/>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264213"/>
                                        </p:tgtEl>
                                        <p:attrNameLst>
                                          <p:attrName>style.visibility</p:attrName>
                                        </p:attrNameLst>
                                      </p:cBhvr>
                                      <p:to>
                                        <p:strVal val="visible"/>
                                      </p:to>
                                    </p:set>
                                    <p:animEffect transition="in" filter="box(in)">
                                      <p:cBhvr>
                                        <p:cTn id="42" dur="500"/>
                                        <p:tgtEl>
                                          <p:spTgt spid="26421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6420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26420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26420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642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214"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5234" name="AutoShape 18">
            <a:extLst>
              <a:ext uri="{FF2B5EF4-FFF2-40B4-BE49-F238E27FC236}">
                <a16:creationId xmlns:a16="http://schemas.microsoft.com/office/drawing/2014/main" xmlns="" id="{8FFF1621-28FB-4540-BFD7-0F8CD8655F3C}"/>
              </a:ext>
            </a:extLst>
          </p:cNvPr>
          <p:cNvSpPr>
            <a:spLocks noChangeArrowheads="1"/>
          </p:cNvSpPr>
          <p:nvPr/>
        </p:nvSpPr>
        <p:spPr bwMode="auto">
          <a:xfrm>
            <a:off x="381000" y="4114800"/>
            <a:ext cx="1524000" cy="457200"/>
          </a:xfrm>
          <a:prstGeom prst="wedgeRoundRectCallout">
            <a:avLst>
              <a:gd name="adj1" fmla="val 29690"/>
              <a:gd name="adj2" fmla="val -287153"/>
              <a:gd name="adj3" fmla="val 16667"/>
            </a:avLst>
          </a:prstGeom>
          <a:solidFill>
            <a:srgbClr val="CCFF99"/>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ea typeface="华文楷体" panose="02010600040101010101" pitchFamily="2" charset="-122"/>
                <a:cs typeface="Times New Roman" panose="02020603050405020304" pitchFamily="18" charset="0"/>
              </a:rPr>
              <a:t>虚元件</a:t>
            </a:r>
          </a:p>
        </p:txBody>
      </p:sp>
      <p:graphicFrame>
        <p:nvGraphicFramePr>
          <p:cNvPr id="55299" name="Object 2">
            <a:extLst>
              <a:ext uri="{FF2B5EF4-FFF2-40B4-BE49-F238E27FC236}">
                <a16:creationId xmlns:a16="http://schemas.microsoft.com/office/drawing/2014/main" xmlns="" id="{8EAD6DC1-A939-4ADC-92FB-66894A0356EB}"/>
              </a:ext>
            </a:extLst>
          </p:cNvPr>
          <p:cNvGraphicFramePr>
            <a:graphicFrameLocks noGrp="1" noChangeAspect="1"/>
          </p:cNvGraphicFramePr>
          <p:nvPr>
            <p:ph sz="quarter" idx="2"/>
          </p:nvPr>
        </p:nvGraphicFramePr>
        <p:xfrm>
          <a:off x="7010400" y="2209800"/>
          <a:ext cx="1641475" cy="1568450"/>
        </p:xfrm>
        <a:graphic>
          <a:graphicData uri="http://schemas.openxmlformats.org/presentationml/2006/ole">
            <mc:AlternateContent xmlns:mc="http://schemas.openxmlformats.org/markup-compatibility/2006">
              <mc:Choice xmlns:v="urn:schemas-microsoft-com:vml" Requires="v">
                <p:oleObj spid="_x0000_s55452" name="Visio" r:id="rId3" imgW="820674" imgH="784819" progId="Visio.Drawing.11">
                  <p:embed/>
                </p:oleObj>
              </mc:Choice>
              <mc:Fallback>
                <p:oleObj name="Visio" r:id="rId3" imgW="820674" imgH="784819" progId="Visio.Drawing.11">
                  <p:embed/>
                  <p:pic>
                    <p:nvPicPr>
                      <p:cNvPr id="0" name="Object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2209800"/>
                        <a:ext cx="1641475"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00" name="Rectangle 4">
            <a:extLst>
              <a:ext uri="{FF2B5EF4-FFF2-40B4-BE49-F238E27FC236}">
                <a16:creationId xmlns:a16="http://schemas.microsoft.com/office/drawing/2014/main" xmlns="" id="{D6DDA3F1-55C8-4910-8D20-E2F73AB177DA}"/>
              </a:ext>
            </a:extLst>
          </p:cNvPr>
          <p:cNvSpPr>
            <a:spLocks noChangeArrowheads="1"/>
          </p:cNvSpPr>
          <p:nvPr/>
        </p:nvSpPr>
        <p:spPr bwMode="auto">
          <a:xfrm>
            <a:off x="0" y="1809750"/>
            <a:ext cx="1841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5301" name="Rectangle 5">
            <a:extLst>
              <a:ext uri="{FF2B5EF4-FFF2-40B4-BE49-F238E27FC236}">
                <a16:creationId xmlns:a16="http://schemas.microsoft.com/office/drawing/2014/main" xmlns="" id="{ACB94B1F-A1E6-4386-8C04-484CBD383871}"/>
              </a:ext>
            </a:extLst>
          </p:cNvPr>
          <p:cNvSpPr>
            <a:spLocks noChangeArrowheads="1"/>
          </p:cNvSpPr>
          <p:nvPr/>
        </p:nvSpPr>
        <p:spPr bwMode="auto">
          <a:xfrm>
            <a:off x="0" y="1809750"/>
            <a:ext cx="1841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5302" name="Rectangle 6">
            <a:extLst>
              <a:ext uri="{FF2B5EF4-FFF2-40B4-BE49-F238E27FC236}">
                <a16:creationId xmlns:a16="http://schemas.microsoft.com/office/drawing/2014/main" xmlns="" id="{51BCEC81-34B8-4253-BCA0-E4D441C4CDD8}"/>
              </a:ext>
            </a:extLst>
          </p:cNvPr>
          <p:cNvSpPr>
            <a:spLocks noChangeArrowheads="1"/>
          </p:cNvSpPr>
          <p:nvPr/>
        </p:nvSpPr>
        <p:spPr bwMode="auto">
          <a:xfrm>
            <a:off x="0" y="1695450"/>
            <a:ext cx="1841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55303" name="Object 7">
            <a:extLst>
              <a:ext uri="{FF2B5EF4-FFF2-40B4-BE49-F238E27FC236}">
                <a16:creationId xmlns:a16="http://schemas.microsoft.com/office/drawing/2014/main" xmlns="" id="{556FDA0C-C95C-4B08-A853-F6281863F9CC}"/>
              </a:ext>
            </a:extLst>
          </p:cNvPr>
          <p:cNvGraphicFramePr>
            <a:graphicFrameLocks noChangeAspect="1"/>
          </p:cNvGraphicFramePr>
          <p:nvPr/>
        </p:nvGraphicFramePr>
        <p:xfrm>
          <a:off x="3124200" y="3962400"/>
          <a:ext cx="990600" cy="506413"/>
        </p:xfrm>
        <a:graphic>
          <a:graphicData uri="http://schemas.openxmlformats.org/presentationml/2006/ole">
            <mc:AlternateContent xmlns:mc="http://schemas.openxmlformats.org/markup-compatibility/2006">
              <mc:Choice xmlns:v="urn:schemas-microsoft-com:vml" Requires="v">
                <p:oleObj spid="_x0000_s55453" name="Equation" r:id="rId5" imgW="837836" imgH="431613" progId="Equation.DSMT4">
                  <p:embed/>
                </p:oleObj>
              </mc:Choice>
              <mc:Fallback>
                <p:oleObj name="Equation" r:id="rId5" imgW="837836" imgH="431613"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3962400"/>
                        <a:ext cx="990600"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04" name="Object 8">
            <a:extLst>
              <a:ext uri="{FF2B5EF4-FFF2-40B4-BE49-F238E27FC236}">
                <a16:creationId xmlns:a16="http://schemas.microsoft.com/office/drawing/2014/main" xmlns="" id="{37B85515-3755-4FF4-92A2-73AFFFC562B1}"/>
              </a:ext>
            </a:extLst>
          </p:cNvPr>
          <p:cNvGraphicFramePr>
            <a:graphicFrameLocks noChangeAspect="1"/>
          </p:cNvGraphicFramePr>
          <p:nvPr/>
        </p:nvGraphicFramePr>
        <p:xfrm>
          <a:off x="7239000" y="3886200"/>
          <a:ext cx="676275" cy="428625"/>
        </p:xfrm>
        <a:graphic>
          <a:graphicData uri="http://schemas.openxmlformats.org/presentationml/2006/ole">
            <mc:AlternateContent xmlns:mc="http://schemas.openxmlformats.org/markup-compatibility/2006">
              <mc:Choice xmlns:v="urn:schemas-microsoft-com:vml" Requires="v">
                <p:oleObj spid="_x0000_s55454" name="Equation" r:id="rId7" imgW="672808" imgH="431613" progId="Equation.DSMT4">
                  <p:embed/>
                </p:oleObj>
              </mc:Choice>
              <mc:Fallback>
                <p:oleObj name="Equation" r:id="rId7" imgW="672808" imgH="431613"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39000" y="3886200"/>
                        <a:ext cx="6762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305" name="AutoShape 9">
            <a:extLst>
              <a:ext uri="{FF2B5EF4-FFF2-40B4-BE49-F238E27FC236}">
                <a16:creationId xmlns:a16="http://schemas.microsoft.com/office/drawing/2014/main" xmlns="" id="{EAE33FCF-DC77-4C82-A62E-61EB08DDD091}"/>
              </a:ext>
            </a:extLst>
          </p:cNvPr>
          <p:cNvSpPr>
            <a:spLocks noChangeArrowheads="1"/>
          </p:cNvSpPr>
          <p:nvPr/>
        </p:nvSpPr>
        <p:spPr bwMode="auto">
          <a:xfrm>
            <a:off x="2514600" y="2819400"/>
            <a:ext cx="609600" cy="228600"/>
          </a:xfrm>
          <a:prstGeom prst="rightArrow">
            <a:avLst>
              <a:gd name="adj1" fmla="val 50000"/>
              <a:gd name="adj2" fmla="val 666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5306" name="Line 10">
            <a:extLst>
              <a:ext uri="{FF2B5EF4-FFF2-40B4-BE49-F238E27FC236}">
                <a16:creationId xmlns:a16="http://schemas.microsoft.com/office/drawing/2014/main" xmlns="" id="{79C8778E-9794-4DD4-8EF2-99CB6F2E7513}"/>
              </a:ext>
            </a:extLst>
          </p:cNvPr>
          <p:cNvSpPr>
            <a:spLocks noChangeShapeType="1"/>
          </p:cNvSpPr>
          <p:nvPr/>
        </p:nvSpPr>
        <p:spPr bwMode="auto">
          <a:xfrm>
            <a:off x="4419600" y="2057400"/>
            <a:ext cx="0" cy="266700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7" name="Rectangle 11">
            <a:extLst>
              <a:ext uri="{FF2B5EF4-FFF2-40B4-BE49-F238E27FC236}">
                <a16:creationId xmlns:a16="http://schemas.microsoft.com/office/drawing/2014/main" xmlns="" id="{4458E684-07ED-4132-A8CA-458473A387EA}"/>
              </a:ext>
            </a:extLst>
          </p:cNvPr>
          <p:cNvSpPr>
            <a:spLocks noChangeArrowheads="1"/>
          </p:cNvSpPr>
          <p:nvPr/>
        </p:nvSpPr>
        <p:spPr bwMode="auto">
          <a:xfrm>
            <a:off x="685800" y="4876800"/>
            <a:ext cx="7772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zh-CN" altLang="en-US">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虚元件</a:t>
            </a:r>
            <a:r>
              <a:rPr lang="zh-CN" altLang="en-US">
                <a:solidFill>
                  <a:srgbClr val="0000CC"/>
                </a:solidFill>
                <a:latin typeface="Times New Roman" panose="02020603050405020304" pitchFamily="18" charset="0"/>
                <a:ea typeface="华文楷体" panose="02010600040101010101" pitchFamily="2" charset="-122"/>
                <a:cs typeface="Times New Roman" panose="02020603050405020304" pitchFamily="18" charset="0"/>
              </a:rPr>
              <a:t>可以是电压源、电流源、受控源、电阻或一个二端网络</a:t>
            </a:r>
          </a:p>
        </p:txBody>
      </p:sp>
      <p:sp>
        <p:nvSpPr>
          <p:cNvPr id="55308" name="AutoShape 12">
            <a:extLst>
              <a:ext uri="{FF2B5EF4-FFF2-40B4-BE49-F238E27FC236}">
                <a16:creationId xmlns:a16="http://schemas.microsoft.com/office/drawing/2014/main" xmlns="" id="{316AF0F8-F9EA-4771-BBCB-AFF4E2E3BD8C}"/>
              </a:ext>
            </a:extLst>
          </p:cNvPr>
          <p:cNvSpPr>
            <a:spLocks noChangeArrowheads="1"/>
          </p:cNvSpPr>
          <p:nvPr/>
        </p:nvSpPr>
        <p:spPr bwMode="auto">
          <a:xfrm>
            <a:off x="6324600" y="2819400"/>
            <a:ext cx="609600" cy="228600"/>
          </a:xfrm>
          <a:prstGeom prst="rightArrow">
            <a:avLst>
              <a:gd name="adj1" fmla="val 50000"/>
              <a:gd name="adj2" fmla="val 66667"/>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55309" name="Object 13">
            <a:extLst>
              <a:ext uri="{FF2B5EF4-FFF2-40B4-BE49-F238E27FC236}">
                <a16:creationId xmlns:a16="http://schemas.microsoft.com/office/drawing/2014/main" xmlns="" id="{ED5B6436-4EBF-46B0-B801-91208C407328}"/>
              </a:ext>
            </a:extLst>
          </p:cNvPr>
          <p:cNvGraphicFramePr>
            <a:graphicFrameLocks noGrp="1" noChangeAspect="1"/>
          </p:cNvGraphicFramePr>
          <p:nvPr>
            <p:ph sz="quarter" idx="3"/>
          </p:nvPr>
        </p:nvGraphicFramePr>
        <p:xfrm>
          <a:off x="4648200" y="2209800"/>
          <a:ext cx="1593850" cy="1603375"/>
        </p:xfrm>
        <a:graphic>
          <a:graphicData uri="http://schemas.openxmlformats.org/presentationml/2006/ole">
            <mc:AlternateContent xmlns:mc="http://schemas.openxmlformats.org/markup-compatibility/2006">
              <mc:Choice xmlns:v="urn:schemas-microsoft-com:vml" Requires="v">
                <p:oleObj spid="_x0000_s55455" name="Visio" r:id="rId9" imgW="799186" imgH="802698" progId="Visio.Drawing.11">
                  <p:embed/>
                </p:oleObj>
              </mc:Choice>
              <mc:Fallback>
                <p:oleObj name="Visio" r:id="rId9" imgW="799186" imgH="802698" progId="Visio.Drawing.11">
                  <p:embed/>
                  <p:pic>
                    <p:nvPicPr>
                      <p:cNvPr id="0" name="Object 13"/>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8200" y="2209800"/>
                        <a:ext cx="1593850"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10" name="Object 14">
            <a:extLst>
              <a:ext uri="{FF2B5EF4-FFF2-40B4-BE49-F238E27FC236}">
                <a16:creationId xmlns:a16="http://schemas.microsoft.com/office/drawing/2014/main" xmlns="" id="{6ECA6FC9-5108-4140-825D-19D7B57CBC6E}"/>
              </a:ext>
            </a:extLst>
          </p:cNvPr>
          <p:cNvGraphicFramePr>
            <a:graphicFrameLocks noChangeAspect="1"/>
          </p:cNvGraphicFramePr>
          <p:nvPr/>
        </p:nvGraphicFramePr>
        <p:xfrm>
          <a:off x="3124200" y="2133600"/>
          <a:ext cx="1127125" cy="1651000"/>
        </p:xfrm>
        <a:graphic>
          <a:graphicData uri="http://schemas.openxmlformats.org/presentationml/2006/ole">
            <mc:AlternateContent xmlns:mc="http://schemas.openxmlformats.org/markup-compatibility/2006">
              <mc:Choice xmlns:v="urn:schemas-microsoft-com:vml" Requires="v">
                <p:oleObj spid="_x0000_s55456" name="Visio" r:id="rId11" imgW="564185" imgH="825619" progId="Visio.Drawing.11">
                  <p:embed/>
                </p:oleObj>
              </mc:Choice>
              <mc:Fallback>
                <p:oleObj name="Visio" r:id="rId11" imgW="564185" imgH="825619" progId="Visio.Drawing.11">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4200" y="2133600"/>
                        <a:ext cx="1127125" cy="165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11" name="Object 15">
            <a:extLst>
              <a:ext uri="{FF2B5EF4-FFF2-40B4-BE49-F238E27FC236}">
                <a16:creationId xmlns:a16="http://schemas.microsoft.com/office/drawing/2014/main" xmlns="" id="{19A89F61-EF80-4E23-9955-6085BE08451C}"/>
              </a:ext>
            </a:extLst>
          </p:cNvPr>
          <p:cNvGraphicFramePr>
            <a:graphicFrameLocks noChangeAspect="1"/>
          </p:cNvGraphicFramePr>
          <p:nvPr/>
        </p:nvGraphicFramePr>
        <p:xfrm>
          <a:off x="457200" y="2092325"/>
          <a:ext cx="1993900" cy="1641475"/>
        </p:xfrm>
        <a:graphic>
          <a:graphicData uri="http://schemas.openxmlformats.org/presentationml/2006/ole">
            <mc:AlternateContent xmlns:mc="http://schemas.openxmlformats.org/markup-compatibility/2006">
              <mc:Choice xmlns:v="urn:schemas-microsoft-com:vml" Requires="v">
                <p:oleObj spid="_x0000_s55457" name="Visio" r:id="rId13" imgW="1054913" imgH="829970" progId="Visio.Drawing.11">
                  <p:embed/>
                </p:oleObj>
              </mc:Choice>
              <mc:Fallback>
                <p:oleObj name="Visio" r:id="rId13" imgW="1054913" imgH="829970" progId="Visio.Drawing.11">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7200" y="2092325"/>
                        <a:ext cx="1993900" cy="164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12" name="Rectangle 16">
            <a:extLst>
              <a:ext uri="{FF2B5EF4-FFF2-40B4-BE49-F238E27FC236}">
                <a16:creationId xmlns:a16="http://schemas.microsoft.com/office/drawing/2014/main" xmlns="" id="{A2F174CA-1127-4C20-BFB1-3D64F9FEDB14}"/>
              </a:ext>
            </a:extLst>
          </p:cNvPr>
          <p:cNvSpPr>
            <a:spLocks noChangeArrowheads="1"/>
          </p:cNvSpPr>
          <p:nvPr/>
        </p:nvSpPr>
        <p:spPr bwMode="auto">
          <a:xfrm>
            <a:off x="381000" y="838200"/>
            <a:ext cx="8610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zh-CN" altLang="en-US">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注意</a:t>
            </a:r>
            <a:r>
              <a:rPr lang="zh-CN" altLang="en-US">
                <a:latin typeface="Times New Roman" panose="02020603050405020304" pitchFamily="18" charset="0"/>
                <a:ea typeface="华文楷体" panose="02010600040101010101" pitchFamily="2" charset="-122"/>
                <a:cs typeface="Times New Roman" panose="02020603050405020304" pitchFamily="18" charset="0"/>
              </a:rPr>
              <a:t>：虚元件是指 与电压源并联的元件或者与电流源串联的元件（不能违背</a:t>
            </a:r>
            <a:r>
              <a:rPr lang="en-US" altLang="zh-CN">
                <a:latin typeface="Times New Roman" panose="02020603050405020304" pitchFamily="18" charset="0"/>
                <a:ea typeface="华文楷体" panose="02010600040101010101" pitchFamily="2" charset="-122"/>
                <a:cs typeface="Times New Roman" panose="02020603050405020304" pitchFamily="18" charset="0"/>
              </a:rPr>
              <a:t>KCL</a:t>
            </a:r>
            <a:r>
              <a:rPr lang="zh-CN" altLang="en-US">
                <a:latin typeface="Times New Roman" panose="02020603050405020304" pitchFamily="18" charset="0"/>
                <a:ea typeface="华文楷体" panose="02010600040101010101" pitchFamily="2" charset="-122"/>
                <a:cs typeface="Times New Roman" panose="02020603050405020304" pitchFamily="18" charset="0"/>
              </a:rPr>
              <a:t>、</a:t>
            </a:r>
            <a:r>
              <a:rPr lang="en-US" altLang="zh-CN">
                <a:latin typeface="Times New Roman" panose="02020603050405020304" pitchFamily="18" charset="0"/>
                <a:ea typeface="华文楷体" panose="02010600040101010101" pitchFamily="2" charset="-122"/>
                <a:cs typeface="Times New Roman" panose="02020603050405020304" pitchFamily="18" charset="0"/>
              </a:rPr>
              <a:t>KVL</a:t>
            </a:r>
            <a:r>
              <a:rPr lang="zh-CN" altLang="en-US">
                <a:latin typeface="Times New Roman" panose="02020603050405020304" pitchFamily="18" charset="0"/>
                <a:ea typeface="华文楷体" panose="02010600040101010101" pitchFamily="2" charset="-122"/>
                <a:cs typeface="Times New Roman" panose="02020603050405020304" pitchFamily="18" charset="0"/>
              </a:rPr>
              <a:t>和元件本身性质）</a:t>
            </a:r>
          </a:p>
        </p:txBody>
      </p:sp>
      <p:sp>
        <p:nvSpPr>
          <p:cNvPr id="265233" name="AutoShape 17">
            <a:extLst>
              <a:ext uri="{FF2B5EF4-FFF2-40B4-BE49-F238E27FC236}">
                <a16:creationId xmlns:a16="http://schemas.microsoft.com/office/drawing/2014/main" xmlns="" id="{5A693E28-B392-478C-A887-8F541C90E566}"/>
              </a:ext>
            </a:extLst>
          </p:cNvPr>
          <p:cNvSpPr>
            <a:spLocks noChangeArrowheads="1"/>
          </p:cNvSpPr>
          <p:nvPr/>
        </p:nvSpPr>
        <p:spPr bwMode="auto">
          <a:xfrm>
            <a:off x="5410200" y="1676400"/>
            <a:ext cx="1524000" cy="457200"/>
          </a:xfrm>
          <a:prstGeom prst="wedgeRoundRectCallout">
            <a:avLst>
              <a:gd name="adj1" fmla="val -42708"/>
              <a:gd name="adj2" fmla="val 76389"/>
              <a:gd name="adj3" fmla="val 16667"/>
            </a:avLst>
          </a:prstGeom>
          <a:solidFill>
            <a:srgbClr val="CCFF99"/>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ea typeface="华文楷体" panose="02010600040101010101" pitchFamily="2" charset="-122"/>
                <a:cs typeface="Times New Roman" panose="02020603050405020304" pitchFamily="18" charset="0"/>
              </a:rPr>
              <a:t>虚元件</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52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52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34" grpId="0" animBg="1"/>
      <p:bldP spid="26523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a:extLst>
              <a:ext uri="{FF2B5EF4-FFF2-40B4-BE49-F238E27FC236}">
                <a16:creationId xmlns:a16="http://schemas.microsoft.com/office/drawing/2014/main" xmlns="" id="{11A576FA-9C1C-4F3D-8B5A-740BD4EEB567}"/>
              </a:ext>
            </a:extLst>
          </p:cNvPr>
          <p:cNvSpPr>
            <a:spLocks noChangeArrowheads="1"/>
          </p:cNvSpPr>
          <p:nvPr/>
        </p:nvSpPr>
        <p:spPr bwMode="auto">
          <a:xfrm>
            <a:off x="457200" y="1371600"/>
            <a:ext cx="7543800" cy="2209800"/>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0419" name="Text Box 4">
            <a:extLst>
              <a:ext uri="{FF2B5EF4-FFF2-40B4-BE49-F238E27FC236}">
                <a16:creationId xmlns:a16="http://schemas.microsoft.com/office/drawing/2014/main" xmlns="" id="{558C4A2C-821B-4C51-B1B7-7BE0378F71DB}"/>
              </a:ext>
            </a:extLst>
          </p:cNvPr>
          <p:cNvSpPr txBox="1">
            <a:spLocks noChangeArrowheads="1"/>
          </p:cNvSpPr>
          <p:nvPr/>
        </p:nvSpPr>
        <p:spPr bwMode="auto">
          <a:xfrm>
            <a:off x="228600" y="149225"/>
            <a:ext cx="6172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rIns="0"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fontAlgn="t">
              <a:lnSpc>
                <a:spcPct val="105000"/>
              </a:lnSpc>
              <a:spcBef>
                <a:spcPct val="20000"/>
              </a:spcBef>
            </a:pPr>
            <a:r>
              <a:rPr lang="en-US" altLang="zh-CN" sz="32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4.</a:t>
            </a:r>
            <a:r>
              <a:rPr lang="zh-CN" altLang="en-US" sz="3200">
                <a:solidFill>
                  <a:srgbClr val="000066"/>
                </a:solidFill>
                <a:latin typeface="Times New Roman" panose="02020603050405020304" pitchFamily="18" charset="0"/>
                <a:ea typeface="华文楷体" panose="02010600040101010101" pitchFamily="2" charset="-122"/>
                <a:cs typeface="Times New Roman" panose="02020603050405020304" pitchFamily="18" charset="0"/>
              </a:rPr>
              <a:t>含受控源网络的等效变换</a:t>
            </a:r>
          </a:p>
        </p:txBody>
      </p:sp>
      <p:sp>
        <p:nvSpPr>
          <p:cNvPr id="60420" name="AutoShape 10">
            <a:extLst>
              <a:ext uri="{FF2B5EF4-FFF2-40B4-BE49-F238E27FC236}">
                <a16:creationId xmlns:a16="http://schemas.microsoft.com/office/drawing/2014/main" xmlns="" id="{B877F576-579F-4B45-BECC-8036D81381E2}"/>
              </a:ext>
            </a:extLst>
          </p:cNvPr>
          <p:cNvSpPr>
            <a:spLocks noChangeArrowheads="1"/>
          </p:cNvSpPr>
          <p:nvPr/>
        </p:nvSpPr>
        <p:spPr bwMode="auto">
          <a:xfrm>
            <a:off x="3124200" y="2133600"/>
            <a:ext cx="914400" cy="228600"/>
          </a:xfrm>
          <a:prstGeom prst="leftRightArrow">
            <a:avLst>
              <a:gd name="adj1" fmla="val 50000"/>
              <a:gd name="adj2" fmla="val 8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60421" name="Object 15">
            <a:extLst>
              <a:ext uri="{FF2B5EF4-FFF2-40B4-BE49-F238E27FC236}">
                <a16:creationId xmlns:a16="http://schemas.microsoft.com/office/drawing/2014/main" xmlns="" id="{94ECCEBC-215F-4057-B1BC-D0CE001F1798}"/>
              </a:ext>
            </a:extLst>
          </p:cNvPr>
          <p:cNvGraphicFramePr>
            <a:graphicFrameLocks noChangeAspect="1"/>
          </p:cNvGraphicFramePr>
          <p:nvPr/>
        </p:nvGraphicFramePr>
        <p:xfrm>
          <a:off x="609600" y="1447800"/>
          <a:ext cx="1503363" cy="1828800"/>
        </p:xfrm>
        <a:graphic>
          <a:graphicData uri="http://schemas.openxmlformats.org/presentationml/2006/ole">
            <mc:AlternateContent xmlns:mc="http://schemas.openxmlformats.org/markup-compatibility/2006">
              <mc:Choice xmlns:v="urn:schemas-microsoft-com:vml" Requires="v">
                <p:oleObj spid="_x0000_s60673" name="Visio" r:id="rId3" imgW="682752" imgH="830580" progId="Visio.Drawing.11">
                  <p:embed/>
                </p:oleObj>
              </mc:Choice>
              <mc:Fallback>
                <p:oleObj name="Visio" r:id="rId3" imgW="682752" imgH="830580" progId="Visio.Drawing.11">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447800"/>
                        <a:ext cx="1503363"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22" name="Object 16">
            <a:extLst>
              <a:ext uri="{FF2B5EF4-FFF2-40B4-BE49-F238E27FC236}">
                <a16:creationId xmlns:a16="http://schemas.microsoft.com/office/drawing/2014/main" xmlns="" id="{B6253D84-7C19-4460-888A-4296D12D0AC4}"/>
              </a:ext>
            </a:extLst>
          </p:cNvPr>
          <p:cNvGraphicFramePr>
            <a:graphicFrameLocks noChangeAspect="1"/>
          </p:cNvGraphicFramePr>
          <p:nvPr/>
        </p:nvGraphicFramePr>
        <p:xfrm>
          <a:off x="5105400" y="1600200"/>
          <a:ext cx="2057400" cy="1549400"/>
        </p:xfrm>
        <a:graphic>
          <a:graphicData uri="http://schemas.openxmlformats.org/presentationml/2006/ole">
            <mc:AlternateContent xmlns:mc="http://schemas.openxmlformats.org/markup-compatibility/2006">
              <mc:Choice xmlns:v="urn:schemas-microsoft-com:vml" Requires="v">
                <p:oleObj spid="_x0000_s60674" name="Visio" r:id="rId5" imgW="969264" imgH="726948" progId="Visio.Drawing.11">
                  <p:embed/>
                </p:oleObj>
              </mc:Choice>
              <mc:Fallback>
                <p:oleObj name="Visio" r:id="rId5" imgW="969264" imgH="726948" progId="Visio.Drawing.11">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1600200"/>
                        <a:ext cx="2057400" cy="154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8245" name="Object 21">
            <a:extLst>
              <a:ext uri="{FF2B5EF4-FFF2-40B4-BE49-F238E27FC236}">
                <a16:creationId xmlns:a16="http://schemas.microsoft.com/office/drawing/2014/main" xmlns="" id="{7339B9AE-6E35-4CDC-BC26-36756A782409}"/>
              </a:ext>
            </a:extLst>
          </p:cNvPr>
          <p:cNvGraphicFramePr>
            <a:graphicFrameLocks noChangeAspect="1"/>
          </p:cNvGraphicFramePr>
          <p:nvPr/>
        </p:nvGraphicFramePr>
        <p:xfrm>
          <a:off x="381000" y="3657600"/>
          <a:ext cx="3276600" cy="644525"/>
        </p:xfrm>
        <a:graphic>
          <a:graphicData uri="http://schemas.openxmlformats.org/presentationml/2006/ole">
            <mc:AlternateContent xmlns:mc="http://schemas.openxmlformats.org/markup-compatibility/2006">
              <mc:Choice xmlns:v="urn:schemas-microsoft-com:vml" Requires="v">
                <p:oleObj spid="_x0000_s60675" name="Equation" r:id="rId7" imgW="2171700" imgH="431800" progId="Equation.DSMT4">
                  <p:embed/>
                </p:oleObj>
              </mc:Choice>
              <mc:Fallback>
                <p:oleObj name="Equation" r:id="rId7" imgW="2171700" imgH="431800" progId="Equation.DSMT4">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 y="3657600"/>
                        <a:ext cx="32766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8246" name="Text Box 22">
            <a:extLst>
              <a:ext uri="{FF2B5EF4-FFF2-40B4-BE49-F238E27FC236}">
                <a16:creationId xmlns:a16="http://schemas.microsoft.com/office/drawing/2014/main" xmlns="" id="{B09A8F17-F00A-4512-A493-B70B817F8D40}"/>
              </a:ext>
            </a:extLst>
          </p:cNvPr>
          <p:cNvSpPr txBox="1">
            <a:spLocks noChangeArrowheads="1"/>
          </p:cNvSpPr>
          <p:nvPr/>
        </p:nvSpPr>
        <p:spPr bwMode="auto">
          <a:xfrm>
            <a:off x="2041525" y="1284288"/>
            <a:ext cx="3905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308247" name="Text Box 23">
            <a:extLst>
              <a:ext uri="{FF2B5EF4-FFF2-40B4-BE49-F238E27FC236}">
                <a16:creationId xmlns:a16="http://schemas.microsoft.com/office/drawing/2014/main" xmlns="" id="{80E9BD63-2044-4F8A-A40A-C0BD3439D1AF}"/>
              </a:ext>
            </a:extLst>
          </p:cNvPr>
          <p:cNvSpPr txBox="1">
            <a:spLocks noChangeArrowheads="1"/>
          </p:cNvSpPr>
          <p:nvPr/>
        </p:nvSpPr>
        <p:spPr bwMode="auto">
          <a:xfrm>
            <a:off x="2057400" y="2971800"/>
            <a:ext cx="303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308248" name="Line 24">
            <a:extLst>
              <a:ext uri="{FF2B5EF4-FFF2-40B4-BE49-F238E27FC236}">
                <a16:creationId xmlns:a16="http://schemas.microsoft.com/office/drawing/2014/main" xmlns="" id="{3C12CE87-C06E-4F20-980E-6820FA95D6E4}"/>
              </a:ext>
            </a:extLst>
          </p:cNvPr>
          <p:cNvSpPr>
            <a:spLocks noChangeShapeType="1"/>
          </p:cNvSpPr>
          <p:nvPr/>
        </p:nvSpPr>
        <p:spPr bwMode="auto">
          <a:xfrm flipH="1">
            <a:off x="1219200" y="1447800"/>
            <a:ext cx="6096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08249" name="Object 25">
            <a:extLst>
              <a:ext uri="{FF2B5EF4-FFF2-40B4-BE49-F238E27FC236}">
                <a16:creationId xmlns:a16="http://schemas.microsoft.com/office/drawing/2014/main" xmlns="" id="{CCE5960D-511D-4DFF-AD16-3309574A4446}"/>
              </a:ext>
            </a:extLst>
          </p:cNvPr>
          <p:cNvGraphicFramePr>
            <a:graphicFrameLocks noChangeAspect="1"/>
          </p:cNvGraphicFramePr>
          <p:nvPr/>
        </p:nvGraphicFramePr>
        <p:xfrm>
          <a:off x="5257800" y="3505200"/>
          <a:ext cx="2070100" cy="933450"/>
        </p:xfrm>
        <a:graphic>
          <a:graphicData uri="http://schemas.openxmlformats.org/presentationml/2006/ole">
            <mc:AlternateContent xmlns:mc="http://schemas.openxmlformats.org/markup-compatibility/2006">
              <mc:Choice xmlns:v="urn:schemas-microsoft-com:vml" Requires="v">
                <p:oleObj spid="_x0000_s60676" name="Equation" r:id="rId9" imgW="1816100" imgH="825500" progId="Equation.DSMT4">
                  <p:embed/>
                </p:oleObj>
              </mc:Choice>
              <mc:Fallback>
                <p:oleObj name="Equation" r:id="rId9" imgW="1816100" imgH="825500" progId="Equation.DSMT4">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57800" y="3505200"/>
                        <a:ext cx="20701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8250" name="Object 26">
            <a:extLst>
              <a:ext uri="{FF2B5EF4-FFF2-40B4-BE49-F238E27FC236}">
                <a16:creationId xmlns:a16="http://schemas.microsoft.com/office/drawing/2014/main" xmlns="" id="{BE912380-39D7-438C-B26A-582C77BBCD13}"/>
              </a:ext>
            </a:extLst>
          </p:cNvPr>
          <p:cNvGraphicFramePr>
            <a:graphicFrameLocks noChangeAspect="1"/>
          </p:cNvGraphicFramePr>
          <p:nvPr/>
        </p:nvGraphicFramePr>
        <p:xfrm>
          <a:off x="1981200" y="2057400"/>
          <a:ext cx="363538" cy="381000"/>
        </p:xfrm>
        <a:graphic>
          <a:graphicData uri="http://schemas.openxmlformats.org/presentationml/2006/ole">
            <mc:AlternateContent xmlns:mc="http://schemas.openxmlformats.org/markup-compatibility/2006">
              <mc:Choice xmlns:v="urn:schemas-microsoft-com:vml" Requires="v">
                <p:oleObj spid="_x0000_s60677" name="Equation" r:id="rId11" imgW="215806" imgH="228501" progId="Equation.DSMT4">
                  <p:embed/>
                </p:oleObj>
              </mc:Choice>
              <mc:Fallback>
                <p:oleObj name="Equation" r:id="rId11" imgW="215806" imgH="228501" progId="Equation.DSMT4">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81200" y="2057400"/>
                        <a:ext cx="3635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8251" name="Object 27">
            <a:extLst>
              <a:ext uri="{FF2B5EF4-FFF2-40B4-BE49-F238E27FC236}">
                <a16:creationId xmlns:a16="http://schemas.microsoft.com/office/drawing/2014/main" xmlns="" id="{313DACD0-AD0D-45E2-B8B6-9CE6B06DA4E4}"/>
              </a:ext>
            </a:extLst>
          </p:cNvPr>
          <p:cNvGraphicFramePr>
            <a:graphicFrameLocks noChangeAspect="1"/>
          </p:cNvGraphicFramePr>
          <p:nvPr/>
        </p:nvGraphicFramePr>
        <p:xfrm>
          <a:off x="1371600" y="838200"/>
          <a:ext cx="234950" cy="487363"/>
        </p:xfrm>
        <a:graphic>
          <a:graphicData uri="http://schemas.openxmlformats.org/presentationml/2006/ole">
            <mc:AlternateContent xmlns:mc="http://schemas.openxmlformats.org/markup-compatibility/2006">
              <mc:Choice xmlns:v="urn:schemas-microsoft-com:vml" Requires="v">
                <p:oleObj spid="_x0000_s60678" name="Equation" r:id="rId13" imgW="139639" imgH="291973" progId="Equation.DSMT4">
                  <p:embed/>
                </p:oleObj>
              </mc:Choice>
              <mc:Fallback>
                <p:oleObj name="Equation" r:id="rId13" imgW="139639" imgH="291973" progId="Equation.DSMT4">
                  <p:embed/>
                  <p:pic>
                    <p:nvPicPr>
                      <p:cNvPr id="0" name="Object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71600" y="838200"/>
                        <a:ext cx="23495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8252" name="Text Box 28">
            <a:extLst>
              <a:ext uri="{FF2B5EF4-FFF2-40B4-BE49-F238E27FC236}">
                <a16:creationId xmlns:a16="http://schemas.microsoft.com/office/drawing/2014/main" xmlns="" id="{FBD4B252-97F9-471D-84D0-7806DC6EC3D9}"/>
              </a:ext>
            </a:extLst>
          </p:cNvPr>
          <p:cNvSpPr txBox="1">
            <a:spLocks noChangeArrowheads="1"/>
          </p:cNvSpPr>
          <p:nvPr/>
        </p:nvSpPr>
        <p:spPr bwMode="auto">
          <a:xfrm>
            <a:off x="7162800" y="1371600"/>
            <a:ext cx="3905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308253" name="Text Box 29">
            <a:extLst>
              <a:ext uri="{FF2B5EF4-FFF2-40B4-BE49-F238E27FC236}">
                <a16:creationId xmlns:a16="http://schemas.microsoft.com/office/drawing/2014/main" xmlns="" id="{4458CA38-08A3-4040-AE78-A406769D75EE}"/>
              </a:ext>
            </a:extLst>
          </p:cNvPr>
          <p:cNvSpPr txBox="1">
            <a:spLocks noChangeArrowheads="1"/>
          </p:cNvSpPr>
          <p:nvPr/>
        </p:nvSpPr>
        <p:spPr bwMode="auto">
          <a:xfrm>
            <a:off x="7162800" y="2819400"/>
            <a:ext cx="303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graphicFrame>
        <p:nvGraphicFramePr>
          <p:cNvPr id="308254" name="Object 30">
            <a:extLst>
              <a:ext uri="{FF2B5EF4-FFF2-40B4-BE49-F238E27FC236}">
                <a16:creationId xmlns:a16="http://schemas.microsoft.com/office/drawing/2014/main" xmlns="" id="{94BA0922-64D9-4818-BFF0-E4EE8E8B3C6F}"/>
              </a:ext>
            </a:extLst>
          </p:cNvPr>
          <p:cNvGraphicFramePr>
            <a:graphicFrameLocks noChangeAspect="1"/>
          </p:cNvGraphicFramePr>
          <p:nvPr/>
        </p:nvGraphicFramePr>
        <p:xfrm>
          <a:off x="7162800" y="2133600"/>
          <a:ext cx="363538" cy="381000"/>
        </p:xfrm>
        <a:graphic>
          <a:graphicData uri="http://schemas.openxmlformats.org/presentationml/2006/ole">
            <mc:AlternateContent xmlns:mc="http://schemas.openxmlformats.org/markup-compatibility/2006">
              <mc:Choice xmlns:v="urn:schemas-microsoft-com:vml" Requires="v">
                <p:oleObj spid="_x0000_s60679" name="Equation" r:id="rId15" imgW="215806" imgH="228501" progId="Equation.DSMT4">
                  <p:embed/>
                </p:oleObj>
              </mc:Choice>
              <mc:Fallback>
                <p:oleObj name="Equation" r:id="rId15" imgW="215806" imgH="228501" progId="Equation.DSMT4">
                  <p:embed/>
                  <p:pic>
                    <p:nvPicPr>
                      <p:cNvPr id="0" name="Object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62800" y="2133600"/>
                        <a:ext cx="3635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8255" name="Line 31">
            <a:extLst>
              <a:ext uri="{FF2B5EF4-FFF2-40B4-BE49-F238E27FC236}">
                <a16:creationId xmlns:a16="http://schemas.microsoft.com/office/drawing/2014/main" xmlns="" id="{A2BC6BEF-EA6A-4A75-9D53-E8307494EA64}"/>
              </a:ext>
            </a:extLst>
          </p:cNvPr>
          <p:cNvSpPr>
            <a:spLocks noChangeShapeType="1"/>
          </p:cNvSpPr>
          <p:nvPr/>
        </p:nvSpPr>
        <p:spPr bwMode="auto">
          <a:xfrm flipH="1">
            <a:off x="6553200" y="1600200"/>
            <a:ext cx="60960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08256" name="Object 32">
            <a:extLst>
              <a:ext uri="{FF2B5EF4-FFF2-40B4-BE49-F238E27FC236}">
                <a16:creationId xmlns:a16="http://schemas.microsoft.com/office/drawing/2014/main" xmlns="" id="{6A3D7DFA-7CDC-4ED8-BFC8-F6926440ACEB}"/>
              </a:ext>
            </a:extLst>
          </p:cNvPr>
          <p:cNvGraphicFramePr>
            <a:graphicFrameLocks noChangeAspect="1"/>
          </p:cNvGraphicFramePr>
          <p:nvPr/>
        </p:nvGraphicFramePr>
        <p:xfrm>
          <a:off x="6553200" y="990600"/>
          <a:ext cx="234950" cy="487363"/>
        </p:xfrm>
        <a:graphic>
          <a:graphicData uri="http://schemas.openxmlformats.org/presentationml/2006/ole">
            <mc:AlternateContent xmlns:mc="http://schemas.openxmlformats.org/markup-compatibility/2006">
              <mc:Choice xmlns:v="urn:schemas-microsoft-com:vml" Requires="v">
                <p:oleObj spid="_x0000_s60680" name="Equation" r:id="rId16" imgW="139639" imgH="291973" progId="Equation.DSMT4">
                  <p:embed/>
                </p:oleObj>
              </mc:Choice>
              <mc:Fallback>
                <p:oleObj name="Equation" r:id="rId16" imgW="139639" imgH="291973" progId="Equation.DSMT4">
                  <p:embed/>
                  <p:pic>
                    <p:nvPicPr>
                      <p:cNvPr id="0" name="Object 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53200" y="990600"/>
                        <a:ext cx="23495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8257" name="AutoShape 33">
            <a:extLst>
              <a:ext uri="{FF2B5EF4-FFF2-40B4-BE49-F238E27FC236}">
                <a16:creationId xmlns:a16="http://schemas.microsoft.com/office/drawing/2014/main" xmlns="" id="{95026765-04E8-4F57-A8E4-1DD0E2901175}"/>
              </a:ext>
            </a:extLst>
          </p:cNvPr>
          <p:cNvSpPr>
            <a:spLocks noChangeArrowheads="1"/>
          </p:cNvSpPr>
          <p:nvPr/>
        </p:nvSpPr>
        <p:spPr bwMode="auto">
          <a:xfrm>
            <a:off x="1295400" y="3276600"/>
            <a:ext cx="228600" cy="533400"/>
          </a:xfrm>
          <a:prstGeom prst="downArrow">
            <a:avLst>
              <a:gd name="adj1" fmla="val 50000"/>
              <a:gd name="adj2" fmla="val 58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08258" name="AutoShape 34">
            <a:extLst>
              <a:ext uri="{FF2B5EF4-FFF2-40B4-BE49-F238E27FC236}">
                <a16:creationId xmlns:a16="http://schemas.microsoft.com/office/drawing/2014/main" xmlns="" id="{D1A14D5D-2B3C-4AE7-BE71-B9AA21A82B65}"/>
              </a:ext>
            </a:extLst>
          </p:cNvPr>
          <p:cNvSpPr>
            <a:spLocks noChangeArrowheads="1"/>
          </p:cNvSpPr>
          <p:nvPr/>
        </p:nvSpPr>
        <p:spPr bwMode="auto">
          <a:xfrm>
            <a:off x="6172200" y="3124200"/>
            <a:ext cx="228600" cy="533400"/>
          </a:xfrm>
          <a:prstGeom prst="downArrow">
            <a:avLst>
              <a:gd name="adj1" fmla="val 50000"/>
              <a:gd name="adj2" fmla="val 58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08259" name="AutoShape 35">
            <a:extLst>
              <a:ext uri="{FF2B5EF4-FFF2-40B4-BE49-F238E27FC236}">
                <a16:creationId xmlns:a16="http://schemas.microsoft.com/office/drawing/2014/main" xmlns="" id="{B93695F2-8634-4B08-A874-977EC29729D9}"/>
              </a:ext>
            </a:extLst>
          </p:cNvPr>
          <p:cNvSpPr>
            <a:spLocks noChangeArrowheads="1"/>
          </p:cNvSpPr>
          <p:nvPr/>
        </p:nvSpPr>
        <p:spPr bwMode="auto">
          <a:xfrm>
            <a:off x="1295400" y="4343400"/>
            <a:ext cx="228600" cy="533400"/>
          </a:xfrm>
          <a:prstGeom prst="downArrow">
            <a:avLst>
              <a:gd name="adj1" fmla="val 50000"/>
              <a:gd name="adj2" fmla="val 58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308260" name="Object 36">
            <a:extLst>
              <a:ext uri="{FF2B5EF4-FFF2-40B4-BE49-F238E27FC236}">
                <a16:creationId xmlns:a16="http://schemas.microsoft.com/office/drawing/2014/main" xmlns="" id="{F384F740-40BD-4421-B8A3-02EA8ED660CF}"/>
              </a:ext>
            </a:extLst>
          </p:cNvPr>
          <p:cNvGraphicFramePr>
            <a:graphicFrameLocks noChangeAspect="1"/>
          </p:cNvGraphicFramePr>
          <p:nvPr/>
        </p:nvGraphicFramePr>
        <p:xfrm>
          <a:off x="304800" y="4953000"/>
          <a:ext cx="2895600" cy="1101725"/>
        </p:xfrm>
        <a:graphic>
          <a:graphicData uri="http://schemas.openxmlformats.org/presentationml/2006/ole">
            <mc:AlternateContent xmlns:mc="http://schemas.openxmlformats.org/markup-compatibility/2006">
              <mc:Choice xmlns:v="urn:schemas-microsoft-com:vml" Requires="v">
                <p:oleObj spid="_x0000_s60681" name="Equation" r:id="rId17" imgW="2146300" imgH="825500" progId="Equation.DSMT4">
                  <p:embed/>
                </p:oleObj>
              </mc:Choice>
              <mc:Fallback>
                <p:oleObj name="Equation" r:id="rId17" imgW="2146300" imgH="825500" progId="Equation.DSMT4">
                  <p:embed/>
                  <p:pic>
                    <p:nvPicPr>
                      <p:cNvPr id="0" name="Object 3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4800" y="4953000"/>
                        <a:ext cx="2895600"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8261" name="Object 37">
            <a:extLst>
              <a:ext uri="{FF2B5EF4-FFF2-40B4-BE49-F238E27FC236}">
                <a16:creationId xmlns:a16="http://schemas.microsoft.com/office/drawing/2014/main" xmlns="" id="{1E1FF01C-47C3-476C-B6ED-A709983A4FED}"/>
              </a:ext>
            </a:extLst>
          </p:cNvPr>
          <p:cNvGraphicFramePr>
            <a:graphicFrameLocks noChangeAspect="1"/>
          </p:cNvGraphicFramePr>
          <p:nvPr/>
        </p:nvGraphicFramePr>
        <p:xfrm>
          <a:off x="5219700" y="4467225"/>
          <a:ext cx="1651000" cy="2066925"/>
        </p:xfrm>
        <a:graphic>
          <a:graphicData uri="http://schemas.openxmlformats.org/presentationml/2006/ole">
            <mc:AlternateContent xmlns:mc="http://schemas.openxmlformats.org/markup-compatibility/2006">
              <mc:Choice xmlns:v="urn:schemas-microsoft-com:vml" Requires="v">
                <p:oleObj spid="_x0000_s60682" name="Equation" r:id="rId19" imgW="1447800" imgH="1828800" progId="Equation.DSMT4">
                  <p:embed/>
                </p:oleObj>
              </mc:Choice>
              <mc:Fallback>
                <p:oleObj name="Equation" r:id="rId19" imgW="1447800" imgH="1828800" progId="Equation.DSMT4">
                  <p:embed/>
                  <p:pic>
                    <p:nvPicPr>
                      <p:cNvPr id="0" name="Object 3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219700" y="4467225"/>
                        <a:ext cx="1651000"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8262" name="Line 38">
            <a:extLst>
              <a:ext uri="{FF2B5EF4-FFF2-40B4-BE49-F238E27FC236}">
                <a16:creationId xmlns:a16="http://schemas.microsoft.com/office/drawing/2014/main" xmlns="" id="{A6EA5BD8-35BE-458D-AD76-8FA7CF32AA2B}"/>
              </a:ext>
            </a:extLst>
          </p:cNvPr>
          <p:cNvSpPr>
            <a:spLocks noChangeShapeType="1"/>
          </p:cNvSpPr>
          <p:nvPr/>
        </p:nvSpPr>
        <p:spPr bwMode="auto">
          <a:xfrm flipH="1">
            <a:off x="3352800" y="4114800"/>
            <a:ext cx="1676400" cy="129540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8263" name="Line 39">
            <a:extLst>
              <a:ext uri="{FF2B5EF4-FFF2-40B4-BE49-F238E27FC236}">
                <a16:creationId xmlns:a16="http://schemas.microsoft.com/office/drawing/2014/main" xmlns="" id="{7E85860F-B01C-40DA-8D1B-471B3F355AAA}"/>
              </a:ext>
            </a:extLst>
          </p:cNvPr>
          <p:cNvSpPr>
            <a:spLocks noChangeShapeType="1"/>
          </p:cNvSpPr>
          <p:nvPr/>
        </p:nvSpPr>
        <p:spPr bwMode="auto">
          <a:xfrm flipH="1">
            <a:off x="3505200" y="4267200"/>
            <a:ext cx="1676400" cy="129540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8264" name="Text Box 40">
            <a:extLst>
              <a:ext uri="{FF2B5EF4-FFF2-40B4-BE49-F238E27FC236}">
                <a16:creationId xmlns:a16="http://schemas.microsoft.com/office/drawing/2014/main" xmlns="" id="{FA5E3665-5EBB-4B53-882D-EB2889E862E5}"/>
              </a:ext>
            </a:extLst>
          </p:cNvPr>
          <p:cNvSpPr txBox="1">
            <a:spLocks noChangeArrowheads="1"/>
          </p:cNvSpPr>
          <p:nvPr/>
        </p:nvSpPr>
        <p:spPr bwMode="auto">
          <a:xfrm>
            <a:off x="3810000" y="4495800"/>
            <a:ext cx="89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zh-CN" altLang="en-US">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相等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08226"/>
                                        </p:tgtEl>
                                        <p:attrNameLst>
                                          <p:attrName>style.visibility</p:attrName>
                                        </p:attrNameLst>
                                      </p:cBhvr>
                                      <p:to>
                                        <p:strVal val="visible"/>
                                      </p:to>
                                    </p:set>
                                    <p:animEffect transition="in" filter="box(in)">
                                      <p:cBhvr>
                                        <p:cTn id="7" dur="500"/>
                                        <p:tgtEl>
                                          <p:spTgt spid="3082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0824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0824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308248"/>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308250"/>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308251"/>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308257"/>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308245"/>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08252"/>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08253"/>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308254"/>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0"/>
                                          </p:stCondLst>
                                        </p:cTn>
                                        <p:tgtEl>
                                          <p:spTgt spid="308255"/>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nodeType="clickEffect">
                                  <p:stCondLst>
                                    <p:cond delay="0"/>
                                  </p:stCondLst>
                                  <p:childTnLst>
                                    <p:set>
                                      <p:cBhvr>
                                        <p:cTn id="55" dur="1" fill="hold">
                                          <p:stCondLst>
                                            <p:cond delay="0"/>
                                          </p:stCondLst>
                                        </p:cTn>
                                        <p:tgtEl>
                                          <p:spTgt spid="308256"/>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0"/>
                                          </p:stCondLst>
                                        </p:cTn>
                                        <p:tgtEl>
                                          <p:spTgt spid="308258"/>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nodeType="clickEffect">
                                  <p:stCondLst>
                                    <p:cond delay="0"/>
                                  </p:stCondLst>
                                  <p:childTnLst>
                                    <p:set>
                                      <p:cBhvr>
                                        <p:cTn id="63" dur="1" fill="hold">
                                          <p:stCondLst>
                                            <p:cond delay="0"/>
                                          </p:stCondLst>
                                        </p:cTn>
                                        <p:tgtEl>
                                          <p:spTgt spid="308249"/>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nodeType="clickEffect">
                                  <p:stCondLst>
                                    <p:cond delay="0"/>
                                  </p:stCondLst>
                                  <p:childTnLst>
                                    <p:set>
                                      <p:cBhvr>
                                        <p:cTn id="67" dur="1" fill="hold">
                                          <p:stCondLst>
                                            <p:cond delay="0"/>
                                          </p:stCondLst>
                                        </p:cTn>
                                        <p:tgtEl>
                                          <p:spTgt spid="308259"/>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nodeType="clickEffect">
                                  <p:stCondLst>
                                    <p:cond delay="0"/>
                                  </p:stCondLst>
                                  <p:childTnLst>
                                    <p:set>
                                      <p:cBhvr>
                                        <p:cTn id="71" dur="1" fill="hold">
                                          <p:stCondLst>
                                            <p:cond delay="0"/>
                                          </p:stCondLst>
                                        </p:cTn>
                                        <p:tgtEl>
                                          <p:spTgt spid="308260"/>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4" fill="hold" nodeType="clickEffect">
                                  <p:stCondLst>
                                    <p:cond delay="0"/>
                                  </p:stCondLst>
                                  <p:childTnLst>
                                    <p:set>
                                      <p:cBhvr>
                                        <p:cTn id="75" dur="1" fill="hold">
                                          <p:stCondLst>
                                            <p:cond delay="0"/>
                                          </p:stCondLst>
                                        </p:cTn>
                                        <p:tgtEl>
                                          <p:spTgt spid="308262"/>
                                        </p:tgtEl>
                                        <p:attrNameLst>
                                          <p:attrName>style.visibility</p:attrName>
                                        </p:attrNameLst>
                                      </p:cBhvr>
                                      <p:to>
                                        <p:strVal val="visible"/>
                                      </p:to>
                                    </p:set>
                                    <p:animEffect transition="in" filter="wipe(down)">
                                      <p:cBhvr>
                                        <p:cTn id="76" dur="500"/>
                                        <p:tgtEl>
                                          <p:spTgt spid="308262"/>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4" fill="hold" nodeType="clickEffect">
                                  <p:stCondLst>
                                    <p:cond delay="0"/>
                                  </p:stCondLst>
                                  <p:childTnLst>
                                    <p:set>
                                      <p:cBhvr>
                                        <p:cTn id="80" dur="1" fill="hold">
                                          <p:stCondLst>
                                            <p:cond delay="0"/>
                                          </p:stCondLst>
                                        </p:cTn>
                                        <p:tgtEl>
                                          <p:spTgt spid="308263"/>
                                        </p:tgtEl>
                                        <p:attrNameLst>
                                          <p:attrName>style.visibility</p:attrName>
                                        </p:attrNameLst>
                                      </p:cBhvr>
                                      <p:to>
                                        <p:strVal val="visible"/>
                                      </p:to>
                                    </p:set>
                                    <p:animEffect transition="in" filter="wipe(down)">
                                      <p:cBhvr>
                                        <p:cTn id="81" dur="500"/>
                                        <p:tgtEl>
                                          <p:spTgt spid="308263"/>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308264"/>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ntr" presetSubtype="0" fill="hold" nodeType="clickEffect">
                                  <p:stCondLst>
                                    <p:cond delay="0"/>
                                  </p:stCondLst>
                                  <p:childTnLst>
                                    <p:set>
                                      <p:cBhvr>
                                        <p:cTn id="89" dur="1" fill="hold">
                                          <p:stCondLst>
                                            <p:cond delay="0"/>
                                          </p:stCondLst>
                                        </p:cTn>
                                        <p:tgtEl>
                                          <p:spTgt spid="308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46" grpId="0"/>
      <p:bldP spid="308247" grpId="0"/>
      <p:bldP spid="308252" grpId="0"/>
      <p:bldP spid="308253" grpId="0"/>
      <p:bldP spid="308264" grpId="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216" name="Rectangle 40">
            <a:extLst>
              <a:ext uri="{FF2B5EF4-FFF2-40B4-BE49-F238E27FC236}">
                <a16:creationId xmlns:a16="http://schemas.microsoft.com/office/drawing/2014/main" xmlns="" id="{D7B66CB4-3F0F-47BD-A3D8-DDE991C8A7E1}"/>
              </a:ext>
            </a:extLst>
          </p:cNvPr>
          <p:cNvSpPr>
            <a:spLocks noChangeArrowheads="1"/>
          </p:cNvSpPr>
          <p:nvPr/>
        </p:nvSpPr>
        <p:spPr bwMode="auto">
          <a:xfrm>
            <a:off x="4495800" y="4419599"/>
            <a:ext cx="4191000" cy="2289175"/>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0215" name="Rectangle 39">
            <a:extLst>
              <a:ext uri="{FF2B5EF4-FFF2-40B4-BE49-F238E27FC236}">
                <a16:creationId xmlns:a16="http://schemas.microsoft.com/office/drawing/2014/main" xmlns="" id="{E0C748B5-D6F0-46D6-B0F2-D68A83D63D2F}"/>
              </a:ext>
            </a:extLst>
          </p:cNvPr>
          <p:cNvSpPr>
            <a:spLocks noChangeArrowheads="1"/>
          </p:cNvSpPr>
          <p:nvPr/>
        </p:nvSpPr>
        <p:spPr bwMode="auto">
          <a:xfrm>
            <a:off x="0" y="4495800"/>
            <a:ext cx="4191000" cy="2133600"/>
          </a:xfrm>
          <a:prstGeom prst="rect">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0214" name="Rectangle 38">
            <a:extLst>
              <a:ext uri="{FF2B5EF4-FFF2-40B4-BE49-F238E27FC236}">
                <a16:creationId xmlns:a16="http://schemas.microsoft.com/office/drawing/2014/main" xmlns="" id="{B69987EC-7E06-492B-BE52-B8511C055456}"/>
              </a:ext>
            </a:extLst>
          </p:cNvPr>
          <p:cNvSpPr>
            <a:spLocks noChangeArrowheads="1"/>
          </p:cNvSpPr>
          <p:nvPr/>
        </p:nvSpPr>
        <p:spPr bwMode="auto">
          <a:xfrm>
            <a:off x="4495800" y="2209800"/>
            <a:ext cx="4191000" cy="21336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0213" name="Rectangle 37">
            <a:extLst>
              <a:ext uri="{FF2B5EF4-FFF2-40B4-BE49-F238E27FC236}">
                <a16:creationId xmlns:a16="http://schemas.microsoft.com/office/drawing/2014/main" xmlns="" id="{09548133-8C20-44CB-832B-D233AA2FBF2F}"/>
              </a:ext>
            </a:extLst>
          </p:cNvPr>
          <p:cNvSpPr>
            <a:spLocks noChangeArrowheads="1"/>
          </p:cNvSpPr>
          <p:nvPr/>
        </p:nvSpPr>
        <p:spPr bwMode="auto">
          <a:xfrm>
            <a:off x="0" y="2362200"/>
            <a:ext cx="4191000" cy="2133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398" name="Rectangle 3">
            <a:extLst>
              <a:ext uri="{FF2B5EF4-FFF2-40B4-BE49-F238E27FC236}">
                <a16:creationId xmlns:a16="http://schemas.microsoft.com/office/drawing/2014/main" xmlns="" id="{EC130F98-732E-45D4-B4F7-80685624B6E2}"/>
              </a:ext>
            </a:extLst>
          </p:cNvPr>
          <p:cNvSpPr>
            <a:spLocks noGrp="1" noChangeArrowheads="1"/>
          </p:cNvSpPr>
          <p:nvPr>
            <p:ph type="body" idx="1"/>
          </p:nvPr>
        </p:nvSpPr>
        <p:spPr bwMode="auto">
          <a:xfrm>
            <a:off x="381000" y="990600"/>
            <a:ext cx="8229600" cy="1524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buFontTx/>
              <a:buNone/>
            </a:pP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①将受控源</a:t>
            </a:r>
            <a:r>
              <a:rPr lang="zh-CN" altLang="en-US" sz="28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作为</a:t>
            </a: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二端独立电源元件处理</a:t>
            </a:r>
          </a:p>
          <a:p>
            <a:pPr>
              <a:buFontTx/>
              <a:buNone/>
            </a:pP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②注意当受控支路存在时，不能把受控源的控制支路化简处理。</a:t>
            </a:r>
          </a:p>
        </p:txBody>
      </p:sp>
      <p:sp>
        <p:nvSpPr>
          <p:cNvPr id="59399" name="Text Box 4">
            <a:extLst>
              <a:ext uri="{FF2B5EF4-FFF2-40B4-BE49-F238E27FC236}">
                <a16:creationId xmlns:a16="http://schemas.microsoft.com/office/drawing/2014/main" xmlns="" id="{815A8224-89A7-4DD2-8ABC-496CEF26411C}"/>
              </a:ext>
            </a:extLst>
          </p:cNvPr>
          <p:cNvSpPr txBox="1">
            <a:spLocks noChangeArrowheads="1"/>
          </p:cNvSpPr>
          <p:nvPr/>
        </p:nvSpPr>
        <p:spPr bwMode="auto">
          <a:xfrm>
            <a:off x="228600" y="149225"/>
            <a:ext cx="6172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rIns="0"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t" latinLnBrk="0" hangingPunct="0">
              <a:lnSpc>
                <a:spcPct val="105000"/>
              </a:lnSpc>
              <a:spcBef>
                <a:spcPct val="20000"/>
              </a:spcBef>
              <a:spcAft>
                <a:spcPct val="0"/>
              </a:spcAft>
              <a:buClrTx/>
              <a:buSzTx/>
              <a:buFontTx/>
              <a:buNone/>
              <a:tabLst/>
              <a:defRPr/>
            </a:pPr>
            <a:r>
              <a:rPr kumimoji="0" lang="en-US" altLang="zh-CN" sz="3200" b="1" i="0" u="none" strike="noStrike" kern="1200" cap="none" spc="0" normalizeH="0" baseline="0" noProof="0">
                <a:ln>
                  <a:noFill/>
                </a:ln>
                <a:solidFill>
                  <a:srgbClr val="000066"/>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4.</a:t>
            </a:r>
            <a:r>
              <a:rPr kumimoji="0" lang="zh-CN" altLang="en-US" sz="3200" b="1" i="0" u="none" strike="noStrike" kern="1200" cap="none" spc="0" normalizeH="0" baseline="0" noProof="0">
                <a:ln>
                  <a:noFill/>
                </a:ln>
                <a:solidFill>
                  <a:srgbClr val="000066"/>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含受控源网络的等效变换</a:t>
            </a:r>
          </a:p>
        </p:txBody>
      </p:sp>
      <p:sp>
        <p:nvSpPr>
          <p:cNvPr id="59400" name="AutoShape 23">
            <a:extLst>
              <a:ext uri="{FF2B5EF4-FFF2-40B4-BE49-F238E27FC236}">
                <a16:creationId xmlns:a16="http://schemas.microsoft.com/office/drawing/2014/main" xmlns="" id="{DB0B80BB-176B-4EBE-B370-233CC65A0827}"/>
              </a:ext>
            </a:extLst>
          </p:cNvPr>
          <p:cNvSpPr>
            <a:spLocks noChangeArrowheads="1"/>
          </p:cNvSpPr>
          <p:nvPr/>
        </p:nvSpPr>
        <p:spPr bwMode="auto">
          <a:xfrm>
            <a:off x="6103938" y="3048000"/>
            <a:ext cx="609600" cy="228600"/>
          </a:xfrm>
          <a:prstGeom prst="rightArrow">
            <a:avLst>
              <a:gd name="adj1" fmla="val 50000"/>
              <a:gd name="adj2" fmla="val 6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401" name="AutoShape 26">
            <a:extLst>
              <a:ext uri="{FF2B5EF4-FFF2-40B4-BE49-F238E27FC236}">
                <a16:creationId xmlns:a16="http://schemas.microsoft.com/office/drawing/2014/main" xmlns="" id="{5BFC7A0C-C0D5-4A5B-AD35-4055BF370EAD}"/>
              </a:ext>
            </a:extLst>
          </p:cNvPr>
          <p:cNvSpPr>
            <a:spLocks noChangeArrowheads="1"/>
          </p:cNvSpPr>
          <p:nvPr/>
        </p:nvSpPr>
        <p:spPr bwMode="auto">
          <a:xfrm>
            <a:off x="1447800" y="3200400"/>
            <a:ext cx="990600" cy="304800"/>
          </a:xfrm>
          <a:prstGeom prst="leftRightArrow">
            <a:avLst>
              <a:gd name="adj1" fmla="val 50000"/>
              <a:gd name="adj2" fmla="val 4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9402" name="AutoShape 27">
            <a:extLst>
              <a:ext uri="{FF2B5EF4-FFF2-40B4-BE49-F238E27FC236}">
                <a16:creationId xmlns:a16="http://schemas.microsoft.com/office/drawing/2014/main" xmlns="" id="{4260E589-083F-43F6-ACF4-2A084382507E}"/>
              </a:ext>
            </a:extLst>
          </p:cNvPr>
          <p:cNvSpPr>
            <a:spLocks noChangeArrowheads="1"/>
          </p:cNvSpPr>
          <p:nvPr/>
        </p:nvSpPr>
        <p:spPr bwMode="auto">
          <a:xfrm>
            <a:off x="5638800" y="5181600"/>
            <a:ext cx="914400" cy="304800"/>
          </a:xfrm>
          <a:prstGeom prst="leftRightArrow">
            <a:avLst>
              <a:gd name="adj1" fmla="val 50000"/>
              <a:gd name="adj2" fmla="val 3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59403" name="Object 28">
            <a:extLst>
              <a:ext uri="{FF2B5EF4-FFF2-40B4-BE49-F238E27FC236}">
                <a16:creationId xmlns:a16="http://schemas.microsoft.com/office/drawing/2014/main" xmlns="" id="{2C211429-FACB-4901-B804-6AF734A95A7B}"/>
              </a:ext>
            </a:extLst>
          </p:cNvPr>
          <p:cNvGraphicFramePr>
            <a:graphicFrameLocks noChangeAspect="1"/>
          </p:cNvGraphicFramePr>
          <p:nvPr>
            <p:extLst>
              <p:ext uri="{D42A27DB-BD31-4B8C-83A1-F6EECF244321}">
                <p14:modId xmlns:p14="http://schemas.microsoft.com/office/powerpoint/2010/main" val="3402535912"/>
              </p:ext>
            </p:extLst>
          </p:nvPr>
        </p:nvGraphicFramePr>
        <p:xfrm>
          <a:off x="2438400" y="2514600"/>
          <a:ext cx="1825625" cy="1828800"/>
        </p:xfrm>
        <a:graphic>
          <a:graphicData uri="http://schemas.openxmlformats.org/presentationml/2006/ole">
            <mc:AlternateContent xmlns:mc="http://schemas.openxmlformats.org/markup-compatibility/2006">
              <mc:Choice xmlns:v="urn:schemas-microsoft-com:vml" Requires="v">
                <p:oleObj spid="_x0000_s79922" name="Visio" r:id="rId3" imgW="689544" imgH="645707" progId="Visio.Drawing.11">
                  <p:embed/>
                </p:oleObj>
              </mc:Choice>
              <mc:Fallback>
                <p:oleObj name="Visio" r:id="rId3" imgW="689544" imgH="645707" progId="Visio.Drawing.11">
                  <p:embed/>
                  <p:pic>
                    <p:nvPicPr>
                      <p:cNvPr id="59403" name="Object 28">
                        <a:extLst>
                          <a:ext uri="{FF2B5EF4-FFF2-40B4-BE49-F238E27FC236}">
                            <a16:creationId xmlns:a16="http://schemas.microsoft.com/office/drawing/2014/main" xmlns="" id="{2C211429-FACB-4901-B804-6AF734A95A7B}"/>
                          </a:ext>
                        </a:extLst>
                      </p:cNvPr>
                      <p:cNvPicPr>
                        <a:picLocks noChangeAspect="1" noChangeArrowheads="1"/>
                      </p:cNvPicPr>
                      <p:nvPr/>
                    </p:nvPicPr>
                    <p:blipFill>
                      <a:blip r:embed="rId4"/>
                      <a:srcRect/>
                      <a:stretch>
                        <a:fillRect/>
                      </a:stretch>
                    </p:blipFill>
                    <p:spPr bwMode="auto">
                      <a:xfrm>
                        <a:off x="2438400" y="2514600"/>
                        <a:ext cx="182562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404" name="Object 29">
            <a:extLst>
              <a:ext uri="{FF2B5EF4-FFF2-40B4-BE49-F238E27FC236}">
                <a16:creationId xmlns:a16="http://schemas.microsoft.com/office/drawing/2014/main" xmlns="" id="{91F2E222-691D-4FCA-8DA7-806471E7F820}"/>
              </a:ext>
            </a:extLst>
          </p:cNvPr>
          <p:cNvGraphicFramePr>
            <a:graphicFrameLocks noChangeAspect="1"/>
          </p:cNvGraphicFramePr>
          <p:nvPr/>
        </p:nvGraphicFramePr>
        <p:xfrm>
          <a:off x="228600" y="2590800"/>
          <a:ext cx="1752600" cy="1704975"/>
        </p:xfrm>
        <a:graphic>
          <a:graphicData uri="http://schemas.openxmlformats.org/presentationml/2006/ole">
            <mc:AlternateContent xmlns:mc="http://schemas.openxmlformats.org/markup-compatibility/2006">
              <mc:Choice xmlns:v="urn:schemas-microsoft-com:vml" Requires="v">
                <p:oleObj spid="_x0000_s79923" name="Visio" r:id="rId5" imgW="646786" imgH="629107" progId="Visio.Drawing.11">
                  <p:embed/>
                </p:oleObj>
              </mc:Choice>
              <mc:Fallback>
                <p:oleObj name="Visio" r:id="rId5" imgW="646786" imgH="629107" progId="Visio.Drawing.11">
                  <p:embed/>
                  <p:pic>
                    <p:nvPicPr>
                      <p:cNvPr id="59404" name="Object 29">
                        <a:extLst>
                          <a:ext uri="{FF2B5EF4-FFF2-40B4-BE49-F238E27FC236}">
                            <a16:creationId xmlns:a16="http://schemas.microsoft.com/office/drawing/2014/main" xmlns="" id="{91F2E222-691D-4FCA-8DA7-806471E7F8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2590800"/>
                        <a:ext cx="1752600"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405" name="Object 30">
            <a:extLst>
              <a:ext uri="{FF2B5EF4-FFF2-40B4-BE49-F238E27FC236}">
                <a16:creationId xmlns:a16="http://schemas.microsoft.com/office/drawing/2014/main" xmlns="" id="{4F5107A8-6437-4632-8F10-559321D895B1}"/>
              </a:ext>
            </a:extLst>
          </p:cNvPr>
          <p:cNvGraphicFramePr>
            <a:graphicFrameLocks noChangeAspect="1"/>
          </p:cNvGraphicFramePr>
          <p:nvPr/>
        </p:nvGraphicFramePr>
        <p:xfrm>
          <a:off x="4648200" y="2438400"/>
          <a:ext cx="1606550" cy="1752600"/>
        </p:xfrm>
        <a:graphic>
          <a:graphicData uri="http://schemas.openxmlformats.org/presentationml/2006/ole">
            <mc:AlternateContent xmlns:mc="http://schemas.openxmlformats.org/markup-compatibility/2006">
              <mc:Choice xmlns:v="urn:schemas-microsoft-com:vml" Requires="v">
                <p:oleObj spid="_x0000_s79924" name="Visio" r:id="rId7" imgW="589178" imgH="643433" progId="Visio.Drawing.11">
                  <p:embed/>
                </p:oleObj>
              </mc:Choice>
              <mc:Fallback>
                <p:oleObj name="Visio" r:id="rId7" imgW="589178" imgH="643433" progId="Visio.Drawing.11">
                  <p:embed/>
                  <p:pic>
                    <p:nvPicPr>
                      <p:cNvPr id="59405" name="Object 30">
                        <a:extLst>
                          <a:ext uri="{FF2B5EF4-FFF2-40B4-BE49-F238E27FC236}">
                            <a16:creationId xmlns:a16="http://schemas.microsoft.com/office/drawing/2014/main" xmlns="" id="{4F5107A8-6437-4632-8F10-559321D895B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8200" y="2438400"/>
                        <a:ext cx="160655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406" name="Object 31">
            <a:extLst>
              <a:ext uri="{FF2B5EF4-FFF2-40B4-BE49-F238E27FC236}">
                <a16:creationId xmlns:a16="http://schemas.microsoft.com/office/drawing/2014/main" xmlns="" id="{ACACF881-B87C-445C-A3CB-FA715458DBBF}"/>
              </a:ext>
            </a:extLst>
          </p:cNvPr>
          <p:cNvGraphicFramePr>
            <a:graphicFrameLocks noChangeAspect="1"/>
          </p:cNvGraphicFramePr>
          <p:nvPr/>
        </p:nvGraphicFramePr>
        <p:xfrm>
          <a:off x="6789738" y="2286000"/>
          <a:ext cx="1374775" cy="1828800"/>
        </p:xfrm>
        <a:graphic>
          <a:graphicData uri="http://schemas.openxmlformats.org/presentationml/2006/ole">
            <mc:AlternateContent xmlns:mc="http://schemas.openxmlformats.org/markup-compatibility/2006">
              <mc:Choice xmlns:v="urn:schemas-microsoft-com:vml" Requires="v">
                <p:oleObj spid="_x0000_s79925" name="Visio" r:id="rId9" imgW="466649" imgH="620573" progId="Visio.Drawing.11">
                  <p:embed/>
                </p:oleObj>
              </mc:Choice>
              <mc:Fallback>
                <p:oleObj name="Visio" r:id="rId9" imgW="466649" imgH="620573" progId="Visio.Drawing.11">
                  <p:embed/>
                  <p:pic>
                    <p:nvPicPr>
                      <p:cNvPr id="59406" name="Object 31">
                        <a:extLst>
                          <a:ext uri="{FF2B5EF4-FFF2-40B4-BE49-F238E27FC236}">
                            <a16:creationId xmlns:a16="http://schemas.microsoft.com/office/drawing/2014/main" xmlns="" id="{ACACF881-B87C-445C-A3CB-FA715458DBB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89738" y="2286000"/>
                        <a:ext cx="137477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407" name="Object 32">
            <a:extLst>
              <a:ext uri="{FF2B5EF4-FFF2-40B4-BE49-F238E27FC236}">
                <a16:creationId xmlns:a16="http://schemas.microsoft.com/office/drawing/2014/main" xmlns="" id="{6D590CCA-05A9-4499-AB55-2B31E868BEA3}"/>
              </a:ext>
            </a:extLst>
          </p:cNvPr>
          <p:cNvGraphicFramePr>
            <a:graphicFrameLocks noChangeAspect="1"/>
          </p:cNvGraphicFramePr>
          <p:nvPr/>
        </p:nvGraphicFramePr>
        <p:xfrm>
          <a:off x="4572000" y="4495800"/>
          <a:ext cx="1503363" cy="1828800"/>
        </p:xfrm>
        <a:graphic>
          <a:graphicData uri="http://schemas.openxmlformats.org/presentationml/2006/ole">
            <mc:AlternateContent xmlns:mc="http://schemas.openxmlformats.org/markup-compatibility/2006">
              <mc:Choice xmlns:v="urn:schemas-microsoft-com:vml" Requires="v">
                <p:oleObj spid="_x0000_s79926" name="Visio" r:id="rId11" imgW="682752" imgH="830580" progId="Visio.Drawing.11">
                  <p:embed/>
                </p:oleObj>
              </mc:Choice>
              <mc:Fallback>
                <p:oleObj name="Visio" r:id="rId11" imgW="682752" imgH="830580" progId="Visio.Drawing.11">
                  <p:embed/>
                  <p:pic>
                    <p:nvPicPr>
                      <p:cNvPr id="59407" name="Object 32">
                        <a:extLst>
                          <a:ext uri="{FF2B5EF4-FFF2-40B4-BE49-F238E27FC236}">
                            <a16:creationId xmlns:a16="http://schemas.microsoft.com/office/drawing/2014/main" xmlns="" id="{6D590CCA-05A9-4499-AB55-2B31E868BEA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0" y="4495800"/>
                        <a:ext cx="1503363"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408" name="Object 33">
            <a:extLst>
              <a:ext uri="{FF2B5EF4-FFF2-40B4-BE49-F238E27FC236}">
                <a16:creationId xmlns:a16="http://schemas.microsoft.com/office/drawing/2014/main" xmlns="" id="{1B3863A3-CB6B-4DBB-B011-3049D366E453}"/>
              </a:ext>
            </a:extLst>
          </p:cNvPr>
          <p:cNvGraphicFramePr>
            <a:graphicFrameLocks noChangeAspect="1"/>
          </p:cNvGraphicFramePr>
          <p:nvPr/>
        </p:nvGraphicFramePr>
        <p:xfrm>
          <a:off x="6629400" y="4648200"/>
          <a:ext cx="2057400" cy="1549400"/>
        </p:xfrm>
        <a:graphic>
          <a:graphicData uri="http://schemas.openxmlformats.org/presentationml/2006/ole">
            <mc:AlternateContent xmlns:mc="http://schemas.openxmlformats.org/markup-compatibility/2006">
              <mc:Choice xmlns:v="urn:schemas-microsoft-com:vml" Requires="v">
                <p:oleObj spid="_x0000_s79927" name="Visio" r:id="rId13" imgW="969264" imgH="726948" progId="Visio.Drawing.11">
                  <p:embed/>
                </p:oleObj>
              </mc:Choice>
              <mc:Fallback>
                <p:oleObj name="Visio" r:id="rId13" imgW="969264" imgH="726948" progId="Visio.Drawing.11">
                  <p:embed/>
                  <p:pic>
                    <p:nvPicPr>
                      <p:cNvPr id="59408" name="Object 33">
                        <a:extLst>
                          <a:ext uri="{FF2B5EF4-FFF2-40B4-BE49-F238E27FC236}">
                            <a16:creationId xmlns:a16="http://schemas.microsoft.com/office/drawing/2014/main" xmlns="" id="{1B3863A3-CB6B-4DBB-B011-3049D366E45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29400" y="4648200"/>
                        <a:ext cx="2057400" cy="154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409" name="Object 34">
            <a:extLst>
              <a:ext uri="{FF2B5EF4-FFF2-40B4-BE49-F238E27FC236}">
                <a16:creationId xmlns:a16="http://schemas.microsoft.com/office/drawing/2014/main" xmlns="" id="{EE68A15B-3F49-4F9C-90DC-0C3BDDB85E22}"/>
              </a:ext>
            </a:extLst>
          </p:cNvPr>
          <p:cNvGraphicFramePr>
            <a:graphicFrameLocks noChangeAspect="1"/>
          </p:cNvGraphicFramePr>
          <p:nvPr/>
        </p:nvGraphicFramePr>
        <p:xfrm>
          <a:off x="2667000" y="4572000"/>
          <a:ext cx="1287463" cy="1828800"/>
        </p:xfrm>
        <a:graphic>
          <a:graphicData uri="http://schemas.openxmlformats.org/presentationml/2006/ole">
            <mc:AlternateContent xmlns:mc="http://schemas.openxmlformats.org/markup-compatibility/2006">
              <mc:Choice xmlns:v="urn:schemas-microsoft-com:vml" Requires="v">
                <p:oleObj spid="_x0000_s79928" name="Visio" r:id="rId15" imgW="430682" imgH="610819" progId="Visio.Drawing.11">
                  <p:embed/>
                </p:oleObj>
              </mc:Choice>
              <mc:Fallback>
                <p:oleObj name="Visio" r:id="rId15" imgW="430682" imgH="610819" progId="Visio.Drawing.11">
                  <p:embed/>
                  <p:pic>
                    <p:nvPicPr>
                      <p:cNvPr id="59409" name="Object 34">
                        <a:extLst>
                          <a:ext uri="{FF2B5EF4-FFF2-40B4-BE49-F238E27FC236}">
                            <a16:creationId xmlns:a16="http://schemas.microsoft.com/office/drawing/2014/main" xmlns="" id="{EE68A15B-3F49-4F9C-90DC-0C3BDDB85E2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67000" y="4572000"/>
                        <a:ext cx="1287463"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410" name="Object 35">
            <a:extLst>
              <a:ext uri="{FF2B5EF4-FFF2-40B4-BE49-F238E27FC236}">
                <a16:creationId xmlns:a16="http://schemas.microsoft.com/office/drawing/2014/main" xmlns="" id="{F9C5E276-DD9E-40DC-81DD-DCE666FE1CD4}"/>
              </a:ext>
            </a:extLst>
          </p:cNvPr>
          <p:cNvGraphicFramePr>
            <a:graphicFrameLocks noChangeAspect="1"/>
          </p:cNvGraphicFramePr>
          <p:nvPr/>
        </p:nvGraphicFramePr>
        <p:xfrm>
          <a:off x="533400" y="4648200"/>
          <a:ext cx="1676400" cy="1547813"/>
        </p:xfrm>
        <a:graphic>
          <a:graphicData uri="http://schemas.openxmlformats.org/presentationml/2006/ole">
            <mc:AlternateContent xmlns:mc="http://schemas.openxmlformats.org/markup-compatibility/2006">
              <mc:Choice xmlns:v="urn:schemas-microsoft-com:vml" Requires="v">
                <p:oleObj spid="_x0000_s79929" name="Visio" r:id="rId17" imgW="682752" imgH="630631" progId="Visio.Drawing.11">
                  <p:embed/>
                </p:oleObj>
              </mc:Choice>
              <mc:Fallback>
                <p:oleObj name="Visio" r:id="rId17" imgW="682752" imgH="630631" progId="Visio.Drawing.11">
                  <p:embed/>
                  <p:pic>
                    <p:nvPicPr>
                      <p:cNvPr id="59410" name="Object 35">
                        <a:extLst>
                          <a:ext uri="{FF2B5EF4-FFF2-40B4-BE49-F238E27FC236}">
                            <a16:creationId xmlns:a16="http://schemas.microsoft.com/office/drawing/2014/main" xmlns="" id="{F9C5E276-DD9E-40DC-81DD-DCE666FE1CD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3400" y="4648200"/>
                        <a:ext cx="1676400" cy="154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411" name="AutoShape 36">
            <a:extLst>
              <a:ext uri="{FF2B5EF4-FFF2-40B4-BE49-F238E27FC236}">
                <a16:creationId xmlns:a16="http://schemas.microsoft.com/office/drawing/2014/main" xmlns="" id="{FC0C0FCD-66BD-41D3-AA7F-BB484ABB529E}"/>
              </a:ext>
            </a:extLst>
          </p:cNvPr>
          <p:cNvSpPr>
            <a:spLocks noChangeArrowheads="1"/>
          </p:cNvSpPr>
          <p:nvPr/>
        </p:nvSpPr>
        <p:spPr bwMode="auto">
          <a:xfrm>
            <a:off x="1981200" y="5257800"/>
            <a:ext cx="609600" cy="228600"/>
          </a:xfrm>
          <a:prstGeom prst="rightArrow">
            <a:avLst>
              <a:gd name="adj1" fmla="val 50000"/>
              <a:gd name="adj2" fmla="val 6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7408219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0213"/>
                                        </p:tgtEl>
                                        <p:attrNameLst>
                                          <p:attrName>style.visibility</p:attrName>
                                        </p:attrNameLst>
                                      </p:cBhvr>
                                      <p:to>
                                        <p:strVal val="visible"/>
                                      </p:to>
                                    </p:set>
                                    <p:animEffect transition="in" filter="box(in)">
                                      <p:cBhvr>
                                        <p:cTn id="7" dur="500"/>
                                        <p:tgtEl>
                                          <p:spTgt spid="502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0214"/>
                                        </p:tgtEl>
                                        <p:attrNameLst>
                                          <p:attrName>style.visibility</p:attrName>
                                        </p:attrNameLst>
                                      </p:cBhvr>
                                      <p:to>
                                        <p:strVal val="visible"/>
                                      </p:to>
                                    </p:set>
                                    <p:animEffect transition="in" filter="box(in)">
                                      <p:cBhvr>
                                        <p:cTn id="12" dur="500"/>
                                        <p:tgtEl>
                                          <p:spTgt spid="502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50215"/>
                                        </p:tgtEl>
                                        <p:attrNameLst>
                                          <p:attrName>style.visibility</p:attrName>
                                        </p:attrNameLst>
                                      </p:cBhvr>
                                      <p:to>
                                        <p:strVal val="visible"/>
                                      </p:to>
                                    </p:set>
                                    <p:animEffect transition="in" filter="box(in)">
                                      <p:cBhvr>
                                        <p:cTn id="17" dur="500"/>
                                        <p:tgtEl>
                                          <p:spTgt spid="502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50216"/>
                                        </p:tgtEl>
                                        <p:attrNameLst>
                                          <p:attrName>style.visibility</p:attrName>
                                        </p:attrNameLst>
                                      </p:cBhvr>
                                      <p:to>
                                        <p:strVal val="visible"/>
                                      </p:to>
                                    </p:set>
                                    <p:animEffect transition="in" filter="box(in)">
                                      <p:cBhvr>
                                        <p:cTn id="22" dur="500"/>
                                        <p:tgtEl>
                                          <p:spTgt spid="50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a:extLst>
              <a:ext uri="{FF2B5EF4-FFF2-40B4-BE49-F238E27FC236}">
                <a16:creationId xmlns:a16="http://schemas.microsoft.com/office/drawing/2014/main" xmlns="" id="{9404008C-EF86-4CD6-861B-DE77D08DF481}"/>
              </a:ext>
            </a:extLst>
          </p:cNvPr>
          <p:cNvSpPr>
            <a:spLocks noChangeArrowheads="1"/>
          </p:cNvSpPr>
          <p:nvPr/>
        </p:nvSpPr>
        <p:spPr bwMode="auto">
          <a:xfrm>
            <a:off x="193675" y="714375"/>
            <a:ext cx="7451726"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zh-CN" altLang="en-US" sz="2800" dirty="0">
                <a:solidFill>
                  <a:srgbClr val="000000"/>
                </a:solidFill>
                <a:latin typeface="Times New Roman" panose="02020603050405020304" pitchFamily="18" charset="0"/>
                <a:ea typeface="华文楷体" panose="02010600040101010101" pitchFamily="2" charset="-122"/>
              </a:rPr>
              <a:t>例</a:t>
            </a:r>
            <a:r>
              <a:rPr kumimoji="1" lang="en-US" altLang="zh-CN" sz="2800" dirty="0">
                <a:solidFill>
                  <a:srgbClr val="000000"/>
                </a:solidFill>
                <a:latin typeface="Times New Roman" panose="02020603050405020304" pitchFamily="18" charset="0"/>
                <a:ea typeface="华文楷体" panose="02010600040101010101" pitchFamily="2" charset="-122"/>
              </a:rPr>
              <a:t> </a:t>
            </a:r>
            <a:r>
              <a:rPr kumimoji="1" lang="zh-CN" altLang="en-US" sz="2800" dirty="0">
                <a:solidFill>
                  <a:srgbClr val="000000"/>
                </a:solidFill>
                <a:latin typeface="Times New Roman" panose="02020603050405020304" pitchFamily="18" charset="0"/>
                <a:ea typeface="华文楷体" panose="02010600040101010101" pitchFamily="2" charset="-122"/>
              </a:rPr>
              <a:t>求端口</a:t>
            </a:r>
            <a:r>
              <a:rPr kumimoji="1" lang="en-US" altLang="zh-CN" sz="2800" i="1" dirty="0">
                <a:solidFill>
                  <a:srgbClr val="000000"/>
                </a:solidFill>
                <a:latin typeface="Times New Roman" panose="02020603050405020304" pitchFamily="18" charset="0"/>
                <a:ea typeface="华文楷体" panose="02010600040101010101" pitchFamily="2" charset="-122"/>
              </a:rPr>
              <a:t>u</a:t>
            </a:r>
            <a:r>
              <a:rPr kumimoji="1" lang="en-US" altLang="zh-CN" sz="2800" dirty="0">
                <a:solidFill>
                  <a:srgbClr val="000000"/>
                </a:solidFill>
                <a:latin typeface="Times New Roman" panose="02020603050405020304" pitchFamily="18" charset="0"/>
                <a:ea typeface="华文楷体" panose="02010600040101010101" pitchFamily="2" charset="-122"/>
              </a:rPr>
              <a:t>-</a:t>
            </a:r>
            <a:r>
              <a:rPr kumimoji="1" lang="en-US" altLang="zh-CN" sz="2800" i="1" dirty="0" err="1">
                <a:solidFill>
                  <a:srgbClr val="000000"/>
                </a:solidFill>
                <a:latin typeface="Times New Roman" panose="02020603050405020304" pitchFamily="18" charset="0"/>
                <a:ea typeface="华文楷体" panose="02010600040101010101" pitchFamily="2" charset="-122"/>
              </a:rPr>
              <a:t>i</a:t>
            </a:r>
            <a:r>
              <a:rPr kumimoji="1" lang="zh-CN" altLang="en-US" sz="2800" dirty="0">
                <a:solidFill>
                  <a:srgbClr val="000000"/>
                </a:solidFill>
                <a:latin typeface="Times New Roman" panose="02020603050405020304" pitchFamily="18" charset="0"/>
                <a:ea typeface="华文楷体" panose="02010600040101010101" pitchFamily="2" charset="-122"/>
              </a:rPr>
              <a:t>关系和最简等效电路</a:t>
            </a:r>
            <a:r>
              <a:rPr kumimoji="1" lang="en-US" altLang="zh-CN" sz="2800" dirty="0">
                <a:solidFill>
                  <a:srgbClr val="000000"/>
                </a:solidFill>
                <a:latin typeface="Times New Roman" panose="02020603050405020304" pitchFamily="18" charset="0"/>
                <a:ea typeface="华文楷体" panose="02010600040101010101" pitchFamily="2" charset="-122"/>
              </a:rPr>
              <a:t>(</a:t>
            </a:r>
            <a:r>
              <a:rPr kumimoji="1" lang="zh-CN" altLang="en-US" sz="2800" dirty="0">
                <a:solidFill>
                  <a:srgbClr val="000000"/>
                </a:solidFill>
                <a:latin typeface="Times New Roman" panose="02020603050405020304" pitchFamily="18" charset="0"/>
                <a:ea typeface="华文楷体" panose="02010600040101010101" pitchFamily="2" charset="-122"/>
              </a:rPr>
              <a:t>串联电路）。</a:t>
            </a:r>
          </a:p>
        </p:txBody>
      </p:sp>
      <p:sp>
        <p:nvSpPr>
          <p:cNvPr id="65542" name="AutoShape 6">
            <a:extLst>
              <a:ext uri="{FF2B5EF4-FFF2-40B4-BE49-F238E27FC236}">
                <a16:creationId xmlns:a16="http://schemas.microsoft.com/office/drawing/2014/main" xmlns="" id="{118BE157-A5E7-409A-8BC2-6AFB6D1315A2}"/>
              </a:ext>
            </a:extLst>
          </p:cNvPr>
          <p:cNvSpPr>
            <a:spLocks noChangeArrowheads="1"/>
          </p:cNvSpPr>
          <p:nvPr/>
        </p:nvSpPr>
        <p:spPr bwMode="auto">
          <a:xfrm>
            <a:off x="4267200" y="2333625"/>
            <a:ext cx="685800" cy="361950"/>
          </a:xfrm>
          <a:prstGeom prst="rightArrow">
            <a:avLst>
              <a:gd name="adj1" fmla="val 50000"/>
              <a:gd name="adj2" fmla="val 47368"/>
            </a:avLst>
          </a:prstGeom>
          <a:solidFill>
            <a:schemeClr val="accent1"/>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65543" name="AutoShape 7">
            <a:extLst>
              <a:ext uri="{FF2B5EF4-FFF2-40B4-BE49-F238E27FC236}">
                <a16:creationId xmlns:a16="http://schemas.microsoft.com/office/drawing/2014/main" xmlns="" id="{A18F446A-5577-4AFA-81FA-C799BDBBAA06}"/>
              </a:ext>
            </a:extLst>
          </p:cNvPr>
          <p:cNvSpPr>
            <a:spLocks noChangeArrowheads="1"/>
          </p:cNvSpPr>
          <p:nvPr/>
        </p:nvSpPr>
        <p:spPr bwMode="auto">
          <a:xfrm>
            <a:off x="7159625" y="3651250"/>
            <a:ext cx="323850" cy="685800"/>
          </a:xfrm>
          <a:prstGeom prst="downArrow">
            <a:avLst>
              <a:gd name="adj1" fmla="val 50000"/>
              <a:gd name="adj2" fmla="val 52941"/>
            </a:avLst>
          </a:prstGeom>
          <a:solidFill>
            <a:schemeClr val="accent1"/>
          </a:solidFill>
          <a:ln w="19050">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65640" name="Oval 104">
            <a:extLst>
              <a:ext uri="{FF2B5EF4-FFF2-40B4-BE49-F238E27FC236}">
                <a16:creationId xmlns:a16="http://schemas.microsoft.com/office/drawing/2014/main" xmlns="" id="{A5691474-2D4F-4D77-9095-907B5EC3D956}"/>
              </a:ext>
            </a:extLst>
          </p:cNvPr>
          <p:cNvSpPr>
            <a:spLocks noChangeArrowheads="1"/>
          </p:cNvSpPr>
          <p:nvPr/>
        </p:nvSpPr>
        <p:spPr bwMode="auto">
          <a:xfrm>
            <a:off x="1962150" y="1322388"/>
            <a:ext cx="1754188" cy="1484312"/>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graphicFrame>
        <p:nvGraphicFramePr>
          <p:cNvPr id="65646" name="Object 110">
            <a:extLst>
              <a:ext uri="{FF2B5EF4-FFF2-40B4-BE49-F238E27FC236}">
                <a16:creationId xmlns:a16="http://schemas.microsoft.com/office/drawing/2014/main" xmlns="" id="{323EB263-D0E9-45FC-AEDE-AF8CF9AA891A}"/>
              </a:ext>
            </a:extLst>
          </p:cNvPr>
          <p:cNvGraphicFramePr>
            <a:graphicFrameLocks noChangeAspect="1"/>
          </p:cNvGraphicFramePr>
          <p:nvPr/>
        </p:nvGraphicFramePr>
        <p:xfrm>
          <a:off x="4032250" y="3887788"/>
          <a:ext cx="2362200" cy="509587"/>
        </p:xfrm>
        <a:graphic>
          <a:graphicData uri="http://schemas.openxmlformats.org/presentationml/2006/ole">
            <mc:AlternateContent xmlns:mc="http://schemas.openxmlformats.org/markup-compatibility/2006">
              <mc:Choice xmlns:v="urn:schemas-microsoft-com:vml" Requires="v">
                <p:oleObj spid="_x0000_s63597" name="Equation" r:id="rId5" imgW="825142" imgH="177723" progId="Equation.3">
                  <p:embed/>
                </p:oleObj>
              </mc:Choice>
              <mc:Fallback>
                <p:oleObj name="Equation" r:id="rId5" imgW="825142" imgH="177723" progId="Equation.3">
                  <p:embed/>
                  <p:pic>
                    <p:nvPicPr>
                      <p:cNvPr id="0" name="Object 1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2250" y="3887788"/>
                        <a:ext cx="2362200" cy="509587"/>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2906" name="Group 138">
            <a:extLst>
              <a:ext uri="{FF2B5EF4-FFF2-40B4-BE49-F238E27FC236}">
                <a16:creationId xmlns:a16="http://schemas.microsoft.com/office/drawing/2014/main" xmlns="" id="{2B0D9BD1-4A51-4652-8605-2842DA7D1BBF}"/>
              </a:ext>
            </a:extLst>
          </p:cNvPr>
          <p:cNvGrpSpPr>
            <a:grpSpLocks/>
          </p:cNvGrpSpPr>
          <p:nvPr/>
        </p:nvGrpSpPr>
        <p:grpSpPr bwMode="auto">
          <a:xfrm>
            <a:off x="5461000" y="4383088"/>
            <a:ext cx="3041650" cy="2009775"/>
            <a:chOff x="3440" y="2359"/>
            <a:chExt cx="1916" cy="1266"/>
          </a:xfrm>
        </p:grpSpPr>
        <p:sp>
          <p:nvSpPr>
            <p:cNvPr id="63555" name="Text Box 81">
              <a:extLst>
                <a:ext uri="{FF2B5EF4-FFF2-40B4-BE49-F238E27FC236}">
                  <a16:creationId xmlns:a16="http://schemas.microsoft.com/office/drawing/2014/main" xmlns="" id="{7CF40A47-F5B9-4119-B561-DC16D0577C2C}"/>
                </a:ext>
              </a:extLst>
            </p:cNvPr>
            <p:cNvSpPr txBox="1">
              <a:spLocks noChangeArrowheads="1"/>
            </p:cNvSpPr>
            <p:nvPr/>
          </p:nvSpPr>
          <p:spPr bwMode="auto">
            <a:xfrm>
              <a:off x="4751" y="2359"/>
              <a:ext cx="1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i="1">
                  <a:solidFill>
                    <a:srgbClr val="000000"/>
                  </a:solidFill>
                  <a:latin typeface="Times New Roman" panose="02020603050405020304" pitchFamily="18" charset="0"/>
                  <a:ea typeface="华文楷体" panose="02010600040101010101" pitchFamily="2" charset="-122"/>
                </a:rPr>
                <a:t>I</a:t>
              </a:r>
            </a:p>
          </p:txBody>
        </p:sp>
        <p:grpSp>
          <p:nvGrpSpPr>
            <p:cNvPr id="63556" name="Group 136">
              <a:extLst>
                <a:ext uri="{FF2B5EF4-FFF2-40B4-BE49-F238E27FC236}">
                  <a16:creationId xmlns:a16="http://schemas.microsoft.com/office/drawing/2014/main" xmlns="" id="{6664754C-3497-495E-9A7B-2F671483C461}"/>
                </a:ext>
              </a:extLst>
            </p:cNvPr>
            <p:cNvGrpSpPr>
              <a:grpSpLocks/>
            </p:cNvGrpSpPr>
            <p:nvPr/>
          </p:nvGrpSpPr>
          <p:grpSpPr bwMode="auto">
            <a:xfrm>
              <a:off x="3440" y="2443"/>
              <a:ext cx="1916" cy="1182"/>
              <a:chOff x="3440" y="2443"/>
              <a:chExt cx="1916" cy="1182"/>
            </a:xfrm>
          </p:grpSpPr>
          <p:grpSp>
            <p:nvGrpSpPr>
              <p:cNvPr id="63557" name="Group 65">
                <a:extLst>
                  <a:ext uri="{FF2B5EF4-FFF2-40B4-BE49-F238E27FC236}">
                    <a16:creationId xmlns:a16="http://schemas.microsoft.com/office/drawing/2014/main" xmlns="" id="{6454B897-5BCA-422E-BC15-A8DF2F6B4318}"/>
                  </a:ext>
                </a:extLst>
              </p:cNvPr>
              <p:cNvGrpSpPr>
                <a:grpSpLocks/>
              </p:cNvGrpSpPr>
              <p:nvPr/>
            </p:nvGrpSpPr>
            <p:grpSpPr bwMode="auto">
              <a:xfrm>
                <a:off x="3440" y="3115"/>
                <a:ext cx="279" cy="59"/>
                <a:chOff x="4671" y="2533"/>
                <a:chExt cx="261" cy="59"/>
              </a:xfrm>
            </p:grpSpPr>
            <p:sp>
              <p:nvSpPr>
                <p:cNvPr id="63572" name="Line 66">
                  <a:extLst>
                    <a:ext uri="{FF2B5EF4-FFF2-40B4-BE49-F238E27FC236}">
                      <a16:creationId xmlns:a16="http://schemas.microsoft.com/office/drawing/2014/main" xmlns="" id="{9B6A6779-9D49-456D-9879-EA3DBA5751C9}"/>
                    </a:ext>
                  </a:extLst>
                </p:cNvPr>
                <p:cNvSpPr>
                  <a:spLocks noChangeShapeType="1"/>
                </p:cNvSpPr>
                <p:nvPr/>
              </p:nvSpPr>
              <p:spPr bwMode="auto">
                <a:xfrm>
                  <a:off x="4671" y="2533"/>
                  <a:ext cx="261"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63573" name="Line 67">
                  <a:extLst>
                    <a:ext uri="{FF2B5EF4-FFF2-40B4-BE49-F238E27FC236}">
                      <a16:creationId xmlns:a16="http://schemas.microsoft.com/office/drawing/2014/main" xmlns="" id="{9B15D180-03DD-4F3D-A860-4EC00E80C1FE}"/>
                    </a:ext>
                  </a:extLst>
                </p:cNvPr>
                <p:cNvSpPr>
                  <a:spLocks noChangeShapeType="1"/>
                </p:cNvSpPr>
                <p:nvPr/>
              </p:nvSpPr>
              <p:spPr bwMode="auto">
                <a:xfrm>
                  <a:off x="4729" y="2592"/>
                  <a:ext cx="145"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63558" name="Line 68">
                <a:extLst>
                  <a:ext uri="{FF2B5EF4-FFF2-40B4-BE49-F238E27FC236}">
                    <a16:creationId xmlns:a16="http://schemas.microsoft.com/office/drawing/2014/main" xmlns="" id="{B48DFCEC-1818-4F02-8653-C6D94C81BBE4}"/>
                  </a:ext>
                </a:extLst>
              </p:cNvPr>
              <p:cNvSpPr>
                <a:spLocks noChangeShapeType="1"/>
              </p:cNvSpPr>
              <p:nvPr/>
            </p:nvSpPr>
            <p:spPr bwMode="auto">
              <a:xfrm>
                <a:off x="3583" y="3187"/>
                <a:ext cx="0" cy="40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59" name="Line 69">
                <a:extLst>
                  <a:ext uri="{FF2B5EF4-FFF2-40B4-BE49-F238E27FC236}">
                    <a16:creationId xmlns:a16="http://schemas.microsoft.com/office/drawing/2014/main" xmlns="" id="{EA36DF9A-3C86-45E7-8EA3-84A50B2AD4C5}"/>
                  </a:ext>
                </a:extLst>
              </p:cNvPr>
              <p:cNvSpPr>
                <a:spLocks noChangeShapeType="1"/>
              </p:cNvSpPr>
              <p:nvPr/>
            </p:nvSpPr>
            <p:spPr bwMode="auto">
              <a:xfrm flipV="1">
                <a:off x="3583" y="2731"/>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60" name="Line 70">
                <a:extLst>
                  <a:ext uri="{FF2B5EF4-FFF2-40B4-BE49-F238E27FC236}">
                    <a16:creationId xmlns:a16="http://schemas.microsoft.com/office/drawing/2014/main" xmlns="" id="{C0AE8D74-5516-44D6-ADD1-AE76AAEA3374}"/>
                  </a:ext>
                </a:extLst>
              </p:cNvPr>
              <p:cNvSpPr>
                <a:spLocks noChangeShapeType="1"/>
              </p:cNvSpPr>
              <p:nvPr/>
            </p:nvSpPr>
            <p:spPr bwMode="auto">
              <a:xfrm>
                <a:off x="3583" y="2731"/>
                <a:ext cx="123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61" name="Line 71">
                <a:extLst>
                  <a:ext uri="{FF2B5EF4-FFF2-40B4-BE49-F238E27FC236}">
                    <a16:creationId xmlns:a16="http://schemas.microsoft.com/office/drawing/2014/main" xmlns="" id="{B38921DD-A0FF-457D-B33C-77F6C7C1D27E}"/>
                  </a:ext>
                </a:extLst>
              </p:cNvPr>
              <p:cNvSpPr>
                <a:spLocks noChangeShapeType="1"/>
              </p:cNvSpPr>
              <p:nvPr/>
            </p:nvSpPr>
            <p:spPr bwMode="auto">
              <a:xfrm>
                <a:off x="3583" y="3595"/>
                <a:ext cx="15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62" name="Text Box 73">
                <a:extLst>
                  <a:ext uri="{FF2B5EF4-FFF2-40B4-BE49-F238E27FC236}">
                    <a16:creationId xmlns:a16="http://schemas.microsoft.com/office/drawing/2014/main" xmlns="" id="{EF08AD61-C3FA-45BD-92C1-86828847B81D}"/>
                  </a:ext>
                </a:extLst>
              </p:cNvPr>
              <p:cNvSpPr txBox="1">
                <a:spLocks noChangeArrowheads="1"/>
              </p:cNvSpPr>
              <p:nvPr/>
            </p:nvSpPr>
            <p:spPr bwMode="auto">
              <a:xfrm>
                <a:off x="3943" y="2443"/>
                <a:ext cx="6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a:solidFill>
                      <a:srgbClr val="000000"/>
                    </a:solidFill>
                    <a:latin typeface="Times New Roman" panose="02020603050405020304" pitchFamily="18" charset="0"/>
                    <a:ea typeface="华文楷体" panose="02010600040101010101" pitchFamily="2" charset="-122"/>
                  </a:rPr>
                  <a:t>1.5</a:t>
                </a:r>
                <a:r>
                  <a:rPr kumimoji="1" lang="en-US" altLang="zh-CN" sz="2000">
                    <a:solidFill>
                      <a:srgbClr val="000000"/>
                    </a:solidFill>
                    <a:latin typeface="Times New Roman" panose="02020603050405020304" pitchFamily="18" charset="0"/>
                    <a:ea typeface="华文楷体" panose="02010600040101010101" pitchFamily="2" charset="-122"/>
                    <a:sym typeface="Symbol" panose="05050102010706020507" pitchFamily="18" charset="2"/>
                  </a:rPr>
                  <a:t></a:t>
                </a:r>
              </a:p>
            </p:txBody>
          </p:sp>
          <p:sp>
            <p:nvSpPr>
              <p:cNvPr id="63563" name="Text Box 74">
                <a:extLst>
                  <a:ext uri="{FF2B5EF4-FFF2-40B4-BE49-F238E27FC236}">
                    <a16:creationId xmlns:a16="http://schemas.microsoft.com/office/drawing/2014/main" xmlns="" id="{AF670ECB-21AD-4BE3-978B-44A764A60F79}"/>
                  </a:ext>
                </a:extLst>
              </p:cNvPr>
              <p:cNvSpPr txBox="1">
                <a:spLocks noChangeArrowheads="1"/>
              </p:cNvSpPr>
              <p:nvPr/>
            </p:nvSpPr>
            <p:spPr bwMode="auto">
              <a:xfrm>
                <a:off x="3712" y="3031"/>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a:solidFill>
                      <a:srgbClr val="000000"/>
                    </a:solidFill>
                    <a:latin typeface="Times New Roman" panose="02020603050405020304" pitchFamily="18" charset="0"/>
                    <a:ea typeface="华文楷体" panose="02010600040101010101" pitchFamily="2" charset="-122"/>
                  </a:rPr>
                  <a:t>5V</a:t>
                </a:r>
              </a:p>
            </p:txBody>
          </p:sp>
          <p:sp>
            <p:nvSpPr>
              <p:cNvPr id="63564" name="Line 75">
                <a:extLst>
                  <a:ext uri="{FF2B5EF4-FFF2-40B4-BE49-F238E27FC236}">
                    <a16:creationId xmlns:a16="http://schemas.microsoft.com/office/drawing/2014/main" xmlns="" id="{4377BC3A-43A3-4999-A500-FC7DA4CCEFD2}"/>
                  </a:ext>
                </a:extLst>
              </p:cNvPr>
              <p:cNvSpPr>
                <a:spLocks noChangeShapeType="1"/>
              </p:cNvSpPr>
              <p:nvPr/>
            </p:nvSpPr>
            <p:spPr bwMode="auto">
              <a:xfrm>
                <a:off x="4713" y="2731"/>
                <a:ext cx="42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65" name="Line 76">
                <a:extLst>
                  <a:ext uri="{FF2B5EF4-FFF2-40B4-BE49-F238E27FC236}">
                    <a16:creationId xmlns:a16="http://schemas.microsoft.com/office/drawing/2014/main" xmlns="" id="{CA4CB75C-4EF9-4A07-89CD-3C3275A203A6}"/>
                  </a:ext>
                </a:extLst>
              </p:cNvPr>
              <p:cNvSpPr>
                <a:spLocks noChangeShapeType="1"/>
              </p:cNvSpPr>
              <p:nvPr/>
            </p:nvSpPr>
            <p:spPr bwMode="auto">
              <a:xfrm flipH="1">
                <a:off x="4672" y="2641"/>
                <a:ext cx="359" cy="0"/>
              </a:xfrm>
              <a:prstGeom prst="line">
                <a:avLst/>
              </a:prstGeom>
              <a:noFill/>
              <a:ln w="38100">
                <a:solidFill>
                  <a:srgbClr val="0000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66" name="Text Box 78">
                <a:extLst>
                  <a:ext uri="{FF2B5EF4-FFF2-40B4-BE49-F238E27FC236}">
                    <a16:creationId xmlns:a16="http://schemas.microsoft.com/office/drawing/2014/main" xmlns="" id="{22D167BC-B4CE-4EEC-8979-124A1027B093}"/>
                  </a:ext>
                </a:extLst>
              </p:cNvPr>
              <p:cNvSpPr txBox="1">
                <a:spLocks noChangeArrowheads="1"/>
              </p:cNvSpPr>
              <p:nvPr/>
            </p:nvSpPr>
            <p:spPr bwMode="auto">
              <a:xfrm>
                <a:off x="5075" y="2749"/>
                <a:ext cx="1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zh-CN" sz="2400">
                    <a:solidFill>
                      <a:srgbClr val="000000"/>
                    </a:solidFill>
                    <a:latin typeface="Times New Roman" panose="02020603050405020304" pitchFamily="18" charset="0"/>
                    <a:ea typeface="华文楷体" panose="02010600040101010101" pitchFamily="2" charset="-122"/>
                    <a:sym typeface="Symbol" panose="05050102010706020507" pitchFamily="18" charset="2"/>
                  </a:rPr>
                  <a:t>+</a:t>
                </a:r>
              </a:p>
            </p:txBody>
          </p:sp>
          <p:sp>
            <p:nvSpPr>
              <p:cNvPr id="63567" name="Text Box 79">
                <a:extLst>
                  <a:ext uri="{FF2B5EF4-FFF2-40B4-BE49-F238E27FC236}">
                    <a16:creationId xmlns:a16="http://schemas.microsoft.com/office/drawing/2014/main" xmlns="" id="{82AB6FBE-825F-468C-8ABA-90A86AFF9C31}"/>
                  </a:ext>
                </a:extLst>
              </p:cNvPr>
              <p:cNvSpPr txBox="1">
                <a:spLocks noChangeArrowheads="1"/>
              </p:cNvSpPr>
              <p:nvPr/>
            </p:nvSpPr>
            <p:spPr bwMode="auto">
              <a:xfrm>
                <a:off x="5105" y="3223"/>
                <a:ext cx="1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zh-CN" sz="2400">
                    <a:solidFill>
                      <a:srgbClr val="000000"/>
                    </a:solidFill>
                    <a:latin typeface="Times New Roman" panose="02020603050405020304" pitchFamily="18" charset="0"/>
                    <a:ea typeface="华文楷体" panose="02010600040101010101" pitchFamily="2" charset="-122"/>
                    <a:sym typeface="Symbol" panose="05050102010706020507" pitchFamily="18" charset="2"/>
                  </a:rPr>
                  <a:t>_</a:t>
                </a:r>
              </a:p>
            </p:txBody>
          </p:sp>
          <p:sp>
            <p:nvSpPr>
              <p:cNvPr id="63568" name="Text Box 80">
                <a:extLst>
                  <a:ext uri="{FF2B5EF4-FFF2-40B4-BE49-F238E27FC236}">
                    <a16:creationId xmlns:a16="http://schemas.microsoft.com/office/drawing/2014/main" xmlns="" id="{10491822-DDCD-4B39-9D76-2932669E76AD}"/>
                  </a:ext>
                </a:extLst>
              </p:cNvPr>
              <p:cNvSpPr txBox="1">
                <a:spLocks noChangeArrowheads="1"/>
              </p:cNvSpPr>
              <p:nvPr/>
            </p:nvSpPr>
            <p:spPr bwMode="auto">
              <a:xfrm>
                <a:off x="5009" y="3037"/>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zh-CN" sz="2400" i="1">
                    <a:solidFill>
                      <a:srgbClr val="000000"/>
                    </a:solidFill>
                    <a:latin typeface="Times New Roman" panose="02020603050405020304" pitchFamily="18" charset="0"/>
                    <a:ea typeface="华文楷体" panose="02010600040101010101" pitchFamily="2" charset="-122"/>
                    <a:sym typeface="Symbol" panose="05050102010706020507" pitchFamily="18" charset="2"/>
                  </a:rPr>
                  <a:t>U</a:t>
                </a:r>
                <a:endParaRPr kumimoji="1" lang="en-US" altLang="zh-CN" sz="2400">
                  <a:solidFill>
                    <a:srgbClr val="000000"/>
                  </a:solidFill>
                  <a:latin typeface="Times New Roman" panose="02020603050405020304" pitchFamily="18" charset="0"/>
                  <a:ea typeface="华文楷体" panose="02010600040101010101" pitchFamily="2" charset="-122"/>
                  <a:sym typeface="Symbol" panose="05050102010706020507" pitchFamily="18" charset="2"/>
                </a:endParaRPr>
              </a:p>
            </p:txBody>
          </p:sp>
          <p:sp>
            <p:nvSpPr>
              <p:cNvPr id="63569" name="Rectangle 118">
                <a:extLst>
                  <a:ext uri="{FF2B5EF4-FFF2-40B4-BE49-F238E27FC236}">
                    <a16:creationId xmlns:a16="http://schemas.microsoft.com/office/drawing/2014/main" xmlns="" id="{048C2BFB-2794-4CFA-B71B-AF6C4273E604}"/>
                  </a:ext>
                </a:extLst>
              </p:cNvPr>
              <p:cNvSpPr>
                <a:spLocks noChangeArrowheads="1"/>
              </p:cNvSpPr>
              <p:nvPr/>
            </p:nvSpPr>
            <p:spPr bwMode="auto">
              <a:xfrm>
                <a:off x="4065" y="2679"/>
                <a:ext cx="264" cy="108"/>
              </a:xfrm>
              <a:prstGeom prst="rect">
                <a:avLst/>
              </a:prstGeom>
              <a:solidFill>
                <a:schemeClr val="accent1"/>
              </a:solidFill>
              <a:ln w="28575"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rgbClr val="000000">
                          <a:alpha val="50000"/>
                        </a:srgbClr>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63570" name="Oval 125">
                <a:extLst>
                  <a:ext uri="{FF2B5EF4-FFF2-40B4-BE49-F238E27FC236}">
                    <a16:creationId xmlns:a16="http://schemas.microsoft.com/office/drawing/2014/main" xmlns="" id="{39A8E624-61F3-4654-B843-DDD8DE3ACE92}"/>
                  </a:ext>
                </a:extLst>
              </p:cNvPr>
              <p:cNvSpPr>
                <a:spLocks noChangeArrowheads="1"/>
              </p:cNvSpPr>
              <p:nvPr/>
            </p:nvSpPr>
            <p:spPr bwMode="auto">
              <a:xfrm>
                <a:off x="5148" y="2694"/>
                <a:ext cx="68" cy="68"/>
              </a:xfrm>
              <a:prstGeom prst="ellipse">
                <a:avLst/>
              </a:prstGeom>
              <a:solidFill>
                <a:srgbClr val="FFFFFF"/>
              </a:solidFill>
              <a:ln w="19050" algn="ctr">
                <a:solidFill>
                  <a:schemeClr val="tx1"/>
                </a:solidFill>
                <a:round/>
                <a:headEnd/>
                <a:tailEnd/>
              </a:ln>
              <a:effectLst/>
              <a:extLst>
                <a:ext uri="{AF507438-7753-43E0-B8FC-AC1667EBCBE1}">
                  <a14:hiddenEffects xmlns:a14="http://schemas.microsoft.com/office/drawing/2010/main">
                    <a:effectLst>
                      <a:outerShdw dist="53882" dir="13500000" algn="ctr" rotWithShape="0">
                        <a:srgbClr val="000000">
                          <a:alpha val="50000"/>
                        </a:srgbClr>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63571" name="Oval 126">
                <a:extLst>
                  <a:ext uri="{FF2B5EF4-FFF2-40B4-BE49-F238E27FC236}">
                    <a16:creationId xmlns:a16="http://schemas.microsoft.com/office/drawing/2014/main" xmlns="" id="{3342E8E3-481D-42B7-A722-106E51703392}"/>
                  </a:ext>
                </a:extLst>
              </p:cNvPr>
              <p:cNvSpPr>
                <a:spLocks noChangeArrowheads="1"/>
              </p:cNvSpPr>
              <p:nvPr/>
            </p:nvSpPr>
            <p:spPr bwMode="auto">
              <a:xfrm>
                <a:off x="5177" y="3557"/>
                <a:ext cx="68" cy="68"/>
              </a:xfrm>
              <a:prstGeom prst="ellipse">
                <a:avLst/>
              </a:prstGeom>
              <a:solidFill>
                <a:srgbClr val="FFFFFF"/>
              </a:solidFill>
              <a:ln w="19050" algn="ctr">
                <a:solidFill>
                  <a:schemeClr val="tx1"/>
                </a:solidFill>
                <a:round/>
                <a:headEnd/>
                <a:tailEnd/>
              </a:ln>
              <a:effectLst/>
              <a:extLst>
                <a:ext uri="{AF507438-7753-43E0-B8FC-AC1667EBCBE1}">
                  <a14:hiddenEffects xmlns:a14="http://schemas.microsoft.com/office/drawing/2010/main">
                    <a:effectLst>
                      <a:outerShdw dist="53882" dir="13500000" algn="ctr" rotWithShape="0">
                        <a:srgbClr val="000000">
                          <a:alpha val="50000"/>
                        </a:srgbClr>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zh-CN" altLang="en-US" sz="2400" b="0">
                  <a:solidFill>
                    <a:srgbClr val="000000"/>
                  </a:solidFill>
                  <a:latin typeface="Times New Roman" panose="02020603050405020304" pitchFamily="18" charset="0"/>
                </a:endParaRPr>
              </a:p>
            </p:txBody>
          </p:sp>
        </p:grpSp>
      </p:grpSp>
      <p:grpSp>
        <p:nvGrpSpPr>
          <p:cNvPr id="63496" name="Group 129">
            <a:extLst>
              <a:ext uri="{FF2B5EF4-FFF2-40B4-BE49-F238E27FC236}">
                <a16:creationId xmlns:a16="http://schemas.microsoft.com/office/drawing/2014/main" xmlns="" id="{151F268B-2211-47BA-A114-CFCEB5E5B6B9}"/>
              </a:ext>
            </a:extLst>
          </p:cNvPr>
          <p:cNvGrpSpPr>
            <a:grpSpLocks/>
          </p:cNvGrpSpPr>
          <p:nvPr/>
        </p:nvGrpSpPr>
        <p:grpSpPr bwMode="auto">
          <a:xfrm>
            <a:off x="0" y="1323975"/>
            <a:ext cx="4159250" cy="2190750"/>
            <a:chOff x="56" y="432"/>
            <a:chExt cx="2620" cy="1380"/>
          </a:xfrm>
        </p:grpSpPr>
        <p:grpSp>
          <p:nvGrpSpPr>
            <p:cNvPr id="63525" name="Group 11">
              <a:extLst>
                <a:ext uri="{FF2B5EF4-FFF2-40B4-BE49-F238E27FC236}">
                  <a16:creationId xmlns:a16="http://schemas.microsoft.com/office/drawing/2014/main" xmlns="" id="{CFA84A2A-7EAE-4212-A176-E72FEC6C6BAC}"/>
                </a:ext>
              </a:extLst>
            </p:cNvPr>
            <p:cNvGrpSpPr>
              <a:grpSpLocks/>
            </p:cNvGrpSpPr>
            <p:nvPr/>
          </p:nvGrpSpPr>
          <p:grpSpPr bwMode="auto">
            <a:xfrm>
              <a:off x="440" y="1308"/>
              <a:ext cx="281" cy="59"/>
              <a:chOff x="4671" y="2533"/>
              <a:chExt cx="261" cy="59"/>
            </a:xfrm>
          </p:grpSpPr>
          <p:sp>
            <p:nvSpPr>
              <p:cNvPr id="63553" name="Line 12">
                <a:extLst>
                  <a:ext uri="{FF2B5EF4-FFF2-40B4-BE49-F238E27FC236}">
                    <a16:creationId xmlns:a16="http://schemas.microsoft.com/office/drawing/2014/main" xmlns="" id="{6212FA20-35F8-4D8E-BA7E-E79F9919DCA7}"/>
                  </a:ext>
                </a:extLst>
              </p:cNvPr>
              <p:cNvSpPr>
                <a:spLocks noChangeShapeType="1"/>
              </p:cNvSpPr>
              <p:nvPr/>
            </p:nvSpPr>
            <p:spPr bwMode="auto">
              <a:xfrm>
                <a:off x="4671" y="2533"/>
                <a:ext cx="261"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63554" name="Line 13">
                <a:extLst>
                  <a:ext uri="{FF2B5EF4-FFF2-40B4-BE49-F238E27FC236}">
                    <a16:creationId xmlns:a16="http://schemas.microsoft.com/office/drawing/2014/main" xmlns="" id="{327C48C5-0492-415B-B0B4-9877FF983D32}"/>
                  </a:ext>
                </a:extLst>
              </p:cNvPr>
              <p:cNvSpPr>
                <a:spLocks noChangeShapeType="1"/>
              </p:cNvSpPr>
              <p:nvPr/>
            </p:nvSpPr>
            <p:spPr bwMode="auto">
              <a:xfrm>
                <a:off x="4729" y="2592"/>
                <a:ext cx="145"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63526" name="Line 14">
              <a:extLst>
                <a:ext uri="{FF2B5EF4-FFF2-40B4-BE49-F238E27FC236}">
                  <a16:creationId xmlns:a16="http://schemas.microsoft.com/office/drawing/2014/main" xmlns="" id="{068B1F8E-4EF9-4428-8826-756817992F2C}"/>
                </a:ext>
              </a:extLst>
            </p:cNvPr>
            <p:cNvSpPr>
              <a:spLocks noChangeShapeType="1"/>
            </p:cNvSpPr>
            <p:nvPr/>
          </p:nvSpPr>
          <p:spPr bwMode="auto">
            <a:xfrm>
              <a:off x="584" y="1380"/>
              <a:ext cx="0" cy="40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27" name="Line 15">
              <a:extLst>
                <a:ext uri="{FF2B5EF4-FFF2-40B4-BE49-F238E27FC236}">
                  <a16:creationId xmlns:a16="http://schemas.microsoft.com/office/drawing/2014/main" xmlns="" id="{65DDCC00-71F4-47B0-85F5-12D93A64E34C}"/>
                </a:ext>
              </a:extLst>
            </p:cNvPr>
            <p:cNvSpPr>
              <a:spLocks noChangeShapeType="1"/>
            </p:cNvSpPr>
            <p:nvPr/>
          </p:nvSpPr>
          <p:spPr bwMode="auto">
            <a:xfrm flipV="1">
              <a:off x="584" y="924"/>
              <a:ext cx="0" cy="3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28" name="Line 16">
              <a:extLst>
                <a:ext uri="{FF2B5EF4-FFF2-40B4-BE49-F238E27FC236}">
                  <a16:creationId xmlns:a16="http://schemas.microsoft.com/office/drawing/2014/main" xmlns="" id="{25C57C6F-C449-4910-A411-FD00DE6E21BA}"/>
                </a:ext>
              </a:extLst>
            </p:cNvPr>
            <p:cNvSpPr>
              <a:spLocks noChangeShapeType="1"/>
            </p:cNvSpPr>
            <p:nvPr/>
          </p:nvSpPr>
          <p:spPr bwMode="auto">
            <a:xfrm>
              <a:off x="584" y="924"/>
              <a:ext cx="82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29" name="Line 17">
              <a:extLst>
                <a:ext uri="{FF2B5EF4-FFF2-40B4-BE49-F238E27FC236}">
                  <a16:creationId xmlns:a16="http://schemas.microsoft.com/office/drawing/2014/main" xmlns="" id="{ADE3F8CA-4FAB-49DD-8523-7F93500F0DC3}"/>
                </a:ext>
              </a:extLst>
            </p:cNvPr>
            <p:cNvSpPr>
              <a:spLocks noChangeShapeType="1"/>
            </p:cNvSpPr>
            <p:nvPr/>
          </p:nvSpPr>
          <p:spPr bwMode="auto">
            <a:xfrm>
              <a:off x="584" y="1788"/>
              <a:ext cx="20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30" name="Text Box 19">
              <a:extLst>
                <a:ext uri="{FF2B5EF4-FFF2-40B4-BE49-F238E27FC236}">
                  <a16:creationId xmlns:a16="http://schemas.microsoft.com/office/drawing/2014/main" xmlns="" id="{E30C2A4D-5AFE-4533-B303-2E7BC5D9B31A}"/>
                </a:ext>
              </a:extLst>
            </p:cNvPr>
            <p:cNvSpPr txBox="1">
              <a:spLocks noChangeArrowheads="1"/>
            </p:cNvSpPr>
            <p:nvPr/>
          </p:nvSpPr>
          <p:spPr bwMode="auto">
            <a:xfrm>
              <a:off x="733" y="618"/>
              <a:ext cx="6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a:solidFill>
                    <a:srgbClr val="000000"/>
                  </a:solidFill>
                  <a:latin typeface="Times New Roman" panose="02020603050405020304" pitchFamily="18" charset="0"/>
                  <a:ea typeface="华文楷体" panose="02010600040101010101" pitchFamily="2" charset="-122"/>
                </a:rPr>
                <a:t>1</a:t>
              </a:r>
              <a:r>
                <a:rPr kumimoji="1" lang="en-US" altLang="zh-CN" sz="2000">
                  <a:solidFill>
                    <a:srgbClr val="000000"/>
                  </a:solidFill>
                  <a:latin typeface="Times New Roman" panose="02020603050405020304" pitchFamily="18" charset="0"/>
                  <a:ea typeface="华文楷体" panose="02010600040101010101" pitchFamily="2" charset="-122"/>
                  <a:sym typeface="Symbol" panose="05050102010706020507" pitchFamily="18" charset="2"/>
                </a:rPr>
                <a:t></a:t>
              </a:r>
            </a:p>
          </p:txBody>
        </p:sp>
        <p:sp>
          <p:nvSpPr>
            <p:cNvPr id="63531" name="Text Box 20">
              <a:extLst>
                <a:ext uri="{FF2B5EF4-FFF2-40B4-BE49-F238E27FC236}">
                  <a16:creationId xmlns:a16="http://schemas.microsoft.com/office/drawing/2014/main" xmlns="" id="{05CEBF08-1111-4B04-A930-AB464F623E92}"/>
                </a:ext>
              </a:extLst>
            </p:cNvPr>
            <p:cNvSpPr txBox="1">
              <a:spLocks noChangeArrowheads="1"/>
            </p:cNvSpPr>
            <p:nvPr/>
          </p:nvSpPr>
          <p:spPr bwMode="auto">
            <a:xfrm>
              <a:off x="1619" y="432"/>
              <a:ext cx="6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a:solidFill>
                    <a:srgbClr val="000000"/>
                  </a:solidFill>
                  <a:latin typeface="Times New Roman" panose="02020603050405020304" pitchFamily="18" charset="0"/>
                  <a:ea typeface="华文楷体" panose="02010600040101010101" pitchFamily="2" charset="-122"/>
                </a:rPr>
                <a:t>2</a:t>
              </a:r>
              <a:r>
                <a:rPr kumimoji="1" lang="en-US" altLang="zh-CN" sz="2000">
                  <a:solidFill>
                    <a:srgbClr val="000000"/>
                  </a:solidFill>
                  <a:latin typeface="Times New Roman" panose="02020603050405020304" pitchFamily="18" charset="0"/>
                  <a:ea typeface="华文楷体" panose="02010600040101010101" pitchFamily="2" charset="-122"/>
                  <a:sym typeface="Symbol" panose="05050102010706020507" pitchFamily="18" charset="2"/>
                </a:rPr>
                <a:t></a:t>
              </a:r>
            </a:p>
          </p:txBody>
        </p:sp>
        <p:sp>
          <p:nvSpPr>
            <p:cNvPr id="63532" name="Text Box 21">
              <a:extLst>
                <a:ext uri="{FF2B5EF4-FFF2-40B4-BE49-F238E27FC236}">
                  <a16:creationId xmlns:a16="http://schemas.microsoft.com/office/drawing/2014/main" xmlns="" id="{407FE674-EE74-4B6E-86FF-410C7ED026D2}"/>
                </a:ext>
              </a:extLst>
            </p:cNvPr>
            <p:cNvSpPr txBox="1">
              <a:spLocks noChangeArrowheads="1"/>
            </p:cNvSpPr>
            <p:nvPr/>
          </p:nvSpPr>
          <p:spPr bwMode="auto">
            <a:xfrm>
              <a:off x="56" y="1200"/>
              <a:ext cx="4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a:solidFill>
                    <a:srgbClr val="000000"/>
                  </a:solidFill>
                  <a:latin typeface="Times New Roman" panose="02020603050405020304" pitchFamily="18" charset="0"/>
                  <a:ea typeface="华文楷体" panose="02010600040101010101" pitchFamily="2" charset="-122"/>
                </a:rPr>
                <a:t>10V</a:t>
              </a:r>
            </a:p>
          </p:txBody>
        </p:sp>
        <p:sp>
          <p:nvSpPr>
            <p:cNvPr id="63533" name="Line 23">
              <a:extLst>
                <a:ext uri="{FF2B5EF4-FFF2-40B4-BE49-F238E27FC236}">
                  <a16:creationId xmlns:a16="http://schemas.microsoft.com/office/drawing/2014/main" xmlns="" id="{7100CD5D-AA1B-41E2-AF19-9789148DD183}"/>
                </a:ext>
              </a:extLst>
            </p:cNvPr>
            <p:cNvSpPr>
              <a:spLocks noChangeShapeType="1"/>
            </p:cNvSpPr>
            <p:nvPr/>
          </p:nvSpPr>
          <p:spPr bwMode="auto">
            <a:xfrm flipH="1" flipV="1">
              <a:off x="1400" y="1128"/>
              <a:ext cx="235" cy="6"/>
            </a:xfrm>
            <a:prstGeom prst="line">
              <a:avLst/>
            </a:prstGeom>
            <a:noFill/>
            <a:ln w="38100">
              <a:solidFill>
                <a:srgbClr val="0000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34" name="Line 24">
              <a:extLst>
                <a:ext uri="{FF2B5EF4-FFF2-40B4-BE49-F238E27FC236}">
                  <a16:creationId xmlns:a16="http://schemas.microsoft.com/office/drawing/2014/main" xmlns="" id="{03E1934A-41BB-470B-88DC-437888982B0B}"/>
                </a:ext>
              </a:extLst>
            </p:cNvPr>
            <p:cNvSpPr>
              <a:spLocks noChangeShapeType="1"/>
            </p:cNvSpPr>
            <p:nvPr/>
          </p:nvSpPr>
          <p:spPr bwMode="auto">
            <a:xfrm>
              <a:off x="2033" y="1116"/>
              <a:ext cx="20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35" name="Line 25">
              <a:extLst>
                <a:ext uri="{FF2B5EF4-FFF2-40B4-BE49-F238E27FC236}">
                  <a16:creationId xmlns:a16="http://schemas.microsoft.com/office/drawing/2014/main" xmlns="" id="{55DF9A06-A07B-48E3-AB99-D426D6F20BA0}"/>
                </a:ext>
              </a:extLst>
            </p:cNvPr>
            <p:cNvSpPr>
              <a:spLocks noChangeShapeType="1"/>
            </p:cNvSpPr>
            <p:nvPr/>
          </p:nvSpPr>
          <p:spPr bwMode="auto">
            <a:xfrm>
              <a:off x="1412" y="720"/>
              <a:ext cx="81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36" name="Line 26">
              <a:extLst>
                <a:ext uri="{FF2B5EF4-FFF2-40B4-BE49-F238E27FC236}">
                  <a16:creationId xmlns:a16="http://schemas.microsoft.com/office/drawing/2014/main" xmlns="" id="{699D448D-B11B-4581-9D4B-B51B2513D3CF}"/>
                </a:ext>
              </a:extLst>
            </p:cNvPr>
            <p:cNvSpPr>
              <a:spLocks noChangeShapeType="1"/>
            </p:cNvSpPr>
            <p:nvPr/>
          </p:nvSpPr>
          <p:spPr bwMode="auto">
            <a:xfrm>
              <a:off x="1412" y="720"/>
              <a:ext cx="0" cy="39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37" name="Line 27">
              <a:extLst>
                <a:ext uri="{FF2B5EF4-FFF2-40B4-BE49-F238E27FC236}">
                  <a16:creationId xmlns:a16="http://schemas.microsoft.com/office/drawing/2014/main" xmlns="" id="{674FBC8B-543D-4014-BB0E-8F514E078469}"/>
                </a:ext>
              </a:extLst>
            </p:cNvPr>
            <p:cNvSpPr>
              <a:spLocks noChangeShapeType="1"/>
            </p:cNvSpPr>
            <p:nvPr/>
          </p:nvSpPr>
          <p:spPr bwMode="auto">
            <a:xfrm>
              <a:off x="1412" y="1116"/>
              <a:ext cx="20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38" name="Line 28">
              <a:extLst>
                <a:ext uri="{FF2B5EF4-FFF2-40B4-BE49-F238E27FC236}">
                  <a16:creationId xmlns:a16="http://schemas.microsoft.com/office/drawing/2014/main" xmlns="" id="{80F21CE0-0ACB-4CF4-A2BB-9BE77AEAACD8}"/>
                </a:ext>
              </a:extLst>
            </p:cNvPr>
            <p:cNvSpPr>
              <a:spLocks noChangeShapeType="1"/>
            </p:cNvSpPr>
            <p:nvPr/>
          </p:nvSpPr>
          <p:spPr bwMode="auto">
            <a:xfrm>
              <a:off x="2227" y="720"/>
              <a:ext cx="0" cy="39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39" name="Line 30">
              <a:extLst>
                <a:ext uri="{FF2B5EF4-FFF2-40B4-BE49-F238E27FC236}">
                  <a16:creationId xmlns:a16="http://schemas.microsoft.com/office/drawing/2014/main" xmlns="" id="{7AE318EE-2B19-436D-A662-3717EC214246}"/>
                </a:ext>
              </a:extLst>
            </p:cNvPr>
            <p:cNvSpPr>
              <a:spLocks noChangeShapeType="1"/>
            </p:cNvSpPr>
            <p:nvPr/>
          </p:nvSpPr>
          <p:spPr bwMode="auto">
            <a:xfrm>
              <a:off x="2227" y="924"/>
              <a:ext cx="3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40" name="Text Box 31">
              <a:extLst>
                <a:ext uri="{FF2B5EF4-FFF2-40B4-BE49-F238E27FC236}">
                  <a16:creationId xmlns:a16="http://schemas.microsoft.com/office/drawing/2014/main" xmlns="" id="{42F74F72-9F3D-4AB5-9980-89EC90188C34}"/>
                </a:ext>
              </a:extLst>
            </p:cNvPr>
            <p:cNvSpPr txBox="1">
              <a:spLocks noChangeArrowheads="1"/>
            </p:cNvSpPr>
            <p:nvPr/>
          </p:nvSpPr>
          <p:spPr bwMode="auto">
            <a:xfrm>
              <a:off x="1619" y="780"/>
              <a:ext cx="5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a:solidFill>
                    <a:srgbClr val="000000"/>
                  </a:solidFill>
                  <a:latin typeface="Times New Roman" panose="02020603050405020304" pitchFamily="18" charset="0"/>
                  <a:ea typeface="华文楷体" panose="02010600040101010101" pitchFamily="2" charset="-122"/>
                </a:rPr>
                <a:t>0.5</a:t>
              </a:r>
              <a:r>
                <a:rPr kumimoji="1" lang="en-US" altLang="zh-CN" sz="2400" i="1">
                  <a:solidFill>
                    <a:srgbClr val="000000"/>
                  </a:solidFill>
                  <a:latin typeface="Times New Roman" panose="02020603050405020304" pitchFamily="18" charset="0"/>
                  <a:ea typeface="华文楷体" panose="02010600040101010101" pitchFamily="2" charset="-122"/>
                </a:rPr>
                <a:t>U</a:t>
              </a:r>
            </a:p>
          </p:txBody>
        </p:sp>
        <p:sp>
          <p:nvSpPr>
            <p:cNvPr id="63541" name="Line 32">
              <a:extLst>
                <a:ext uri="{FF2B5EF4-FFF2-40B4-BE49-F238E27FC236}">
                  <a16:creationId xmlns:a16="http://schemas.microsoft.com/office/drawing/2014/main" xmlns="" id="{6CBE8527-EF62-4018-B313-1F62ED8EAFB4}"/>
                </a:ext>
              </a:extLst>
            </p:cNvPr>
            <p:cNvSpPr>
              <a:spLocks noChangeShapeType="1"/>
            </p:cNvSpPr>
            <p:nvPr/>
          </p:nvSpPr>
          <p:spPr bwMode="auto">
            <a:xfrm flipH="1">
              <a:off x="2294" y="846"/>
              <a:ext cx="362" cy="0"/>
            </a:xfrm>
            <a:prstGeom prst="line">
              <a:avLst/>
            </a:prstGeom>
            <a:noFill/>
            <a:ln w="38100">
              <a:solidFill>
                <a:srgbClr val="0000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42" name="Text Box 34">
              <a:extLst>
                <a:ext uri="{FF2B5EF4-FFF2-40B4-BE49-F238E27FC236}">
                  <a16:creationId xmlns:a16="http://schemas.microsoft.com/office/drawing/2014/main" xmlns="" id="{B912C27F-5C19-450C-8859-41FA78346B30}"/>
                </a:ext>
              </a:extLst>
            </p:cNvPr>
            <p:cNvSpPr txBox="1">
              <a:spLocks noChangeArrowheads="1"/>
            </p:cNvSpPr>
            <p:nvPr/>
          </p:nvSpPr>
          <p:spPr bwMode="auto">
            <a:xfrm>
              <a:off x="2329" y="912"/>
              <a:ext cx="2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zh-CN" sz="2400">
                  <a:solidFill>
                    <a:srgbClr val="000000"/>
                  </a:solidFill>
                  <a:latin typeface="Times New Roman" panose="02020603050405020304" pitchFamily="18" charset="0"/>
                  <a:ea typeface="华文楷体" panose="02010600040101010101" pitchFamily="2" charset="-122"/>
                  <a:sym typeface="Symbol" panose="05050102010706020507" pitchFamily="18" charset="2"/>
                </a:rPr>
                <a:t>+</a:t>
              </a:r>
            </a:p>
          </p:txBody>
        </p:sp>
        <p:sp>
          <p:nvSpPr>
            <p:cNvPr id="63543" name="Text Box 35">
              <a:extLst>
                <a:ext uri="{FF2B5EF4-FFF2-40B4-BE49-F238E27FC236}">
                  <a16:creationId xmlns:a16="http://schemas.microsoft.com/office/drawing/2014/main" xmlns="" id="{596E130C-01F2-4A45-8B90-94BF44B5AFB1}"/>
                </a:ext>
              </a:extLst>
            </p:cNvPr>
            <p:cNvSpPr txBox="1">
              <a:spLocks noChangeArrowheads="1"/>
            </p:cNvSpPr>
            <p:nvPr/>
          </p:nvSpPr>
          <p:spPr bwMode="auto">
            <a:xfrm>
              <a:off x="2340" y="1440"/>
              <a:ext cx="1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zh-CN" sz="2400">
                  <a:solidFill>
                    <a:srgbClr val="000000"/>
                  </a:solidFill>
                  <a:latin typeface="Times New Roman" panose="02020603050405020304" pitchFamily="18" charset="0"/>
                  <a:ea typeface="华文楷体" panose="02010600040101010101" pitchFamily="2" charset="-122"/>
                  <a:sym typeface="Symbol" panose="05050102010706020507" pitchFamily="18" charset="2"/>
                </a:rPr>
                <a:t>_</a:t>
              </a:r>
            </a:p>
          </p:txBody>
        </p:sp>
        <p:sp>
          <p:nvSpPr>
            <p:cNvPr id="63544" name="Text Box 36">
              <a:extLst>
                <a:ext uri="{FF2B5EF4-FFF2-40B4-BE49-F238E27FC236}">
                  <a16:creationId xmlns:a16="http://schemas.microsoft.com/office/drawing/2014/main" xmlns="" id="{C785D96E-93EC-4F53-9F48-4A10280D53A9}"/>
                </a:ext>
              </a:extLst>
            </p:cNvPr>
            <p:cNvSpPr txBox="1">
              <a:spLocks noChangeArrowheads="1"/>
            </p:cNvSpPr>
            <p:nvPr/>
          </p:nvSpPr>
          <p:spPr bwMode="auto">
            <a:xfrm>
              <a:off x="2267" y="1236"/>
              <a:ext cx="3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zh-CN" sz="2400" i="1">
                  <a:solidFill>
                    <a:srgbClr val="000000"/>
                  </a:solidFill>
                  <a:latin typeface="Times New Roman" panose="02020603050405020304" pitchFamily="18" charset="0"/>
                  <a:ea typeface="华文楷体" panose="02010600040101010101" pitchFamily="2" charset="-122"/>
                  <a:sym typeface="Symbol" panose="05050102010706020507" pitchFamily="18" charset="2"/>
                </a:rPr>
                <a:t>U</a:t>
              </a:r>
              <a:endParaRPr kumimoji="1" lang="en-US" altLang="zh-CN" sz="2400">
                <a:solidFill>
                  <a:srgbClr val="000000"/>
                </a:solidFill>
                <a:latin typeface="Times New Roman" panose="02020603050405020304" pitchFamily="18" charset="0"/>
                <a:ea typeface="华文楷体" panose="02010600040101010101" pitchFamily="2" charset="-122"/>
                <a:sym typeface="Symbol" panose="05050102010706020507" pitchFamily="18" charset="2"/>
              </a:endParaRPr>
            </a:p>
          </p:txBody>
        </p:sp>
        <p:sp>
          <p:nvSpPr>
            <p:cNvPr id="63545" name="Text Box 37">
              <a:extLst>
                <a:ext uri="{FF2B5EF4-FFF2-40B4-BE49-F238E27FC236}">
                  <a16:creationId xmlns:a16="http://schemas.microsoft.com/office/drawing/2014/main" xmlns="" id="{E47AA7E8-839B-4762-9229-3ABC3AEF654B}"/>
                </a:ext>
              </a:extLst>
            </p:cNvPr>
            <p:cNvSpPr txBox="1">
              <a:spLocks noChangeArrowheads="1"/>
            </p:cNvSpPr>
            <p:nvPr/>
          </p:nvSpPr>
          <p:spPr bwMode="auto">
            <a:xfrm>
              <a:off x="2393" y="552"/>
              <a:ext cx="1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i="1">
                  <a:solidFill>
                    <a:srgbClr val="000000"/>
                  </a:solidFill>
                  <a:latin typeface="Times New Roman" panose="02020603050405020304" pitchFamily="18" charset="0"/>
                  <a:ea typeface="华文楷体" panose="02010600040101010101" pitchFamily="2" charset="-122"/>
                </a:rPr>
                <a:t>I</a:t>
              </a:r>
            </a:p>
          </p:txBody>
        </p:sp>
        <p:sp>
          <p:nvSpPr>
            <p:cNvPr id="63546" name="Rectangle 115">
              <a:extLst>
                <a:ext uri="{FF2B5EF4-FFF2-40B4-BE49-F238E27FC236}">
                  <a16:creationId xmlns:a16="http://schemas.microsoft.com/office/drawing/2014/main" xmlns="" id="{261A56D3-86CE-4019-9B93-9589D5B13D3B}"/>
                </a:ext>
              </a:extLst>
            </p:cNvPr>
            <p:cNvSpPr>
              <a:spLocks noChangeArrowheads="1"/>
            </p:cNvSpPr>
            <p:nvPr/>
          </p:nvSpPr>
          <p:spPr bwMode="auto">
            <a:xfrm>
              <a:off x="792" y="876"/>
              <a:ext cx="264" cy="108"/>
            </a:xfrm>
            <a:prstGeom prst="rect">
              <a:avLst/>
            </a:prstGeom>
            <a:solidFill>
              <a:schemeClr val="accent1"/>
            </a:solidFill>
            <a:ln w="28575"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rgbClr val="000000">
                        <a:alpha val="50000"/>
                      </a:srgbClr>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63547" name="Rectangle 116">
              <a:extLst>
                <a:ext uri="{FF2B5EF4-FFF2-40B4-BE49-F238E27FC236}">
                  <a16:creationId xmlns:a16="http://schemas.microsoft.com/office/drawing/2014/main" xmlns="" id="{2A04BEC8-77BD-4239-8F89-27BF11C46D10}"/>
                </a:ext>
              </a:extLst>
            </p:cNvPr>
            <p:cNvSpPr>
              <a:spLocks noChangeArrowheads="1"/>
            </p:cNvSpPr>
            <p:nvPr/>
          </p:nvSpPr>
          <p:spPr bwMode="auto">
            <a:xfrm>
              <a:off x="1673" y="671"/>
              <a:ext cx="264" cy="108"/>
            </a:xfrm>
            <a:prstGeom prst="rect">
              <a:avLst/>
            </a:prstGeom>
            <a:solidFill>
              <a:schemeClr val="accent1"/>
            </a:solidFill>
            <a:ln w="28575"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rgbClr val="000000">
                        <a:alpha val="50000"/>
                      </a:srgbClr>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zh-CN" altLang="en-US" sz="2400" b="0">
                <a:solidFill>
                  <a:srgbClr val="000000"/>
                </a:solidFill>
                <a:latin typeface="Times New Roman" panose="02020603050405020304" pitchFamily="18" charset="0"/>
              </a:endParaRPr>
            </a:p>
          </p:txBody>
        </p:sp>
        <p:grpSp>
          <p:nvGrpSpPr>
            <p:cNvPr id="63548" name="Group 121">
              <a:extLst>
                <a:ext uri="{FF2B5EF4-FFF2-40B4-BE49-F238E27FC236}">
                  <a16:creationId xmlns:a16="http://schemas.microsoft.com/office/drawing/2014/main" xmlns="" id="{482AFFBD-F47F-4033-B5E5-34819187D826}"/>
                </a:ext>
              </a:extLst>
            </p:cNvPr>
            <p:cNvGrpSpPr>
              <a:grpSpLocks/>
            </p:cNvGrpSpPr>
            <p:nvPr/>
          </p:nvGrpSpPr>
          <p:grpSpPr bwMode="auto">
            <a:xfrm>
              <a:off x="1614" y="1032"/>
              <a:ext cx="426" cy="168"/>
              <a:chOff x="1062" y="1512"/>
              <a:chExt cx="426" cy="168"/>
            </a:xfrm>
          </p:grpSpPr>
          <p:sp>
            <p:nvSpPr>
              <p:cNvPr id="63551" name="AutoShape 119">
                <a:extLst>
                  <a:ext uri="{FF2B5EF4-FFF2-40B4-BE49-F238E27FC236}">
                    <a16:creationId xmlns:a16="http://schemas.microsoft.com/office/drawing/2014/main" xmlns="" id="{8378E048-210A-458C-9A91-189781524D38}"/>
                  </a:ext>
                </a:extLst>
              </p:cNvPr>
              <p:cNvSpPr>
                <a:spLocks noChangeArrowheads="1"/>
              </p:cNvSpPr>
              <p:nvPr/>
            </p:nvSpPr>
            <p:spPr bwMode="auto">
              <a:xfrm>
                <a:off x="1062" y="1512"/>
                <a:ext cx="426" cy="168"/>
              </a:xfrm>
              <a:prstGeom prst="diamond">
                <a:avLst/>
              </a:prstGeom>
              <a:solidFill>
                <a:schemeClr val="accent1"/>
              </a:solidFill>
              <a:ln w="28575"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rgbClr val="000000">
                          <a:alpha val="50000"/>
                        </a:srgbClr>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63552" name="Line 120">
                <a:extLst>
                  <a:ext uri="{FF2B5EF4-FFF2-40B4-BE49-F238E27FC236}">
                    <a16:creationId xmlns:a16="http://schemas.microsoft.com/office/drawing/2014/main" xmlns="" id="{3F0A94ED-CEB8-43EA-9BE3-3E12DA63B3D3}"/>
                  </a:ext>
                </a:extLst>
              </p:cNvPr>
              <p:cNvSpPr>
                <a:spLocks noChangeShapeType="1"/>
              </p:cNvSpPr>
              <p:nvPr/>
            </p:nvSpPr>
            <p:spPr bwMode="auto">
              <a:xfrm>
                <a:off x="1272" y="1512"/>
                <a:ext cx="0" cy="16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13500000" algn="ctr" rotWithShape="0">
                        <a:srgbClr val="000000">
                          <a:alpha val="50000"/>
                        </a:srgbClr>
                      </a:outerShdw>
                    </a:effectLst>
                  </a14:hiddenEffects>
                </a:ext>
              </a:extLst>
            </p:spPr>
            <p:txBody>
              <a:bodyPr wrap="none" anchor="ctr">
                <a:spAutoFit/>
              </a:bodyPr>
              <a:lstStyle/>
              <a:p>
                <a:endParaRPr lang="zh-CN" altLang="en-US"/>
              </a:p>
            </p:txBody>
          </p:sp>
        </p:grpSp>
        <p:sp>
          <p:nvSpPr>
            <p:cNvPr id="63549" name="Oval 127">
              <a:extLst>
                <a:ext uri="{FF2B5EF4-FFF2-40B4-BE49-F238E27FC236}">
                  <a16:creationId xmlns:a16="http://schemas.microsoft.com/office/drawing/2014/main" xmlns="" id="{72DD95F7-2CAA-4D5F-9716-17AAE87D1D9E}"/>
                </a:ext>
              </a:extLst>
            </p:cNvPr>
            <p:cNvSpPr>
              <a:spLocks noChangeArrowheads="1"/>
            </p:cNvSpPr>
            <p:nvPr/>
          </p:nvSpPr>
          <p:spPr bwMode="auto">
            <a:xfrm>
              <a:off x="2608" y="1744"/>
              <a:ext cx="68" cy="68"/>
            </a:xfrm>
            <a:prstGeom prst="ellipse">
              <a:avLst/>
            </a:prstGeom>
            <a:solidFill>
              <a:srgbClr val="FFFFFF"/>
            </a:solidFill>
            <a:ln w="19050" algn="ctr">
              <a:solidFill>
                <a:schemeClr val="tx1"/>
              </a:solidFill>
              <a:round/>
              <a:headEnd/>
              <a:tailEnd/>
            </a:ln>
            <a:effectLst/>
            <a:extLst>
              <a:ext uri="{AF507438-7753-43E0-B8FC-AC1667EBCBE1}">
                <a14:hiddenEffects xmlns:a14="http://schemas.microsoft.com/office/drawing/2010/main">
                  <a:effectLst>
                    <a:outerShdw dist="53882" dir="13500000" algn="ctr" rotWithShape="0">
                      <a:srgbClr val="000000">
                        <a:alpha val="50000"/>
                      </a:srgbClr>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63550" name="Oval 128">
              <a:extLst>
                <a:ext uri="{FF2B5EF4-FFF2-40B4-BE49-F238E27FC236}">
                  <a16:creationId xmlns:a16="http://schemas.microsoft.com/office/drawing/2014/main" xmlns="" id="{A6C0D4E8-AF73-4FAA-83FB-9E20A28A0DA9}"/>
                </a:ext>
              </a:extLst>
            </p:cNvPr>
            <p:cNvSpPr>
              <a:spLocks noChangeArrowheads="1"/>
            </p:cNvSpPr>
            <p:nvPr/>
          </p:nvSpPr>
          <p:spPr bwMode="auto">
            <a:xfrm>
              <a:off x="2583" y="897"/>
              <a:ext cx="68" cy="68"/>
            </a:xfrm>
            <a:prstGeom prst="ellipse">
              <a:avLst/>
            </a:prstGeom>
            <a:solidFill>
              <a:srgbClr val="FFFFFF"/>
            </a:solidFill>
            <a:ln w="19050" algn="ctr">
              <a:solidFill>
                <a:schemeClr val="tx1"/>
              </a:solidFill>
              <a:round/>
              <a:headEnd/>
              <a:tailEnd/>
            </a:ln>
            <a:effectLst/>
            <a:extLst>
              <a:ext uri="{AF507438-7753-43E0-B8FC-AC1667EBCBE1}">
                <a14:hiddenEffects xmlns:a14="http://schemas.microsoft.com/office/drawing/2010/main">
                  <a:effectLst>
                    <a:outerShdw dist="53882" dir="13500000" algn="ctr" rotWithShape="0">
                      <a:srgbClr val="000000">
                        <a:alpha val="50000"/>
                      </a:srgbClr>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zh-CN" altLang="en-US" sz="2400" b="0">
                <a:solidFill>
                  <a:srgbClr val="000000"/>
                </a:solidFill>
                <a:latin typeface="Times New Roman" panose="02020603050405020304" pitchFamily="18" charset="0"/>
              </a:endParaRPr>
            </a:p>
          </p:txBody>
        </p:sp>
      </p:grpSp>
      <p:grpSp>
        <p:nvGrpSpPr>
          <p:cNvPr id="32905" name="Group 137">
            <a:extLst>
              <a:ext uri="{FF2B5EF4-FFF2-40B4-BE49-F238E27FC236}">
                <a16:creationId xmlns:a16="http://schemas.microsoft.com/office/drawing/2014/main" xmlns="" id="{CF5CF296-C131-40D6-9EDF-31E1BE220A25}"/>
              </a:ext>
            </a:extLst>
          </p:cNvPr>
          <p:cNvGrpSpPr>
            <a:grpSpLocks/>
          </p:cNvGrpSpPr>
          <p:nvPr/>
        </p:nvGrpSpPr>
        <p:grpSpPr bwMode="auto">
          <a:xfrm>
            <a:off x="5000625" y="1190625"/>
            <a:ext cx="3952875" cy="2028825"/>
            <a:chOff x="3150" y="348"/>
            <a:chExt cx="2490" cy="1278"/>
          </a:xfrm>
        </p:grpSpPr>
        <p:sp>
          <p:nvSpPr>
            <p:cNvPr id="63498" name="Text Box 41">
              <a:extLst>
                <a:ext uri="{FF2B5EF4-FFF2-40B4-BE49-F238E27FC236}">
                  <a16:creationId xmlns:a16="http://schemas.microsoft.com/office/drawing/2014/main" xmlns="" id="{4F0181DD-FA20-426C-9A42-7A8AD6819565}"/>
                </a:ext>
              </a:extLst>
            </p:cNvPr>
            <p:cNvSpPr txBox="1">
              <a:spLocks noChangeArrowheads="1"/>
            </p:cNvSpPr>
            <p:nvPr/>
          </p:nvSpPr>
          <p:spPr bwMode="auto">
            <a:xfrm>
              <a:off x="3150" y="1002"/>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a:solidFill>
                    <a:srgbClr val="000000"/>
                  </a:solidFill>
                  <a:latin typeface="Times New Roman" panose="02020603050405020304" pitchFamily="18" charset="0"/>
                  <a:ea typeface="华文楷体" panose="02010600040101010101" pitchFamily="2" charset="-122"/>
                </a:rPr>
                <a:t>10V</a:t>
              </a:r>
            </a:p>
          </p:txBody>
        </p:sp>
        <p:grpSp>
          <p:nvGrpSpPr>
            <p:cNvPr id="63499" name="Group 135">
              <a:extLst>
                <a:ext uri="{FF2B5EF4-FFF2-40B4-BE49-F238E27FC236}">
                  <a16:creationId xmlns:a16="http://schemas.microsoft.com/office/drawing/2014/main" xmlns="" id="{FC6C3614-55E2-46DB-8A29-00DE95847916}"/>
                </a:ext>
              </a:extLst>
            </p:cNvPr>
            <p:cNvGrpSpPr>
              <a:grpSpLocks/>
            </p:cNvGrpSpPr>
            <p:nvPr/>
          </p:nvGrpSpPr>
          <p:grpSpPr bwMode="auto">
            <a:xfrm>
              <a:off x="3544" y="348"/>
              <a:ext cx="2096" cy="1278"/>
              <a:chOff x="3544" y="348"/>
              <a:chExt cx="2096" cy="1278"/>
            </a:xfrm>
          </p:grpSpPr>
          <p:sp>
            <p:nvSpPr>
              <p:cNvPr id="63500" name="AutoShape 123">
                <a:extLst>
                  <a:ext uri="{FF2B5EF4-FFF2-40B4-BE49-F238E27FC236}">
                    <a16:creationId xmlns:a16="http://schemas.microsoft.com/office/drawing/2014/main" xmlns="" id="{585F650F-1EBD-4C8F-A93A-5243254D5AEF}"/>
                  </a:ext>
                </a:extLst>
              </p:cNvPr>
              <p:cNvSpPr>
                <a:spLocks noChangeArrowheads="1"/>
              </p:cNvSpPr>
              <p:nvPr/>
            </p:nvSpPr>
            <p:spPr bwMode="auto">
              <a:xfrm>
                <a:off x="4685" y="641"/>
                <a:ext cx="426" cy="168"/>
              </a:xfrm>
              <a:prstGeom prst="diamond">
                <a:avLst/>
              </a:prstGeom>
              <a:solidFill>
                <a:schemeClr val="accent1"/>
              </a:solidFill>
              <a:ln w="28575"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rgbClr val="000000">
                          <a:alpha val="50000"/>
                        </a:srgbClr>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63501" name="Text Box 59">
                <a:extLst>
                  <a:ext uri="{FF2B5EF4-FFF2-40B4-BE49-F238E27FC236}">
                    <a16:creationId xmlns:a16="http://schemas.microsoft.com/office/drawing/2014/main" xmlns="" id="{2D00C537-DCB4-4D66-9F44-E1EA0309000E}"/>
                  </a:ext>
                </a:extLst>
              </p:cNvPr>
              <p:cNvSpPr txBox="1">
                <a:spLocks noChangeArrowheads="1"/>
              </p:cNvSpPr>
              <p:nvPr/>
            </p:nvSpPr>
            <p:spPr bwMode="auto">
              <a:xfrm>
                <a:off x="4726" y="406"/>
                <a:ext cx="3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i="1">
                    <a:solidFill>
                      <a:srgbClr val="000000"/>
                    </a:solidFill>
                    <a:latin typeface="Times New Roman" panose="02020603050405020304" pitchFamily="18" charset="0"/>
                    <a:ea typeface="华文楷体" panose="02010600040101010101" pitchFamily="2" charset="-122"/>
                  </a:rPr>
                  <a:t>U</a:t>
                </a:r>
              </a:p>
            </p:txBody>
          </p:sp>
          <p:grpSp>
            <p:nvGrpSpPr>
              <p:cNvPr id="63502" name="Group 42">
                <a:extLst>
                  <a:ext uri="{FF2B5EF4-FFF2-40B4-BE49-F238E27FC236}">
                    <a16:creationId xmlns:a16="http://schemas.microsoft.com/office/drawing/2014/main" xmlns="" id="{C644B9BB-F479-4225-9512-7B859A92FD9A}"/>
                  </a:ext>
                </a:extLst>
              </p:cNvPr>
              <p:cNvGrpSpPr>
                <a:grpSpLocks/>
              </p:cNvGrpSpPr>
              <p:nvPr/>
            </p:nvGrpSpPr>
            <p:grpSpPr bwMode="auto">
              <a:xfrm>
                <a:off x="3544" y="1110"/>
                <a:ext cx="261" cy="59"/>
                <a:chOff x="4671" y="2533"/>
                <a:chExt cx="261" cy="59"/>
              </a:xfrm>
            </p:grpSpPr>
            <p:sp>
              <p:nvSpPr>
                <p:cNvPr id="63523" name="Line 43">
                  <a:extLst>
                    <a:ext uri="{FF2B5EF4-FFF2-40B4-BE49-F238E27FC236}">
                      <a16:creationId xmlns:a16="http://schemas.microsoft.com/office/drawing/2014/main" xmlns="" id="{781375BA-E698-48A7-A8BD-39361C335428}"/>
                    </a:ext>
                  </a:extLst>
                </p:cNvPr>
                <p:cNvSpPr>
                  <a:spLocks noChangeShapeType="1"/>
                </p:cNvSpPr>
                <p:nvPr/>
              </p:nvSpPr>
              <p:spPr bwMode="auto">
                <a:xfrm>
                  <a:off x="4671" y="2533"/>
                  <a:ext cx="261"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63524" name="Line 44">
                  <a:extLst>
                    <a:ext uri="{FF2B5EF4-FFF2-40B4-BE49-F238E27FC236}">
                      <a16:creationId xmlns:a16="http://schemas.microsoft.com/office/drawing/2014/main" xmlns="" id="{6D54D14C-633D-4318-9179-A7FB0F9AEE1F}"/>
                    </a:ext>
                  </a:extLst>
                </p:cNvPr>
                <p:cNvSpPr>
                  <a:spLocks noChangeShapeType="1"/>
                </p:cNvSpPr>
                <p:nvPr/>
              </p:nvSpPr>
              <p:spPr bwMode="auto">
                <a:xfrm>
                  <a:off x="4729" y="2592"/>
                  <a:ext cx="145"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63503" name="Line 45">
                <a:extLst>
                  <a:ext uri="{FF2B5EF4-FFF2-40B4-BE49-F238E27FC236}">
                    <a16:creationId xmlns:a16="http://schemas.microsoft.com/office/drawing/2014/main" xmlns="" id="{20DAA48D-D5F3-42BE-843D-7251FF0693EA}"/>
                  </a:ext>
                </a:extLst>
              </p:cNvPr>
              <p:cNvSpPr>
                <a:spLocks noChangeShapeType="1"/>
              </p:cNvSpPr>
              <p:nvPr/>
            </p:nvSpPr>
            <p:spPr bwMode="auto">
              <a:xfrm>
                <a:off x="3678" y="1182"/>
                <a:ext cx="0" cy="40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4" name="Line 46">
                <a:extLst>
                  <a:ext uri="{FF2B5EF4-FFF2-40B4-BE49-F238E27FC236}">
                    <a16:creationId xmlns:a16="http://schemas.microsoft.com/office/drawing/2014/main" xmlns="" id="{322959BB-45E8-41F1-8003-F3AA9FFA2519}"/>
                  </a:ext>
                </a:extLst>
              </p:cNvPr>
              <p:cNvSpPr>
                <a:spLocks noChangeShapeType="1"/>
              </p:cNvSpPr>
              <p:nvPr/>
            </p:nvSpPr>
            <p:spPr bwMode="auto">
              <a:xfrm flipV="1">
                <a:off x="3678" y="726"/>
                <a:ext cx="0" cy="3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5" name="Line 47">
                <a:extLst>
                  <a:ext uri="{FF2B5EF4-FFF2-40B4-BE49-F238E27FC236}">
                    <a16:creationId xmlns:a16="http://schemas.microsoft.com/office/drawing/2014/main" xmlns="" id="{55597FB8-C168-49A6-8A4E-7401E1DD84C5}"/>
                  </a:ext>
                </a:extLst>
              </p:cNvPr>
              <p:cNvSpPr>
                <a:spLocks noChangeShapeType="1"/>
              </p:cNvSpPr>
              <p:nvPr/>
            </p:nvSpPr>
            <p:spPr bwMode="auto">
              <a:xfrm>
                <a:off x="3678" y="726"/>
                <a:ext cx="184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6" name="Line 48">
                <a:extLst>
                  <a:ext uri="{FF2B5EF4-FFF2-40B4-BE49-F238E27FC236}">
                    <a16:creationId xmlns:a16="http://schemas.microsoft.com/office/drawing/2014/main" xmlns="" id="{10B7D4C1-69DA-447C-8670-FB3E59A7F99F}"/>
                  </a:ext>
                </a:extLst>
              </p:cNvPr>
              <p:cNvSpPr>
                <a:spLocks noChangeShapeType="1"/>
              </p:cNvSpPr>
              <p:nvPr/>
            </p:nvSpPr>
            <p:spPr bwMode="auto">
              <a:xfrm>
                <a:off x="3678" y="1590"/>
                <a:ext cx="190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7" name="Text Box 50">
                <a:extLst>
                  <a:ext uri="{FF2B5EF4-FFF2-40B4-BE49-F238E27FC236}">
                    <a16:creationId xmlns:a16="http://schemas.microsoft.com/office/drawing/2014/main" xmlns="" id="{D04FB826-027B-434D-97CB-84D61A8CFA90}"/>
                  </a:ext>
                </a:extLst>
              </p:cNvPr>
              <p:cNvSpPr txBox="1">
                <a:spLocks noChangeArrowheads="1"/>
              </p:cNvSpPr>
              <p:nvPr/>
            </p:nvSpPr>
            <p:spPr bwMode="auto">
              <a:xfrm>
                <a:off x="3700" y="417"/>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a:solidFill>
                      <a:srgbClr val="000000"/>
                    </a:solidFill>
                    <a:latin typeface="Times New Roman" panose="02020603050405020304" pitchFamily="18" charset="0"/>
                    <a:ea typeface="华文楷体" panose="02010600040101010101" pitchFamily="2" charset="-122"/>
                  </a:rPr>
                  <a:t>1</a:t>
                </a:r>
                <a:r>
                  <a:rPr kumimoji="1" lang="en-US" altLang="zh-CN" sz="2000">
                    <a:solidFill>
                      <a:srgbClr val="000000"/>
                    </a:solidFill>
                    <a:latin typeface="Times New Roman" panose="02020603050405020304" pitchFamily="18" charset="0"/>
                    <a:ea typeface="华文楷体" panose="02010600040101010101" pitchFamily="2" charset="-122"/>
                    <a:sym typeface="Symbol" panose="05050102010706020507" pitchFamily="18" charset="2"/>
                  </a:rPr>
                  <a:t></a:t>
                </a:r>
              </a:p>
            </p:txBody>
          </p:sp>
          <p:sp>
            <p:nvSpPr>
              <p:cNvPr id="63508" name="Line 51">
                <a:extLst>
                  <a:ext uri="{FF2B5EF4-FFF2-40B4-BE49-F238E27FC236}">
                    <a16:creationId xmlns:a16="http://schemas.microsoft.com/office/drawing/2014/main" xmlns="" id="{BDBD1112-5BE0-4BAF-A3E1-2E5C2A6C77CE}"/>
                  </a:ext>
                </a:extLst>
              </p:cNvPr>
              <p:cNvSpPr>
                <a:spLocks noChangeShapeType="1"/>
              </p:cNvSpPr>
              <p:nvPr/>
            </p:nvSpPr>
            <p:spPr bwMode="auto">
              <a:xfrm>
                <a:off x="5102" y="726"/>
                <a:ext cx="34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9" name="Text Box 54">
                <a:extLst>
                  <a:ext uri="{FF2B5EF4-FFF2-40B4-BE49-F238E27FC236}">
                    <a16:creationId xmlns:a16="http://schemas.microsoft.com/office/drawing/2014/main" xmlns="" id="{2A369FEE-C68E-4C96-B6E0-1BDFDC665BA1}"/>
                  </a:ext>
                </a:extLst>
              </p:cNvPr>
              <p:cNvSpPr txBox="1">
                <a:spLocks noChangeArrowheads="1"/>
              </p:cNvSpPr>
              <p:nvPr/>
            </p:nvSpPr>
            <p:spPr bwMode="auto">
              <a:xfrm>
                <a:off x="5294" y="70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zh-CN" sz="2400">
                    <a:solidFill>
                      <a:srgbClr val="000000"/>
                    </a:solidFill>
                    <a:latin typeface="Times New Roman" panose="02020603050405020304" pitchFamily="18" charset="0"/>
                    <a:ea typeface="华文楷体" panose="02010600040101010101" pitchFamily="2" charset="-122"/>
                    <a:sym typeface="Symbol" panose="05050102010706020507" pitchFamily="18" charset="2"/>
                  </a:rPr>
                  <a:t>+</a:t>
                </a:r>
              </a:p>
            </p:txBody>
          </p:sp>
          <p:sp>
            <p:nvSpPr>
              <p:cNvPr id="63510" name="Text Box 55">
                <a:extLst>
                  <a:ext uri="{FF2B5EF4-FFF2-40B4-BE49-F238E27FC236}">
                    <a16:creationId xmlns:a16="http://schemas.microsoft.com/office/drawing/2014/main" xmlns="" id="{D7136C8C-5F1D-4F0D-9A7C-EA6AAB51F2D6}"/>
                  </a:ext>
                </a:extLst>
              </p:cNvPr>
              <p:cNvSpPr txBox="1">
                <a:spLocks noChangeArrowheads="1"/>
              </p:cNvSpPr>
              <p:nvPr/>
            </p:nvSpPr>
            <p:spPr bwMode="auto">
              <a:xfrm>
                <a:off x="5342" y="1278"/>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zh-CN" sz="2400">
                    <a:solidFill>
                      <a:srgbClr val="000000"/>
                    </a:solidFill>
                    <a:latin typeface="Times New Roman" panose="02020603050405020304" pitchFamily="18" charset="0"/>
                    <a:ea typeface="华文楷体" panose="02010600040101010101" pitchFamily="2" charset="-122"/>
                    <a:sym typeface="Symbol" panose="05050102010706020507" pitchFamily="18" charset="2"/>
                  </a:rPr>
                  <a:t>_</a:t>
                </a:r>
              </a:p>
            </p:txBody>
          </p:sp>
          <p:sp>
            <p:nvSpPr>
              <p:cNvPr id="63511" name="Text Box 56">
                <a:extLst>
                  <a:ext uri="{FF2B5EF4-FFF2-40B4-BE49-F238E27FC236}">
                    <a16:creationId xmlns:a16="http://schemas.microsoft.com/office/drawing/2014/main" xmlns="" id="{27973245-7F00-4434-BB86-2F441F591F49}"/>
                  </a:ext>
                </a:extLst>
              </p:cNvPr>
              <p:cNvSpPr txBox="1">
                <a:spLocks noChangeArrowheads="1"/>
              </p:cNvSpPr>
              <p:nvPr/>
            </p:nvSpPr>
            <p:spPr bwMode="auto">
              <a:xfrm>
                <a:off x="5294" y="1050"/>
                <a:ext cx="3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zh-CN" sz="2400" i="1">
                    <a:solidFill>
                      <a:srgbClr val="000000"/>
                    </a:solidFill>
                    <a:latin typeface="Times New Roman" panose="02020603050405020304" pitchFamily="18" charset="0"/>
                    <a:ea typeface="华文楷体" panose="02010600040101010101" pitchFamily="2" charset="-122"/>
                    <a:sym typeface="Symbol" panose="05050102010706020507" pitchFamily="18" charset="2"/>
                  </a:rPr>
                  <a:t>U</a:t>
                </a:r>
                <a:endParaRPr kumimoji="1" lang="en-US" altLang="zh-CN" sz="2400">
                  <a:solidFill>
                    <a:srgbClr val="000000"/>
                  </a:solidFill>
                  <a:latin typeface="Times New Roman" panose="02020603050405020304" pitchFamily="18" charset="0"/>
                  <a:ea typeface="华文楷体" panose="02010600040101010101" pitchFamily="2" charset="-122"/>
                  <a:sym typeface="Symbol" panose="05050102010706020507" pitchFamily="18" charset="2"/>
                </a:endParaRPr>
              </a:p>
            </p:txBody>
          </p:sp>
          <p:sp>
            <p:nvSpPr>
              <p:cNvPr id="63512" name="Text Box 58">
                <a:extLst>
                  <a:ext uri="{FF2B5EF4-FFF2-40B4-BE49-F238E27FC236}">
                    <a16:creationId xmlns:a16="http://schemas.microsoft.com/office/drawing/2014/main" xmlns="" id="{5E482840-C924-47BB-9C3C-77AA54F891EE}"/>
                  </a:ext>
                </a:extLst>
              </p:cNvPr>
              <p:cNvSpPr txBox="1">
                <a:spLocks noChangeArrowheads="1"/>
              </p:cNvSpPr>
              <p:nvPr/>
            </p:nvSpPr>
            <p:spPr bwMode="auto">
              <a:xfrm>
                <a:off x="4568" y="486"/>
                <a:ext cx="2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a:solidFill>
                      <a:srgbClr val="000000"/>
                    </a:solidFill>
                    <a:latin typeface="Times New Roman" panose="02020603050405020304" pitchFamily="18" charset="0"/>
                    <a:ea typeface="华文楷体" panose="02010600040101010101" pitchFamily="2" charset="-122"/>
                  </a:rPr>
                  <a:t>+</a:t>
                </a:r>
              </a:p>
            </p:txBody>
          </p:sp>
          <p:sp>
            <p:nvSpPr>
              <p:cNvPr id="63513" name="Text Box 61">
                <a:extLst>
                  <a:ext uri="{FF2B5EF4-FFF2-40B4-BE49-F238E27FC236}">
                    <a16:creationId xmlns:a16="http://schemas.microsoft.com/office/drawing/2014/main" xmlns="" id="{B407A954-1C11-4D39-9DC2-4B92C5B788D4}"/>
                  </a:ext>
                </a:extLst>
              </p:cNvPr>
              <p:cNvSpPr txBox="1">
                <a:spLocks noChangeArrowheads="1"/>
              </p:cNvSpPr>
              <p:nvPr/>
            </p:nvSpPr>
            <p:spPr bwMode="auto">
              <a:xfrm>
                <a:off x="5306" y="348"/>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i="1">
                    <a:solidFill>
                      <a:srgbClr val="000000"/>
                    </a:solidFill>
                    <a:latin typeface="Times New Roman" panose="02020603050405020304" pitchFamily="18" charset="0"/>
                    <a:ea typeface="华文楷体" panose="02010600040101010101" pitchFamily="2" charset="-122"/>
                  </a:rPr>
                  <a:t>I</a:t>
                </a:r>
              </a:p>
            </p:txBody>
          </p:sp>
          <p:sp>
            <p:nvSpPr>
              <p:cNvPr id="63514" name="Text Box 62">
                <a:extLst>
                  <a:ext uri="{FF2B5EF4-FFF2-40B4-BE49-F238E27FC236}">
                    <a16:creationId xmlns:a16="http://schemas.microsoft.com/office/drawing/2014/main" xmlns="" id="{542D68FA-7E5B-4070-9215-FB9B59B24ED7}"/>
                  </a:ext>
                </a:extLst>
              </p:cNvPr>
              <p:cNvSpPr txBox="1">
                <a:spLocks noChangeArrowheads="1"/>
              </p:cNvSpPr>
              <p:nvPr/>
            </p:nvSpPr>
            <p:spPr bwMode="auto">
              <a:xfrm>
                <a:off x="5498" y="618"/>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zh-CN" sz="2400">
                    <a:solidFill>
                      <a:srgbClr val="000000"/>
                    </a:solidFill>
                    <a:latin typeface="Times New Roman" panose="02020603050405020304" pitchFamily="18" charset="0"/>
                    <a:ea typeface="华文楷体" panose="02010600040101010101" pitchFamily="2" charset="-122"/>
                    <a:sym typeface="Symbol" panose="05050102010706020507" pitchFamily="18" charset="2"/>
                  </a:rPr>
                  <a:t>º</a:t>
                </a:r>
              </a:p>
            </p:txBody>
          </p:sp>
          <p:sp>
            <p:nvSpPr>
              <p:cNvPr id="63515" name="Line 91">
                <a:extLst>
                  <a:ext uri="{FF2B5EF4-FFF2-40B4-BE49-F238E27FC236}">
                    <a16:creationId xmlns:a16="http://schemas.microsoft.com/office/drawing/2014/main" xmlns="" id="{0618681D-1170-42A0-BBD5-0745C2848EBE}"/>
                  </a:ext>
                </a:extLst>
              </p:cNvPr>
              <p:cNvSpPr>
                <a:spLocks noChangeShapeType="1"/>
              </p:cNvSpPr>
              <p:nvPr/>
            </p:nvSpPr>
            <p:spPr bwMode="auto">
              <a:xfrm flipH="1">
                <a:off x="5270" y="624"/>
                <a:ext cx="282" cy="6"/>
              </a:xfrm>
              <a:prstGeom prst="line">
                <a:avLst/>
              </a:prstGeom>
              <a:noFill/>
              <a:ln w="38100">
                <a:solidFill>
                  <a:schemeClr val="tx1"/>
                </a:solidFill>
                <a:miter lim="800000"/>
                <a:headEnd/>
                <a:tailEnd type="triangle"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63516" name="Text Box 108">
                <a:extLst>
                  <a:ext uri="{FF2B5EF4-FFF2-40B4-BE49-F238E27FC236}">
                    <a16:creationId xmlns:a16="http://schemas.microsoft.com/office/drawing/2014/main" xmlns="" id="{B77118C0-6EB1-47DA-8EE3-E06387A038A6}"/>
                  </a:ext>
                </a:extLst>
              </p:cNvPr>
              <p:cNvSpPr txBox="1">
                <a:spLocks noChangeArrowheads="1"/>
              </p:cNvSpPr>
              <p:nvPr/>
            </p:nvSpPr>
            <p:spPr bwMode="auto">
              <a:xfrm>
                <a:off x="4973" y="396"/>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zh-CN" sz="2400">
                    <a:solidFill>
                      <a:srgbClr val="000000"/>
                    </a:solidFill>
                    <a:latin typeface="Times New Roman" panose="02020603050405020304" pitchFamily="18" charset="0"/>
                    <a:ea typeface="华文楷体" panose="02010600040101010101" pitchFamily="2" charset="-122"/>
                    <a:sym typeface="Symbol" panose="05050102010706020507" pitchFamily="18" charset="2"/>
                  </a:rPr>
                  <a:t>_</a:t>
                </a:r>
              </a:p>
            </p:txBody>
          </p:sp>
          <p:sp>
            <p:nvSpPr>
              <p:cNvPr id="63517" name="Text Box 113">
                <a:extLst>
                  <a:ext uri="{FF2B5EF4-FFF2-40B4-BE49-F238E27FC236}">
                    <a16:creationId xmlns:a16="http://schemas.microsoft.com/office/drawing/2014/main" xmlns="" id="{C850A601-4EBF-4A57-9273-A7A8074CEB41}"/>
                  </a:ext>
                </a:extLst>
              </p:cNvPr>
              <p:cNvSpPr txBox="1">
                <a:spLocks noChangeArrowheads="1"/>
              </p:cNvSpPr>
              <p:nvPr/>
            </p:nvSpPr>
            <p:spPr bwMode="auto">
              <a:xfrm>
                <a:off x="4268" y="441"/>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a:solidFill>
                      <a:srgbClr val="000000"/>
                    </a:solidFill>
                    <a:latin typeface="Times New Roman" panose="02020603050405020304" pitchFamily="18" charset="0"/>
                    <a:ea typeface="华文楷体" panose="02010600040101010101" pitchFamily="2" charset="-122"/>
                  </a:rPr>
                  <a:t>2</a:t>
                </a:r>
                <a:r>
                  <a:rPr kumimoji="1" lang="en-US" altLang="zh-CN" sz="2000">
                    <a:solidFill>
                      <a:srgbClr val="000000"/>
                    </a:solidFill>
                    <a:latin typeface="Times New Roman" panose="02020603050405020304" pitchFamily="18" charset="0"/>
                    <a:ea typeface="华文楷体" panose="02010600040101010101" pitchFamily="2" charset="-122"/>
                    <a:sym typeface="Symbol" panose="05050102010706020507" pitchFamily="18" charset="2"/>
                  </a:rPr>
                  <a:t></a:t>
                </a:r>
              </a:p>
            </p:txBody>
          </p:sp>
          <p:sp>
            <p:nvSpPr>
              <p:cNvPr id="63518" name="Rectangle 117">
                <a:extLst>
                  <a:ext uri="{FF2B5EF4-FFF2-40B4-BE49-F238E27FC236}">
                    <a16:creationId xmlns:a16="http://schemas.microsoft.com/office/drawing/2014/main" xmlns="" id="{D97E763A-65F5-4FE0-A41D-401100B7649A}"/>
                  </a:ext>
                </a:extLst>
              </p:cNvPr>
              <p:cNvSpPr>
                <a:spLocks noChangeArrowheads="1"/>
              </p:cNvSpPr>
              <p:nvPr/>
            </p:nvSpPr>
            <p:spPr bwMode="auto">
              <a:xfrm>
                <a:off x="3778" y="676"/>
                <a:ext cx="264" cy="108"/>
              </a:xfrm>
              <a:prstGeom prst="rect">
                <a:avLst/>
              </a:prstGeom>
              <a:solidFill>
                <a:schemeClr val="accent1"/>
              </a:solidFill>
              <a:ln w="28575"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rgbClr val="000000">
                          <a:alpha val="50000"/>
                        </a:srgbClr>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63519" name="Rectangle 130">
                <a:extLst>
                  <a:ext uri="{FF2B5EF4-FFF2-40B4-BE49-F238E27FC236}">
                    <a16:creationId xmlns:a16="http://schemas.microsoft.com/office/drawing/2014/main" xmlns="" id="{35A92A7B-A447-4AFD-A5A7-436C08502B24}"/>
                  </a:ext>
                </a:extLst>
              </p:cNvPr>
              <p:cNvSpPr>
                <a:spLocks noChangeArrowheads="1"/>
              </p:cNvSpPr>
              <p:nvPr/>
            </p:nvSpPr>
            <p:spPr bwMode="auto">
              <a:xfrm>
                <a:off x="4298" y="686"/>
                <a:ext cx="264" cy="108"/>
              </a:xfrm>
              <a:prstGeom prst="rect">
                <a:avLst/>
              </a:prstGeom>
              <a:solidFill>
                <a:schemeClr val="accent1"/>
              </a:solidFill>
              <a:ln w="28575" algn="ctr">
                <a:solidFill>
                  <a:schemeClr val="tx1"/>
                </a:solidFill>
                <a:miter lim="800000"/>
                <a:headEnd/>
                <a:tailEnd/>
              </a:ln>
              <a:effectLst/>
              <a:extLst>
                <a:ext uri="{AF507438-7753-43E0-B8FC-AC1667EBCBE1}">
                  <a14:hiddenEffects xmlns:a14="http://schemas.microsoft.com/office/drawing/2010/main">
                    <a:effectLst>
                      <a:outerShdw dist="53882" dir="13500000" algn="ctr" rotWithShape="0">
                        <a:srgbClr val="000000">
                          <a:alpha val="50000"/>
                        </a:srgbClr>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63520" name="Oval 131">
                <a:extLst>
                  <a:ext uri="{FF2B5EF4-FFF2-40B4-BE49-F238E27FC236}">
                    <a16:creationId xmlns:a16="http://schemas.microsoft.com/office/drawing/2014/main" xmlns="" id="{7028DBC3-783B-4611-94A8-7D3FDD48954A}"/>
                  </a:ext>
                </a:extLst>
              </p:cNvPr>
              <p:cNvSpPr>
                <a:spLocks noChangeArrowheads="1"/>
              </p:cNvSpPr>
              <p:nvPr/>
            </p:nvSpPr>
            <p:spPr bwMode="auto">
              <a:xfrm>
                <a:off x="5572" y="1558"/>
                <a:ext cx="68" cy="68"/>
              </a:xfrm>
              <a:prstGeom prst="ellipse">
                <a:avLst/>
              </a:prstGeom>
              <a:solidFill>
                <a:srgbClr val="FFFFFF"/>
              </a:solidFill>
              <a:ln w="19050" algn="ctr">
                <a:solidFill>
                  <a:schemeClr val="tx1"/>
                </a:solidFill>
                <a:round/>
                <a:headEnd/>
                <a:tailEnd/>
              </a:ln>
              <a:effectLst/>
              <a:extLst>
                <a:ext uri="{AF507438-7753-43E0-B8FC-AC1667EBCBE1}">
                  <a14:hiddenEffects xmlns:a14="http://schemas.microsoft.com/office/drawing/2010/main">
                    <a:effectLst>
                      <a:outerShdw dist="53882" dir="13500000" algn="ctr" rotWithShape="0">
                        <a:srgbClr val="000000">
                          <a:alpha val="50000"/>
                        </a:srgbClr>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63521" name="Oval 132">
                <a:extLst>
                  <a:ext uri="{FF2B5EF4-FFF2-40B4-BE49-F238E27FC236}">
                    <a16:creationId xmlns:a16="http://schemas.microsoft.com/office/drawing/2014/main" xmlns="" id="{2579A434-8103-42FA-BF64-696EE749C9E3}"/>
                  </a:ext>
                </a:extLst>
              </p:cNvPr>
              <p:cNvSpPr>
                <a:spLocks noChangeArrowheads="1"/>
              </p:cNvSpPr>
              <p:nvPr/>
            </p:nvSpPr>
            <p:spPr bwMode="auto">
              <a:xfrm>
                <a:off x="5499" y="687"/>
                <a:ext cx="68" cy="68"/>
              </a:xfrm>
              <a:prstGeom prst="ellipse">
                <a:avLst/>
              </a:prstGeom>
              <a:solidFill>
                <a:srgbClr val="FFFFFF"/>
              </a:solidFill>
              <a:ln w="19050" algn="ctr">
                <a:solidFill>
                  <a:schemeClr val="tx1"/>
                </a:solidFill>
                <a:round/>
                <a:headEnd/>
                <a:tailEnd/>
              </a:ln>
              <a:effectLst/>
              <a:extLst>
                <a:ext uri="{AF507438-7753-43E0-B8FC-AC1667EBCBE1}">
                  <a14:hiddenEffects xmlns:a14="http://schemas.microsoft.com/office/drawing/2010/main">
                    <a:effectLst>
                      <a:outerShdw dist="53882" dir="13500000" algn="ctr" rotWithShape="0">
                        <a:srgbClr val="000000">
                          <a:alpha val="50000"/>
                        </a:srgbClr>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63522" name="Oval 134">
                <a:extLst>
                  <a:ext uri="{FF2B5EF4-FFF2-40B4-BE49-F238E27FC236}">
                    <a16:creationId xmlns:a16="http://schemas.microsoft.com/office/drawing/2014/main" xmlns="" id="{22ADE25A-9EFA-4861-979E-942C5E59F985}"/>
                  </a:ext>
                </a:extLst>
              </p:cNvPr>
              <p:cNvSpPr>
                <a:spLocks noChangeArrowheads="1"/>
              </p:cNvSpPr>
              <p:nvPr/>
            </p:nvSpPr>
            <p:spPr bwMode="auto">
              <a:xfrm>
                <a:off x="4140" y="396"/>
                <a:ext cx="1092" cy="552"/>
              </a:xfrm>
              <a:prstGeom prst="ellipse">
                <a:avLst/>
              </a:prstGeom>
              <a:noFill/>
              <a:ln w="25400" algn="ctr">
                <a:solidFill>
                  <a:srgbClr val="FF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53882" dir="13500000" algn="ctr" rotWithShape="0">
                        <a:srgbClr val="990099">
                          <a:alpha val="50000"/>
                        </a:srgbClr>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zh-CN" altLang="en-US" sz="2400" b="0">
                  <a:solidFill>
                    <a:srgbClr val="000000"/>
                  </a:solidFill>
                  <a:latin typeface="Times New Roman" panose="02020603050405020304" pitchFamily="18" charset="0"/>
                </a:endParaRPr>
              </a:p>
            </p:txBody>
          </p:sp>
        </p:grpSp>
      </p:grpSp>
    </p:spTree>
    <p:custDataLst>
      <p:tags r:id="rId2"/>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5640"/>
                                        </p:tgtEl>
                                        <p:attrNameLst>
                                          <p:attrName>style.visibility</p:attrName>
                                        </p:attrNameLst>
                                      </p:cBhvr>
                                      <p:to>
                                        <p:strVal val="visible"/>
                                      </p:to>
                                    </p:set>
                                    <p:animEffect transition="in" filter="dissolve">
                                      <p:cBhvr>
                                        <p:cTn id="7" dur="500"/>
                                        <p:tgtEl>
                                          <p:spTgt spid="65640"/>
                                        </p:tgtEl>
                                      </p:cBhvr>
                                    </p:animEffect>
                                  </p:childTnLst>
                                </p:cTn>
                              </p:par>
                            </p:childTnLst>
                          </p:cTn>
                        </p:par>
                        <p:par>
                          <p:cTn id="8" fill="hold" nodeType="afterGroup">
                            <p:stCondLst>
                              <p:cond delay="500"/>
                            </p:stCondLst>
                            <p:childTnLst>
                              <p:par>
                                <p:cTn id="9" presetID="35" presetClass="emph" presetSubtype="0" fill="hold" grpId="1" nodeType="afterEffect">
                                  <p:stCondLst>
                                    <p:cond delay="0"/>
                                  </p:stCondLst>
                                  <p:childTnLst>
                                    <p:anim calcmode="discrete" valueType="str">
                                      <p:cBhvr>
                                        <p:cTn id="10" dur="1000" fill="hold"/>
                                        <p:tgtEl>
                                          <p:spTgt spid="65640"/>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65542"/>
                                        </p:tgtEl>
                                        <p:attrNameLst>
                                          <p:attrName>style.visibility</p:attrName>
                                        </p:attrNameLst>
                                      </p:cBhvr>
                                      <p:to>
                                        <p:strVal val="visible"/>
                                      </p:to>
                                    </p:set>
                                    <p:animEffect transition="in" filter="wipe(left)">
                                      <p:cBhvr>
                                        <p:cTn id="14" dur="500"/>
                                        <p:tgtEl>
                                          <p:spTgt spid="6554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32905"/>
                                        </p:tgtEl>
                                        <p:attrNameLst>
                                          <p:attrName>style.visibility</p:attrName>
                                        </p:attrNameLst>
                                      </p:cBhvr>
                                      <p:to>
                                        <p:strVal val="visible"/>
                                      </p:to>
                                    </p:set>
                                    <p:animEffect transition="in" filter="wipe(left)">
                                      <p:cBhvr>
                                        <p:cTn id="19" dur="500"/>
                                        <p:tgtEl>
                                          <p:spTgt spid="3290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65646"/>
                                        </p:tgtEl>
                                        <p:attrNameLst>
                                          <p:attrName>style.visibility</p:attrName>
                                        </p:attrNameLst>
                                      </p:cBhvr>
                                      <p:to>
                                        <p:strVal val="visible"/>
                                      </p:to>
                                    </p:set>
                                    <p:animEffect transition="in" filter="wipe(left)">
                                      <p:cBhvr>
                                        <p:cTn id="24" dur="500"/>
                                        <p:tgtEl>
                                          <p:spTgt spid="6564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65543"/>
                                        </p:tgtEl>
                                        <p:attrNameLst>
                                          <p:attrName>style.visibility</p:attrName>
                                        </p:attrNameLst>
                                      </p:cBhvr>
                                      <p:to>
                                        <p:strVal val="visible"/>
                                      </p:to>
                                    </p:set>
                                    <p:animEffect transition="in" filter="wipe(up)">
                                      <p:cBhvr>
                                        <p:cTn id="29" dur="500"/>
                                        <p:tgtEl>
                                          <p:spTgt spid="6554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32906"/>
                                        </p:tgtEl>
                                        <p:attrNameLst>
                                          <p:attrName>style.visibility</p:attrName>
                                        </p:attrNameLst>
                                      </p:cBhvr>
                                      <p:to>
                                        <p:strVal val="visible"/>
                                      </p:to>
                                    </p:set>
                                    <p:animEffect transition="in" filter="wipe(left)">
                                      <p:cBhvr>
                                        <p:cTn id="34" dur="500"/>
                                        <p:tgtEl>
                                          <p:spTgt spid="32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2" grpId="0" animBg="1"/>
      <p:bldP spid="65543" grpId="0" animBg="1"/>
      <p:bldP spid="65640" grpId="0" animBg="1"/>
      <p:bldP spid="65640"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9640" name="Object 72">
            <a:extLst>
              <a:ext uri="{FF2B5EF4-FFF2-40B4-BE49-F238E27FC236}">
                <a16:creationId xmlns:a16="http://schemas.microsoft.com/office/drawing/2014/main" xmlns="" id="{11771BFF-D4F1-435C-9CBA-5A9AB4024473}"/>
              </a:ext>
            </a:extLst>
          </p:cNvPr>
          <p:cNvGraphicFramePr>
            <a:graphicFrameLocks noGrp="1" noChangeAspect="1"/>
          </p:cNvGraphicFramePr>
          <p:nvPr>
            <p:ph sz="half" idx="1"/>
          </p:nvPr>
        </p:nvGraphicFramePr>
        <p:xfrm>
          <a:off x="4408794" y="2579232"/>
          <a:ext cx="1981200" cy="825500"/>
        </p:xfrm>
        <a:graphic>
          <a:graphicData uri="http://schemas.openxmlformats.org/presentationml/2006/ole">
            <mc:AlternateContent xmlns:mc="http://schemas.openxmlformats.org/markup-compatibility/2006">
              <mc:Choice xmlns:v="urn:schemas-microsoft-com:vml" Requires="v">
                <p:oleObj spid="_x0000_s80914" name="Equation" r:id="rId5" imgW="1066337" imgH="444307" progId="Equation.DSMT4">
                  <p:embed/>
                </p:oleObj>
              </mc:Choice>
              <mc:Fallback>
                <p:oleObj name="Equation" r:id="rId5" imgW="1066337" imgH="444307" progId="Equation.DSMT4">
                  <p:embed/>
                  <p:pic>
                    <p:nvPicPr>
                      <p:cNvPr id="109640" name="Object 72">
                        <a:extLst>
                          <a:ext uri="{FF2B5EF4-FFF2-40B4-BE49-F238E27FC236}">
                            <a16:creationId xmlns:a16="http://schemas.microsoft.com/office/drawing/2014/main" xmlns="" id="{11771BFF-D4F1-435C-9CBA-5A9AB4024473}"/>
                          </a:ext>
                        </a:extLst>
                      </p:cNvPr>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8794" y="2579232"/>
                        <a:ext cx="19812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642" name="Object 74">
            <a:extLst>
              <a:ext uri="{FF2B5EF4-FFF2-40B4-BE49-F238E27FC236}">
                <a16:creationId xmlns:a16="http://schemas.microsoft.com/office/drawing/2014/main" xmlns="" id="{3FEA47BE-028F-42B9-A591-6F4A684B95A7}"/>
              </a:ext>
            </a:extLst>
          </p:cNvPr>
          <p:cNvGraphicFramePr>
            <a:graphicFrameLocks noChangeAspect="1"/>
          </p:cNvGraphicFramePr>
          <p:nvPr/>
        </p:nvGraphicFramePr>
        <p:xfrm>
          <a:off x="6666359" y="2577307"/>
          <a:ext cx="2195513" cy="912812"/>
        </p:xfrm>
        <a:graphic>
          <a:graphicData uri="http://schemas.openxmlformats.org/presentationml/2006/ole">
            <mc:AlternateContent xmlns:mc="http://schemas.openxmlformats.org/markup-compatibility/2006">
              <mc:Choice xmlns:v="urn:schemas-microsoft-com:vml" Requires="v">
                <p:oleObj spid="_x0000_s80915" name="Equation" r:id="rId7" imgW="1066337" imgH="444307" progId="Equation.DSMT4">
                  <p:embed/>
                </p:oleObj>
              </mc:Choice>
              <mc:Fallback>
                <p:oleObj name="Equation" r:id="rId7" imgW="1066337" imgH="444307" progId="Equation.DSMT4">
                  <p:embed/>
                  <p:pic>
                    <p:nvPicPr>
                      <p:cNvPr id="109642" name="Object 74">
                        <a:extLst>
                          <a:ext uri="{FF2B5EF4-FFF2-40B4-BE49-F238E27FC236}">
                            <a16:creationId xmlns:a16="http://schemas.microsoft.com/office/drawing/2014/main" xmlns="" id="{3FEA47BE-028F-42B9-A591-6F4A684B95A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66359" y="2577307"/>
                        <a:ext cx="2195513" cy="912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647" name="Object 79">
            <a:extLst>
              <a:ext uri="{FF2B5EF4-FFF2-40B4-BE49-F238E27FC236}">
                <a16:creationId xmlns:a16="http://schemas.microsoft.com/office/drawing/2014/main" xmlns="" id="{769122B3-1057-4CE0-9788-9D6BD08FD0CE}"/>
              </a:ext>
            </a:extLst>
          </p:cNvPr>
          <p:cNvGraphicFramePr>
            <a:graphicFrameLocks noGrp="1" noChangeAspect="1"/>
          </p:cNvGraphicFramePr>
          <p:nvPr>
            <p:ph sz="half" idx="2"/>
          </p:nvPr>
        </p:nvGraphicFramePr>
        <p:xfrm>
          <a:off x="4725673" y="4482531"/>
          <a:ext cx="1949450" cy="500063"/>
        </p:xfrm>
        <a:graphic>
          <a:graphicData uri="http://schemas.openxmlformats.org/presentationml/2006/ole">
            <mc:AlternateContent xmlns:mc="http://schemas.openxmlformats.org/markup-compatibility/2006">
              <mc:Choice xmlns:v="urn:schemas-microsoft-com:vml" Requires="v">
                <p:oleObj spid="_x0000_s80916" name="Equation" r:id="rId9" imgW="939392" imgH="241195" progId="Equation.DSMT4">
                  <p:embed/>
                </p:oleObj>
              </mc:Choice>
              <mc:Fallback>
                <p:oleObj name="Equation" r:id="rId9" imgW="939392" imgH="241195" progId="Equation.DSMT4">
                  <p:embed/>
                  <p:pic>
                    <p:nvPicPr>
                      <p:cNvPr id="109647" name="Object 79">
                        <a:extLst>
                          <a:ext uri="{FF2B5EF4-FFF2-40B4-BE49-F238E27FC236}">
                            <a16:creationId xmlns:a16="http://schemas.microsoft.com/office/drawing/2014/main" xmlns="" id="{769122B3-1057-4CE0-9788-9D6BD08FD0CE}"/>
                          </a:ext>
                        </a:extLst>
                      </p:cNvPr>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5673" y="4482531"/>
                        <a:ext cx="1949450" cy="500063"/>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 name="Object 72">
            <a:extLst>
              <a:ext uri="{FF2B5EF4-FFF2-40B4-BE49-F238E27FC236}">
                <a16:creationId xmlns:a16="http://schemas.microsoft.com/office/drawing/2014/main" xmlns="" id="{CD486E30-E0C6-4023-816D-D8C412F364FB}"/>
              </a:ext>
            </a:extLst>
          </p:cNvPr>
          <p:cNvGraphicFramePr>
            <a:graphicFrameLocks noChangeAspect="1"/>
          </p:cNvGraphicFramePr>
          <p:nvPr/>
        </p:nvGraphicFramePr>
        <p:xfrm>
          <a:off x="4122738" y="3416300"/>
          <a:ext cx="2881312" cy="925513"/>
        </p:xfrm>
        <a:graphic>
          <a:graphicData uri="http://schemas.openxmlformats.org/presentationml/2006/ole">
            <mc:AlternateContent xmlns:mc="http://schemas.openxmlformats.org/markup-compatibility/2006">
              <mc:Choice xmlns:v="urn:schemas-microsoft-com:vml" Requires="v">
                <p:oleObj spid="_x0000_s80917" name="Equation" r:id="rId11" imgW="1384200" imgH="444240" progId="Equation.DSMT4">
                  <p:embed/>
                </p:oleObj>
              </mc:Choice>
              <mc:Fallback>
                <p:oleObj name="Equation" r:id="rId11" imgW="1384200" imgH="444240" progId="Equation.DSMT4">
                  <p:embed/>
                  <p:pic>
                    <p:nvPicPr>
                      <p:cNvPr id="56" name="Object 72">
                        <a:extLst>
                          <a:ext uri="{FF2B5EF4-FFF2-40B4-BE49-F238E27FC236}">
                            <a16:creationId xmlns:a16="http://schemas.microsoft.com/office/drawing/2014/main" xmlns="" id="{CD486E30-E0C6-4023-816D-D8C412F364FB}"/>
                          </a:ext>
                        </a:extLst>
                      </p:cNvPr>
                      <p:cNvPicPr>
                        <a:picLocks noChangeAspect="1" noChangeArrowheads="1"/>
                      </p:cNvPicPr>
                      <p:nvPr/>
                    </p:nvPicPr>
                    <p:blipFill>
                      <a:blip r:embed="rId12"/>
                      <a:srcRect/>
                      <a:stretch>
                        <a:fillRect/>
                      </a:stretch>
                    </p:blipFill>
                    <p:spPr bwMode="auto">
                      <a:xfrm>
                        <a:off x="4122738" y="3416300"/>
                        <a:ext cx="2881312" cy="925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 name="TextBox 62">
            <a:extLst>
              <a:ext uri="{FF2B5EF4-FFF2-40B4-BE49-F238E27FC236}">
                <a16:creationId xmlns:a16="http://schemas.microsoft.com/office/drawing/2014/main" xmlns="" id="{7D90EF31-E916-4124-BA67-7CC6F8C946A9}"/>
              </a:ext>
            </a:extLst>
          </p:cNvPr>
          <p:cNvSpPr txBox="1">
            <a:spLocks noChangeArrowheads="1"/>
          </p:cNvSpPr>
          <p:nvPr/>
        </p:nvSpPr>
        <p:spPr bwMode="auto">
          <a:xfrm>
            <a:off x="395288" y="5614527"/>
            <a:ext cx="83184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电桥平衡时，</a:t>
            </a:r>
            <a:r>
              <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A-B</a:t>
            </a: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间电压为零（短路），电流也为零（开路）</a:t>
            </a:r>
          </a:p>
        </p:txBody>
      </p:sp>
      <p:grpSp>
        <p:nvGrpSpPr>
          <p:cNvPr id="27662" name="Group 53">
            <a:extLst>
              <a:ext uri="{FF2B5EF4-FFF2-40B4-BE49-F238E27FC236}">
                <a16:creationId xmlns:a16="http://schemas.microsoft.com/office/drawing/2014/main" xmlns="" id="{E4FFB9F4-1E83-46FC-957A-C64ED50CFC18}"/>
              </a:ext>
            </a:extLst>
          </p:cNvPr>
          <p:cNvGrpSpPr>
            <a:grpSpLocks/>
          </p:cNvGrpSpPr>
          <p:nvPr/>
        </p:nvGrpSpPr>
        <p:grpSpPr bwMode="auto">
          <a:xfrm>
            <a:off x="0" y="1344613"/>
            <a:ext cx="4332288" cy="2130425"/>
            <a:chOff x="0" y="855"/>
            <a:chExt cx="2729" cy="1342"/>
          </a:xfrm>
        </p:grpSpPr>
        <p:sp>
          <p:nvSpPr>
            <p:cNvPr id="27663" name="Oval 50">
              <a:extLst>
                <a:ext uri="{FF2B5EF4-FFF2-40B4-BE49-F238E27FC236}">
                  <a16:creationId xmlns:a16="http://schemas.microsoft.com/office/drawing/2014/main" xmlns="" id="{42C093C1-1DE8-4EBE-930D-27A6F69A0860}"/>
                </a:ext>
              </a:extLst>
            </p:cNvPr>
            <p:cNvSpPr>
              <a:spLocks noChangeArrowheads="1"/>
            </p:cNvSpPr>
            <p:nvPr/>
          </p:nvSpPr>
          <p:spPr bwMode="auto">
            <a:xfrm>
              <a:off x="385" y="1275"/>
              <a:ext cx="272" cy="272"/>
            </a:xfrm>
            <a:prstGeom prst="ellipse">
              <a:avLst/>
            </a:prstGeom>
            <a:solidFill>
              <a:schemeClr val="accent1"/>
            </a:solidFill>
            <a:ln w="25400" algn="ctr">
              <a:solidFill>
                <a:schemeClr val="tx1"/>
              </a:solidFill>
              <a:round/>
              <a:headEnd/>
              <a:tailEnd/>
            </a:ln>
            <a:effectLst/>
            <a:extLst>
              <a:ext uri="{AF507438-7753-43E0-B8FC-AC1667EBCBE1}">
                <a14:hiddenEffects xmlns:a14="http://schemas.microsoft.com/office/drawing/2010/main">
                  <a:effectLst>
                    <a:outerShdw dist="53882" dir="13500000" algn="ctr" rotWithShape="0">
                      <a:srgbClr val="000000">
                        <a:alpha val="50000"/>
                      </a:srgbClr>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7664" name="Rectangle 6">
              <a:extLst>
                <a:ext uri="{FF2B5EF4-FFF2-40B4-BE49-F238E27FC236}">
                  <a16:creationId xmlns:a16="http://schemas.microsoft.com/office/drawing/2014/main" xmlns="" id="{F684D5FF-B257-447A-A22B-A202C88DD18C}"/>
                </a:ext>
              </a:extLst>
            </p:cNvPr>
            <p:cNvSpPr>
              <a:spLocks noChangeArrowheads="1"/>
            </p:cNvSpPr>
            <p:nvPr/>
          </p:nvSpPr>
          <p:spPr bwMode="auto">
            <a:xfrm>
              <a:off x="1378" y="1094"/>
              <a:ext cx="134" cy="306"/>
            </a:xfrm>
            <a:prstGeom prst="rect">
              <a:avLst/>
            </a:prstGeom>
            <a:solidFill>
              <a:schemeClr val="accent1"/>
            </a:solidFill>
            <a:ln w="28575">
              <a:solidFill>
                <a:schemeClr val="tx2"/>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7665" name="Line 7">
              <a:extLst>
                <a:ext uri="{FF2B5EF4-FFF2-40B4-BE49-F238E27FC236}">
                  <a16:creationId xmlns:a16="http://schemas.microsoft.com/office/drawing/2014/main" xmlns="" id="{E6D838AF-6C12-4CF4-819F-D7AA6237C2D8}"/>
                </a:ext>
              </a:extLst>
            </p:cNvPr>
            <p:cNvSpPr>
              <a:spLocks noChangeShapeType="1"/>
            </p:cNvSpPr>
            <p:nvPr/>
          </p:nvSpPr>
          <p:spPr bwMode="auto">
            <a:xfrm>
              <a:off x="1445" y="1391"/>
              <a:ext cx="6" cy="3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6" name="Line 8">
              <a:extLst>
                <a:ext uri="{FF2B5EF4-FFF2-40B4-BE49-F238E27FC236}">
                  <a16:creationId xmlns:a16="http://schemas.microsoft.com/office/drawing/2014/main" xmlns="" id="{607D22BD-455A-4FBB-BD8D-4A2DF409B21E}"/>
                </a:ext>
              </a:extLst>
            </p:cNvPr>
            <p:cNvSpPr>
              <a:spLocks noChangeShapeType="1"/>
            </p:cNvSpPr>
            <p:nvPr/>
          </p:nvSpPr>
          <p:spPr bwMode="auto">
            <a:xfrm flipV="1">
              <a:off x="1445" y="863"/>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7" name="Line 9">
              <a:extLst>
                <a:ext uri="{FF2B5EF4-FFF2-40B4-BE49-F238E27FC236}">
                  <a16:creationId xmlns:a16="http://schemas.microsoft.com/office/drawing/2014/main" xmlns="" id="{501E3716-6C7A-4B57-BAD9-610C7CC9A242}"/>
                </a:ext>
              </a:extLst>
            </p:cNvPr>
            <p:cNvSpPr>
              <a:spLocks noChangeShapeType="1"/>
            </p:cNvSpPr>
            <p:nvPr/>
          </p:nvSpPr>
          <p:spPr bwMode="auto">
            <a:xfrm>
              <a:off x="1445" y="1919"/>
              <a:ext cx="0" cy="27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8" name="Line 10">
              <a:extLst>
                <a:ext uri="{FF2B5EF4-FFF2-40B4-BE49-F238E27FC236}">
                  <a16:creationId xmlns:a16="http://schemas.microsoft.com/office/drawing/2014/main" xmlns="" id="{EEB4A1C5-2556-4A49-BDFF-4843B17A3E6E}"/>
                </a:ext>
              </a:extLst>
            </p:cNvPr>
            <p:cNvSpPr>
              <a:spLocks noChangeShapeType="1"/>
            </p:cNvSpPr>
            <p:nvPr/>
          </p:nvSpPr>
          <p:spPr bwMode="auto">
            <a:xfrm>
              <a:off x="521" y="2195"/>
              <a:ext cx="9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9" name="Line 11">
              <a:extLst>
                <a:ext uri="{FF2B5EF4-FFF2-40B4-BE49-F238E27FC236}">
                  <a16:creationId xmlns:a16="http://schemas.microsoft.com/office/drawing/2014/main" xmlns="" id="{768C2CC5-AB13-4D39-9A0F-919281B1DD2A}"/>
                </a:ext>
              </a:extLst>
            </p:cNvPr>
            <p:cNvSpPr>
              <a:spLocks noChangeShapeType="1"/>
            </p:cNvSpPr>
            <p:nvPr/>
          </p:nvSpPr>
          <p:spPr bwMode="auto">
            <a:xfrm flipH="1">
              <a:off x="521" y="863"/>
              <a:ext cx="92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0" name="Rectangle 12">
              <a:extLst>
                <a:ext uri="{FF2B5EF4-FFF2-40B4-BE49-F238E27FC236}">
                  <a16:creationId xmlns:a16="http://schemas.microsoft.com/office/drawing/2014/main" xmlns="" id="{D8D29C61-99C0-45B2-81C3-88ED99753360}"/>
                </a:ext>
              </a:extLst>
            </p:cNvPr>
            <p:cNvSpPr>
              <a:spLocks noChangeArrowheads="1"/>
            </p:cNvSpPr>
            <p:nvPr/>
          </p:nvSpPr>
          <p:spPr bwMode="auto">
            <a:xfrm>
              <a:off x="1378" y="1724"/>
              <a:ext cx="134" cy="306"/>
            </a:xfrm>
            <a:prstGeom prst="rect">
              <a:avLst/>
            </a:prstGeom>
            <a:solidFill>
              <a:schemeClr val="accent1"/>
            </a:solidFill>
            <a:ln w="28575">
              <a:solidFill>
                <a:schemeClr val="tx2"/>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7671" name="Text Box 16">
              <a:extLst>
                <a:ext uri="{FF2B5EF4-FFF2-40B4-BE49-F238E27FC236}">
                  <a16:creationId xmlns:a16="http://schemas.microsoft.com/office/drawing/2014/main" xmlns="" id="{86923876-616E-4963-94A0-E7D13E9186DD}"/>
                </a:ext>
              </a:extLst>
            </p:cNvPr>
            <p:cNvSpPr txBox="1">
              <a:spLocks noChangeArrowheads="1"/>
            </p:cNvSpPr>
            <p:nvPr/>
          </p:nvSpPr>
          <p:spPr bwMode="auto">
            <a:xfrm>
              <a:off x="1102" y="1051"/>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i="1" dirty="0">
                  <a:solidFill>
                    <a:srgbClr val="000000"/>
                  </a:solidFill>
                  <a:latin typeface="Times New Roman" panose="02020603050405020304" pitchFamily="18" charset="0"/>
                  <a:ea typeface="华文楷体" panose="02010600040101010101" pitchFamily="2" charset="-122"/>
                </a:rPr>
                <a:t>R</a:t>
              </a:r>
              <a:r>
                <a:rPr kumimoji="1" lang="en-US" altLang="zh-CN" sz="2400" baseline="-25000" dirty="0">
                  <a:solidFill>
                    <a:srgbClr val="000000"/>
                  </a:solidFill>
                  <a:latin typeface="Times New Roman" panose="02020603050405020304" pitchFamily="18" charset="0"/>
                  <a:ea typeface="华文楷体" panose="02010600040101010101" pitchFamily="2" charset="-122"/>
                </a:rPr>
                <a:t>1</a:t>
              </a:r>
              <a:endParaRPr kumimoji="1" lang="en-US" altLang="zh-CN" sz="2400" dirty="0">
                <a:solidFill>
                  <a:srgbClr val="000000"/>
                </a:solidFill>
                <a:latin typeface="Times New Roman" panose="02020603050405020304" pitchFamily="18" charset="0"/>
                <a:ea typeface="华文楷体" panose="02010600040101010101" pitchFamily="2" charset="-122"/>
              </a:endParaRPr>
            </a:p>
          </p:txBody>
        </p:sp>
        <p:sp>
          <p:nvSpPr>
            <p:cNvPr id="27672" name="Text Box 17">
              <a:extLst>
                <a:ext uri="{FF2B5EF4-FFF2-40B4-BE49-F238E27FC236}">
                  <a16:creationId xmlns:a16="http://schemas.microsoft.com/office/drawing/2014/main" xmlns="" id="{23F62D0D-017D-49BB-AE93-A0F59527807F}"/>
                </a:ext>
              </a:extLst>
            </p:cNvPr>
            <p:cNvSpPr txBox="1">
              <a:spLocks noChangeArrowheads="1"/>
            </p:cNvSpPr>
            <p:nvPr/>
          </p:nvSpPr>
          <p:spPr bwMode="auto">
            <a:xfrm>
              <a:off x="1507" y="1763"/>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i="1">
                  <a:solidFill>
                    <a:srgbClr val="000000"/>
                  </a:solidFill>
                  <a:latin typeface="Times New Roman" panose="02020603050405020304" pitchFamily="18" charset="0"/>
                  <a:ea typeface="华文楷体" panose="02010600040101010101" pitchFamily="2" charset="-122"/>
                </a:rPr>
                <a:t>R</a:t>
              </a:r>
              <a:r>
                <a:rPr kumimoji="1" lang="en-US" altLang="zh-CN" sz="2400" baseline="-25000">
                  <a:solidFill>
                    <a:srgbClr val="000000"/>
                  </a:solidFill>
                  <a:latin typeface="Times New Roman" panose="02020603050405020304" pitchFamily="18" charset="0"/>
                  <a:ea typeface="华文楷体" panose="02010600040101010101" pitchFamily="2" charset="-122"/>
                </a:rPr>
                <a:t>2</a:t>
              </a:r>
              <a:endParaRPr kumimoji="1" lang="en-US" altLang="zh-CN" sz="2400">
                <a:solidFill>
                  <a:srgbClr val="000000"/>
                </a:solidFill>
                <a:latin typeface="Times New Roman" panose="02020603050405020304" pitchFamily="18" charset="0"/>
                <a:ea typeface="华文楷体" panose="02010600040101010101" pitchFamily="2" charset="-122"/>
              </a:endParaRPr>
            </a:p>
          </p:txBody>
        </p:sp>
        <p:sp>
          <p:nvSpPr>
            <p:cNvPr id="27673" name="Line 32">
              <a:extLst>
                <a:ext uri="{FF2B5EF4-FFF2-40B4-BE49-F238E27FC236}">
                  <a16:creationId xmlns:a16="http://schemas.microsoft.com/office/drawing/2014/main" xmlns="" id="{B1922E32-95E6-43F0-8480-4916FAB89153}"/>
                </a:ext>
              </a:extLst>
            </p:cNvPr>
            <p:cNvSpPr>
              <a:spLocks noChangeShapeType="1"/>
            </p:cNvSpPr>
            <p:nvPr/>
          </p:nvSpPr>
          <p:spPr bwMode="auto">
            <a:xfrm flipV="1">
              <a:off x="2260" y="855"/>
              <a:ext cx="0" cy="13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4" name="Line 34">
              <a:extLst>
                <a:ext uri="{FF2B5EF4-FFF2-40B4-BE49-F238E27FC236}">
                  <a16:creationId xmlns:a16="http://schemas.microsoft.com/office/drawing/2014/main" xmlns="" id="{36627491-F019-4A3B-B7FD-C02AAB013D8E}"/>
                </a:ext>
              </a:extLst>
            </p:cNvPr>
            <p:cNvSpPr>
              <a:spLocks noChangeShapeType="1"/>
            </p:cNvSpPr>
            <p:nvPr/>
          </p:nvSpPr>
          <p:spPr bwMode="auto">
            <a:xfrm>
              <a:off x="1434" y="2193"/>
              <a:ext cx="82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5" name="Line 35">
              <a:extLst>
                <a:ext uri="{FF2B5EF4-FFF2-40B4-BE49-F238E27FC236}">
                  <a16:creationId xmlns:a16="http://schemas.microsoft.com/office/drawing/2014/main" xmlns="" id="{3116508B-60ED-4589-9AC9-95E706169E64}"/>
                </a:ext>
              </a:extLst>
            </p:cNvPr>
            <p:cNvSpPr>
              <a:spLocks noChangeShapeType="1"/>
            </p:cNvSpPr>
            <p:nvPr/>
          </p:nvSpPr>
          <p:spPr bwMode="auto">
            <a:xfrm flipH="1">
              <a:off x="1434" y="863"/>
              <a:ext cx="82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6" name="Rectangle 36">
              <a:extLst>
                <a:ext uri="{FF2B5EF4-FFF2-40B4-BE49-F238E27FC236}">
                  <a16:creationId xmlns:a16="http://schemas.microsoft.com/office/drawing/2014/main" xmlns="" id="{37FC21AD-DF51-44FC-9C1D-2BF2959C674F}"/>
                </a:ext>
              </a:extLst>
            </p:cNvPr>
            <p:cNvSpPr>
              <a:spLocks noChangeArrowheads="1"/>
            </p:cNvSpPr>
            <p:nvPr/>
          </p:nvSpPr>
          <p:spPr bwMode="auto">
            <a:xfrm>
              <a:off x="2184" y="1724"/>
              <a:ext cx="134" cy="306"/>
            </a:xfrm>
            <a:prstGeom prst="rect">
              <a:avLst/>
            </a:prstGeom>
            <a:solidFill>
              <a:schemeClr val="accent1"/>
            </a:solidFill>
            <a:ln w="28575">
              <a:solidFill>
                <a:schemeClr val="tx2"/>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7677" name="Text Box 40">
              <a:extLst>
                <a:ext uri="{FF2B5EF4-FFF2-40B4-BE49-F238E27FC236}">
                  <a16:creationId xmlns:a16="http://schemas.microsoft.com/office/drawing/2014/main" xmlns="" id="{EF161FCD-A60E-4E5F-8F6D-B276DB496067}"/>
                </a:ext>
              </a:extLst>
            </p:cNvPr>
            <p:cNvSpPr txBox="1">
              <a:spLocks noChangeArrowheads="1"/>
            </p:cNvSpPr>
            <p:nvPr/>
          </p:nvSpPr>
          <p:spPr bwMode="auto">
            <a:xfrm>
              <a:off x="2345" y="1091"/>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i="1">
                  <a:solidFill>
                    <a:srgbClr val="000000"/>
                  </a:solidFill>
                  <a:latin typeface="Times New Roman" panose="02020603050405020304" pitchFamily="18" charset="0"/>
                  <a:ea typeface="华文楷体" panose="02010600040101010101" pitchFamily="2" charset="-122"/>
                </a:rPr>
                <a:t>R</a:t>
              </a:r>
              <a:r>
                <a:rPr kumimoji="1" lang="en-US" altLang="zh-CN" sz="2400" baseline="-25000">
                  <a:solidFill>
                    <a:srgbClr val="000000"/>
                  </a:solidFill>
                  <a:latin typeface="Times New Roman" panose="02020603050405020304" pitchFamily="18" charset="0"/>
                  <a:ea typeface="华文楷体" panose="02010600040101010101" pitchFamily="2" charset="-122"/>
                </a:rPr>
                <a:t>3</a:t>
              </a:r>
              <a:endParaRPr kumimoji="1" lang="en-US" altLang="zh-CN" sz="2400">
                <a:solidFill>
                  <a:srgbClr val="000000"/>
                </a:solidFill>
                <a:latin typeface="Times New Roman" panose="02020603050405020304" pitchFamily="18" charset="0"/>
                <a:ea typeface="华文楷体" panose="02010600040101010101" pitchFamily="2" charset="-122"/>
              </a:endParaRPr>
            </a:p>
          </p:txBody>
        </p:sp>
        <p:sp>
          <p:nvSpPr>
            <p:cNvPr id="27678" name="Text Box 41">
              <a:extLst>
                <a:ext uri="{FF2B5EF4-FFF2-40B4-BE49-F238E27FC236}">
                  <a16:creationId xmlns:a16="http://schemas.microsoft.com/office/drawing/2014/main" xmlns="" id="{61C24619-F446-49C9-A2EB-4C6410C47F0E}"/>
                </a:ext>
              </a:extLst>
            </p:cNvPr>
            <p:cNvSpPr txBox="1">
              <a:spLocks noChangeArrowheads="1"/>
            </p:cNvSpPr>
            <p:nvPr/>
          </p:nvSpPr>
          <p:spPr bwMode="auto">
            <a:xfrm>
              <a:off x="2313" y="1729"/>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i="1">
                  <a:solidFill>
                    <a:srgbClr val="000000"/>
                  </a:solidFill>
                  <a:latin typeface="Times New Roman" panose="02020603050405020304" pitchFamily="18" charset="0"/>
                  <a:ea typeface="华文楷体" panose="02010600040101010101" pitchFamily="2" charset="-122"/>
                </a:rPr>
                <a:t>R</a:t>
              </a:r>
              <a:r>
                <a:rPr kumimoji="1" lang="en-US" altLang="zh-CN" sz="2400" baseline="-25000">
                  <a:solidFill>
                    <a:srgbClr val="000000"/>
                  </a:solidFill>
                  <a:latin typeface="Times New Roman" panose="02020603050405020304" pitchFamily="18" charset="0"/>
                  <a:ea typeface="华文楷体" panose="02010600040101010101" pitchFamily="2" charset="-122"/>
                </a:rPr>
                <a:t>4</a:t>
              </a:r>
              <a:endParaRPr kumimoji="1" lang="en-US" altLang="zh-CN" sz="2400">
                <a:solidFill>
                  <a:srgbClr val="000000"/>
                </a:solidFill>
                <a:latin typeface="Times New Roman" panose="02020603050405020304" pitchFamily="18" charset="0"/>
                <a:ea typeface="华文楷体" panose="02010600040101010101" pitchFamily="2" charset="-122"/>
              </a:endParaRPr>
            </a:p>
          </p:txBody>
        </p:sp>
        <p:sp>
          <p:nvSpPr>
            <p:cNvPr id="27679" name="Text Box 55">
              <a:extLst>
                <a:ext uri="{FF2B5EF4-FFF2-40B4-BE49-F238E27FC236}">
                  <a16:creationId xmlns:a16="http://schemas.microsoft.com/office/drawing/2014/main" xmlns="" id="{83B73A35-20A6-4155-91A9-6B25F88136ED}"/>
                </a:ext>
              </a:extLst>
            </p:cNvPr>
            <p:cNvSpPr txBox="1">
              <a:spLocks noChangeArrowheads="1"/>
            </p:cNvSpPr>
            <p:nvPr/>
          </p:nvSpPr>
          <p:spPr bwMode="auto">
            <a:xfrm>
              <a:off x="249" y="1073"/>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zh-CN" sz="2400">
                  <a:solidFill>
                    <a:srgbClr val="000000"/>
                  </a:solidFill>
                  <a:latin typeface="Times New Roman" panose="02020603050405020304" pitchFamily="18" charset="0"/>
                  <a:ea typeface="华文楷体" panose="02010600040101010101" pitchFamily="2" charset="-122"/>
                  <a:sym typeface="Symbol" panose="05050102010706020507" pitchFamily="18" charset="2"/>
                </a:rPr>
                <a:t>+</a:t>
              </a:r>
            </a:p>
          </p:txBody>
        </p:sp>
        <p:sp>
          <p:nvSpPr>
            <p:cNvPr id="27680" name="Text Box 56">
              <a:extLst>
                <a:ext uri="{FF2B5EF4-FFF2-40B4-BE49-F238E27FC236}">
                  <a16:creationId xmlns:a16="http://schemas.microsoft.com/office/drawing/2014/main" xmlns="" id="{E4770F91-AA44-4A9A-9169-1E16FD0DB99E}"/>
                </a:ext>
              </a:extLst>
            </p:cNvPr>
            <p:cNvSpPr txBox="1">
              <a:spLocks noChangeArrowheads="1"/>
            </p:cNvSpPr>
            <p:nvPr/>
          </p:nvSpPr>
          <p:spPr bwMode="auto">
            <a:xfrm>
              <a:off x="262" y="138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zh-CN" sz="2400">
                  <a:solidFill>
                    <a:srgbClr val="000000"/>
                  </a:solidFill>
                  <a:latin typeface="Times New Roman" panose="02020603050405020304" pitchFamily="18" charset="0"/>
                  <a:ea typeface="华文楷体" panose="02010600040101010101" pitchFamily="2" charset="-122"/>
                  <a:sym typeface="Symbol" panose="05050102010706020507" pitchFamily="18" charset="2"/>
                </a:rPr>
                <a:t>_</a:t>
              </a:r>
            </a:p>
          </p:txBody>
        </p:sp>
        <p:sp>
          <p:nvSpPr>
            <p:cNvPr id="27681" name="Text Box 57">
              <a:extLst>
                <a:ext uri="{FF2B5EF4-FFF2-40B4-BE49-F238E27FC236}">
                  <a16:creationId xmlns:a16="http://schemas.microsoft.com/office/drawing/2014/main" xmlns="" id="{C7488D80-56D5-40D4-8962-12C02265F54C}"/>
                </a:ext>
              </a:extLst>
            </p:cNvPr>
            <p:cNvSpPr txBox="1">
              <a:spLocks noChangeArrowheads="1"/>
            </p:cNvSpPr>
            <p:nvPr/>
          </p:nvSpPr>
          <p:spPr bwMode="auto">
            <a:xfrm>
              <a:off x="0" y="1253"/>
              <a:ext cx="3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i="1">
                  <a:solidFill>
                    <a:srgbClr val="000000"/>
                  </a:solidFill>
                  <a:latin typeface="Times New Roman" panose="02020603050405020304" pitchFamily="18" charset="0"/>
                  <a:ea typeface="华文楷体" panose="02010600040101010101" pitchFamily="2" charset="-122"/>
                </a:rPr>
                <a:t>U</a:t>
              </a:r>
              <a:r>
                <a:rPr kumimoji="1" lang="en-US" altLang="zh-CN" sz="2400" baseline="-25000">
                  <a:solidFill>
                    <a:srgbClr val="000000"/>
                  </a:solidFill>
                  <a:latin typeface="Times New Roman" panose="02020603050405020304" pitchFamily="18" charset="0"/>
                  <a:ea typeface="华文楷体" panose="02010600040101010101" pitchFamily="2" charset="-122"/>
                </a:rPr>
                <a:t>S</a:t>
              </a:r>
              <a:endParaRPr kumimoji="1" lang="en-US" altLang="zh-CN" sz="2400">
                <a:solidFill>
                  <a:srgbClr val="000000"/>
                </a:solidFill>
                <a:latin typeface="Times New Roman" panose="02020603050405020304" pitchFamily="18" charset="0"/>
                <a:ea typeface="华文楷体" panose="02010600040101010101" pitchFamily="2" charset="-122"/>
              </a:endParaRPr>
            </a:p>
          </p:txBody>
        </p:sp>
        <p:sp>
          <p:nvSpPr>
            <p:cNvPr id="27682" name="Line 58">
              <a:extLst>
                <a:ext uri="{FF2B5EF4-FFF2-40B4-BE49-F238E27FC236}">
                  <a16:creationId xmlns:a16="http://schemas.microsoft.com/office/drawing/2014/main" xmlns="" id="{7A822E21-96C7-4E35-8C2A-63A916C40331}"/>
                </a:ext>
              </a:extLst>
            </p:cNvPr>
            <p:cNvSpPr>
              <a:spLocks noChangeShapeType="1"/>
            </p:cNvSpPr>
            <p:nvPr/>
          </p:nvSpPr>
          <p:spPr bwMode="auto">
            <a:xfrm>
              <a:off x="525" y="864"/>
              <a:ext cx="0" cy="133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3" name="Text Box 65">
              <a:extLst>
                <a:ext uri="{FF2B5EF4-FFF2-40B4-BE49-F238E27FC236}">
                  <a16:creationId xmlns:a16="http://schemas.microsoft.com/office/drawing/2014/main" xmlns="" id="{82D4B396-DA2D-4C6A-BD6D-81202702D1E7}"/>
                </a:ext>
              </a:extLst>
            </p:cNvPr>
            <p:cNvSpPr txBox="1">
              <a:spLocks noChangeArrowheads="1"/>
            </p:cNvSpPr>
            <p:nvPr/>
          </p:nvSpPr>
          <p:spPr bwMode="auto">
            <a:xfrm>
              <a:off x="1167" y="1392"/>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dirty="0">
                  <a:solidFill>
                    <a:srgbClr val="000000"/>
                  </a:solidFill>
                  <a:latin typeface="Times New Roman" panose="02020603050405020304" pitchFamily="18" charset="0"/>
                  <a:ea typeface="华文楷体" panose="02010600040101010101" pitchFamily="2" charset="-122"/>
                </a:rPr>
                <a:t>A</a:t>
              </a:r>
            </a:p>
          </p:txBody>
        </p:sp>
        <p:sp>
          <p:nvSpPr>
            <p:cNvPr id="27684" name="Text Box 66">
              <a:extLst>
                <a:ext uri="{FF2B5EF4-FFF2-40B4-BE49-F238E27FC236}">
                  <a16:creationId xmlns:a16="http://schemas.microsoft.com/office/drawing/2014/main" xmlns="" id="{EE9D6AF1-BFFF-4241-9950-E454EFE981F2}"/>
                </a:ext>
              </a:extLst>
            </p:cNvPr>
            <p:cNvSpPr txBox="1">
              <a:spLocks noChangeArrowheads="1"/>
            </p:cNvSpPr>
            <p:nvPr/>
          </p:nvSpPr>
          <p:spPr bwMode="auto">
            <a:xfrm>
              <a:off x="2269" y="1411"/>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a:solidFill>
                    <a:srgbClr val="000000"/>
                  </a:solidFill>
                  <a:latin typeface="Times New Roman" panose="02020603050405020304" pitchFamily="18" charset="0"/>
                  <a:ea typeface="华文楷体" panose="02010600040101010101" pitchFamily="2" charset="-122"/>
                </a:rPr>
                <a:t>B</a:t>
              </a:r>
            </a:p>
          </p:txBody>
        </p:sp>
        <p:sp>
          <p:nvSpPr>
            <p:cNvPr id="27685" name="Text Box 55">
              <a:extLst>
                <a:ext uri="{FF2B5EF4-FFF2-40B4-BE49-F238E27FC236}">
                  <a16:creationId xmlns:a16="http://schemas.microsoft.com/office/drawing/2014/main" xmlns="" id="{EDFABE5A-EBA7-4EEC-A3C8-B15538A57329}"/>
                </a:ext>
              </a:extLst>
            </p:cNvPr>
            <p:cNvSpPr txBox="1">
              <a:spLocks noChangeArrowheads="1"/>
            </p:cNvSpPr>
            <p:nvPr/>
          </p:nvSpPr>
          <p:spPr bwMode="auto">
            <a:xfrm>
              <a:off x="1129" y="1514"/>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zh-CN" sz="2400">
                  <a:solidFill>
                    <a:srgbClr val="000000"/>
                  </a:solidFill>
                  <a:latin typeface="Times New Roman" panose="02020603050405020304" pitchFamily="18" charset="0"/>
                  <a:ea typeface="华文楷体" panose="02010600040101010101" pitchFamily="2" charset="-122"/>
                  <a:sym typeface="Symbol" panose="05050102010706020507" pitchFamily="18" charset="2"/>
                </a:rPr>
                <a:t>+</a:t>
              </a:r>
            </a:p>
          </p:txBody>
        </p:sp>
        <p:sp>
          <p:nvSpPr>
            <p:cNvPr id="27686" name="Text Box 56">
              <a:extLst>
                <a:ext uri="{FF2B5EF4-FFF2-40B4-BE49-F238E27FC236}">
                  <a16:creationId xmlns:a16="http://schemas.microsoft.com/office/drawing/2014/main" xmlns="" id="{15A7B72B-1FB6-470E-BEBB-71CA325315A6}"/>
                </a:ext>
              </a:extLst>
            </p:cNvPr>
            <p:cNvSpPr txBox="1">
              <a:spLocks noChangeArrowheads="1"/>
            </p:cNvSpPr>
            <p:nvPr/>
          </p:nvSpPr>
          <p:spPr bwMode="auto">
            <a:xfrm>
              <a:off x="1122" y="180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zh-CN" sz="2400">
                  <a:solidFill>
                    <a:srgbClr val="000000"/>
                  </a:solidFill>
                  <a:latin typeface="Times New Roman" panose="02020603050405020304" pitchFamily="18" charset="0"/>
                  <a:ea typeface="华文楷体" panose="02010600040101010101" pitchFamily="2" charset="-122"/>
                  <a:sym typeface="Symbol" panose="05050102010706020507" pitchFamily="18" charset="2"/>
                </a:rPr>
                <a:t>_</a:t>
              </a:r>
            </a:p>
          </p:txBody>
        </p:sp>
        <p:sp>
          <p:nvSpPr>
            <p:cNvPr id="27687" name="Text Box 57">
              <a:extLst>
                <a:ext uri="{FF2B5EF4-FFF2-40B4-BE49-F238E27FC236}">
                  <a16:creationId xmlns:a16="http://schemas.microsoft.com/office/drawing/2014/main" xmlns="" id="{78E61A14-05D8-4DF0-81AB-302F56F95FDF}"/>
                </a:ext>
              </a:extLst>
            </p:cNvPr>
            <p:cNvSpPr txBox="1">
              <a:spLocks noChangeArrowheads="1"/>
            </p:cNvSpPr>
            <p:nvPr/>
          </p:nvSpPr>
          <p:spPr bwMode="auto">
            <a:xfrm>
              <a:off x="1004" y="1704"/>
              <a:ext cx="3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i="1">
                  <a:solidFill>
                    <a:srgbClr val="000000"/>
                  </a:solidFill>
                  <a:latin typeface="Times New Roman" panose="02020603050405020304" pitchFamily="18" charset="0"/>
                  <a:ea typeface="华文楷体" panose="02010600040101010101" pitchFamily="2" charset="-122"/>
                </a:rPr>
                <a:t>U</a:t>
              </a:r>
              <a:r>
                <a:rPr kumimoji="1" lang="en-US" altLang="zh-CN" sz="2400" baseline="-25000">
                  <a:solidFill>
                    <a:srgbClr val="000000"/>
                  </a:solidFill>
                  <a:latin typeface="Times New Roman" panose="02020603050405020304" pitchFamily="18" charset="0"/>
                  <a:ea typeface="华文楷体" panose="02010600040101010101" pitchFamily="2" charset="-122"/>
                </a:rPr>
                <a:t>A</a:t>
              </a:r>
              <a:endParaRPr kumimoji="1" lang="en-US" altLang="zh-CN" sz="2400">
                <a:solidFill>
                  <a:srgbClr val="000000"/>
                </a:solidFill>
                <a:latin typeface="Times New Roman" panose="02020603050405020304" pitchFamily="18" charset="0"/>
                <a:ea typeface="华文楷体" panose="02010600040101010101" pitchFamily="2" charset="-122"/>
              </a:endParaRPr>
            </a:p>
          </p:txBody>
        </p:sp>
        <p:sp>
          <p:nvSpPr>
            <p:cNvPr id="27688" name="Text Box 55">
              <a:extLst>
                <a:ext uri="{FF2B5EF4-FFF2-40B4-BE49-F238E27FC236}">
                  <a16:creationId xmlns:a16="http://schemas.microsoft.com/office/drawing/2014/main" xmlns="" id="{3310C4B1-C233-4284-B6CA-41B5DC5E166C}"/>
                </a:ext>
              </a:extLst>
            </p:cNvPr>
            <p:cNvSpPr txBox="1">
              <a:spLocks noChangeArrowheads="1"/>
            </p:cNvSpPr>
            <p:nvPr/>
          </p:nvSpPr>
          <p:spPr bwMode="auto">
            <a:xfrm>
              <a:off x="2048" y="1496"/>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zh-CN" sz="2400" dirty="0">
                  <a:solidFill>
                    <a:srgbClr val="000000"/>
                  </a:solidFill>
                  <a:latin typeface="Times New Roman" panose="02020603050405020304" pitchFamily="18" charset="0"/>
                  <a:ea typeface="华文楷体" panose="02010600040101010101" pitchFamily="2" charset="-122"/>
                  <a:sym typeface="Symbol" panose="05050102010706020507" pitchFamily="18" charset="2"/>
                </a:rPr>
                <a:t>+</a:t>
              </a:r>
            </a:p>
          </p:txBody>
        </p:sp>
        <p:sp>
          <p:nvSpPr>
            <p:cNvPr id="27689" name="Text Box 56">
              <a:extLst>
                <a:ext uri="{FF2B5EF4-FFF2-40B4-BE49-F238E27FC236}">
                  <a16:creationId xmlns:a16="http://schemas.microsoft.com/office/drawing/2014/main" xmlns="" id="{E3D07E21-FC1F-455B-955A-348FDE2C0C95}"/>
                </a:ext>
              </a:extLst>
            </p:cNvPr>
            <p:cNvSpPr txBox="1">
              <a:spLocks noChangeArrowheads="1"/>
            </p:cNvSpPr>
            <p:nvPr/>
          </p:nvSpPr>
          <p:spPr bwMode="auto">
            <a:xfrm>
              <a:off x="1926" y="183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kumimoji="1" lang="en-US" altLang="zh-CN" sz="2400" dirty="0">
                  <a:solidFill>
                    <a:srgbClr val="000000"/>
                  </a:solidFill>
                  <a:latin typeface="Times New Roman" panose="02020603050405020304" pitchFamily="18" charset="0"/>
                  <a:ea typeface="华文楷体" panose="02010600040101010101" pitchFamily="2" charset="-122"/>
                  <a:sym typeface="Symbol" panose="05050102010706020507" pitchFamily="18" charset="2"/>
                </a:rPr>
                <a:t>_</a:t>
              </a:r>
            </a:p>
          </p:txBody>
        </p:sp>
        <p:sp>
          <p:nvSpPr>
            <p:cNvPr id="27690" name="Text Box 57">
              <a:extLst>
                <a:ext uri="{FF2B5EF4-FFF2-40B4-BE49-F238E27FC236}">
                  <a16:creationId xmlns:a16="http://schemas.microsoft.com/office/drawing/2014/main" xmlns="" id="{9F773E53-FF84-44AF-A42E-510D7EE5089F}"/>
                </a:ext>
              </a:extLst>
            </p:cNvPr>
            <p:cNvSpPr txBox="1">
              <a:spLocks noChangeArrowheads="1"/>
            </p:cNvSpPr>
            <p:nvPr/>
          </p:nvSpPr>
          <p:spPr bwMode="auto">
            <a:xfrm>
              <a:off x="1870" y="1692"/>
              <a:ext cx="3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i="1" dirty="0">
                  <a:solidFill>
                    <a:srgbClr val="000000"/>
                  </a:solidFill>
                  <a:latin typeface="Times New Roman" panose="02020603050405020304" pitchFamily="18" charset="0"/>
                  <a:ea typeface="华文楷体" panose="02010600040101010101" pitchFamily="2" charset="-122"/>
                </a:rPr>
                <a:t>U</a:t>
              </a:r>
              <a:r>
                <a:rPr kumimoji="1" lang="en-US" altLang="zh-CN" sz="2400" baseline="-25000" dirty="0">
                  <a:solidFill>
                    <a:srgbClr val="000000"/>
                  </a:solidFill>
                  <a:latin typeface="Times New Roman" panose="02020603050405020304" pitchFamily="18" charset="0"/>
                  <a:ea typeface="华文楷体" panose="02010600040101010101" pitchFamily="2" charset="-122"/>
                </a:rPr>
                <a:t>B</a:t>
              </a:r>
              <a:endParaRPr kumimoji="1" lang="en-US" altLang="zh-CN" sz="2400" dirty="0">
                <a:solidFill>
                  <a:srgbClr val="000000"/>
                </a:solidFill>
                <a:latin typeface="Times New Roman" panose="02020603050405020304" pitchFamily="18" charset="0"/>
                <a:ea typeface="华文楷体" panose="02010600040101010101" pitchFamily="2" charset="-122"/>
              </a:endParaRPr>
            </a:p>
          </p:txBody>
        </p:sp>
        <p:sp>
          <p:nvSpPr>
            <p:cNvPr id="27691" name="Rectangle 30">
              <a:extLst>
                <a:ext uri="{FF2B5EF4-FFF2-40B4-BE49-F238E27FC236}">
                  <a16:creationId xmlns:a16="http://schemas.microsoft.com/office/drawing/2014/main" xmlns="" id="{5AAE8677-8606-4F12-80C5-6A9EFCBB05C0}"/>
                </a:ext>
              </a:extLst>
            </p:cNvPr>
            <p:cNvSpPr>
              <a:spLocks noChangeArrowheads="1"/>
            </p:cNvSpPr>
            <p:nvPr/>
          </p:nvSpPr>
          <p:spPr bwMode="auto">
            <a:xfrm>
              <a:off x="2193" y="1082"/>
              <a:ext cx="134" cy="306"/>
            </a:xfrm>
            <a:prstGeom prst="rect">
              <a:avLst/>
            </a:prstGeom>
            <a:solidFill>
              <a:schemeClr val="accent1"/>
            </a:solidFill>
            <a:ln w="28575">
              <a:solidFill>
                <a:schemeClr val="tx2"/>
              </a:solidFill>
              <a:miter lim="800000"/>
              <a:headEnd/>
              <a:tailEnd/>
            </a:ln>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7692" name="Oval 51">
              <a:extLst>
                <a:ext uri="{FF2B5EF4-FFF2-40B4-BE49-F238E27FC236}">
                  <a16:creationId xmlns:a16="http://schemas.microsoft.com/office/drawing/2014/main" xmlns="" id="{332D1E09-02C5-42EF-9EC0-7BFED3300475}"/>
                </a:ext>
              </a:extLst>
            </p:cNvPr>
            <p:cNvSpPr>
              <a:spLocks noChangeArrowheads="1"/>
            </p:cNvSpPr>
            <p:nvPr/>
          </p:nvSpPr>
          <p:spPr bwMode="auto">
            <a:xfrm>
              <a:off x="1416" y="1540"/>
              <a:ext cx="56" cy="56"/>
            </a:xfrm>
            <a:prstGeom prst="ellipse">
              <a:avLst/>
            </a:prstGeom>
            <a:solidFill>
              <a:schemeClr val="tx1"/>
            </a:solidFill>
            <a:ln w="19050" algn="ctr">
              <a:solidFill>
                <a:schemeClr val="tx1"/>
              </a:solidFill>
              <a:round/>
              <a:headEnd/>
              <a:tailEnd/>
            </a:ln>
            <a:effectLst/>
            <a:extLst>
              <a:ext uri="{AF507438-7753-43E0-B8FC-AC1667EBCBE1}">
                <a14:hiddenEffects xmlns:a14="http://schemas.microsoft.com/office/drawing/2010/main">
                  <a:effectLst>
                    <a:outerShdw dist="53882" dir="13500000" algn="ctr" rotWithShape="0">
                      <a:srgbClr val="000000">
                        <a:alpha val="50000"/>
                      </a:srgbClr>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7693" name="Oval 52">
              <a:extLst>
                <a:ext uri="{FF2B5EF4-FFF2-40B4-BE49-F238E27FC236}">
                  <a16:creationId xmlns:a16="http://schemas.microsoft.com/office/drawing/2014/main" xmlns="" id="{84A64F44-D6F4-422B-93BB-2D3E2566B01D}"/>
                </a:ext>
              </a:extLst>
            </p:cNvPr>
            <p:cNvSpPr>
              <a:spLocks noChangeArrowheads="1"/>
            </p:cNvSpPr>
            <p:nvPr/>
          </p:nvSpPr>
          <p:spPr bwMode="auto">
            <a:xfrm>
              <a:off x="2229" y="1537"/>
              <a:ext cx="56" cy="56"/>
            </a:xfrm>
            <a:prstGeom prst="ellipse">
              <a:avLst/>
            </a:prstGeom>
            <a:solidFill>
              <a:schemeClr val="tx1"/>
            </a:solidFill>
            <a:ln w="19050" algn="ctr">
              <a:solidFill>
                <a:schemeClr val="tx1"/>
              </a:solidFill>
              <a:round/>
              <a:headEnd/>
              <a:tailEnd/>
            </a:ln>
            <a:effectLst/>
            <a:extLst>
              <a:ext uri="{AF507438-7753-43E0-B8FC-AC1667EBCBE1}">
                <a14:hiddenEffects xmlns:a14="http://schemas.microsoft.com/office/drawing/2010/main">
                  <a:effectLst>
                    <a:outerShdw dist="53882" dir="13500000" algn="ctr" rotWithShape="0">
                      <a:srgbClr val="000000">
                        <a:alpha val="50000"/>
                      </a:srgbClr>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51" name="Text Box 16">
              <a:extLst>
                <a:ext uri="{FF2B5EF4-FFF2-40B4-BE49-F238E27FC236}">
                  <a16:creationId xmlns:a16="http://schemas.microsoft.com/office/drawing/2014/main" xmlns="" id="{C12396F4-1552-43C2-B264-B53E17BE4D80}"/>
                </a:ext>
              </a:extLst>
            </p:cNvPr>
            <p:cNvSpPr txBox="1">
              <a:spLocks noChangeArrowheads="1"/>
            </p:cNvSpPr>
            <p:nvPr/>
          </p:nvSpPr>
          <p:spPr bwMode="auto">
            <a:xfrm>
              <a:off x="1511" y="1280"/>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1" lang="en-US" altLang="zh-CN" sz="2400" i="1" dirty="0">
                  <a:solidFill>
                    <a:srgbClr val="000000"/>
                  </a:solidFill>
                  <a:latin typeface="Times New Roman" panose="02020603050405020304" pitchFamily="18" charset="0"/>
                  <a:ea typeface="华文楷体" panose="02010600040101010101" pitchFamily="2" charset="-122"/>
                </a:rPr>
                <a:t>I</a:t>
              </a:r>
              <a:endParaRPr kumimoji="1" lang="en-US" altLang="zh-CN" sz="2400" dirty="0">
                <a:solidFill>
                  <a:srgbClr val="000000"/>
                </a:solidFill>
                <a:latin typeface="Times New Roman" panose="02020603050405020304" pitchFamily="18" charset="0"/>
                <a:ea typeface="华文楷体" panose="02010600040101010101" pitchFamily="2" charset="-122"/>
              </a:endParaRPr>
            </a:p>
          </p:txBody>
        </p:sp>
      </p:grpSp>
      <p:sp>
        <p:nvSpPr>
          <p:cNvPr id="46" name="Rectangle 3">
            <a:extLst>
              <a:ext uri="{FF2B5EF4-FFF2-40B4-BE49-F238E27FC236}">
                <a16:creationId xmlns:a16="http://schemas.microsoft.com/office/drawing/2014/main" xmlns="" id="{E1C45549-272C-4EC3-B95E-D945B45C80E4}"/>
              </a:ext>
            </a:extLst>
          </p:cNvPr>
          <p:cNvSpPr txBox="1">
            <a:spLocks noChangeArrowheads="1"/>
          </p:cNvSpPr>
          <p:nvPr/>
        </p:nvSpPr>
        <p:spPr bwMode="auto">
          <a:xfrm>
            <a:off x="276224" y="106534"/>
            <a:ext cx="8669329"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800">
                <a:solidFill>
                  <a:schemeClr val="tx1"/>
                </a:solidFill>
                <a:latin typeface="+mn-lt"/>
              </a:defRPr>
            </a:lvl4pPr>
            <a:lvl5pPr marL="2057400" indent="-228600" algn="l" rtl="0" eaLnBrk="0" fontAlgn="base" hangingPunct="0">
              <a:spcBef>
                <a:spcPct val="20000"/>
              </a:spcBef>
              <a:spcAft>
                <a:spcPct val="0"/>
              </a:spcAft>
              <a:buChar char="»"/>
              <a:defRPr sz="1800">
                <a:solidFill>
                  <a:schemeClr val="tx1"/>
                </a:solidFill>
                <a:latin typeface="+mn-lt"/>
              </a:defRPr>
            </a:lvl5pPr>
            <a:lvl6pPr marL="2514600" indent="-228600" algn="l" rtl="0" fontAlgn="base">
              <a:spcBef>
                <a:spcPct val="20000"/>
              </a:spcBef>
              <a:spcAft>
                <a:spcPct val="0"/>
              </a:spcAft>
              <a:buChar char="»"/>
              <a:defRPr sz="1800">
                <a:solidFill>
                  <a:schemeClr val="tx1"/>
                </a:solidFill>
                <a:latin typeface="+mn-lt"/>
              </a:defRPr>
            </a:lvl6pPr>
            <a:lvl7pPr marL="2971800" indent="-228600" algn="l" rtl="0" fontAlgn="base">
              <a:spcBef>
                <a:spcPct val="20000"/>
              </a:spcBef>
              <a:spcAft>
                <a:spcPct val="0"/>
              </a:spcAft>
              <a:buChar char="»"/>
              <a:defRPr sz="1800">
                <a:solidFill>
                  <a:schemeClr val="tx1"/>
                </a:solidFill>
                <a:latin typeface="+mn-lt"/>
              </a:defRPr>
            </a:lvl7pPr>
            <a:lvl8pPr marL="3429000" indent="-228600" algn="l" rtl="0" fontAlgn="base">
              <a:spcBef>
                <a:spcPct val="20000"/>
              </a:spcBef>
              <a:spcAft>
                <a:spcPct val="0"/>
              </a:spcAft>
              <a:buChar char="»"/>
              <a:defRPr sz="1800">
                <a:solidFill>
                  <a:schemeClr val="tx1"/>
                </a:solidFill>
                <a:latin typeface="+mn-lt"/>
              </a:defRPr>
            </a:lvl8pPr>
            <a:lvl9pPr marL="3886200" indent="-228600" algn="l" rtl="0" fontAlgn="base">
              <a:spcBef>
                <a:spcPct val="20000"/>
              </a:spcBef>
              <a:spcAft>
                <a:spcPct val="0"/>
              </a:spcAft>
              <a:buChar char="»"/>
              <a:defRPr sz="1800">
                <a:solidFill>
                  <a:schemeClr val="tx1"/>
                </a:solidFill>
                <a:latin typeface="+mn-lt"/>
              </a:defRPr>
            </a:lvl9pPr>
          </a:lstStyle>
          <a:p>
            <a:pPr>
              <a:buFontTx/>
              <a:buNone/>
            </a:pPr>
            <a:r>
              <a:rPr lang="zh-CN" altLang="en-US" b="1" kern="0" dirty="0">
                <a:solidFill>
                  <a:srgbClr val="000000"/>
                </a:solidFill>
                <a:latin typeface="华文楷体" panose="02010600040101010101" pitchFamily="2" charset="-122"/>
                <a:ea typeface="华文楷体" panose="02010600040101010101" pitchFamily="2" charset="-122"/>
              </a:rPr>
              <a:t>例</a:t>
            </a:r>
            <a:r>
              <a:rPr lang="en-US" altLang="zh-CN" b="1" kern="0" dirty="0">
                <a:solidFill>
                  <a:srgbClr val="000000"/>
                </a:solidFill>
                <a:latin typeface="华文楷体" panose="02010600040101010101" pitchFamily="2" charset="-122"/>
                <a:ea typeface="华文楷体" panose="02010600040101010101" pitchFamily="2" charset="-122"/>
              </a:rPr>
              <a:t> </a:t>
            </a:r>
            <a:r>
              <a:rPr lang="zh-CN" altLang="en-US" b="1" kern="0" dirty="0">
                <a:solidFill>
                  <a:srgbClr val="000000"/>
                </a:solidFill>
                <a:latin typeface="华文楷体" panose="02010600040101010101" pitchFamily="2" charset="-122"/>
                <a:ea typeface="华文楷体" panose="02010600040101010101" pitchFamily="2" charset="-122"/>
              </a:rPr>
              <a:t>惠斯顿电桥电路如图所示，当电流 </a:t>
            </a:r>
            <a:r>
              <a:rPr lang="en-US" altLang="zh-CN" i="1" kern="0"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kern="0" dirty="0">
                <a:solidFill>
                  <a:srgbClr val="000000"/>
                </a:solidFill>
                <a:latin typeface="华文楷体" panose="02010600040101010101" pitchFamily="2" charset="-122"/>
                <a:ea typeface="华文楷体" panose="02010600040101010101" pitchFamily="2" charset="-122"/>
              </a:rPr>
              <a:t>=0</a:t>
            </a:r>
            <a:r>
              <a:rPr lang="zh-CN" altLang="en-US" b="1" kern="0" dirty="0">
                <a:solidFill>
                  <a:srgbClr val="000000"/>
                </a:solidFill>
                <a:latin typeface="华文楷体" panose="02010600040101010101" pitchFamily="2" charset="-122"/>
                <a:ea typeface="华文楷体" panose="02010600040101010101" pitchFamily="2" charset="-122"/>
              </a:rPr>
              <a:t>时，称电桥达到平衡。试求电桥达到平衡的条件。</a:t>
            </a:r>
          </a:p>
        </p:txBody>
      </p:sp>
      <p:cxnSp>
        <p:nvCxnSpPr>
          <p:cNvPr id="4" name="直接连接符 3">
            <a:extLst>
              <a:ext uri="{FF2B5EF4-FFF2-40B4-BE49-F238E27FC236}">
                <a16:creationId xmlns:a16="http://schemas.microsoft.com/office/drawing/2014/main" xmlns="" id="{3B1579D1-4E26-4CD9-B395-FB3A490614DC}"/>
              </a:ext>
            </a:extLst>
          </p:cNvPr>
          <p:cNvCxnSpPr>
            <a:cxnSpLocks/>
          </p:cNvCxnSpPr>
          <p:nvPr/>
        </p:nvCxnSpPr>
        <p:spPr bwMode="auto">
          <a:xfrm>
            <a:off x="2285525" y="2476821"/>
            <a:ext cx="1277619" cy="2666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2" name="矩形 1">
            <a:extLst>
              <a:ext uri="{FF2B5EF4-FFF2-40B4-BE49-F238E27FC236}">
                <a16:creationId xmlns:a16="http://schemas.microsoft.com/office/drawing/2014/main" xmlns="" id="{AB04E370-36A4-4C12-945D-7ED599E2AB6D}"/>
              </a:ext>
            </a:extLst>
          </p:cNvPr>
          <p:cNvSpPr/>
          <p:nvPr/>
        </p:nvSpPr>
        <p:spPr bwMode="auto">
          <a:xfrm>
            <a:off x="2692111" y="2394709"/>
            <a:ext cx="585768" cy="204788"/>
          </a:xfrm>
          <a:prstGeom prst="rect">
            <a:avLst/>
          </a:prstGeom>
          <a:solidFill>
            <a:schemeClr val="accent1"/>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
        <p:nvSpPr>
          <p:cNvPr id="5" name="箭头: 右 4">
            <a:extLst>
              <a:ext uri="{FF2B5EF4-FFF2-40B4-BE49-F238E27FC236}">
                <a16:creationId xmlns:a16="http://schemas.microsoft.com/office/drawing/2014/main" xmlns="" id="{2AAA56B9-564D-4D37-9AEE-5976E59D3B3E}"/>
              </a:ext>
            </a:extLst>
          </p:cNvPr>
          <p:cNvSpPr/>
          <p:nvPr/>
        </p:nvSpPr>
        <p:spPr bwMode="auto">
          <a:xfrm>
            <a:off x="2466984" y="2428133"/>
            <a:ext cx="144940" cy="98002"/>
          </a:xfrm>
          <a:prstGeom prst="rightArrow">
            <a:avLst/>
          </a:prstGeom>
          <a:solidFill>
            <a:srgbClr val="FF0000"/>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FF0000"/>
              </a:solidFill>
              <a:effectLst/>
              <a:latin typeface="Times New Roman" pitchFamily="18" charset="0"/>
              <a:ea typeface="宋体" pitchFamily="2" charset="-122"/>
            </a:endParaRPr>
          </a:p>
        </p:txBody>
      </p:sp>
      <p:sp>
        <p:nvSpPr>
          <p:cNvPr id="52" name="TextBox 54">
            <a:extLst>
              <a:ext uri="{FF2B5EF4-FFF2-40B4-BE49-F238E27FC236}">
                <a16:creationId xmlns:a16="http://schemas.microsoft.com/office/drawing/2014/main" xmlns="" id="{B462220A-0B7A-49ED-9E9F-36DB49BF1D46}"/>
              </a:ext>
            </a:extLst>
          </p:cNvPr>
          <p:cNvSpPr txBox="1">
            <a:spLocks noChangeArrowheads="1"/>
          </p:cNvSpPr>
          <p:nvPr/>
        </p:nvSpPr>
        <p:spPr bwMode="auto">
          <a:xfrm>
            <a:off x="4521697" y="1205870"/>
            <a:ext cx="379521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2400" dirty="0">
                <a:solidFill>
                  <a:srgbClr val="000000"/>
                </a:solidFill>
                <a:latin typeface="楷体" panose="02010609060101010101" pitchFamily="49" charset="-122"/>
                <a:ea typeface="楷体" panose="02010609060101010101" pitchFamily="49" charset="-122"/>
              </a:rPr>
              <a:t>因为：</a:t>
            </a:r>
            <a:r>
              <a:rPr lang="en-US" altLang="zh-CN" sz="240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=0</a:t>
            </a: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，所以</a:t>
            </a:r>
            <a:r>
              <a:rPr lang="en-US" altLang="zh-CN" sz="240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2400" baseline="-25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和</a:t>
            </a:r>
            <a:r>
              <a:rPr lang="en-US" altLang="zh-CN" sz="240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2400" baseline="-25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spcBef>
                <a:spcPct val="0"/>
              </a:spcBef>
              <a:buFontTx/>
              <a:buNone/>
            </a:pPr>
            <a:r>
              <a:rPr lang="en-US" altLang="zh-CN" sz="240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2400" baseline="-25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和</a:t>
            </a:r>
            <a:r>
              <a:rPr lang="en-US" altLang="zh-CN" sz="240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2400" baseline="-25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串联，且</a:t>
            </a:r>
            <a:r>
              <a:rPr lang="en-US" altLang="zh-CN" sz="240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U</a:t>
            </a:r>
            <a:r>
              <a:rPr lang="en-US" altLang="zh-CN" sz="2400" baseline="-25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i="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U</a:t>
            </a:r>
            <a:r>
              <a:rPr lang="en-US" altLang="zh-CN" sz="2400" baseline="-25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B</a:t>
            </a: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B</a:t>
            </a: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两点电位相等（等电位），则</a:t>
            </a:r>
          </a:p>
        </p:txBody>
      </p:sp>
      <p:sp>
        <p:nvSpPr>
          <p:cNvPr id="54" name="TextBox 54">
            <a:extLst>
              <a:ext uri="{FF2B5EF4-FFF2-40B4-BE49-F238E27FC236}">
                <a16:creationId xmlns:a16="http://schemas.microsoft.com/office/drawing/2014/main" xmlns="" id="{CA003457-B11D-433D-A951-5142D8CBC13F}"/>
              </a:ext>
            </a:extLst>
          </p:cNvPr>
          <p:cNvSpPr txBox="1">
            <a:spLocks noChangeArrowheads="1"/>
          </p:cNvSpPr>
          <p:nvPr/>
        </p:nvSpPr>
        <p:spPr bwMode="auto">
          <a:xfrm>
            <a:off x="519072" y="4396641"/>
            <a:ext cx="42066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所以电桥达到平衡的条件是：</a:t>
            </a:r>
          </a:p>
        </p:txBody>
      </p:sp>
    </p:spTree>
    <p:custDataLst>
      <p:tags r:id="rId2"/>
    </p:custDataLst>
    <p:extLst>
      <p:ext uri="{BB962C8B-B14F-4D97-AF65-F5344CB8AC3E}">
        <p14:creationId xmlns:p14="http://schemas.microsoft.com/office/powerpoint/2010/main" val="31077208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wipe(left)">
                                      <p:cBhvr>
                                        <p:cTn id="11" dur="500"/>
                                        <p:tgtEl>
                                          <p:spTgt spid="52"/>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09640"/>
                                        </p:tgtEl>
                                        <p:attrNameLst>
                                          <p:attrName>style.visibility</p:attrName>
                                        </p:attrNameLst>
                                      </p:cBhvr>
                                      <p:to>
                                        <p:strVal val="visible"/>
                                      </p:to>
                                    </p:set>
                                    <p:animEffect transition="in" filter="dissolve">
                                      <p:cBhvr>
                                        <p:cTn id="16" dur="500"/>
                                        <p:tgtEl>
                                          <p:spTgt spid="109640"/>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09642"/>
                                        </p:tgtEl>
                                        <p:attrNameLst>
                                          <p:attrName>style.visibility</p:attrName>
                                        </p:attrNameLst>
                                      </p:cBhvr>
                                      <p:to>
                                        <p:strVal val="visible"/>
                                      </p:to>
                                    </p:set>
                                    <p:animEffect transition="in" filter="dissolve">
                                      <p:cBhvr>
                                        <p:cTn id="21" dur="500"/>
                                        <p:tgtEl>
                                          <p:spTgt spid="109642"/>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56"/>
                                        </p:tgtEl>
                                        <p:attrNameLst>
                                          <p:attrName>style.visibility</p:attrName>
                                        </p:attrNameLst>
                                      </p:cBhvr>
                                      <p:to>
                                        <p:strVal val="visible"/>
                                      </p:to>
                                    </p:set>
                                    <p:animEffect transition="in" filter="dissolve">
                                      <p:cBhvr>
                                        <p:cTn id="26" dur="500"/>
                                        <p:tgtEl>
                                          <p:spTgt spid="5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wipe(left)">
                                      <p:cBhvr>
                                        <p:cTn id="31" dur="500"/>
                                        <p:tgtEl>
                                          <p:spTgt spid="54"/>
                                        </p:tgtEl>
                                      </p:cBhvr>
                                    </p:animEffect>
                                  </p:childTnLst>
                                </p:cTn>
                              </p:par>
                            </p:childTnLst>
                          </p:cTn>
                        </p:par>
                        <p:par>
                          <p:cTn id="32" fill="hold">
                            <p:stCondLst>
                              <p:cond delay="500"/>
                            </p:stCondLst>
                            <p:childTnLst>
                              <p:par>
                                <p:cTn id="33" presetID="9" presetClass="entr" presetSubtype="0" fill="hold" nodeType="afterEffect">
                                  <p:stCondLst>
                                    <p:cond delay="0"/>
                                  </p:stCondLst>
                                  <p:childTnLst>
                                    <p:set>
                                      <p:cBhvr>
                                        <p:cTn id="34" dur="1" fill="hold">
                                          <p:stCondLst>
                                            <p:cond delay="0"/>
                                          </p:stCondLst>
                                        </p:cTn>
                                        <p:tgtEl>
                                          <p:spTgt spid="109647"/>
                                        </p:tgtEl>
                                        <p:attrNameLst>
                                          <p:attrName>style.visibility</p:attrName>
                                        </p:attrNameLst>
                                      </p:cBhvr>
                                      <p:to>
                                        <p:strVal val="visible"/>
                                      </p:to>
                                    </p:set>
                                    <p:animEffect transition="in" filter="dissolve">
                                      <p:cBhvr>
                                        <p:cTn id="35" dur="500"/>
                                        <p:tgtEl>
                                          <p:spTgt spid="109647"/>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46" grpId="0"/>
      <p:bldP spid="52" grpId="0"/>
      <p:bldP spid="5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8">
            <a:extLst>
              <a:ext uri="{FF2B5EF4-FFF2-40B4-BE49-F238E27FC236}">
                <a16:creationId xmlns:a16="http://schemas.microsoft.com/office/drawing/2014/main" xmlns="" id="{C06E90DE-794F-4D81-BFE6-2D5CC55CD04E}"/>
              </a:ext>
            </a:extLst>
          </p:cNvPr>
          <p:cNvSpPr txBox="1">
            <a:spLocks noChangeArrowheads="1"/>
          </p:cNvSpPr>
          <p:nvPr/>
        </p:nvSpPr>
        <p:spPr bwMode="auto">
          <a:xfrm>
            <a:off x="4238625" y="188913"/>
            <a:ext cx="255588" cy="4206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endParaRPr kumimoji="1" lang="zh-CN" altLang="zh-CN" sz="1800">
              <a:solidFill>
                <a:srgbClr val="000000"/>
              </a:solidFill>
              <a:latin typeface="Times New Roman" panose="02020603050405020304" pitchFamily="18" charset="0"/>
            </a:endParaRPr>
          </a:p>
        </p:txBody>
      </p:sp>
      <p:grpSp>
        <p:nvGrpSpPr>
          <p:cNvPr id="29699" name="Group 116">
            <a:extLst>
              <a:ext uri="{FF2B5EF4-FFF2-40B4-BE49-F238E27FC236}">
                <a16:creationId xmlns:a16="http://schemas.microsoft.com/office/drawing/2014/main" xmlns="" id="{5CEB31A8-AB08-4C35-A764-0A9E3D038FFE}"/>
              </a:ext>
            </a:extLst>
          </p:cNvPr>
          <p:cNvGrpSpPr>
            <a:grpSpLocks/>
          </p:cNvGrpSpPr>
          <p:nvPr/>
        </p:nvGrpSpPr>
        <p:grpSpPr bwMode="auto">
          <a:xfrm>
            <a:off x="39688" y="722313"/>
            <a:ext cx="4603750" cy="2643187"/>
            <a:chOff x="1292" y="434"/>
            <a:chExt cx="2900" cy="1665"/>
          </a:xfrm>
        </p:grpSpPr>
        <p:sp>
          <p:nvSpPr>
            <p:cNvPr id="29810" name="Line 13">
              <a:extLst>
                <a:ext uri="{FF2B5EF4-FFF2-40B4-BE49-F238E27FC236}">
                  <a16:creationId xmlns:a16="http://schemas.microsoft.com/office/drawing/2014/main" xmlns="" id="{3BE08564-AAA0-44A0-85B8-2B46B4665253}"/>
                </a:ext>
              </a:extLst>
            </p:cNvPr>
            <p:cNvSpPr>
              <a:spLocks noChangeShapeType="1"/>
            </p:cNvSpPr>
            <p:nvPr/>
          </p:nvSpPr>
          <p:spPr bwMode="auto">
            <a:xfrm>
              <a:off x="1781" y="471"/>
              <a:ext cx="0" cy="32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11" name="Line 5">
              <a:extLst>
                <a:ext uri="{FF2B5EF4-FFF2-40B4-BE49-F238E27FC236}">
                  <a16:creationId xmlns:a16="http://schemas.microsoft.com/office/drawing/2014/main" xmlns="" id="{DCEF4C55-E5EB-411F-8871-A59274FBD244}"/>
                </a:ext>
              </a:extLst>
            </p:cNvPr>
            <p:cNvSpPr>
              <a:spLocks noChangeShapeType="1"/>
            </p:cNvSpPr>
            <p:nvPr/>
          </p:nvSpPr>
          <p:spPr bwMode="auto">
            <a:xfrm flipH="1">
              <a:off x="2788" y="1242"/>
              <a:ext cx="9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12" name="Rectangle 6">
              <a:extLst>
                <a:ext uri="{FF2B5EF4-FFF2-40B4-BE49-F238E27FC236}">
                  <a16:creationId xmlns:a16="http://schemas.microsoft.com/office/drawing/2014/main" xmlns="" id="{284019A3-C152-4B18-929C-E85DA599442D}"/>
                </a:ext>
              </a:extLst>
            </p:cNvPr>
            <p:cNvSpPr>
              <a:spLocks noChangeArrowheads="1"/>
            </p:cNvSpPr>
            <p:nvPr/>
          </p:nvSpPr>
          <p:spPr bwMode="auto">
            <a:xfrm>
              <a:off x="1721" y="672"/>
              <a:ext cx="120" cy="444"/>
            </a:xfrm>
            <a:prstGeom prst="rect">
              <a:avLst/>
            </a:prstGeom>
            <a:solidFill>
              <a:schemeClr val="accent1"/>
            </a:solidFill>
            <a:ln w="2857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813" name="Rectangle 7">
              <a:extLst>
                <a:ext uri="{FF2B5EF4-FFF2-40B4-BE49-F238E27FC236}">
                  <a16:creationId xmlns:a16="http://schemas.microsoft.com/office/drawing/2014/main" xmlns="" id="{5F7240F2-051F-4F6F-8886-7818BCB842FC}"/>
                </a:ext>
              </a:extLst>
            </p:cNvPr>
            <p:cNvSpPr>
              <a:spLocks noChangeArrowheads="1"/>
            </p:cNvSpPr>
            <p:nvPr/>
          </p:nvSpPr>
          <p:spPr bwMode="auto">
            <a:xfrm>
              <a:off x="2717" y="595"/>
              <a:ext cx="118" cy="444"/>
            </a:xfrm>
            <a:prstGeom prst="rect">
              <a:avLst/>
            </a:prstGeom>
            <a:solidFill>
              <a:schemeClr val="accent1"/>
            </a:solidFill>
            <a:ln w="2857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814" name="Rectangle 8">
              <a:extLst>
                <a:ext uri="{FF2B5EF4-FFF2-40B4-BE49-F238E27FC236}">
                  <a16:creationId xmlns:a16="http://schemas.microsoft.com/office/drawing/2014/main" xmlns="" id="{894308E6-159F-4D42-A6A2-EC376AA4B1D7}"/>
                </a:ext>
              </a:extLst>
            </p:cNvPr>
            <p:cNvSpPr>
              <a:spLocks noChangeArrowheads="1"/>
            </p:cNvSpPr>
            <p:nvPr/>
          </p:nvSpPr>
          <p:spPr bwMode="auto">
            <a:xfrm>
              <a:off x="2717" y="1380"/>
              <a:ext cx="120" cy="446"/>
            </a:xfrm>
            <a:prstGeom prst="rect">
              <a:avLst/>
            </a:prstGeom>
            <a:solidFill>
              <a:schemeClr val="accent1"/>
            </a:solidFill>
            <a:ln w="2857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815" name="Rectangle 9">
              <a:extLst>
                <a:ext uri="{FF2B5EF4-FFF2-40B4-BE49-F238E27FC236}">
                  <a16:creationId xmlns:a16="http://schemas.microsoft.com/office/drawing/2014/main" xmlns="" id="{96C3A193-8D9B-464C-8184-A000DAE7099E}"/>
                </a:ext>
              </a:extLst>
            </p:cNvPr>
            <p:cNvSpPr>
              <a:spLocks noChangeArrowheads="1"/>
            </p:cNvSpPr>
            <p:nvPr/>
          </p:nvSpPr>
          <p:spPr bwMode="auto">
            <a:xfrm>
              <a:off x="3691" y="595"/>
              <a:ext cx="118" cy="444"/>
            </a:xfrm>
            <a:prstGeom prst="rect">
              <a:avLst/>
            </a:prstGeom>
            <a:solidFill>
              <a:schemeClr val="accent1"/>
            </a:solidFill>
            <a:ln w="2857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816" name="Rectangle 10">
              <a:extLst>
                <a:ext uri="{FF2B5EF4-FFF2-40B4-BE49-F238E27FC236}">
                  <a16:creationId xmlns:a16="http://schemas.microsoft.com/office/drawing/2014/main" xmlns="" id="{3D050675-745C-401C-AD34-68377D3B334A}"/>
                </a:ext>
              </a:extLst>
            </p:cNvPr>
            <p:cNvSpPr>
              <a:spLocks noChangeArrowheads="1"/>
            </p:cNvSpPr>
            <p:nvPr/>
          </p:nvSpPr>
          <p:spPr bwMode="auto">
            <a:xfrm>
              <a:off x="3691" y="1380"/>
              <a:ext cx="118" cy="446"/>
            </a:xfrm>
            <a:prstGeom prst="rect">
              <a:avLst/>
            </a:prstGeom>
            <a:solidFill>
              <a:schemeClr val="accent1"/>
            </a:solidFill>
            <a:ln w="2857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817" name="Rectangle 11">
              <a:extLst>
                <a:ext uri="{FF2B5EF4-FFF2-40B4-BE49-F238E27FC236}">
                  <a16:creationId xmlns:a16="http://schemas.microsoft.com/office/drawing/2014/main" xmlns="" id="{DC24EB64-5BE5-4622-995E-0D343393A17C}"/>
                </a:ext>
              </a:extLst>
            </p:cNvPr>
            <p:cNvSpPr>
              <a:spLocks noChangeArrowheads="1"/>
            </p:cNvSpPr>
            <p:nvPr/>
          </p:nvSpPr>
          <p:spPr bwMode="auto">
            <a:xfrm rot="-5400000">
              <a:off x="3216" y="1019"/>
              <a:ext cx="120" cy="445"/>
            </a:xfrm>
            <a:prstGeom prst="rect">
              <a:avLst/>
            </a:prstGeom>
            <a:solidFill>
              <a:schemeClr val="accent1"/>
            </a:solidFill>
            <a:ln w="28575">
              <a:solidFill>
                <a:srgbClr val="000000"/>
              </a:solidFill>
              <a:miter lim="800000"/>
              <a:headEnd/>
              <a:tailEnd/>
            </a:ln>
          </p:spPr>
          <p:txBody>
            <a:bodyPr vert="eaVert"/>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818" name="Oval 12">
              <a:extLst>
                <a:ext uri="{FF2B5EF4-FFF2-40B4-BE49-F238E27FC236}">
                  <a16:creationId xmlns:a16="http://schemas.microsoft.com/office/drawing/2014/main" xmlns="" id="{EBC78AD0-3495-48F2-94BB-C14192CF8B75}"/>
                </a:ext>
              </a:extLst>
            </p:cNvPr>
            <p:cNvSpPr>
              <a:spLocks noChangeArrowheads="1"/>
            </p:cNvSpPr>
            <p:nvPr/>
          </p:nvSpPr>
          <p:spPr bwMode="auto">
            <a:xfrm>
              <a:off x="1582" y="1405"/>
              <a:ext cx="398" cy="400"/>
            </a:xfrm>
            <a:prstGeom prst="ellipse">
              <a:avLst/>
            </a:prstGeom>
            <a:solidFill>
              <a:schemeClr val="accent1"/>
            </a:solidFill>
            <a:ln w="2857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819" name="Line 14">
              <a:extLst>
                <a:ext uri="{FF2B5EF4-FFF2-40B4-BE49-F238E27FC236}">
                  <a16:creationId xmlns:a16="http://schemas.microsoft.com/office/drawing/2014/main" xmlns="" id="{3BACD538-B773-4C4E-924B-F8EEA0301B12}"/>
                </a:ext>
              </a:extLst>
            </p:cNvPr>
            <p:cNvSpPr>
              <a:spLocks noChangeShapeType="1"/>
            </p:cNvSpPr>
            <p:nvPr/>
          </p:nvSpPr>
          <p:spPr bwMode="auto">
            <a:xfrm>
              <a:off x="1785" y="465"/>
              <a:ext cx="195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20" name="Line 15">
              <a:extLst>
                <a:ext uri="{FF2B5EF4-FFF2-40B4-BE49-F238E27FC236}">
                  <a16:creationId xmlns:a16="http://schemas.microsoft.com/office/drawing/2014/main" xmlns="" id="{A83AD648-C944-43E3-890D-9F8630E93EDF}"/>
                </a:ext>
              </a:extLst>
            </p:cNvPr>
            <p:cNvSpPr>
              <a:spLocks noChangeShapeType="1"/>
            </p:cNvSpPr>
            <p:nvPr/>
          </p:nvSpPr>
          <p:spPr bwMode="auto">
            <a:xfrm>
              <a:off x="2777" y="452"/>
              <a:ext cx="0" cy="1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21" name="Line 16">
              <a:extLst>
                <a:ext uri="{FF2B5EF4-FFF2-40B4-BE49-F238E27FC236}">
                  <a16:creationId xmlns:a16="http://schemas.microsoft.com/office/drawing/2014/main" xmlns="" id="{663F6ACE-4365-4708-B998-052F20993390}"/>
                </a:ext>
              </a:extLst>
            </p:cNvPr>
            <p:cNvSpPr>
              <a:spLocks noChangeShapeType="1"/>
            </p:cNvSpPr>
            <p:nvPr/>
          </p:nvSpPr>
          <p:spPr bwMode="auto">
            <a:xfrm>
              <a:off x="2777" y="1034"/>
              <a:ext cx="0" cy="34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22" name="Line 17">
              <a:extLst>
                <a:ext uri="{FF2B5EF4-FFF2-40B4-BE49-F238E27FC236}">
                  <a16:creationId xmlns:a16="http://schemas.microsoft.com/office/drawing/2014/main" xmlns="" id="{799C386E-A111-4105-85BF-8A3497C2CF49}"/>
                </a:ext>
              </a:extLst>
            </p:cNvPr>
            <p:cNvSpPr>
              <a:spLocks noChangeShapeType="1"/>
            </p:cNvSpPr>
            <p:nvPr/>
          </p:nvSpPr>
          <p:spPr bwMode="auto">
            <a:xfrm>
              <a:off x="2777" y="1826"/>
              <a:ext cx="0" cy="11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23" name="Line 18">
              <a:extLst>
                <a:ext uri="{FF2B5EF4-FFF2-40B4-BE49-F238E27FC236}">
                  <a16:creationId xmlns:a16="http://schemas.microsoft.com/office/drawing/2014/main" xmlns="" id="{398CE0BE-D20E-4366-9E4A-98F8C1741640}"/>
                </a:ext>
              </a:extLst>
            </p:cNvPr>
            <p:cNvSpPr>
              <a:spLocks noChangeShapeType="1"/>
            </p:cNvSpPr>
            <p:nvPr/>
          </p:nvSpPr>
          <p:spPr bwMode="auto">
            <a:xfrm>
              <a:off x="3751" y="1838"/>
              <a:ext cx="0" cy="1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24" name="Line 19">
              <a:extLst>
                <a:ext uri="{FF2B5EF4-FFF2-40B4-BE49-F238E27FC236}">
                  <a16:creationId xmlns:a16="http://schemas.microsoft.com/office/drawing/2014/main" xmlns="" id="{90701672-8CDF-4218-BF57-40285E48BB6F}"/>
                </a:ext>
              </a:extLst>
            </p:cNvPr>
            <p:cNvSpPr>
              <a:spLocks noChangeShapeType="1"/>
            </p:cNvSpPr>
            <p:nvPr/>
          </p:nvSpPr>
          <p:spPr bwMode="auto">
            <a:xfrm>
              <a:off x="3751" y="452"/>
              <a:ext cx="0" cy="1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25" name="Line 20">
              <a:extLst>
                <a:ext uri="{FF2B5EF4-FFF2-40B4-BE49-F238E27FC236}">
                  <a16:creationId xmlns:a16="http://schemas.microsoft.com/office/drawing/2014/main" xmlns="" id="{56FE1430-89EA-42BD-8189-B3236EF00949}"/>
                </a:ext>
              </a:extLst>
            </p:cNvPr>
            <p:cNvSpPr>
              <a:spLocks noChangeShapeType="1"/>
            </p:cNvSpPr>
            <p:nvPr/>
          </p:nvSpPr>
          <p:spPr bwMode="auto">
            <a:xfrm>
              <a:off x="3751" y="1034"/>
              <a:ext cx="0" cy="33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26" name="Line 21">
              <a:extLst>
                <a:ext uri="{FF2B5EF4-FFF2-40B4-BE49-F238E27FC236}">
                  <a16:creationId xmlns:a16="http://schemas.microsoft.com/office/drawing/2014/main" xmlns="" id="{20ECF0BC-47D8-40A1-87FE-7BBB8DABCE6A}"/>
                </a:ext>
              </a:extLst>
            </p:cNvPr>
            <p:cNvSpPr>
              <a:spLocks noChangeShapeType="1"/>
            </p:cNvSpPr>
            <p:nvPr/>
          </p:nvSpPr>
          <p:spPr bwMode="auto">
            <a:xfrm flipH="1">
              <a:off x="1785" y="1937"/>
              <a:ext cx="197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27" name="Line 22">
              <a:extLst>
                <a:ext uri="{FF2B5EF4-FFF2-40B4-BE49-F238E27FC236}">
                  <a16:creationId xmlns:a16="http://schemas.microsoft.com/office/drawing/2014/main" xmlns="" id="{E5DE4D0A-B077-4A53-A63D-82D29D376AA1}"/>
                </a:ext>
              </a:extLst>
            </p:cNvPr>
            <p:cNvSpPr>
              <a:spLocks noChangeShapeType="1"/>
            </p:cNvSpPr>
            <p:nvPr/>
          </p:nvSpPr>
          <p:spPr bwMode="auto">
            <a:xfrm flipV="1">
              <a:off x="1781" y="1113"/>
              <a:ext cx="0" cy="82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28" name="Oval 23">
              <a:extLst>
                <a:ext uri="{FF2B5EF4-FFF2-40B4-BE49-F238E27FC236}">
                  <a16:creationId xmlns:a16="http://schemas.microsoft.com/office/drawing/2014/main" xmlns="" id="{0DF81C81-FB73-42E2-BD8C-2E387706756E}"/>
                </a:ext>
              </a:extLst>
            </p:cNvPr>
            <p:cNvSpPr>
              <a:spLocks noChangeArrowheads="1"/>
            </p:cNvSpPr>
            <p:nvPr/>
          </p:nvSpPr>
          <p:spPr bwMode="auto">
            <a:xfrm>
              <a:off x="3724" y="1219"/>
              <a:ext cx="43" cy="43"/>
            </a:xfrm>
            <a:prstGeom prst="ellipse">
              <a:avLst/>
            </a:prstGeom>
            <a:solidFill>
              <a:srgbClr val="000000"/>
            </a:solidFill>
            <a:ln w="952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829" name="Oval 24">
              <a:extLst>
                <a:ext uri="{FF2B5EF4-FFF2-40B4-BE49-F238E27FC236}">
                  <a16:creationId xmlns:a16="http://schemas.microsoft.com/office/drawing/2014/main" xmlns="" id="{4647E0EC-465F-4FF7-99C9-C78D21FADA60}"/>
                </a:ext>
              </a:extLst>
            </p:cNvPr>
            <p:cNvSpPr>
              <a:spLocks noChangeArrowheads="1"/>
            </p:cNvSpPr>
            <p:nvPr/>
          </p:nvSpPr>
          <p:spPr bwMode="auto">
            <a:xfrm>
              <a:off x="2756" y="434"/>
              <a:ext cx="42" cy="43"/>
            </a:xfrm>
            <a:prstGeom prst="ellipse">
              <a:avLst/>
            </a:prstGeom>
            <a:solidFill>
              <a:srgbClr val="000000"/>
            </a:solidFill>
            <a:ln w="952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830" name="Oval 25">
              <a:extLst>
                <a:ext uri="{FF2B5EF4-FFF2-40B4-BE49-F238E27FC236}">
                  <a16:creationId xmlns:a16="http://schemas.microsoft.com/office/drawing/2014/main" xmlns="" id="{9ABFA853-F4E3-45DC-9A5D-B811DA10EADD}"/>
                </a:ext>
              </a:extLst>
            </p:cNvPr>
            <p:cNvSpPr>
              <a:spLocks noChangeArrowheads="1"/>
            </p:cNvSpPr>
            <p:nvPr/>
          </p:nvSpPr>
          <p:spPr bwMode="auto">
            <a:xfrm>
              <a:off x="1760" y="1306"/>
              <a:ext cx="42" cy="43"/>
            </a:xfrm>
            <a:prstGeom prst="ellipse">
              <a:avLst/>
            </a:prstGeom>
            <a:solidFill>
              <a:srgbClr val="000000"/>
            </a:solidFill>
            <a:ln w="19050">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831" name="Oval 26">
              <a:extLst>
                <a:ext uri="{FF2B5EF4-FFF2-40B4-BE49-F238E27FC236}">
                  <a16:creationId xmlns:a16="http://schemas.microsoft.com/office/drawing/2014/main" xmlns="" id="{837C94C6-CE96-436E-BE21-CC5E327215CE}"/>
                </a:ext>
              </a:extLst>
            </p:cNvPr>
            <p:cNvSpPr>
              <a:spLocks noChangeArrowheads="1"/>
            </p:cNvSpPr>
            <p:nvPr/>
          </p:nvSpPr>
          <p:spPr bwMode="auto">
            <a:xfrm>
              <a:off x="2756" y="1213"/>
              <a:ext cx="42" cy="43"/>
            </a:xfrm>
            <a:prstGeom prst="ellipse">
              <a:avLst/>
            </a:prstGeom>
            <a:solidFill>
              <a:srgbClr val="000000"/>
            </a:solidFill>
            <a:ln w="952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832" name="Oval 27">
              <a:extLst>
                <a:ext uri="{FF2B5EF4-FFF2-40B4-BE49-F238E27FC236}">
                  <a16:creationId xmlns:a16="http://schemas.microsoft.com/office/drawing/2014/main" xmlns="" id="{259085D3-A5C7-4DB6-AE85-E293442A7C81}"/>
                </a:ext>
              </a:extLst>
            </p:cNvPr>
            <p:cNvSpPr>
              <a:spLocks noChangeArrowheads="1"/>
            </p:cNvSpPr>
            <p:nvPr/>
          </p:nvSpPr>
          <p:spPr bwMode="auto">
            <a:xfrm>
              <a:off x="2756" y="1913"/>
              <a:ext cx="42" cy="43"/>
            </a:xfrm>
            <a:prstGeom prst="ellipse">
              <a:avLst/>
            </a:prstGeom>
            <a:solidFill>
              <a:srgbClr val="000000"/>
            </a:solidFill>
            <a:ln w="952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833" name="Text Box 29">
              <a:extLst>
                <a:ext uri="{FF2B5EF4-FFF2-40B4-BE49-F238E27FC236}">
                  <a16:creationId xmlns:a16="http://schemas.microsoft.com/office/drawing/2014/main" xmlns="" id="{57384B18-8247-4067-8A9C-89C12CD47407}"/>
                </a:ext>
              </a:extLst>
            </p:cNvPr>
            <p:cNvSpPr txBox="1">
              <a:spLocks noChangeArrowheads="1"/>
            </p:cNvSpPr>
            <p:nvPr/>
          </p:nvSpPr>
          <p:spPr bwMode="auto">
            <a:xfrm>
              <a:off x="1947" y="1296"/>
              <a:ext cx="137" cy="1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zh-CN" altLang="en-US" sz="1800">
                  <a:solidFill>
                    <a:srgbClr val="000000"/>
                  </a:solidFill>
                  <a:latin typeface="Times New Roman" panose="02020603050405020304" pitchFamily="18" charset="0"/>
                </a:rPr>
                <a:t>＋</a:t>
              </a:r>
            </a:p>
          </p:txBody>
        </p:sp>
        <p:sp>
          <p:nvSpPr>
            <p:cNvPr id="29834" name="Text Box 30">
              <a:extLst>
                <a:ext uri="{FF2B5EF4-FFF2-40B4-BE49-F238E27FC236}">
                  <a16:creationId xmlns:a16="http://schemas.microsoft.com/office/drawing/2014/main" xmlns="" id="{831CD44C-2EEC-4233-88A7-3A7973F34734}"/>
                </a:ext>
              </a:extLst>
            </p:cNvPr>
            <p:cNvSpPr txBox="1">
              <a:spLocks noChangeArrowheads="1"/>
            </p:cNvSpPr>
            <p:nvPr/>
          </p:nvSpPr>
          <p:spPr bwMode="auto">
            <a:xfrm>
              <a:off x="1947" y="1728"/>
              <a:ext cx="136" cy="1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zh-CN" altLang="en-US" sz="1800">
                  <a:solidFill>
                    <a:srgbClr val="000000"/>
                  </a:solidFill>
                  <a:latin typeface="Times New Roman" panose="02020603050405020304" pitchFamily="18" charset="0"/>
                </a:rPr>
                <a:t>－</a:t>
              </a:r>
            </a:p>
          </p:txBody>
        </p:sp>
        <p:sp>
          <p:nvSpPr>
            <p:cNvPr id="29835" name="Text Box 31">
              <a:extLst>
                <a:ext uri="{FF2B5EF4-FFF2-40B4-BE49-F238E27FC236}">
                  <a16:creationId xmlns:a16="http://schemas.microsoft.com/office/drawing/2014/main" xmlns="" id="{F5D05316-C255-4592-9C73-DFFAF41B17D5}"/>
                </a:ext>
              </a:extLst>
            </p:cNvPr>
            <p:cNvSpPr txBox="1">
              <a:spLocks noChangeArrowheads="1"/>
            </p:cNvSpPr>
            <p:nvPr/>
          </p:nvSpPr>
          <p:spPr bwMode="auto">
            <a:xfrm>
              <a:off x="2007" y="1529"/>
              <a:ext cx="238" cy="2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a:solidFill>
                    <a:srgbClr val="000000"/>
                  </a:solidFill>
                  <a:latin typeface="Times New Roman" panose="02020603050405020304" pitchFamily="18" charset="0"/>
                </a:rPr>
                <a:t>1V</a:t>
              </a:r>
            </a:p>
          </p:txBody>
        </p:sp>
        <p:sp>
          <p:nvSpPr>
            <p:cNvPr id="29836" name="Text Box 32">
              <a:extLst>
                <a:ext uri="{FF2B5EF4-FFF2-40B4-BE49-F238E27FC236}">
                  <a16:creationId xmlns:a16="http://schemas.microsoft.com/office/drawing/2014/main" xmlns="" id="{4F6E4A28-5858-4130-8761-77BF8C1DE6BC}"/>
                </a:ext>
              </a:extLst>
            </p:cNvPr>
            <p:cNvSpPr txBox="1">
              <a:spLocks noChangeArrowheads="1"/>
            </p:cNvSpPr>
            <p:nvPr/>
          </p:nvSpPr>
          <p:spPr bwMode="auto">
            <a:xfrm>
              <a:off x="1898" y="770"/>
              <a:ext cx="359" cy="2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a:solidFill>
                    <a:srgbClr val="000000"/>
                  </a:solidFill>
                  <a:latin typeface="Times New Roman" panose="02020603050405020304" pitchFamily="18" charset="0"/>
                </a:rPr>
                <a:t>1Ω</a:t>
              </a:r>
            </a:p>
          </p:txBody>
        </p:sp>
        <p:sp>
          <p:nvSpPr>
            <p:cNvPr id="29837" name="Text Box 33">
              <a:extLst>
                <a:ext uri="{FF2B5EF4-FFF2-40B4-BE49-F238E27FC236}">
                  <a16:creationId xmlns:a16="http://schemas.microsoft.com/office/drawing/2014/main" xmlns="" id="{E62FFDB1-AD80-433C-BE8A-BF70FB5D45F7}"/>
                </a:ext>
              </a:extLst>
            </p:cNvPr>
            <p:cNvSpPr txBox="1">
              <a:spLocks noChangeArrowheads="1"/>
            </p:cNvSpPr>
            <p:nvPr/>
          </p:nvSpPr>
          <p:spPr bwMode="auto">
            <a:xfrm>
              <a:off x="1530" y="1208"/>
              <a:ext cx="162" cy="2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endParaRPr kumimoji="1" lang="zh-CN" altLang="zh-CN" sz="1800">
                <a:solidFill>
                  <a:srgbClr val="000000"/>
                </a:solidFill>
                <a:latin typeface="Times New Roman" panose="02020603050405020304" pitchFamily="18" charset="0"/>
              </a:endParaRPr>
            </a:p>
          </p:txBody>
        </p:sp>
        <p:sp>
          <p:nvSpPr>
            <p:cNvPr id="29838" name="Text Box 34">
              <a:extLst>
                <a:ext uri="{FF2B5EF4-FFF2-40B4-BE49-F238E27FC236}">
                  <a16:creationId xmlns:a16="http://schemas.microsoft.com/office/drawing/2014/main" xmlns="" id="{9B755D25-0B64-466C-89F0-C8BDABE6F8D0}"/>
                </a:ext>
              </a:extLst>
            </p:cNvPr>
            <p:cNvSpPr txBox="1">
              <a:spLocks noChangeArrowheads="1"/>
            </p:cNvSpPr>
            <p:nvPr/>
          </p:nvSpPr>
          <p:spPr bwMode="auto">
            <a:xfrm>
              <a:off x="2500" y="1109"/>
              <a:ext cx="161" cy="2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endParaRPr kumimoji="1" lang="zh-CN" altLang="zh-CN" sz="1800">
                <a:solidFill>
                  <a:srgbClr val="000000"/>
                </a:solidFill>
                <a:latin typeface="Times New Roman" panose="02020603050405020304" pitchFamily="18" charset="0"/>
              </a:endParaRPr>
            </a:p>
          </p:txBody>
        </p:sp>
        <p:sp>
          <p:nvSpPr>
            <p:cNvPr id="29839" name="Text Box 35">
              <a:extLst>
                <a:ext uri="{FF2B5EF4-FFF2-40B4-BE49-F238E27FC236}">
                  <a16:creationId xmlns:a16="http://schemas.microsoft.com/office/drawing/2014/main" xmlns="" id="{EDC654E2-6D4E-41CE-9597-C6108F204C7D}"/>
                </a:ext>
              </a:extLst>
            </p:cNvPr>
            <p:cNvSpPr txBox="1">
              <a:spLocks noChangeArrowheads="1"/>
            </p:cNvSpPr>
            <p:nvPr/>
          </p:nvSpPr>
          <p:spPr bwMode="auto">
            <a:xfrm>
              <a:off x="3869" y="1095"/>
              <a:ext cx="163"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endParaRPr kumimoji="1" lang="zh-CN" altLang="zh-CN" sz="1800">
                <a:solidFill>
                  <a:srgbClr val="000000"/>
                </a:solidFill>
                <a:latin typeface="Times New Roman" panose="02020603050405020304" pitchFamily="18" charset="0"/>
              </a:endParaRPr>
            </a:p>
          </p:txBody>
        </p:sp>
        <p:sp>
          <p:nvSpPr>
            <p:cNvPr id="29840" name="Line 36">
              <a:extLst>
                <a:ext uri="{FF2B5EF4-FFF2-40B4-BE49-F238E27FC236}">
                  <a16:creationId xmlns:a16="http://schemas.microsoft.com/office/drawing/2014/main" xmlns="" id="{E7CEEFAC-550A-45F8-99F7-4DEE3BDDB955}"/>
                </a:ext>
              </a:extLst>
            </p:cNvPr>
            <p:cNvSpPr>
              <a:spLocks noChangeShapeType="1"/>
            </p:cNvSpPr>
            <p:nvPr/>
          </p:nvSpPr>
          <p:spPr bwMode="auto">
            <a:xfrm>
              <a:off x="2773" y="1913"/>
              <a:ext cx="0" cy="7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41" name="Line 37">
              <a:extLst>
                <a:ext uri="{FF2B5EF4-FFF2-40B4-BE49-F238E27FC236}">
                  <a16:creationId xmlns:a16="http://schemas.microsoft.com/office/drawing/2014/main" xmlns="" id="{97CC8743-5104-4580-8464-DE364F2EDC92}"/>
                </a:ext>
              </a:extLst>
            </p:cNvPr>
            <p:cNvSpPr>
              <a:spLocks noChangeShapeType="1"/>
            </p:cNvSpPr>
            <p:nvPr/>
          </p:nvSpPr>
          <p:spPr bwMode="auto">
            <a:xfrm>
              <a:off x="2678" y="1998"/>
              <a:ext cx="1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42" name="Line 38">
              <a:extLst>
                <a:ext uri="{FF2B5EF4-FFF2-40B4-BE49-F238E27FC236}">
                  <a16:creationId xmlns:a16="http://schemas.microsoft.com/office/drawing/2014/main" xmlns="" id="{420817EE-46FC-442A-8FB1-469CC1C60A3B}"/>
                </a:ext>
              </a:extLst>
            </p:cNvPr>
            <p:cNvSpPr>
              <a:spLocks noChangeShapeType="1"/>
            </p:cNvSpPr>
            <p:nvPr/>
          </p:nvSpPr>
          <p:spPr bwMode="auto">
            <a:xfrm>
              <a:off x="2738" y="2049"/>
              <a:ext cx="7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43" name="Line 39">
              <a:extLst>
                <a:ext uri="{FF2B5EF4-FFF2-40B4-BE49-F238E27FC236}">
                  <a16:creationId xmlns:a16="http://schemas.microsoft.com/office/drawing/2014/main" xmlns="" id="{4C6AE6B6-C23A-44F3-827F-8C8E9250751D}"/>
                </a:ext>
              </a:extLst>
            </p:cNvPr>
            <p:cNvSpPr>
              <a:spLocks noChangeShapeType="1"/>
            </p:cNvSpPr>
            <p:nvPr/>
          </p:nvSpPr>
          <p:spPr bwMode="auto">
            <a:xfrm>
              <a:off x="2756" y="2099"/>
              <a:ext cx="4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44" name="Line 40">
              <a:extLst>
                <a:ext uri="{FF2B5EF4-FFF2-40B4-BE49-F238E27FC236}">
                  <a16:creationId xmlns:a16="http://schemas.microsoft.com/office/drawing/2014/main" xmlns="" id="{1E63E82E-ACB0-417E-9AE2-440215237577}"/>
                </a:ext>
              </a:extLst>
            </p:cNvPr>
            <p:cNvSpPr>
              <a:spLocks noChangeShapeType="1"/>
            </p:cNvSpPr>
            <p:nvPr/>
          </p:nvSpPr>
          <p:spPr bwMode="auto">
            <a:xfrm>
              <a:off x="1555" y="626"/>
              <a:ext cx="0" cy="359"/>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845" name="Line 41">
              <a:extLst>
                <a:ext uri="{FF2B5EF4-FFF2-40B4-BE49-F238E27FC236}">
                  <a16:creationId xmlns:a16="http://schemas.microsoft.com/office/drawing/2014/main" xmlns="" id="{5DD42F3C-FB46-4CC8-A15F-AC66378BA041}"/>
                </a:ext>
              </a:extLst>
            </p:cNvPr>
            <p:cNvSpPr>
              <a:spLocks noChangeShapeType="1"/>
            </p:cNvSpPr>
            <p:nvPr/>
          </p:nvSpPr>
          <p:spPr bwMode="auto">
            <a:xfrm>
              <a:off x="1523" y="1487"/>
              <a:ext cx="0" cy="360"/>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846" name="Text Box 42">
              <a:extLst>
                <a:ext uri="{FF2B5EF4-FFF2-40B4-BE49-F238E27FC236}">
                  <a16:creationId xmlns:a16="http://schemas.microsoft.com/office/drawing/2014/main" xmlns="" id="{B9BBC0D1-E64D-4D86-A884-820CDC228A05}"/>
                </a:ext>
              </a:extLst>
            </p:cNvPr>
            <p:cNvSpPr txBox="1">
              <a:spLocks noChangeArrowheads="1"/>
            </p:cNvSpPr>
            <p:nvPr/>
          </p:nvSpPr>
          <p:spPr bwMode="auto">
            <a:xfrm>
              <a:off x="1335" y="687"/>
              <a:ext cx="170"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i="1">
                  <a:solidFill>
                    <a:srgbClr val="000000"/>
                  </a:solidFill>
                  <a:latin typeface="Times New Roman" panose="02020603050405020304" pitchFamily="18" charset="0"/>
                </a:rPr>
                <a:t>I</a:t>
              </a:r>
              <a:r>
                <a:rPr kumimoji="1" lang="en-US" altLang="zh-CN" sz="2400" baseline="-25000">
                  <a:solidFill>
                    <a:srgbClr val="000000"/>
                  </a:solidFill>
                  <a:latin typeface="Times New Roman" panose="02020603050405020304" pitchFamily="18" charset="0"/>
                </a:rPr>
                <a:t>1</a:t>
              </a:r>
              <a:endParaRPr kumimoji="1" lang="en-US" altLang="zh-CN" sz="2400">
                <a:solidFill>
                  <a:srgbClr val="000000"/>
                </a:solidFill>
                <a:latin typeface="Times New Roman" panose="02020603050405020304" pitchFamily="18" charset="0"/>
              </a:endParaRPr>
            </a:p>
          </p:txBody>
        </p:sp>
        <p:sp>
          <p:nvSpPr>
            <p:cNvPr id="29847" name="Text Box 43">
              <a:extLst>
                <a:ext uri="{FF2B5EF4-FFF2-40B4-BE49-F238E27FC236}">
                  <a16:creationId xmlns:a16="http://schemas.microsoft.com/office/drawing/2014/main" xmlns="" id="{ED5361FA-27B2-4F80-BF7F-0688E7E56167}"/>
                </a:ext>
              </a:extLst>
            </p:cNvPr>
            <p:cNvSpPr txBox="1">
              <a:spLocks noChangeArrowheads="1"/>
            </p:cNvSpPr>
            <p:nvPr/>
          </p:nvSpPr>
          <p:spPr bwMode="auto">
            <a:xfrm>
              <a:off x="1292" y="1517"/>
              <a:ext cx="170" cy="2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i="1">
                  <a:solidFill>
                    <a:srgbClr val="000000"/>
                  </a:solidFill>
                  <a:latin typeface="Times New Roman" panose="02020603050405020304" pitchFamily="18" charset="0"/>
                </a:rPr>
                <a:t>I</a:t>
              </a:r>
              <a:r>
                <a:rPr kumimoji="1" lang="en-US" altLang="zh-CN" sz="2400" baseline="-25000">
                  <a:solidFill>
                    <a:srgbClr val="000000"/>
                  </a:solidFill>
                  <a:latin typeface="Times New Roman" panose="02020603050405020304" pitchFamily="18" charset="0"/>
                </a:rPr>
                <a:t>2</a:t>
              </a:r>
              <a:endParaRPr kumimoji="1" lang="en-US" altLang="zh-CN" sz="2400">
                <a:solidFill>
                  <a:srgbClr val="000000"/>
                </a:solidFill>
                <a:latin typeface="Times New Roman" panose="02020603050405020304" pitchFamily="18" charset="0"/>
              </a:endParaRPr>
            </a:p>
          </p:txBody>
        </p:sp>
        <p:sp>
          <p:nvSpPr>
            <p:cNvPr id="29848" name="Line 44">
              <a:extLst>
                <a:ext uri="{FF2B5EF4-FFF2-40B4-BE49-F238E27FC236}">
                  <a16:creationId xmlns:a16="http://schemas.microsoft.com/office/drawing/2014/main" xmlns="" id="{77527502-CB55-426E-AD5E-D159F60E74ED}"/>
                </a:ext>
              </a:extLst>
            </p:cNvPr>
            <p:cNvSpPr>
              <a:spLocks noChangeShapeType="1"/>
            </p:cNvSpPr>
            <p:nvPr/>
          </p:nvSpPr>
          <p:spPr bwMode="auto">
            <a:xfrm>
              <a:off x="2628" y="600"/>
              <a:ext cx="0" cy="360"/>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849" name="Line 45">
              <a:extLst>
                <a:ext uri="{FF2B5EF4-FFF2-40B4-BE49-F238E27FC236}">
                  <a16:creationId xmlns:a16="http://schemas.microsoft.com/office/drawing/2014/main" xmlns="" id="{2950E9AE-E9B1-4E23-9272-4F37058E3105}"/>
                </a:ext>
              </a:extLst>
            </p:cNvPr>
            <p:cNvSpPr>
              <a:spLocks noChangeShapeType="1"/>
            </p:cNvSpPr>
            <p:nvPr/>
          </p:nvSpPr>
          <p:spPr bwMode="auto">
            <a:xfrm>
              <a:off x="2618" y="1480"/>
              <a:ext cx="0" cy="358"/>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850" name="Text Box 46">
              <a:extLst>
                <a:ext uri="{FF2B5EF4-FFF2-40B4-BE49-F238E27FC236}">
                  <a16:creationId xmlns:a16="http://schemas.microsoft.com/office/drawing/2014/main" xmlns="" id="{5B8B32B5-FE7E-4E37-BAC3-0FCE0FC4DB7C}"/>
                </a:ext>
              </a:extLst>
            </p:cNvPr>
            <p:cNvSpPr txBox="1">
              <a:spLocks noChangeArrowheads="1"/>
            </p:cNvSpPr>
            <p:nvPr/>
          </p:nvSpPr>
          <p:spPr bwMode="auto">
            <a:xfrm>
              <a:off x="2406" y="662"/>
              <a:ext cx="170"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i="1">
                  <a:solidFill>
                    <a:srgbClr val="000000"/>
                  </a:solidFill>
                  <a:latin typeface="Times New Roman" panose="02020603050405020304" pitchFamily="18" charset="0"/>
                </a:rPr>
                <a:t>I</a:t>
              </a:r>
              <a:r>
                <a:rPr kumimoji="1" lang="en-US" altLang="zh-CN" sz="2400" baseline="-25000">
                  <a:solidFill>
                    <a:srgbClr val="000000"/>
                  </a:solidFill>
                  <a:latin typeface="Times New Roman" panose="02020603050405020304" pitchFamily="18" charset="0"/>
                </a:rPr>
                <a:t>3</a:t>
              </a:r>
              <a:endParaRPr kumimoji="1" lang="en-US" altLang="zh-CN" sz="2400">
                <a:solidFill>
                  <a:srgbClr val="000000"/>
                </a:solidFill>
                <a:latin typeface="Times New Roman" panose="02020603050405020304" pitchFamily="18" charset="0"/>
              </a:endParaRPr>
            </a:p>
          </p:txBody>
        </p:sp>
        <p:sp>
          <p:nvSpPr>
            <p:cNvPr id="29851" name="Text Box 47">
              <a:extLst>
                <a:ext uri="{FF2B5EF4-FFF2-40B4-BE49-F238E27FC236}">
                  <a16:creationId xmlns:a16="http://schemas.microsoft.com/office/drawing/2014/main" xmlns="" id="{8697F108-21E3-4BF2-A60A-426BA9E3E28B}"/>
                </a:ext>
              </a:extLst>
            </p:cNvPr>
            <p:cNvSpPr txBox="1">
              <a:spLocks noChangeArrowheads="1"/>
            </p:cNvSpPr>
            <p:nvPr/>
          </p:nvSpPr>
          <p:spPr bwMode="auto">
            <a:xfrm>
              <a:off x="2363" y="1492"/>
              <a:ext cx="170"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i="1">
                  <a:solidFill>
                    <a:srgbClr val="000000"/>
                  </a:solidFill>
                  <a:latin typeface="Times New Roman" panose="02020603050405020304" pitchFamily="18" charset="0"/>
                </a:rPr>
                <a:t>I</a:t>
              </a:r>
              <a:r>
                <a:rPr kumimoji="1" lang="en-US" altLang="zh-CN" sz="2400" baseline="-25000">
                  <a:solidFill>
                    <a:srgbClr val="000000"/>
                  </a:solidFill>
                  <a:latin typeface="Times New Roman" panose="02020603050405020304" pitchFamily="18" charset="0"/>
                </a:rPr>
                <a:t>4</a:t>
              </a:r>
              <a:endParaRPr kumimoji="1" lang="en-US" altLang="zh-CN" sz="2400">
                <a:solidFill>
                  <a:srgbClr val="000000"/>
                </a:solidFill>
                <a:latin typeface="Times New Roman" panose="02020603050405020304" pitchFamily="18" charset="0"/>
              </a:endParaRPr>
            </a:p>
          </p:txBody>
        </p:sp>
        <p:sp>
          <p:nvSpPr>
            <p:cNvPr id="29852" name="Line 48">
              <a:extLst>
                <a:ext uri="{FF2B5EF4-FFF2-40B4-BE49-F238E27FC236}">
                  <a16:creationId xmlns:a16="http://schemas.microsoft.com/office/drawing/2014/main" xmlns="" id="{68512556-AE9C-4441-AA3A-97EF97097D1C}"/>
                </a:ext>
              </a:extLst>
            </p:cNvPr>
            <p:cNvSpPr>
              <a:spLocks noChangeShapeType="1"/>
            </p:cNvSpPr>
            <p:nvPr/>
          </p:nvSpPr>
          <p:spPr bwMode="auto">
            <a:xfrm rot="5400000">
              <a:off x="3284" y="929"/>
              <a:ext cx="0" cy="359"/>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853" name="Text Box 49">
              <a:extLst>
                <a:ext uri="{FF2B5EF4-FFF2-40B4-BE49-F238E27FC236}">
                  <a16:creationId xmlns:a16="http://schemas.microsoft.com/office/drawing/2014/main" xmlns="" id="{310EAAB7-9E43-4EEA-8F74-4550F84F5760}"/>
                </a:ext>
              </a:extLst>
            </p:cNvPr>
            <p:cNvSpPr txBox="1">
              <a:spLocks noChangeArrowheads="1"/>
            </p:cNvSpPr>
            <p:nvPr/>
          </p:nvSpPr>
          <p:spPr bwMode="auto">
            <a:xfrm>
              <a:off x="3223" y="823"/>
              <a:ext cx="171"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i="1">
                  <a:solidFill>
                    <a:srgbClr val="000000"/>
                  </a:solidFill>
                  <a:latin typeface="Times New Roman" panose="02020603050405020304" pitchFamily="18" charset="0"/>
                </a:rPr>
                <a:t>I</a:t>
              </a:r>
              <a:r>
                <a:rPr kumimoji="1" lang="en-US" altLang="zh-CN" sz="2400" baseline="-25000">
                  <a:solidFill>
                    <a:srgbClr val="000000"/>
                  </a:solidFill>
                  <a:latin typeface="Times New Roman" panose="02020603050405020304" pitchFamily="18" charset="0"/>
                </a:rPr>
                <a:t>5</a:t>
              </a:r>
              <a:endParaRPr kumimoji="1" lang="en-US" altLang="zh-CN" sz="2400">
                <a:solidFill>
                  <a:srgbClr val="000000"/>
                </a:solidFill>
                <a:latin typeface="Times New Roman" panose="02020603050405020304" pitchFamily="18" charset="0"/>
              </a:endParaRPr>
            </a:p>
          </p:txBody>
        </p:sp>
        <p:sp>
          <p:nvSpPr>
            <p:cNvPr id="29854" name="Line 50">
              <a:extLst>
                <a:ext uri="{FF2B5EF4-FFF2-40B4-BE49-F238E27FC236}">
                  <a16:creationId xmlns:a16="http://schemas.microsoft.com/office/drawing/2014/main" xmlns="" id="{6B9669F8-F0D0-479B-8210-3A9429892A24}"/>
                </a:ext>
              </a:extLst>
            </p:cNvPr>
            <p:cNvSpPr>
              <a:spLocks noChangeShapeType="1"/>
            </p:cNvSpPr>
            <p:nvPr/>
          </p:nvSpPr>
          <p:spPr bwMode="auto">
            <a:xfrm>
              <a:off x="3912" y="589"/>
              <a:ext cx="0" cy="358"/>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855" name="Line 51">
              <a:extLst>
                <a:ext uri="{FF2B5EF4-FFF2-40B4-BE49-F238E27FC236}">
                  <a16:creationId xmlns:a16="http://schemas.microsoft.com/office/drawing/2014/main" xmlns="" id="{329BDFE4-B16D-4AD7-9FFB-90F606649D3A}"/>
                </a:ext>
              </a:extLst>
            </p:cNvPr>
            <p:cNvSpPr>
              <a:spLocks noChangeShapeType="1"/>
            </p:cNvSpPr>
            <p:nvPr/>
          </p:nvSpPr>
          <p:spPr bwMode="auto">
            <a:xfrm>
              <a:off x="3904" y="1467"/>
              <a:ext cx="0" cy="359"/>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856" name="Text Box 52">
              <a:extLst>
                <a:ext uri="{FF2B5EF4-FFF2-40B4-BE49-F238E27FC236}">
                  <a16:creationId xmlns:a16="http://schemas.microsoft.com/office/drawing/2014/main" xmlns="" id="{9356B60E-E455-4A0C-B69F-5E7E8C00A8EC}"/>
                </a:ext>
              </a:extLst>
            </p:cNvPr>
            <p:cNvSpPr txBox="1">
              <a:spLocks noChangeArrowheads="1"/>
            </p:cNvSpPr>
            <p:nvPr/>
          </p:nvSpPr>
          <p:spPr bwMode="auto">
            <a:xfrm>
              <a:off x="4022" y="637"/>
              <a:ext cx="170"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i="1">
                  <a:solidFill>
                    <a:srgbClr val="000000"/>
                  </a:solidFill>
                  <a:latin typeface="Times New Roman" panose="02020603050405020304" pitchFamily="18" charset="0"/>
                </a:rPr>
                <a:t>I</a:t>
              </a:r>
              <a:r>
                <a:rPr kumimoji="1" lang="en-US" altLang="zh-CN" sz="2400" baseline="-25000">
                  <a:solidFill>
                    <a:srgbClr val="000000"/>
                  </a:solidFill>
                  <a:latin typeface="Times New Roman" panose="02020603050405020304" pitchFamily="18" charset="0"/>
                </a:rPr>
                <a:t>6</a:t>
              </a:r>
              <a:endParaRPr kumimoji="1" lang="en-US" altLang="zh-CN" sz="2400">
                <a:solidFill>
                  <a:srgbClr val="000000"/>
                </a:solidFill>
                <a:latin typeface="Times New Roman" panose="02020603050405020304" pitchFamily="18" charset="0"/>
              </a:endParaRPr>
            </a:p>
          </p:txBody>
        </p:sp>
        <p:sp>
          <p:nvSpPr>
            <p:cNvPr id="29857" name="Text Box 53">
              <a:extLst>
                <a:ext uri="{FF2B5EF4-FFF2-40B4-BE49-F238E27FC236}">
                  <a16:creationId xmlns:a16="http://schemas.microsoft.com/office/drawing/2014/main" xmlns="" id="{A412C62F-24C0-477A-BE4C-B4A2404CFF9F}"/>
                </a:ext>
              </a:extLst>
            </p:cNvPr>
            <p:cNvSpPr txBox="1">
              <a:spLocks noChangeArrowheads="1"/>
            </p:cNvSpPr>
            <p:nvPr/>
          </p:nvSpPr>
          <p:spPr bwMode="auto">
            <a:xfrm>
              <a:off x="3979" y="1467"/>
              <a:ext cx="170"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i="1">
                  <a:solidFill>
                    <a:srgbClr val="000000"/>
                  </a:solidFill>
                  <a:latin typeface="Times New Roman" panose="02020603050405020304" pitchFamily="18" charset="0"/>
                </a:rPr>
                <a:t>I</a:t>
              </a:r>
              <a:r>
                <a:rPr kumimoji="1" lang="en-US" altLang="zh-CN" sz="2400" baseline="-25000">
                  <a:solidFill>
                    <a:srgbClr val="000000"/>
                  </a:solidFill>
                  <a:latin typeface="Times New Roman" panose="02020603050405020304" pitchFamily="18" charset="0"/>
                </a:rPr>
                <a:t>7</a:t>
              </a:r>
              <a:endParaRPr kumimoji="1" lang="en-US" altLang="zh-CN" sz="2400">
                <a:solidFill>
                  <a:srgbClr val="000000"/>
                </a:solidFill>
                <a:latin typeface="Times New Roman" panose="02020603050405020304" pitchFamily="18" charset="0"/>
              </a:endParaRPr>
            </a:p>
          </p:txBody>
        </p:sp>
        <p:sp>
          <p:nvSpPr>
            <p:cNvPr id="29858" name="Text Box 54">
              <a:extLst>
                <a:ext uri="{FF2B5EF4-FFF2-40B4-BE49-F238E27FC236}">
                  <a16:creationId xmlns:a16="http://schemas.microsoft.com/office/drawing/2014/main" xmlns="" id="{C992778C-2078-4300-88B6-C24FA8871CD3}"/>
                </a:ext>
              </a:extLst>
            </p:cNvPr>
            <p:cNvSpPr txBox="1">
              <a:spLocks noChangeArrowheads="1"/>
            </p:cNvSpPr>
            <p:nvPr/>
          </p:nvSpPr>
          <p:spPr bwMode="auto">
            <a:xfrm>
              <a:off x="2877" y="642"/>
              <a:ext cx="318" cy="2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a:solidFill>
                    <a:srgbClr val="000000"/>
                  </a:solidFill>
                  <a:latin typeface="Times New Roman" panose="02020603050405020304" pitchFamily="18" charset="0"/>
                </a:rPr>
                <a:t>1Ω</a:t>
              </a:r>
            </a:p>
          </p:txBody>
        </p:sp>
        <p:sp>
          <p:nvSpPr>
            <p:cNvPr id="29859" name="Text Box 55">
              <a:extLst>
                <a:ext uri="{FF2B5EF4-FFF2-40B4-BE49-F238E27FC236}">
                  <a16:creationId xmlns:a16="http://schemas.microsoft.com/office/drawing/2014/main" xmlns="" id="{64828B41-376B-4593-A261-A2127E8573D3}"/>
                </a:ext>
              </a:extLst>
            </p:cNvPr>
            <p:cNvSpPr txBox="1">
              <a:spLocks noChangeArrowheads="1"/>
            </p:cNvSpPr>
            <p:nvPr/>
          </p:nvSpPr>
          <p:spPr bwMode="auto">
            <a:xfrm>
              <a:off x="3359" y="687"/>
              <a:ext cx="345"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a:solidFill>
                    <a:srgbClr val="000000"/>
                  </a:solidFill>
                  <a:latin typeface="Times New Roman" panose="02020603050405020304" pitchFamily="18" charset="0"/>
                </a:rPr>
                <a:t>2Ω</a:t>
              </a:r>
            </a:p>
          </p:txBody>
        </p:sp>
        <p:sp>
          <p:nvSpPr>
            <p:cNvPr id="29860" name="Text Box 56">
              <a:extLst>
                <a:ext uri="{FF2B5EF4-FFF2-40B4-BE49-F238E27FC236}">
                  <a16:creationId xmlns:a16="http://schemas.microsoft.com/office/drawing/2014/main" xmlns="" id="{75A67503-A95E-432F-AF31-B55B64BBD3E5}"/>
                </a:ext>
              </a:extLst>
            </p:cNvPr>
            <p:cNvSpPr txBox="1">
              <a:spLocks noChangeArrowheads="1"/>
            </p:cNvSpPr>
            <p:nvPr/>
          </p:nvSpPr>
          <p:spPr bwMode="auto">
            <a:xfrm>
              <a:off x="3138" y="1331"/>
              <a:ext cx="439" cy="2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a:solidFill>
                    <a:srgbClr val="000000"/>
                  </a:solidFill>
                  <a:latin typeface="Times New Roman" panose="02020603050405020304" pitchFamily="18" charset="0"/>
                </a:rPr>
                <a:t>1Ω</a:t>
              </a:r>
            </a:p>
          </p:txBody>
        </p:sp>
        <p:sp>
          <p:nvSpPr>
            <p:cNvPr id="29861" name="Text Box 57">
              <a:extLst>
                <a:ext uri="{FF2B5EF4-FFF2-40B4-BE49-F238E27FC236}">
                  <a16:creationId xmlns:a16="http://schemas.microsoft.com/office/drawing/2014/main" xmlns="" id="{D3A38554-CF2B-4356-823C-23A8883F83CB}"/>
                </a:ext>
              </a:extLst>
            </p:cNvPr>
            <p:cNvSpPr txBox="1">
              <a:spLocks noChangeArrowheads="1"/>
            </p:cNvSpPr>
            <p:nvPr/>
          </p:nvSpPr>
          <p:spPr bwMode="auto">
            <a:xfrm>
              <a:off x="2873" y="1542"/>
              <a:ext cx="433" cy="2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a:solidFill>
                    <a:srgbClr val="000000"/>
                  </a:solidFill>
                  <a:latin typeface="Times New Roman" panose="02020603050405020304" pitchFamily="18" charset="0"/>
                </a:rPr>
                <a:t>2Ω</a:t>
              </a:r>
            </a:p>
          </p:txBody>
        </p:sp>
        <p:sp>
          <p:nvSpPr>
            <p:cNvPr id="29862" name="Text Box 58">
              <a:extLst>
                <a:ext uri="{FF2B5EF4-FFF2-40B4-BE49-F238E27FC236}">
                  <a16:creationId xmlns:a16="http://schemas.microsoft.com/office/drawing/2014/main" xmlns="" id="{8B064C5F-0822-4431-A85B-9A6E09CA769C}"/>
                </a:ext>
              </a:extLst>
            </p:cNvPr>
            <p:cNvSpPr txBox="1">
              <a:spLocks noChangeArrowheads="1"/>
            </p:cNvSpPr>
            <p:nvPr/>
          </p:nvSpPr>
          <p:spPr bwMode="auto">
            <a:xfrm>
              <a:off x="3384" y="1529"/>
              <a:ext cx="337"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a:solidFill>
                    <a:srgbClr val="000000"/>
                  </a:solidFill>
                  <a:latin typeface="Times New Roman" panose="02020603050405020304" pitchFamily="18" charset="0"/>
                </a:rPr>
                <a:t>4Ω</a:t>
              </a:r>
            </a:p>
          </p:txBody>
        </p:sp>
      </p:grpSp>
      <p:grpSp>
        <p:nvGrpSpPr>
          <p:cNvPr id="14453" name="Group 117">
            <a:extLst>
              <a:ext uri="{FF2B5EF4-FFF2-40B4-BE49-F238E27FC236}">
                <a16:creationId xmlns:a16="http://schemas.microsoft.com/office/drawing/2014/main" xmlns="" id="{DB503434-641F-4156-B616-B96B368E6B5F}"/>
              </a:ext>
            </a:extLst>
          </p:cNvPr>
          <p:cNvGrpSpPr>
            <a:grpSpLocks/>
          </p:cNvGrpSpPr>
          <p:nvPr/>
        </p:nvGrpSpPr>
        <p:grpSpPr bwMode="auto">
          <a:xfrm>
            <a:off x="685800" y="4029075"/>
            <a:ext cx="4603750" cy="2643188"/>
            <a:chOff x="1292" y="434"/>
            <a:chExt cx="2900" cy="1665"/>
          </a:xfrm>
        </p:grpSpPr>
        <p:sp>
          <p:nvSpPr>
            <p:cNvPr id="29757" name="Line 13">
              <a:extLst>
                <a:ext uri="{FF2B5EF4-FFF2-40B4-BE49-F238E27FC236}">
                  <a16:creationId xmlns:a16="http://schemas.microsoft.com/office/drawing/2014/main" xmlns="" id="{6583BC01-949A-4550-8EDD-4246AA4D0421}"/>
                </a:ext>
              </a:extLst>
            </p:cNvPr>
            <p:cNvSpPr>
              <a:spLocks noChangeShapeType="1"/>
            </p:cNvSpPr>
            <p:nvPr/>
          </p:nvSpPr>
          <p:spPr bwMode="auto">
            <a:xfrm>
              <a:off x="1781" y="471"/>
              <a:ext cx="0" cy="32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8" name="Line 5">
              <a:extLst>
                <a:ext uri="{FF2B5EF4-FFF2-40B4-BE49-F238E27FC236}">
                  <a16:creationId xmlns:a16="http://schemas.microsoft.com/office/drawing/2014/main" xmlns="" id="{134361D5-FFCF-42C2-B033-91BE2FD84B21}"/>
                </a:ext>
              </a:extLst>
            </p:cNvPr>
            <p:cNvSpPr>
              <a:spLocks noChangeShapeType="1"/>
            </p:cNvSpPr>
            <p:nvPr/>
          </p:nvSpPr>
          <p:spPr bwMode="auto">
            <a:xfrm flipH="1">
              <a:off x="2788" y="1242"/>
              <a:ext cx="9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9" name="Rectangle 6">
              <a:extLst>
                <a:ext uri="{FF2B5EF4-FFF2-40B4-BE49-F238E27FC236}">
                  <a16:creationId xmlns:a16="http://schemas.microsoft.com/office/drawing/2014/main" xmlns="" id="{8DC63D27-86BB-4CBE-8212-13416A83F406}"/>
                </a:ext>
              </a:extLst>
            </p:cNvPr>
            <p:cNvSpPr>
              <a:spLocks noChangeArrowheads="1"/>
            </p:cNvSpPr>
            <p:nvPr/>
          </p:nvSpPr>
          <p:spPr bwMode="auto">
            <a:xfrm>
              <a:off x="1721" y="672"/>
              <a:ext cx="120" cy="444"/>
            </a:xfrm>
            <a:prstGeom prst="rect">
              <a:avLst/>
            </a:prstGeom>
            <a:solidFill>
              <a:schemeClr val="accent1"/>
            </a:solidFill>
            <a:ln w="2857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760" name="Rectangle 7">
              <a:extLst>
                <a:ext uri="{FF2B5EF4-FFF2-40B4-BE49-F238E27FC236}">
                  <a16:creationId xmlns:a16="http://schemas.microsoft.com/office/drawing/2014/main" xmlns="" id="{1552B673-1D75-45FE-9616-BD7A10242886}"/>
                </a:ext>
              </a:extLst>
            </p:cNvPr>
            <p:cNvSpPr>
              <a:spLocks noChangeArrowheads="1"/>
            </p:cNvSpPr>
            <p:nvPr/>
          </p:nvSpPr>
          <p:spPr bwMode="auto">
            <a:xfrm>
              <a:off x="2717" y="595"/>
              <a:ext cx="118" cy="444"/>
            </a:xfrm>
            <a:prstGeom prst="rect">
              <a:avLst/>
            </a:prstGeom>
            <a:solidFill>
              <a:schemeClr val="accent1"/>
            </a:solidFill>
            <a:ln w="2857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761" name="Rectangle 8">
              <a:extLst>
                <a:ext uri="{FF2B5EF4-FFF2-40B4-BE49-F238E27FC236}">
                  <a16:creationId xmlns:a16="http://schemas.microsoft.com/office/drawing/2014/main" xmlns="" id="{BD6C43B3-DC6F-412B-A645-03033EC75C16}"/>
                </a:ext>
              </a:extLst>
            </p:cNvPr>
            <p:cNvSpPr>
              <a:spLocks noChangeArrowheads="1"/>
            </p:cNvSpPr>
            <p:nvPr/>
          </p:nvSpPr>
          <p:spPr bwMode="auto">
            <a:xfrm>
              <a:off x="2717" y="1380"/>
              <a:ext cx="120" cy="446"/>
            </a:xfrm>
            <a:prstGeom prst="rect">
              <a:avLst/>
            </a:prstGeom>
            <a:solidFill>
              <a:schemeClr val="accent1"/>
            </a:solidFill>
            <a:ln w="2857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762" name="Rectangle 9">
              <a:extLst>
                <a:ext uri="{FF2B5EF4-FFF2-40B4-BE49-F238E27FC236}">
                  <a16:creationId xmlns:a16="http://schemas.microsoft.com/office/drawing/2014/main" xmlns="" id="{09EB0589-5CCB-408C-82E5-DB9337FC7EDD}"/>
                </a:ext>
              </a:extLst>
            </p:cNvPr>
            <p:cNvSpPr>
              <a:spLocks noChangeArrowheads="1"/>
            </p:cNvSpPr>
            <p:nvPr/>
          </p:nvSpPr>
          <p:spPr bwMode="auto">
            <a:xfrm>
              <a:off x="3691" y="595"/>
              <a:ext cx="118" cy="444"/>
            </a:xfrm>
            <a:prstGeom prst="rect">
              <a:avLst/>
            </a:prstGeom>
            <a:solidFill>
              <a:schemeClr val="accent1"/>
            </a:solidFill>
            <a:ln w="2857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763" name="Rectangle 10">
              <a:extLst>
                <a:ext uri="{FF2B5EF4-FFF2-40B4-BE49-F238E27FC236}">
                  <a16:creationId xmlns:a16="http://schemas.microsoft.com/office/drawing/2014/main" xmlns="" id="{97A6072C-A459-49A3-B908-DCA9CC1592B3}"/>
                </a:ext>
              </a:extLst>
            </p:cNvPr>
            <p:cNvSpPr>
              <a:spLocks noChangeArrowheads="1"/>
            </p:cNvSpPr>
            <p:nvPr/>
          </p:nvSpPr>
          <p:spPr bwMode="auto">
            <a:xfrm>
              <a:off x="3691" y="1380"/>
              <a:ext cx="118" cy="446"/>
            </a:xfrm>
            <a:prstGeom prst="rect">
              <a:avLst/>
            </a:prstGeom>
            <a:solidFill>
              <a:schemeClr val="accent1"/>
            </a:solidFill>
            <a:ln w="2857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764" name="Rectangle 11">
              <a:extLst>
                <a:ext uri="{FF2B5EF4-FFF2-40B4-BE49-F238E27FC236}">
                  <a16:creationId xmlns:a16="http://schemas.microsoft.com/office/drawing/2014/main" xmlns="" id="{46F6F02F-EC20-48DB-A6CE-FA6627880B5E}"/>
                </a:ext>
              </a:extLst>
            </p:cNvPr>
            <p:cNvSpPr>
              <a:spLocks noChangeArrowheads="1"/>
            </p:cNvSpPr>
            <p:nvPr/>
          </p:nvSpPr>
          <p:spPr bwMode="auto">
            <a:xfrm rot="-5400000">
              <a:off x="3216" y="1019"/>
              <a:ext cx="120" cy="445"/>
            </a:xfrm>
            <a:prstGeom prst="rect">
              <a:avLst/>
            </a:prstGeom>
            <a:solidFill>
              <a:srgbClr val="F8F8F8"/>
            </a:solidFill>
            <a:ln>
              <a:noFill/>
            </a:ln>
            <a:extLst>
              <a:ext uri="{91240B29-F687-4F45-9708-019B960494DF}">
                <a14:hiddenLine xmlns:a14="http://schemas.microsoft.com/office/drawing/2010/main" w="28575">
                  <a:solidFill>
                    <a:srgbClr val="000000"/>
                  </a:solidFill>
                  <a:miter lim="800000"/>
                  <a:headEnd/>
                  <a:tailEnd/>
                </a14:hiddenLine>
              </a:ext>
            </a:extLst>
          </p:spPr>
          <p:txBody>
            <a:bodyPr vert="eaVert"/>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765" name="Oval 12">
              <a:extLst>
                <a:ext uri="{FF2B5EF4-FFF2-40B4-BE49-F238E27FC236}">
                  <a16:creationId xmlns:a16="http://schemas.microsoft.com/office/drawing/2014/main" xmlns="" id="{B738A09B-345C-48BF-992D-EC055A663D4E}"/>
                </a:ext>
              </a:extLst>
            </p:cNvPr>
            <p:cNvSpPr>
              <a:spLocks noChangeArrowheads="1"/>
            </p:cNvSpPr>
            <p:nvPr/>
          </p:nvSpPr>
          <p:spPr bwMode="auto">
            <a:xfrm>
              <a:off x="1582" y="1405"/>
              <a:ext cx="398" cy="400"/>
            </a:xfrm>
            <a:prstGeom prst="ellipse">
              <a:avLst/>
            </a:prstGeom>
            <a:solidFill>
              <a:schemeClr val="accent1"/>
            </a:solidFill>
            <a:ln w="2857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766" name="Line 14">
              <a:extLst>
                <a:ext uri="{FF2B5EF4-FFF2-40B4-BE49-F238E27FC236}">
                  <a16:creationId xmlns:a16="http://schemas.microsoft.com/office/drawing/2014/main" xmlns="" id="{EF5E3AA1-D249-45A0-BF53-E3AE62717E89}"/>
                </a:ext>
              </a:extLst>
            </p:cNvPr>
            <p:cNvSpPr>
              <a:spLocks noChangeShapeType="1"/>
            </p:cNvSpPr>
            <p:nvPr/>
          </p:nvSpPr>
          <p:spPr bwMode="auto">
            <a:xfrm>
              <a:off x="1785" y="465"/>
              <a:ext cx="195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7" name="Line 15">
              <a:extLst>
                <a:ext uri="{FF2B5EF4-FFF2-40B4-BE49-F238E27FC236}">
                  <a16:creationId xmlns:a16="http://schemas.microsoft.com/office/drawing/2014/main" xmlns="" id="{CF3747CA-D415-49DA-AF58-076B78E90B82}"/>
                </a:ext>
              </a:extLst>
            </p:cNvPr>
            <p:cNvSpPr>
              <a:spLocks noChangeShapeType="1"/>
            </p:cNvSpPr>
            <p:nvPr/>
          </p:nvSpPr>
          <p:spPr bwMode="auto">
            <a:xfrm>
              <a:off x="2777" y="452"/>
              <a:ext cx="0" cy="1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8" name="Line 16">
              <a:extLst>
                <a:ext uri="{FF2B5EF4-FFF2-40B4-BE49-F238E27FC236}">
                  <a16:creationId xmlns:a16="http://schemas.microsoft.com/office/drawing/2014/main" xmlns="" id="{40610193-44DF-4251-89B6-384CB7EE135E}"/>
                </a:ext>
              </a:extLst>
            </p:cNvPr>
            <p:cNvSpPr>
              <a:spLocks noChangeShapeType="1"/>
            </p:cNvSpPr>
            <p:nvPr/>
          </p:nvSpPr>
          <p:spPr bwMode="auto">
            <a:xfrm>
              <a:off x="2777" y="1034"/>
              <a:ext cx="0" cy="34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9" name="Line 17">
              <a:extLst>
                <a:ext uri="{FF2B5EF4-FFF2-40B4-BE49-F238E27FC236}">
                  <a16:creationId xmlns:a16="http://schemas.microsoft.com/office/drawing/2014/main" xmlns="" id="{4BFAD248-0399-4CBD-B80E-F6490FFBD434}"/>
                </a:ext>
              </a:extLst>
            </p:cNvPr>
            <p:cNvSpPr>
              <a:spLocks noChangeShapeType="1"/>
            </p:cNvSpPr>
            <p:nvPr/>
          </p:nvSpPr>
          <p:spPr bwMode="auto">
            <a:xfrm>
              <a:off x="2777" y="1826"/>
              <a:ext cx="0" cy="11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0" name="Line 18">
              <a:extLst>
                <a:ext uri="{FF2B5EF4-FFF2-40B4-BE49-F238E27FC236}">
                  <a16:creationId xmlns:a16="http://schemas.microsoft.com/office/drawing/2014/main" xmlns="" id="{663FC88C-D6F8-44BF-B052-B09B1406B494}"/>
                </a:ext>
              </a:extLst>
            </p:cNvPr>
            <p:cNvSpPr>
              <a:spLocks noChangeShapeType="1"/>
            </p:cNvSpPr>
            <p:nvPr/>
          </p:nvSpPr>
          <p:spPr bwMode="auto">
            <a:xfrm>
              <a:off x="3751" y="1838"/>
              <a:ext cx="0" cy="1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1" name="Line 19">
              <a:extLst>
                <a:ext uri="{FF2B5EF4-FFF2-40B4-BE49-F238E27FC236}">
                  <a16:creationId xmlns:a16="http://schemas.microsoft.com/office/drawing/2014/main" xmlns="" id="{36CE2697-B5BF-4DC2-8B6B-7DA8EDBB090E}"/>
                </a:ext>
              </a:extLst>
            </p:cNvPr>
            <p:cNvSpPr>
              <a:spLocks noChangeShapeType="1"/>
            </p:cNvSpPr>
            <p:nvPr/>
          </p:nvSpPr>
          <p:spPr bwMode="auto">
            <a:xfrm>
              <a:off x="3751" y="452"/>
              <a:ext cx="0" cy="1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2" name="Line 20">
              <a:extLst>
                <a:ext uri="{FF2B5EF4-FFF2-40B4-BE49-F238E27FC236}">
                  <a16:creationId xmlns:a16="http://schemas.microsoft.com/office/drawing/2014/main" xmlns="" id="{B2E1E623-F5DE-4E04-856C-911708F7D33E}"/>
                </a:ext>
              </a:extLst>
            </p:cNvPr>
            <p:cNvSpPr>
              <a:spLocks noChangeShapeType="1"/>
            </p:cNvSpPr>
            <p:nvPr/>
          </p:nvSpPr>
          <p:spPr bwMode="auto">
            <a:xfrm>
              <a:off x="3751" y="1034"/>
              <a:ext cx="0" cy="33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3" name="Line 21">
              <a:extLst>
                <a:ext uri="{FF2B5EF4-FFF2-40B4-BE49-F238E27FC236}">
                  <a16:creationId xmlns:a16="http://schemas.microsoft.com/office/drawing/2014/main" xmlns="" id="{87FE16DA-9814-465C-883C-95D9914BA746}"/>
                </a:ext>
              </a:extLst>
            </p:cNvPr>
            <p:cNvSpPr>
              <a:spLocks noChangeShapeType="1"/>
            </p:cNvSpPr>
            <p:nvPr/>
          </p:nvSpPr>
          <p:spPr bwMode="auto">
            <a:xfrm flipH="1">
              <a:off x="1785" y="1937"/>
              <a:ext cx="197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4" name="Line 22">
              <a:extLst>
                <a:ext uri="{FF2B5EF4-FFF2-40B4-BE49-F238E27FC236}">
                  <a16:creationId xmlns:a16="http://schemas.microsoft.com/office/drawing/2014/main" xmlns="" id="{C1275718-DF5E-4D1C-A5D2-7E1855A53738}"/>
                </a:ext>
              </a:extLst>
            </p:cNvPr>
            <p:cNvSpPr>
              <a:spLocks noChangeShapeType="1"/>
            </p:cNvSpPr>
            <p:nvPr/>
          </p:nvSpPr>
          <p:spPr bwMode="auto">
            <a:xfrm flipV="1">
              <a:off x="1781" y="1113"/>
              <a:ext cx="0" cy="82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5" name="Oval 23">
              <a:extLst>
                <a:ext uri="{FF2B5EF4-FFF2-40B4-BE49-F238E27FC236}">
                  <a16:creationId xmlns:a16="http://schemas.microsoft.com/office/drawing/2014/main" xmlns="" id="{88319C6E-B263-404D-87CF-E49F184DA65E}"/>
                </a:ext>
              </a:extLst>
            </p:cNvPr>
            <p:cNvSpPr>
              <a:spLocks noChangeArrowheads="1"/>
            </p:cNvSpPr>
            <p:nvPr/>
          </p:nvSpPr>
          <p:spPr bwMode="auto">
            <a:xfrm>
              <a:off x="3724" y="1219"/>
              <a:ext cx="43" cy="43"/>
            </a:xfrm>
            <a:prstGeom prst="ellipse">
              <a:avLst/>
            </a:prstGeom>
            <a:solidFill>
              <a:srgbClr val="000000"/>
            </a:solidFill>
            <a:ln w="952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776" name="Oval 24">
              <a:extLst>
                <a:ext uri="{FF2B5EF4-FFF2-40B4-BE49-F238E27FC236}">
                  <a16:creationId xmlns:a16="http://schemas.microsoft.com/office/drawing/2014/main" xmlns="" id="{4BC3BA3A-7002-4599-9976-363DF6BC3408}"/>
                </a:ext>
              </a:extLst>
            </p:cNvPr>
            <p:cNvSpPr>
              <a:spLocks noChangeArrowheads="1"/>
            </p:cNvSpPr>
            <p:nvPr/>
          </p:nvSpPr>
          <p:spPr bwMode="auto">
            <a:xfrm>
              <a:off x="2756" y="434"/>
              <a:ext cx="42" cy="43"/>
            </a:xfrm>
            <a:prstGeom prst="ellipse">
              <a:avLst/>
            </a:prstGeom>
            <a:solidFill>
              <a:srgbClr val="000000"/>
            </a:solidFill>
            <a:ln w="952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777" name="Oval 25">
              <a:extLst>
                <a:ext uri="{FF2B5EF4-FFF2-40B4-BE49-F238E27FC236}">
                  <a16:creationId xmlns:a16="http://schemas.microsoft.com/office/drawing/2014/main" xmlns="" id="{6797337A-E9D9-40F4-9775-5C778316554B}"/>
                </a:ext>
              </a:extLst>
            </p:cNvPr>
            <p:cNvSpPr>
              <a:spLocks noChangeArrowheads="1"/>
            </p:cNvSpPr>
            <p:nvPr/>
          </p:nvSpPr>
          <p:spPr bwMode="auto">
            <a:xfrm>
              <a:off x="1760" y="1306"/>
              <a:ext cx="42" cy="43"/>
            </a:xfrm>
            <a:prstGeom prst="ellipse">
              <a:avLst/>
            </a:prstGeom>
            <a:solidFill>
              <a:srgbClr val="000000"/>
            </a:solidFill>
            <a:ln w="19050">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778" name="Oval 26">
              <a:extLst>
                <a:ext uri="{FF2B5EF4-FFF2-40B4-BE49-F238E27FC236}">
                  <a16:creationId xmlns:a16="http://schemas.microsoft.com/office/drawing/2014/main" xmlns="" id="{6B158DD3-CF16-4A7A-90C9-1E7FF8BC0924}"/>
                </a:ext>
              </a:extLst>
            </p:cNvPr>
            <p:cNvSpPr>
              <a:spLocks noChangeArrowheads="1"/>
            </p:cNvSpPr>
            <p:nvPr/>
          </p:nvSpPr>
          <p:spPr bwMode="auto">
            <a:xfrm>
              <a:off x="2756" y="1213"/>
              <a:ext cx="42" cy="43"/>
            </a:xfrm>
            <a:prstGeom prst="ellipse">
              <a:avLst/>
            </a:prstGeom>
            <a:solidFill>
              <a:srgbClr val="000000"/>
            </a:solidFill>
            <a:ln w="952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779" name="Oval 27">
              <a:extLst>
                <a:ext uri="{FF2B5EF4-FFF2-40B4-BE49-F238E27FC236}">
                  <a16:creationId xmlns:a16="http://schemas.microsoft.com/office/drawing/2014/main" xmlns="" id="{E43ABD4C-199B-470D-BDA3-9C51FC3BD9CB}"/>
                </a:ext>
              </a:extLst>
            </p:cNvPr>
            <p:cNvSpPr>
              <a:spLocks noChangeArrowheads="1"/>
            </p:cNvSpPr>
            <p:nvPr/>
          </p:nvSpPr>
          <p:spPr bwMode="auto">
            <a:xfrm>
              <a:off x="2756" y="1913"/>
              <a:ext cx="42" cy="43"/>
            </a:xfrm>
            <a:prstGeom prst="ellipse">
              <a:avLst/>
            </a:prstGeom>
            <a:solidFill>
              <a:srgbClr val="000000"/>
            </a:solidFill>
            <a:ln w="952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780" name="Text Box 29">
              <a:extLst>
                <a:ext uri="{FF2B5EF4-FFF2-40B4-BE49-F238E27FC236}">
                  <a16:creationId xmlns:a16="http://schemas.microsoft.com/office/drawing/2014/main" xmlns="" id="{62B186C8-4DC5-4495-BF84-523A632061DB}"/>
                </a:ext>
              </a:extLst>
            </p:cNvPr>
            <p:cNvSpPr txBox="1">
              <a:spLocks noChangeArrowheads="1"/>
            </p:cNvSpPr>
            <p:nvPr/>
          </p:nvSpPr>
          <p:spPr bwMode="auto">
            <a:xfrm>
              <a:off x="1947" y="1296"/>
              <a:ext cx="137" cy="1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zh-CN" altLang="en-US" sz="1800">
                  <a:solidFill>
                    <a:srgbClr val="000000"/>
                  </a:solidFill>
                  <a:latin typeface="Times New Roman" panose="02020603050405020304" pitchFamily="18" charset="0"/>
                </a:rPr>
                <a:t>＋</a:t>
              </a:r>
            </a:p>
          </p:txBody>
        </p:sp>
        <p:sp>
          <p:nvSpPr>
            <p:cNvPr id="29781" name="Text Box 30">
              <a:extLst>
                <a:ext uri="{FF2B5EF4-FFF2-40B4-BE49-F238E27FC236}">
                  <a16:creationId xmlns:a16="http://schemas.microsoft.com/office/drawing/2014/main" xmlns="" id="{DB9C214F-9174-4550-9F6C-87311A8058C7}"/>
                </a:ext>
              </a:extLst>
            </p:cNvPr>
            <p:cNvSpPr txBox="1">
              <a:spLocks noChangeArrowheads="1"/>
            </p:cNvSpPr>
            <p:nvPr/>
          </p:nvSpPr>
          <p:spPr bwMode="auto">
            <a:xfrm>
              <a:off x="1947" y="1728"/>
              <a:ext cx="136" cy="1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zh-CN" altLang="en-US" sz="1800">
                  <a:solidFill>
                    <a:srgbClr val="000000"/>
                  </a:solidFill>
                  <a:latin typeface="Times New Roman" panose="02020603050405020304" pitchFamily="18" charset="0"/>
                </a:rPr>
                <a:t>－</a:t>
              </a:r>
            </a:p>
          </p:txBody>
        </p:sp>
        <p:sp>
          <p:nvSpPr>
            <p:cNvPr id="29782" name="Text Box 31">
              <a:extLst>
                <a:ext uri="{FF2B5EF4-FFF2-40B4-BE49-F238E27FC236}">
                  <a16:creationId xmlns:a16="http://schemas.microsoft.com/office/drawing/2014/main" xmlns="" id="{62DC1CED-A2BA-4572-BF5B-30D62A517B05}"/>
                </a:ext>
              </a:extLst>
            </p:cNvPr>
            <p:cNvSpPr txBox="1">
              <a:spLocks noChangeArrowheads="1"/>
            </p:cNvSpPr>
            <p:nvPr/>
          </p:nvSpPr>
          <p:spPr bwMode="auto">
            <a:xfrm>
              <a:off x="2007" y="1529"/>
              <a:ext cx="238" cy="2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a:solidFill>
                    <a:srgbClr val="000000"/>
                  </a:solidFill>
                  <a:latin typeface="Times New Roman" panose="02020603050405020304" pitchFamily="18" charset="0"/>
                </a:rPr>
                <a:t>1V</a:t>
              </a:r>
            </a:p>
          </p:txBody>
        </p:sp>
        <p:sp>
          <p:nvSpPr>
            <p:cNvPr id="29783" name="Text Box 32">
              <a:extLst>
                <a:ext uri="{FF2B5EF4-FFF2-40B4-BE49-F238E27FC236}">
                  <a16:creationId xmlns:a16="http://schemas.microsoft.com/office/drawing/2014/main" xmlns="" id="{8124DB47-9607-4F23-9C43-828384A73422}"/>
                </a:ext>
              </a:extLst>
            </p:cNvPr>
            <p:cNvSpPr txBox="1">
              <a:spLocks noChangeArrowheads="1"/>
            </p:cNvSpPr>
            <p:nvPr/>
          </p:nvSpPr>
          <p:spPr bwMode="auto">
            <a:xfrm>
              <a:off x="1898" y="770"/>
              <a:ext cx="359" cy="2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a:solidFill>
                    <a:srgbClr val="000000"/>
                  </a:solidFill>
                  <a:latin typeface="Times New Roman" panose="02020603050405020304" pitchFamily="18" charset="0"/>
                </a:rPr>
                <a:t>1Ω</a:t>
              </a:r>
            </a:p>
          </p:txBody>
        </p:sp>
        <p:sp>
          <p:nvSpPr>
            <p:cNvPr id="29784" name="Text Box 33">
              <a:extLst>
                <a:ext uri="{FF2B5EF4-FFF2-40B4-BE49-F238E27FC236}">
                  <a16:creationId xmlns:a16="http://schemas.microsoft.com/office/drawing/2014/main" xmlns="" id="{256FE9EE-7FA0-43AD-8D26-AB67299BF50F}"/>
                </a:ext>
              </a:extLst>
            </p:cNvPr>
            <p:cNvSpPr txBox="1">
              <a:spLocks noChangeArrowheads="1"/>
            </p:cNvSpPr>
            <p:nvPr/>
          </p:nvSpPr>
          <p:spPr bwMode="auto">
            <a:xfrm>
              <a:off x="1530" y="1208"/>
              <a:ext cx="162" cy="2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endParaRPr kumimoji="1" lang="zh-CN" altLang="zh-CN" sz="1800">
                <a:solidFill>
                  <a:srgbClr val="000000"/>
                </a:solidFill>
                <a:latin typeface="Times New Roman" panose="02020603050405020304" pitchFamily="18" charset="0"/>
              </a:endParaRPr>
            </a:p>
          </p:txBody>
        </p:sp>
        <p:sp>
          <p:nvSpPr>
            <p:cNvPr id="29785" name="Text Box 34">
              <a:extLst>
                <a:ext uri="{FF2B5EF4-FFF2-40B4-BE49-F238E27FC236}">
                  <a16:creationId xmlns:a16="http://schemas.microsoft.com/office/drawing/2014/main" xmlns="" id="{D1A68950-51F0-4FC9-BDAE-5907694715D7}"/>
                </a:ext>
              </a:extLst>
            </p:cNvPr>
            <p:cNvSpPr txBox="1">
              <a:spLocks noChangeArrowheads="1"/>
            </p:cNvSpPr>
            <p:nvPr/>
          </p:nvSpPr>
          <p:spPr bwMode="auto">
            <a:xfrm>
              <a:off x="2500" y="1109"/>
              <a:ext cx="161" cy="2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endParaRPr kumimoji="1" lang="zh-CN" altLang="zh-CN" sz="1800">
                <a:solidFill>
                  <a:srgbClr val="000000"/>
                </a:solidFill>
                <a:latin typeface="Times New Roman" panose="02020603050405020304" pitchFamily="18" charset="0"/>
              </a:endParaRPr>
            </a:p>
          </p:txBody>
        </p:sp>
        <p:sp>
          <p:nvSpPr>
            <p:cNvPr id="29786" name="Text Box 35">
              <a:extLst>
                <a:ext uri="{FF2B5EF4-FFF2-40B4-BE49-F238E27FC236}">
                  <a16:creationId xmlns:a16="http://schemas.microsoft.com/office/drawing/2014/main" xmlns="" id="{11D26920-DF75-4000-A89B-4532CB2F10A9}"/>
                </a:ext>
              </a:extLst>
            </p:cNvPr>
            <p:cNvSpPr txBox="1">
              <a:spLocks noChangeArrowheads="1"/>
            </p:cNvSpPr>
            <p:nvPr/>
          </p:nvSpPr>
          <p:spPr bwMode="auto">
            <a:xfrm>
              <a:off x="3869" y="1095"/>
              <a:ext cx="163"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endParaRPr kumimoji="1" lang="zh-CN" altLang="zh-CN" sz="1800">
                <a:solidFill>
                  <a:srgbClr val="000000"/>
                </a:solidFill>
                <a:latin typeface="Times New Roman" panose="02020603050405020304" pitchFamily="18" charset="0"/>
              </a:endParaRPr>
            </a:p>
          </p:txBody>
        </p:sp>
        <p:sp>
          <p:nvSpPr>
            <p:cNvPr id="29787" name="Line 36">
              <a:extLst>
                <a:ext uri="{FF2B5EF4-FFF2-40B4-BE49-F238E27FC236}">
                  <a16:creationId xmlns:a16="http://schemas.microsoft.com/office/drawing/2014/main" xmlns="" id="{C24DF0CC-0E3E-4186-B867-346E124F9C3B}"/>
                </a:ext>
              </a:extLst>
            </p:cNvPr>
            <p:cNvSpPr>
              <a:spLocks noChangeShapeType="1"/>
            </p:cNvSpPr>
            <p:nvPr/>
          </p:nvSpPr>
          <p:spPr bwMode="auto">
            <a:xfrm>
              <a:off x="2773" y="1913"/>
              <a:ext cx="0" cy="7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88" name="Line 37">
              <a:extLst>
                <a:ext uri="{FF2B5EF4-FFF2-40B4-BE49-F238E27FC236}">
                  <a16:creationId xmlns:a16="http://schemas.microsoft.com/office/drawing/2014/main" xmlns="" id="{EC4CDB13-933B-4F78-833A-95F6736DD38B}"/>
                </a:ext>
              </a:extLst>
            </p:cNvPr>
            <p:cNvSpPr>
              <a:spLocks noChangeShapeType="1"/>
            </p:cNvSpPr>
            <p:nvPr/>
          </p:nvSpPr>
          <p:spPr bwMode="auto">
            <a:xfrm>
              <a:off x="2678" y="1998"/>
              <a:ext cx="1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89" name="Line 38">
              <a:extLst>
                <a:ext uri="{FF2B5EF4-FFF2-40B4-BE49-F238E27FC236}">
                  <a16:creationId xmlns:a16="http://schemas.microsoft.com/office/drawing/2014/main" xmlns="" id="{8BE29123-7D76-4DE9-8444-A61A9CEFB24C}"/>
                </a:ext>
              </a:extLst>
            </p:cNvPr>
            <p:cNvSpPr>
              <a:spLocks noChangeShapeType="1"/>
            </p:cNvSpPr>
            <p:nvPr/>
          </p:nvSpPr>
          <p:spPr bwMode="auto">
            <a:xfrm>
              <a:off x="2738" y="2049"/>
              <a:ext cx="7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90" name="Line 39">
              <a:extLst>
                <a:ext uri="{FF2B5EF4-FFF2-40B4-BE49-F238E27FC236}">
                  <a16:creationId xmlns:a16="http://schemas.microsoft.com/office/drawing/2014/main" xmlns="" id="{400ED6FD-7000-4CFD-9A0E-E7E6AA776EC4}"/>
                </a:ext>
              </a:extLst>
            </p:cNvPr>
            <p:cNvSpPr>
              <a:spLocks noChangeShapeType="1"/>
            </p:cNvSpPr>
            <p:nvPr/>
          </p:nvSpPr>
          <p:spPr bwMode="auto">
            <a:xfrm>
              <a:off x="2756" y="2099"/>
              <a:ext cx="4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91" name="Line 40">
              <a:extLst>
                <a:ext uri="{FF2B5EF4-FFF2-40B4-BE49-F238E27FC236}">
                  <a16:creationId xmlns:a16="http://schemas.microsoft.com/office/drawing/2014/main" xmlns="" id="{39879C56-16FE-4112-BE4C-593EA5B10588}"/>
                </a:ext>
              </a:extLst>
            </p:cNvPr>
            <p:cNvSpPr>
              <a:spLocks noChangeShapeType="1"/>
            </p:cNvSpPr>
            <p:nvPr/>
          </p:nvSpPr>
          <p:spPr bwMode="auto">
            <a:xfrm>
              <a:off x="1555" y="626"/>
              <a:ext cx="0" cy="359"/>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792" name="Line 41">
              <a:extLst>
                <a:ext uri="{FF2B5EF4-FFF2-40B4-BE49-F238E27FC236}">
                  <a16:creationId xmlns:a16="http://schemas.microsoft.com/office/drawing/2014/main" xmlns="" id="{9C6B3D34-F68A-4336-B64C-995DFC4116EF}"/>
                </a:ext>
              </a:extLst>
            </p:cNvPr>
            <p:cNvSpPr>
              <a:spLocks noChangeShapeType="1"/>
            </p:cNvSpPr>
            <p:nvPr/>
          </p:nvSpPr>
          <p:spPr bwMode="auto">
            <a:xfrm>
              <a:off x="1523" y="1487"/>
              <a:ext cx="0" cy="360"/>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793" name="Text Box 42">
              <a:extLst>
                <a:ext uri="{FF2B5EF4-FFF2-40B4-BE49-F238E27FC236}">
                  <a16:creationId xmlns:a16="http://schemas.microsoft.com/office/drawing/2014/main" xmlns="" id="{919E4864-4C56-4CC3-9D71-3CA579548AB6}"/>
                </a:ext>
              </a:extLst>
            </p:cNvPr>
            <p:cNvSpPr txBox="1">
              <a:spLocks noChangeArrowheads="1"/>
            </p:cNvSpPr>
            <p:nvPr/>
          </p:nvSpPr>
          <p:spPr bwMode="auto">
            <a:xfrm>
              <a:off x="1335" y="687"/>
              <a:ext cx="170"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i="1">
                  <a:solidFill>
                    <a:srgbClr val="000000"/>
                  </a:solidFill>
                  <a:latin typeface="Times New Roman" panose="02020603050405020304" pitchFamily="18" charset="0"/>
                </a:rPr>
                <a:t>I</a:t>
              </a:r>
              <a:r>
                <a:rPr kumimoji="1" lang="en-US" altLang="zh-CN" sz="2400" baseline="-25000">
                  <a:solidFill>
                    <a:srgbClr val="000000"/>
                  </a:solidFill>
                  <a:latin typeface="Times New Roman" panose="02020603050405020304" pitchFamily="18" charset="0"/>
                </a:rPr>
                <a:t>1</a:t>
              </a:r>
              <a:endParaRPr kumimoji="1" lang="en-US" altLang="zh-CN" sz="2400">
                <a:solidFill>
                  <a:srgbClr val="000000"/>
                </a:solidFill>
                <a:latin typeface="Times New Roman" panose="02020603050405020304" pitchFamily="18" charset="0"/>
              </a:endParaRPr>
            </a:p>
          </p:txBody>
        </p:sp>
        <p:sp>
          <p:nvSpPr>
            <p:cNvPr id="29794" name="Text Box 43">
              <a:extLst>
                <a:ext uri="{FF2B5EF4-FFF2-40B4-BE49-F238E27FC236}">
                  <a16:creationId xmlns:a16="http://schemas.microsoft.com/office/drawing/2014/main" xmlns="" id="{BB50110F-66FA-48C8-B968-B3BC123F330A}"/>
                </a:ext>
              </a:extLst>
            </p:cNvPr>
            <p:cNvSpPr txBox="1">
              <a:spLocks noChangeArrowheads="1"/>
            </p:cNvSpPr>
            <p:nvPr/>
          </p:nvSpPr>
          <p:spPr bwMode="auto">
            <a:xfrm>
              <a:off x="1292" y="1517"/>
              <a:ext cx="170" cy="2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i="1">
                  <a:solidFill>
                    <a:srgbClr val="000000"/>
                  </a:solidFill>
                  <a:latin typeface="Times New Roman" panose="02020603050405020304" pitchFamily="18" charset="0"/>
                </a:rPr>
                <a:t>I</a:t>
              </a:r>
              <a:r>
                <a:rPr kumimoji="1" lang="en-US" altLang="zh-CN" sz="2400" baseline="-25000">
                  <a:solidFill>
                    <a:srgbClr val="000000"/>
                  </a:solidFill>
                  <a:latin typeface="Times New Roman" panose="02020603050405020304" pitchFamily="18" charset="0"/>
                </a:rPr>
                <a:t>2</a:t>
              </a:r>
              <a:endParaRPr kumimoji="1" lang="en-US" altLang="zh-CN" sz="2400">
                <a:solidFill>
                  <a:srgbClr val="000000"/>
                </a:solidFill>
                <a:latin typeface="Times New Roman" panose="02020603050405020304" pitchFamily="18" charset="0"/>
              </a:endParaRPr>
            </a:p>
          </p:txBody>
        </p:sp>
        <p:sp>
          <p:nvSpPr>
            <p:cNvPr id="29795" name="Line 44">
              <a:extLst>
                <a:ext uri="{FF2B5EF4-FFF2-40B4-BE49-F238E27FC236}">
                  <a16:creationId xmlns:a16="http://schemas.microsoft.com/office/drawing/2014/main" xmlns="" id="{F8981BE0-23EB-49CD-B1B6-8D7D92FE1157}"/>
                </a:ext>
              </a:extLst>
            </p:cNvPr>
            <p:cNvSpPr>
              <a:spLocks noChangeShapeType="1"/>
            </p:cNvSpPr>
            <p:nvPr/>
          </p:nvSpPr>
          <p:spPr bwMode="auto">
            <a:xfrm>
              <a:off x="2628" y="600"/>
              <a:ext cx="0" cy="360"/>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796" name="Line 45">
              <a:extLst>
                <a:ext uri="{FF2B5EF4-FFF2-40B4-BE49-F238E27FC236}">
                  <a16:creationId xmlns:a16="http://schemas.microsoft.com/office/drawing/2014/main" xmlns="" id="{EEFBC498-FB14-4C92-A351-FA97EBFF439B}"/>
                </a:ext>
              </a:extLst>
            </p:cNvPr>
            <p:cNvSpPr>
              <a:spLocks noChangeShapeType="1"/>
            </p:cNvSpPr>
            <p:nvPr/>
          </p:nvSpPr>
          <p:spPr bwMode="auto">
            <a:xfrm>
              <a:off x="2618" y="1480"/>
              <a:ext cx="0" cy="358"/>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797" name="Text Box 46">
              <a:extLst>
                <a:ext uri="{FF2B5EF4-FFF2-40B4-BE49-F238E27FC236}">
                  <a16:creationId xmlns:a16="http://schemas.microsoft.com/office/drawing/2014/main" xmlns="" id="{8D7C0665-6ECC-4A99-8F64-5714977BB622}"/>
                </a:ext>
              </a:extLst>
            </p:cNvPr>
            <p:cNvSpPr txBox="1">
              <a:spLocks noChangeArrowheads="1"/>
            </p:cNvSpPr>
            <p:nvPr/>
          </p:nvSpPr>
          <p:spPr bwMode="auto">
            <a:xfrm>
              <a:off x="2406" y="662"/>
              <a:ext cx="170"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i="1">
                  <a:solidFill>
                    <a:srgbClr val="000000"/>
                  </a:solidFill>
                  <a:latin typeface="Times New Roman" panose="02020603050405020304" pitchFamily="18" charset="0"/>
                </a:rPr>
                <a:t>I</a:t>
              </a:r>
              <a:r>
                <a:rPr kumimoji="1" lang="en-US" altLang="zh-CN" sz="2400" baseline="-25000">
                  <a:solidFill>
                    <a:srgbClr val="000000"/>
                  </a:solidFill>
                  <a:latin typeface="Times New Roman" panose="02020603050405020304" pitchFamily="18" charset="0"/>
                </a:rPr>
                <a:t>3</a:t>
              </a:r>
              <a:endParaRPr kumimoji="1" lang="en-US" altLang="zh-CN" sz="2400">
                <a:solidFill>
                  <a:srgbClr val="000000"/>
                </a:solidFill>
                <a:latin typeface="Times New Roman" panose="02020603050405020304" pitchFamily="18" charset="0"/>
              </a:endParaRPr>
            </a:p>
          </p:txBody>
        </p:sp>
        <p:sp>
          <p:nvSpPr>
            <p:cNvPr id="29798" name="Text Box 47">
              <a:extLst>
                <a:ext uri="{FF2B5EF4-FFF2-40B4-BE49-F238E27FC236}">
                  <a16:creationId xmlns:a16="http://schemas.microsoft.com/office/drawing/2014/main" xmlns="" id="{744FC65A-CE9F-4338-B034-799F57823BD3}"/>
                </a:ext>
              </a:extLst>
            </p:cNvPr>
            <p:cNvSpPr txBox="1">
              <a:spLocks noChangeArrowheads="1"/>
            </p:cNvSpPr>
            <p:nvPr/>
          </p:nvSpPr>
          <p:spPr bwMode="auto">
            <a:xfrm>
              <a:off x="2363" y="1492"/>
              <a:ext cx="170"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i="1">
                  <a:solidFill>
                    <a:srgbClr val="000000"/>
                  </a:solidFill>
                  <a:latin typeface="Times New Roman" panose="02020603050405020304" pitchFamily="18" charset="0"/>
                </a:rPr>
                <a:t>I</a:t>
              </a:r>
              <a:r>
                <a:rPr kumimoji="1" lang="en-US" altLang="zh-CN" sz="2400" baseline="-25000">
                  <a:solidFill>
                    <a:srgbClr val="000000"/>
                  </a:solidFill>
                  <a:latin typeface="Times New Roman" panose="02020603050405020304" pitchFamily="18" charset="0"/>
                </a:rPr>
                <a:t>4</a:t>
              </a:r>
              <a:endParaRPr kumimoji="1" lang="en-US" altLang="zh-CN" sz="2400">
                <a:solidFill>
                  <a:srgbClr val="000000"/>
                </a:solidFill>
                <a:latin typeface="Times New Roman" panose="02020603050405020304" pitchFamily="18" charset="0"/>
              </a:endParaRPr>
            </a:p>
          </p:txBody>
        </p:sp>
        <p:sp>
          <p:nvSpPr>
            <p:cNvPr id="29799" name="Line 48">
              <a:extLst>
                <a:ext uri="{FF2B5EF4-FFF2-40B4-BE49-F238E27FC236}">
                  <a16:creationId xmlns:a16="http://schemas.microsoft.com/office/drawing/2014/main" xmlns="" id="{179BBCBF-6FE8-4075-B34B-EF08ABEAA787}"/>
                </a:ext>
              </a:extLst>
            </p:cNvPr>
            <p:cNvSpPr>
              <a:spLocks noChangeShapeType="1"/>
            </p:cNvSpPr>
            <p:nvPr/>
          </p:nvSpPr>
          <p:spPr bwMode="auto">
            <a:xfrm rot="5400000">
              <a:off x="3284" y="929"/>
              <a:ext cx="0" cy="359"/>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800" name="Text Box 49">
              <a:extLst>
                <a:ext uri="{FF2B5EF4-FFF2-40B4-BE49-F238E27FC236}">
                  <a16:creationId xmlns:a16="http://schemas.microsoft.com/office/drawing/2014/main" xmlns="" id="{22BFCA1C-81FB-447F-9A13-57B3CB77FACE}"/>
                </a:ext>
              </a:extLst>
            </p:cNvPr>
            <p:cNvSpPr txBox="1">
              <a:spLocks noChangeArrowheads="1"/>
            </p:cNvSpPr>
            <p:nvPr/>
          </p:nvSpPr>
          <p:spPr bwMode="auto">
            <a:xfrm>
              <a:off x="3223" y="823"/>
              <a:ext cx="171"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i="1">
                  <a:solidFill>
                    <a:srgbClr val="000000"/>
                  </a:solidFill>
                  <a:latin typeface="Times New Roman" panose="02020603050405020304" pitchFamily="18" charset="0"/>
                </a:rPr>
                <a:t>I</a:t>
              </a:r>
              <a:r>
                <a:rPr kumimoji="1" lang="en-US" altLang="zh-CN" sz="2400" baseline="-25000">
                  <a:solidFill>
                    <a:srgbClr val="000000"/>
                  </a:solidFill>
                  <a:latin typeface="Times New Roman" panose="02020603050405020304" pitchFamily="18" charset="0"/>
                </a:rPr>
                <a:t>5</a:t>
              </a:r>
              <a:endParaRPr kumimoji="1" lang="en-US" altLang="zh-CN" sz="2400">
                <a:solidFill>
                  <a:srgbClr val="000000"/>
                </a:solidFill>
                <a:latin typeface="Times New Roman" panose="02020603050405020304" pitchFamily="18" charset="0"/>
              </a:endParaRPr>
            </a:p>
          </p:txBody>
        </p:sp>
        <p:sp>
          <p:nvSpPr>
            <p:cNvPr id="29801" name="Line 50">
              <a:extLst>
                <a:ext uri="{FF2B5EF4-FFF2-40B4-BE49-F238E27FC236}">
                  <a16:creationId xmlns:a16="http://schemas.microsoft.com/office/drawing/2014/main" xmlns="" id="{FEBA5CD6-BCFC-4787-A3F5-53753A517154}"/>
                </a:ext>
              </a:extLst>
            </p:cNvPr>
            <p:cNvSpPr>
              <a:spLocks noChangeShapeType="1"/>
            </p:cNvSpPr>
            <p:nvPr/>
          </p:nvSpPr>
          <p:spPr bwMode="auto">
            <a:xfrm>
              <a:off x="3912" y="589"/>
              <a:ext cx="0" cy="358"/>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802" name="Line 51">
              <a:extLst>
                <a:ext uri="{FF2B5EF4-FFF2-40B4-BE49-F238E27FC236}">
                  <a16:creationId xmlns:a16="http://schemas.microsoft.com/office/drawing/2014/main" xmlns="" id="{156E02B7-1FD8-46F5-A65E-1F5FBA24F0BA}"/>
                </a:ext>
              </a:extLst>
            </p:cNvPr>
            <p:cNvSpPr>
              <a:spLocks noChangeShapeType="1"/>
            </p:cNvSpPr>
            <p:nvPr/>
          </p:nvSpPr>
          <p:spPr bwMode="auto">
            <a:xfrm>
              <a:off x="3904" y="1467"/>
              <a:ext cx="0" cy="359"/>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803" name="Text Box 52">
              <a:extLst>
                <a:ext uri="{FF2B5EF4-FFF2-40B4-BE49-F238E27FC236}">
                  <a16:creationId xmlns:a16="http://schemas.microsoft.com/office/drawing/2014/main" xmlns="" id="{A8A25587-1F0C-4A68-A9C6-80A45DE719FB}"/>
                </a:ext>
              </a:extLst>
            </p:cNvPr>
            <p:cNvSpPr txBox="1">
              <a:spLocks noChangeArrowheads="1"/>
            </p:cNvSpPr>
            <p:nvPr/>
          </p:nvSpPr>
          <p:spPr bwMode="auto">
            <a:xfrm>
              <a:off x="4022" y="637"/>
              <a:ext cx="170"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i="1">
                  <a:solidFill>
                    <a:srgbClr val="000000"/>
                  </a:solidFill>
                  <a:latin typeface="Times New Roman" panose="02020603050405020304" pitchFamily="18" charset="0"/>
                </a:rPr>
                <a:t>I</a:t>
              </a:r>
              <a:r>
                <a:rPr kumimoji="1" lang="en-US" altLang="zh-CN" sz="2400" baseline="-25000">
                  <a:solidFill>
                    <a:srgbClr val="000000"/>
                  </a:solidFill>
                  <a:latin typeface="Times New Roman" panose="02020603050405020304" pitchFamily="18" charset="0"/>
                </a:rPr>
                <a:t>6</a:t>
              </a:r>
              <a:endParaRPr kumimoji="1" lang="en-US" altLang="zh-CN" sz="2400">
                <a:solidFill>
                  <a:srgbClr val="000000"/>
                </a:solidFill>
                <a:latin typeface="Times New Roman" panose="02020603050405020304" pitchFamily="18" charset="0"/>
              </a:endParaRPr>
            </a:p>
          </p:txBody>
        </p:sp>
        <p:sp>
          <p:nvSpPr>
            <p:cNvPr id="29804" name="Text Box 53">
              <a:extLst>
                <a:ext uri="{FF2B5EF4-FFF2-40B4-BE49-F238E27FC236}">
                  <a16:creationId xmlns:a16="http://schemas.microsoft.com/office/drawing/2014/main" xmlns="" id="{70A3EBD0-7E86-447A-8CBC-FDA785F2F80B}"/>
                </a:ext>
              </a:extLst>
            </p:cNvPr>
            <p:cNvSpPr txBox="1">
              <a:spLocks noChangeArrowheads="1"/>
            </p:cNvSpPr>
            <p:nvPr/>
          </p:nvSpPr>
          <p:spPr bwMode="auto">
            <a:xfrm>
              <a:off x="3979" y="1467"/>
              <a:ext cx="170"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i="1">
                  <a:solidFill>
                    <a:srgbClr val="000000"/>
                  </a:solidFill>
                  <a:latin typeface="Times New Roman" panose="02020603050405020304" pitchFamily="18" charset="0"/>
                </a:rPr>
                <a:t>I</a:t>
              </a:r>
              <a:r>
                <a:rPr kumimoji="1" lang="en-US" altLang="zh-CN" sz="2400" baseline="-25000">
                  <a:solidFill>
                    <a:srgbClr val="000000"/>
                  </a:solidFill>
                  <a:latin typeface="Times New Roman" panose="02020603050405020304" pitchFamily="18" charset="0"/>
                </a:rPr>
                <a:t>7</a:t>
              </a:r>
              <a:endParaRPr kumimoji="1" lang="en-US" altLang="zh-CN" sz="2400">
                <a:solidFill>
                  <a:srgbClr val="000000"/>
                </a:solidFill>
                <a:latin typeface="Times New Roman" panose="02020603050405020304" pitchFamily="18" charset="0"/>
              </a:endParaRPr>
            </a:p>
          </p:txBody>
        </p:sp>
        <p:sp>
          <p:nvSpPr>
            <p:cNvPr id="29805" name="Text Box 54">
              <a:extLst>
                <a:ext uri="{FF2B5EF4-FFF2-40B4-BE49-F238E27FC236}">
                  <a16:creationId xmlns:a16="http://schemas.microsoft.com/office/drawing/2014/main" xmlns="" id="{F0DE942F-75B5-4041-8127-8E1EB4D2521A}"/>
                </a:ext>
              </a:extLst>
            </p:cNvPr>
            <p:cNvSpPr txBox="1">
              <a:spLocks noChangeArrowheads="1"/>
            </p:cNvSpPr>
            <p:nvPr/>
          </p:nvSpPr>
          <p:spPr bwMode="auto">
            <a:xfrm>
              <a:off x="2877" y="642"/>
              <a:ext cx="318" cy="2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a:solidFill>
                    <a:srgbClr val="000000"/>
                  </a:solidFill>
                  <a:latin typeface="Times New Roman" panose="02020603050405020304" pitchFamily="18" charset="0"/>
                </a:rPr>
                <a:t>1Ω</a:t>
              </a:r>
            </a:p>
          </p:txBody>
        </p:sp>
        <p:sp>
          <p:nvSpPr>
            <p:cNvPr id="29806" name="Text Box 55">
              <a:extLst>
                <a:ext uri="{FF2B5EF4-FFF2-40B4-BE49-F238E27FC236}">
                  <a16:creationId xmlns:a16="http://schemas.microsoft.com/office/drawing/2014/main" xmlns="" id="{A1FE45DD-1AEB-4817-AEC3-AFF1F1FF0495}"/>
                </a:ext>
              </a:extLst>
            </p:cNvPr>
            <p:cNvSpPr txBox="1">
              <a:spLocks noChangeArrowheads="1"/>
            </p:cNvSpPr>
            <p:nvPr/>
          </p:nvSpPr>
          <p:spPr bwMode="auto">
            <a:xfrm>
              <a:off x="3359" y="687"/>
              <a:ext cx="345"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a:solidFill>
                    <a:srgbClr val="000000"/>
                  </a:solidFill>
                  <a:latin typeface="Times New Roman" panose="02020603050405020304" pitchFamily="18" charset="0"/>
                </a:rPr>
                <a:t>2Ω</a:t>
              </a:r>
            </a:p>
          </p:txBody>
        </p:sp>
        <p:sp>
          <p:nvSpPr>
            <p:cNvPr id="29807" name="Text Box 56">
              <a:extLst>
                <a:ext uri="{FF2B5EF4-FFF2-40B4-BE49-F238E27FC236}">
                  <a16:creationId xmlns:a16="http://schemas.microsoft.com/office/drawing/2014/main" xmlns="" id="{3DD1FC2A-01B1-4A90-B497-143D0DCF6954}"/>
                </a:ext>
              </a:extLst>
            </p:cNvPr>
            <p:cNvSpPr txBox="1">
              <a:spLocks noChangeArrowheads="1"/>
            </p:cNvSpPr>
            <p:nvPr/>
          </p:nvSpPr>
          <p:spPr bwMode="auto">
            <a:xfrm>
              <a:off x="3138" y="1331"/>
              <a:ext cx="439" cy="2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a:solidFill>
                    <a:srgbClr val="000000"/>
                  </a:solidFill>
                  <a:latin typeface="Times New Roman" panose="02020603050405020304" pitchFamily="18" charset="0"/>
                </a:rPr>
                <a:t>1Ω</a:t>
              </a:r>
            </a:p>
          </p:txBody>
        </p:sp>
        <p:sp>
          <p:nvSpPr>
            <p:cNvPr id="29808" name="Text Box 57">
              <a:extLst>
                <a:ext uri="{FF2B5EF4-FFF2-40B4-BE49-F238E27FC236}">
                  <a16:creationId xmlns:a16="http://schemas.microsoft.com/office/drawing/2014/main" xmlns="" id="{CA71307E-E47F-4E12-BC4A-4D3C5B5F6911}"/>
                </a:ext>
              </a:extLst>
            </p:cNvPr>
            <p:cNvSpPr txBox="1">
              <a:spLocks noChangeArrowheads="1"/>
            </p:cNvSpPr>
            <p:nvPr/>
          </p:nvSpPr>
          <p:spPr bwMode="auto">
            <a:xfrm>
              <a:off x="2873" y="1542"/>
              <a:ext cx="433" cy="2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a:solidFill>
                    <a:srgbClr val="000000"/>
                  </a:solidFill>
                  <a:latin typeface="Times New Roman" panose="02020603050405020304" pitchFamily="18" charset="0"/>
                </a:rPr>
                <a:t>4Ω</a:t>
              </a:r>
            </a:p>
          </p:txBody>
        </p:sp>
        <p:sp>
          <p:nvSpPr>
            <p:cNvPr id="29809" name="Text Box 58">
              <a:extLst>
                <a:ext uri="{FF2B5EF4-FFF2-40B4-BE49-F238E27FC236}">
                  <a16:creationId xmlns:a16="http://schemas.microsoft.com/office/drawing/2014/main" xmlns="" id="{CF2A3770-0245-4263-96C7-201A7CC21C58}"/>
                </a:ext>
              </a:extLst>
            </p:cNvPr>
            <p:cNvSpPr txBox="1">
              <a:spLocks noChangeArrowheads="1"/>
            </p:cNvSpPr>
            <p:nvPr/>
          </p:nvSpPr>
          <p:spPr bwMode="auto">
            <a:xfrm>
              <a:off x="3384" y="1529"/>
              <a:ext cx="337"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a:solidFill>
                    <a:srgbClr val="000000"/>
                  </a:solidFill>
                  <a:latin typeface="Times New Roman" panose="02020603050405020304" pitchFamily="18" charset="0"/>
                </a:rPr>
                <a:t>4Ω</a:t>
              </a:r>
            </a:p>
          </p:txBody>
        </p:sp>
      </p:grpSp>
      <p:grpSp>
        <p:nvGrpSpPr>
          <p:cNvPr id="116" name="Group 116">
            <a:extLst>
              <a:ext uri="{FF2B5EF4-FFF2-40B4-BE49-F238E27FC236}">
                <a16:creationId xmlns:a16="http://schemas.microsoft.com/office/drawing/2014/main" xmlns="" id="{A691C1B9-2CB5-4B34-981B-FA532AA50197}"/>
              </a:ext>
            </a:extLst>
          </p:cNvPr>
          <p:cNvGrpSpPr>
            <a:grpSpLocks noChangeAspect="1"/>
          </p:cNvGrpSpPr>
          <p:nvPr/>
        </p:nvGrpSpPr>
        <p:grpSpPr bwMode="auto">
          <a:xfrm>
            <a:off x="4464050" y="1524000"/>
            <a:ext cx="4603750" cy="2643188"/>
            <a:chOff x="1292" y="434"/>
            <a:chExt cx="2900" cy="1665"/>
          </a:xfrm>
        </p:grpSpPr>
        <p:sp>
          <p:nvSpPr>
            <p:cNvPr id="29705" name="Line 13">
              <a:extLst>
                <a:ext uri="{FF2B5EF4-FFF2-40B4-BE49-F238E27FC236}">
                  <a16:creationId xmlns:a16="http://schemas.microsoft.com/office/drawing/2014/main" xmlns="" id="{02027F49-27B1-469F-91B6-753D1C3D576D}"/>
                </a:ext>
              </a:extLst>
            </p:cNvPr>
            <p:cNvSpPr>
              <a:spLocks noChangeShapeType="1"/>
            </p:cNvSpPr>
            <p:nvPr/>
          </p:nvSpPr>
          <p:spPr bwMode="auto">
            <a:xfrm>
              <a:off x="1781" y="471"/>
              <a:ext cx="0" cy="32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6" name="Line 5">
              <a:extLst>
                <a:ext uri="{FF2B5EF4-FFF2-40B4-BE49-F238E27FC236}">
                  <a16:creationId xmlns:a16="http://schemas.microsoft.com/office/drawing/2014/main" xmlns="" id="{3D14A25A-B1C7-4CD2-AD1B-E8B6682EC6D8}"/>
                </a:ext>
              </a:extLst>
            </p:cNvPr>
            <p:cNvSpPr>
              <a:spLocks noChangeShapeType="1"/>
            </p:cNvSpPr>
            <p:nvPr/>
          </p:nvSpPr>
          <p:spPr bwMode="auto">
            <a:xfrm flipH="1">
              <a:off x="2788" y="1242"/>
              <a:ext cx="9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7" name="Rectangle 6">
              <a:extLst>
                <a:ext uri="{FF2B5EF4-FFF2-40B4-BE49-F238E27FC236}">
                  <a16:creationId xmlns:a16="http://schemas.microsoft.com/office/drawing/2014/main" xmlns="" id="{6917AE63-1686-499A-9BF6-C323C23E1773}"/>
                </a:ext>
              </a:extLst>
            </p:cNvPr>
            <p:cNvSpPr>
              <a:spLocks noChangeArrowheads="1"/>
            </p:cNvSpPr>
            <p:nvPr/>
          </p:nvSpPr>
          <p:spPr bwMode="auto">
            <a:xfrm>
              <a:off x="1721" y="672"/>
              <a:ext cx="120" cy="444"/>
            </a:xfrm>
            <a:prstGeom prst="rect">
              <a:avLst/>
            </a:prstGeom>
            <a:solidFill>
              <a:schemeClr val="accent1"/>
            </a:solidFill>
            <a:ln w="2857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708" name="Rectangle 7">
              <a:extLst>
                <a:ext uri="{FF2B5EF4-FFF2-40B4-BE49-F238E27FC236}">
                  <a16:creationId xmlns:a16="http://schemas.microsoft.com/office/drawing/2014/main" xmlns="" id="{53F3E5B4-D04F-465B-BFAA-2CC120761ACA}"/>
                </a:ext>
              </a:extLst>
            </p:cNvPr>
            <p:cNvSpPr>
              <a:spLocks noChangeArrowheads="1"/>
            </p:cNvSpPr>
            <p:nvPr/>
          </p:nvSpPr>
          <p:spPr bwMode="auto">
            <a:xfrm>
              <a:off x="2717" y="595"/>
              <a:ext cx="118" cy="444"/>
            </a:xfrm>
            <a:prstGeom prst="rect">
              <a:avLst/>
            </a:prstGeom>
            <a:solidFill>
              <a:schemeClr val="accent1"/>
            </a:solidFill>
            <a:ln w="2857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709" name="Rectangle 8">
              <a:extLst>
                <a:ext uri="{FF2B5EF4-FFF2-40B4-BE49-F238E27FC236}">
                  <a16:creationId xmlns:a16="http://schemas.microsoft.com/office/drawing/2014/main" xmlns="" id="{93D48104-F998-4225-8B1D-C004566BDE5B}"/>
                </a:ext>
              </a:extLst>
            </p:cNvPr>
            <p:cNvSpPr>
              <a:spLocks noChangeArrowheads="1"/>
            </p:cNvSpPr>
            <p:nvPr/>
          </p:nvSpPr>
          <p:spPr bwMode="auto">
            <a:xfrm>
              <a:off x="2717" y="1380"/>
              <a:ext cx="120" cy="446"/>
            </a:xfrm>
            <a:prstGeom prst="rect">
              <a:avLst/>
            </a:prstGeom>
            <a:solidFill>
              <a:schemeClr val="accent1"/>
            </a:solidFill>
            <a:ln w="2857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710" name="Rectangle 9">
              <a:extLst>
                <a:ext uri="{FF2B5EF4-FFF2-40B4-BE49-F238E27FC236}">
                  <a16:creationId xmlns:a16="http://schemas.microsoft.com/office/drawing/2014/main" xmlns="" id="{0616F3DD-267D-493F-90D5-6DA11E299239}"/>
                </a:ext>
              </a:extLst>
            </p:cNvPr>
            <p:cNvSpPr>
              <a:spLocks noChangeArrowheads="1"/>
            </p:cNvSpPr>
            <p:nvPr/>
          </p:nvSpPr>
          <p:spPr bwMode="auto">
            <a:xfrm>
              <a:off x="3691" y="595"/>
              <a:ext cx="118" cy="444"/>
            </a:xfrm>
            <a:prstGeom prst="rect">
              <a:avLst/>
            </a:prstGeom>
            <a:solidFill>
              <a:schemeClr val="accent1"/>
            </a:solidFill>
            <a:ln w="2857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711" name="Rectangle 10">
              <a:extLst>
                <a:ext uri="{FF2B5EF4-FFF2-40B4-BE49-F238E27FC236}">
                  <a16:creationId xmlns:a16="http://schemas.microsoft.com/office/drawing/2014/main" xmlns="" id="{81702C41-E558-4FED-A560-05E5BA5417EC}"/>
                </a:ext>
              </a:extLst>
            </p:cNvPr>
            <p:cNvSpPr>
              <a:spLocks noChangeArrowheads="1"/>
            </p:cNvSpPr>
            <p:nvPr/>
          </p:nvSpPr>
          <p:spPr bwMode="auto">
            <a:xfrm>
              <a:off x="3691" y="1380"/>
              <a:ext cx="118" cy="446"/>
            </a:xfrm>
            <a:prstGeom prst="rect">
              <a:avLst/>
            </a:prstGeom>
            <a:solidFill>
              <a:schemeClr val="accent1"/>
            </a:solidFill>
            <a:ln w="2857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712" name="Oval 12">
              <a:extLst>
                <a:ext uri="{FF2B5EF4-FFF2-40B4-BE49-F238E27FC236}">
                  <a16:creationId xmlns:a16="http://schemas.microsoft.com/office/drawing/2014/main" xmlns="" id="{7B7716CD-DDC3-41D3-861F-D46AC381C5D6}"/>
                </a:ext>
              </a:extLst>
            </p:cNvPr>
            <p:cNvSpPr>
              <a:spLocks noChangeArrowheads="1"/>
            </p:cNvSpPr>
            <p:nvPr/>
          </p:nvSpPr>
          <p:spPr bwMode="auto">
            <a:xfrm>
              <a:off x="1582" y="1405"/>
              <a:ext cx="398" cy="400"/>
            </a:xfrm>
            <a:prstGeom prst="ellipse">
              <a:avLst/>
            </a:prstGeom>
            <a:solidFill>
              <a:schemeClr val="accent1"/>
            </a:solidFill>
            <a:ln w="2857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713" name="Line 14">
              <a:extLst>
                <a:ext uri="{FF2B5EF4-FFF2-40B4-BE49-F238E27FC236}">
                  <a16:creationId xmlns:a16="http://schemas.microsoft.com/office/drawing/2014/main" xmlns="" id="{FC74C2AA-B8F4-4D99-BE14-1C840ECC763C}"/>
                </a:ext>
              </a:extLst>
            </p:cNvPr>
            <p:cNvSpPr>
              <a:spLocks noChangeShapeType="1"/>
            </p:cNvSpPr>
            <p:nvPr/>
          </p:nvSpPr>
          <p:spPr bwMode="auto">
            <a:xfrm>
              <a:off x="1785" y="465"/>
              <a:ext cx="195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4" name="Line 15">
              <a:extLst>
                <a:ext uri="{FF2B5EF4-FFF2-40B4-BE49-F238E27FC236}">
                  <a16:creationId xmlns:a16="http://schemas.microsoft.com/office/drawing/2014/main" xmlns="" id="{3145ACCF-865A-41F9-BF98-79593A33791D}"/>
                </a:ext>
              </a:extLst>
            </p:cNvPr>
            <p:cNvSpPr>
              <a:spLocks noChangeShapeType="1"/>
            </p:cNvSpPr>
            <p:nvPr/>
          </p:nvSpPr>
          <p:spPr bwMode="auto">
            <a:xfrm>
              <a:off x="2777" y="452"/>
              <a:ext cx="0" cy="1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5" name="Line 16">
              <a:extLst>
                <a:ext uri="{FF2B5EF4-FFF2-40B4-BE49-F238E27FC236}">
                  <a16:creationId xmlns:a16="http://schemas.microsoft.com/office/drawing/2014/main" xmlns="" id="{609739E4-4E30-4A49-B73D-5C6D0B213B58}"/>
                </a:ext>
              </a:extLst>
            </p:cNvPr>
            <p:cNvSpPr>
              <a:spLocks noChangeShapeType="1"/>
            </p:cNvSpPr>
            <p:nvPr/>
          </p:nvSpPr>
          <p:spPr bwMode="auto">
            <a:xfrm>
              <a:off x="2777" y="1034"/>
              <a:ext cx="0" cy="34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6" name="Line 17">
              <a:extLst>
                <a:ext uri="{FF2B5EF4-FFF2-40B4-BE49-F238E27FC236}">
                  <a16:creationId xmlns:a16="http://schemas.microsoft.com/office/drawing/2014/main" xmlns="" id="{2035D553-831D-4BC4-B909-64E4C42CF73C}"/>
                </a:ext>
              </a:extLst>
            </p:cNvPr>
            <p:cNvSpPr>
              <a:spLocks noChangeShapeType="1"/>
            </p:cNvSpPr>
            <p:nvPr/>
          </p:nvSpPr>
          <p:spPr bwMode="auto">
            <a:xfrm>
              <a:off x="2777" y="1826"/>
              <a:ext cx="0" cy="11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7" name="Line 18">
              <a:extLst>
                <a:ext uri="{FF2B5EF4-FFF2-40B4-BE49-F238E27FC236}">
                  <a16:creationId xmlns:a16="http://schemas.microsoft.com/office/drawing/2014/main" xmlns="" id="{5A8A1DDF-4AE5-43A2-994A-727C7DC1D680}"/>
                </a:ext>
              </a:extLst>
            </p:cNvPr>
            <p:cNvSpPr>
              <a:spLocks noChangeShapeType="1"/>
            </p:cNvSpPr>
            <p:nvPr/>
          </p:nvSpPr>
          <p:spPr bwMode="auto">
            <a:xfrm>
              <a:off x="3751" y="1838"/>
              <a:ext cx="0" cy="1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8" name="Line 19">
              <a:extLst>
                <a:ext uri="{FF2B5EF4-FFF2-40B4-BE49-F238E27FC236}">
                  <a16:creationId xmlns:a16="http://schemas.microsoft.com/office/drawing/2014/main" xmlns="" id="{75BCB150-745F-4888-B741-D807BF6EE499}"/>
                </a:ext>
              </a:extLst>
            </p:cNvPr>
            <p:cNvSpPr>
              <a:spLocks noChangeShapeType="1"/>
            </p:cNvSpPr>
            <p:nvPr/>
          </p:nvSpPr>
          <p:spPr bwMode="auto">
            <a:xfrm>
              <a:off x="3751" y="452"/>
              <a:ext cx="0" cy="1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9" name="Line 20">
              <a:extLst>
                <a:ext uri="{FF2B5EF4-FFF2-40B4-BE49-F238E27FC236}">
                  <a16:creationId xmlns:a16="http://schemas.microsoft.com/office/drawing/2014/main" xmlns="" id="{973B0553-8012-4E89-8646-98099880C57B}"/>
                </a:ext>
              </a:extLst>
            </p:cNvPr>
            <p:cNvSpPr>
              <a:spLocks noChangeShapeType="1"/>
            </p:cNvSpPr>
            <p:nvPr/>
          </p:nvSpPr>
          <p:spPr bwMode="auto">
            <a:xfrm>
              <a:off x="3751" y="1034"/>
              <a:ext cx="0" cy="33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0" name="Line 21">
              <a:extLst>
                <a:ext uri="{FF2B5EF4-FFF2-40B4-BE49-F238E27FC236}">
                  <a16:creationId xmlns:a16="http://schemas.microsoft.com/office/drawing/2014/main" xmlns="" id="{61C7E578-77E4-4A8E-8A35-A80240CF0B0F}"/>
                </a:ext>
              </a:extLst>
            </p:cNvPr>
            <p:cNvSpPr>
              <a:spLocks noChangeShapeType="1"/>
            </p:cNvSpPr>
            <p:nvPr/>
          </p:nvSpPr>
          <p:spPr bwMode="auto">
            <a:xfrm flipH="1">
              <a:off x="1785" y="1937"/>
              <a:ext cx="197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1" name="Line 22">
              <a:extLst>
                <a:ext uri="{FF2B5EF4-FFF2-40B4-BE49-F238E27FC236}">
                  <a16:creationId xmlns:a16="http://schemas.microsoft.com/office/drawing/2014/main" xmlns="" id="{D2D3F2B4-6BF8-4D33-88FA-EE86A10EBB91}"/>
                </a:ext>
              </a:extLst>
            </p:cNvPr>
            <p:cNvSpPr>
              <a:spLocks noChangeShapeType="1"/>
            </p:cNvSpPr>
            <p:nvPr/>
          </p:nvSpPr>
          <p:spPr bwMode="auto">
            <a:xfrm flipV="1">
              <a:off x="1781" y="1113"/>
              <a:ext cx="0" cy="82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2" name="Oval 23">
              <a:extLst>
                <a:ext uri="{FF2B5EF4-FFF2-40B4-BE49-F238E27FC236}">
                  <a16:creationId xmlns:a16="http://schemas.microsoft.com/office/drawing/2014/main" xmlns="" id="{BD17BE57-92C2-4337-9F5F-1182C912743D}"/>
                </a:ext>
              </a:extLst>
            </p:cNvPr>
            <p:cNvSpPr>
              <a:spLocks noChangeArrowheads="1"/>
            </p:cNvSpPr>
            <p:nvPr/>
          </p:nvSpPr>
          <p:spPr bwMode="auto">
            <a:xfrm>
              <a:off x="3724" y="1219"/>
              <a:ext cx="43" cy="43"/>
            </a:xfrm>
            <a:prstGeom prst="ellipse">
              <a:avLst/>
            </a:prstGeom>
            <a:solidFill>
              <a:srgbClr val="000000"/>
            </a:solidFill>
            <a:ln w="952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723" name="Oval 24">
              <a:extLst>
                <a:ext uri="{FF2B5EF4-FFF2-40B4-BE49-F238E27FC236}">
                  <a16:creationId xmlns:a16="http://schemas.microsoft.com/office/drawing/2014/main" xmlns="" id="{242BC708-85E6-4829-9091-CE73BBACD46F}"/>
                </a:ext>
              </a:extLst>
            </p:cNvPr>
            <p:cNvSpPr>
              <a:spLocks noChangeArrowheads="1"/>
            </p:cNvSpPr>
            <p:nvPr/>
          </p:nvSpPr>
          <p:spPr bwMode="auto">
            <a:xfrm>
              <a:off x="2756" y="434"/>
              <a:ext cx="42" cy="43"/>
            </a:xfrm>
            <a:prstGeom prst="ellipse">
              <a:avLst/>
            </a:prstGeom>
            <a:solidFill>
              <a:srgbClr val="000000"/>
            </a:solidFill>
            <a:ln w="952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724" name="Oval 25">
              <a:extLst>
                <a:ext uri="{FF2B5EF4-FFF2-40B4-BE49-F238E27FC236}">
                  <a16:creationId xmlns:a16="http://schemas.microsoft.com/office/drawing/2014/main" xmlns="" id="{DA7D0C51-ED0F-40B6-9202-805A9F695940}"/>
                </a:ext>
              </a:extLst>
            </p:cNvPr>
            <p:cNvSpPr>
              <a:spLocks noChangeArrowheads="1"/>
            </p:cNvSpPr>
            <p:nvPr/>
          </p:nvSpPr>
          <p:spPr bwMode="auto">
            <a:xfrm>
              <a:off x="1760" y="1306"/>
              <a:ext cx="42" cy="43"/>
            </a:xfrm>
            <a:prstGeom prst="ellipse">
              <a:avLst/>
            </a:prstGeom>
            <a:solidFill>
              <a:srgbClr val="000000"/>
            </a:solidFill>
            <a:ln w="19050">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725" name="Oval 26">
              <a:extLst>
                <a:ext uri="{FF2B5EF4-FFF2-40B4-BE49-F238E27FC236}">
                  <a16:creationId xmlns:a16="http://schemas.microsoft.com/office/drawing/2014/main" xmlns="" id="{539731F5-C939-4EF3-B5B5-9753CE630191}"/>
                </a:ext>
              </a:extLst>
            </p:cNvPr>
            <p:cNvSpPr>
              <a:spLocks noChangeArrowheads="1"/>
            </p:cNvSpPr>
            <p:nvPr/>
          </p:nvSpPr>
          <p:spPr bwMode="auto">
            <a:xfrm>
              <a:off x="2756" y="1213"/>
              <a:ext cx="42" cy="43"/>
            </a:xfrm>
            <a:prstGeom prst="ellipse">
              <a:avLst/>
            </a:prstGeom>
            <a:solidFill>
              <a:srgbClr val="000000"/>
            </a:solidFill>
            <a:ln w="952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726" name="Oval 27">
              <a:extLst>
                <a:ext uri="{FF2B5EF4-FFF2-40B4-BE49-F238E27FC236}">
                  <a16:creationId xmlns:a16="http://schemas.microsoft.com/office/drawing/2014/main" xmlns="" id="{B477696E-CB37-4881-A50D-6AB86E7BA636}"/>
                </a:ext>
              </a:extLst>
            </p:cNvPr>
            <p:cNvSpPr>
              <a:spLocks noChangeArrowheads="1"/>
            </p:cNvSpPr>
            <p:nvPr/>
          </p:nvSpPr>
          <p:spPr bwMode="auto">
            <a:xfrm>
              <a:off x="2756" y="1913"/>
              <a:ext cx="42" cy="43"/>
            </a:xfrm>
            <a:prstGeom prst="ellipse">
              <a:avLst/>
            </a:prstGeom>
            <a:solidFill>
              <a:srgbClr val="000000"/>
            </a:solidFill>
            <a:ln w="952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solidFill>
                  <a:srgbClr val="000000"/>
                </a:solidFill>
                <a:latin typeface="Times New Roman" panose="02020603050405020304" pitchFamily="18" charset="0"/>
              </a:endParaRPr>
            </a:p>
          </p:txBody>
        </p:sp>
        <p:sp>
          <p:nvSpPr>
            <p:cNvPr id="29727" name="Text Box 29">
              <a:extLst>
                <a:ext uri="{FF2B5EF4-FFF2-40B4-BE49-F238E27FC236}">
                  <a16:creationId xmlns:a16="http://schemas.microsoft.com/office/drawing/2014/main" xmlns="" id="{22594F06-6194-4238-8300-82AD246E5158}"/>
                </a:ext>
              </a:extLst>
            </p:cNvPr>
            <p:cNvSpPr txBox="1">
              <a:spLocks noChangeArrowheads="1"/>
            </p:cNvSpPr>
            <p:nvPr/>
          </p:nvSpPr>
          <p:spPr bwMode="auto">
            <a:xfrm>
              <a:off x="1947" y="1296"/>
              <a:ext cx="137" cy="1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zh-CN" altLang="en-US" sz="1800">
                  <a:solidFill>
                    <a:srgbClr val="000000"/>
                  </a:solidFill>
                  <a:latin typeface="Times New Roman" panose="02020603050405020304" pitchFamily="18" charset="0"/>
                </a:rPr>
                <a:t>＋</a:t>
              </a:r>
            </a:p>
          </p:txBody>
        </p:sp>
        <p:sp>
          <p:nvSpPr>
            <p:cNvPr id="29728" name="Text Box 30">
              <a:extLst>
                <a:ext uri="{FF2B5EF4-FFF2-40B4-BE49-F238E27FC236}">
                  <a16:creationId xmlns:a16="http://schemas.microsoft.com/office/drawing/2014/main" xmlns="" id="{5B2A5D51-0D05-4EFE-93D4-766A3D1A70A8}"/>
                </a:ext>
              </a:extLst>
            </p:cNvPr>
            <p:cNvSpPr txBox="1">
              <a:spLocks noChangeArrowheads="1"/>
            </p:cNvSpPr>
            <p:nvPr/>
          </p:nvSpPr>
          <p:spPr bwMode="auto">
            <a:xfrm>
              <a:off x="1947" y="1728"/>
              <a:ext cx="136" cy="1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zh-CN" altLang="en-US" sz="1800">
                  <a:solidFill>
                    <a:srgbClr val="000000"/>
                  </a:solidFill>
                  <a:latin typeface="Times New Roman" panose="02020603050405020304" pitchFamily="18" charset="0"/>
                </a:rPr>
                <a:t>－</a:t>
              </a:r>
            </a:p>
          </p:txBody>
        </p:sp>
        <p:sp>
          <p:nvSpPr>
            <p:cNvPr id="29729" name="Text Box 31">
              <a:extLst>
                <a:ext uri="{FF2B5EF4-FFF2-40B4-BE49-F238E27FC236}">
                  <a16:creationId xmlns:a16="http://schemas.microsoft.com/office/drawing/2014/main" xmlns="" id="{ED19CDA3-1274-47D5-80F3-6CFA10B1D4BD}"/>
                </a:ext>
              </a:extLst>
            </p:cNvPr>
            <p:cNvSpPr txBox="1">
              <a:spLocks noChangeArrowheads="1"/>
            </p:cNvSpPr>
            <p:nvPr/>
          </p:nvSpPr>
          <p:spPr bwMode="auto">
            <a:xfrm>
              <a:off x="2007" y="1529"/>
              <a:ext cx="238" cy="2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a:solidFill>
                    <a:srgbClr val="000000"/>
                  </a:solidFill>
                  <a:latin typeface="Times New Roman" panose="02020603050405020304" pitchFamily="18" charset="0"/>
                </a:rPr>
                <a:t>1V</a:t>
              </a:r>
            </a:p>
          </p:txBody>
        </p:sp>
        <p:sp>
          <p:nvSpPr>
            <p:cNvPr id="29730" name="Text Box 32">
              <a:extLst>
                <a:ext uri="{FF2B5EF4-FFF2-40B4-BE49-F238E27FC236}">
                  <a16:creationId xmlns:a16="http://schemas.microsoft.com/office/drawing/2014/main" xmlns="" id="{A514CBCA-B53C-47FB-AE5B-D919C0928754}"/>
                </a:ext>
              </a:extLst>
            </p:cNvPr>
            <p:cNvSpPr txBox="1">
              <a:spLocks noChangeArrowheads="1"/>
            </p:cNvSpPr>
            <p:nvPr/>
          </p:nvSpPr>
          <p:spPr bwMode="auto">
            <a:xfrm>
              <a:off x="1898" y="770"/>
              <a:ext cx="359" cy="2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a:solidFill>
                    <a:srgbClr val="000000"/>
                  </a:solidFill>
                  <a:latin typeface="Times New Roman" panose="02020603050405020304" pitchFamily="18" charset="0"/>
                </a:rPr>
                <a:t>1Ω</a:t>
              </a:r>
            </a:p>
          </p:txBody>
        </p:sp>
        <p:sp>
          <p:nvSpPr>
            <p:cNvPr id="29731" name="Text Box 33">
              <a:extLst>
                <a:ext uri="{FF2B5EF4-FFF2-40B4-BE49-F238E27FC236}">
                  <a16:creationId xmlns:a16="http://schemas.microsoft.com/office/drawing/2014/main" xmlns="" id="{CD6EFC40-0A7A-4A24-BB11-CB19BA410DA9}"/>
                </a:ext>
              </a:extLst>
            </p:cNvPr>
            <p:cNvSpPr txBox="1">
              <a:spLocks noChangeArrowheads="1"/>
            </p:cNvSpPr>
            <p:nvPr/>
          </p:nvSpPr>
          <p:spPr bwMode="auto">
            <a:xfrm>
              <a:off x="1530" y="1208"/>
              <a:ext cx="162" cy="2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endParaRPr kumimoji="1" lang="zh-CN" altLang="zh-CN" sz="1800">
                <a:solidFill>
                  <a:srgbClr val="000000"/>
                </a:solidFill>
                <a:latin typeface="Times New Roman" panose="02020603050405020304" pitchFamily="18" charset="0"/>
              </a:endParaRPr>
            </a:p>
          </p:txBody>
        </p:sp>
        <p:sp>
          <p:nvSpPr>
            <p:cNvPr id="29732" name="Text Box 34">
              <a:extLst>
                <a:ext uri="{FF2B5EF4-FFF2-40B4-BE49-F238E27FC236}">
                  <a16:creationId xmlns:a16="http://schemas.microsoft.com/office/drawing/2014/main" xmlns="" id="{DB2C1B65-C56B-4E9E-B961-8A6BD2794A06}"/>
                </a:ext>
              </a:extLst>
            </p:cNvPr>
            <p:cNvSpPr txBox="1">
              <a:spLocks noChangeArrowheads="1"/>
            </p:cNvSpPr>
            <p:nvPr/>
          </p:nvSpPr>
          <p:spPr bwMode="auto">
            <a:xfrm>
              <a:off x="2500" y="1109"/>
              <a:ext cx="161" cy="2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endParaRPr kumimoji="1" lang="zh-CN" altLang="zh-CN" sz="1800">
                <a:solidFill>
                  <a:srgbClr val="000000"/>
                </a:solidFill>
                <a:latin typeface="Times New Roman" panose="02020603050405020304" pitchFamily="18" charset="0"/>
              </a:endParaRPr>
            </a:p>
          </p:txBody>
        </p:sp>
        <p:sp>
          <p:nvSpPr>
            <p:cNvPr id="29733" name="Text Box 35">
              <a:extLst>
                <a:ext uri="{FF2B5EF4-FFF2-40B4-BE49-F238E27FC236}">
                  <a16:creationId xmlns:a16="http://schemas.microsoft.com/office/drawing/2014/main" xmlns="" id="{1D6F988C-7BD6-4149-BD63-BBEDCF4472A7}"/>
                </a:ext>
              </a:extLst>
            </p:cNvPr>
            <p:cNvSpPr txBox="1">
              <a:spLocks noChangeArrowheads="1"/>
            </p:cNvSpPr>
            <p:nvPr/>
          </p:nvSpPr>
          <p:spPr bwMode="auto">
            <a:xfrm>
              <a:off x="3869" y="1095"/>
              <a:ext cx="163"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endParaRPr kumimoji="1" lang="zh-CN" altLang="zh-CN" sz="1800">
                <a:solidFill>
                  <a:srgbClr val="000000"/>
                </a:solidFill>
                <a:latin typeface="Times New Roman" panose="02020603050405020304" pitchFamily="18" charset="0"/>
              </a:endParaRPr>
            </a:p>
          </p:txBody>
        </p:sp>
        <p:sp>
          <p:nvSpPr>
            <p:cNvPr id="29734" name="Line 36">
              <a:extLst>
                <a:ext uri="{FF2B5EF4-FFF2-40B4-BE49-F238E27FC236}">
                  <a16:creationId xmlns:a16="http://schemas.microsoft.com/office/drawing/2014/main" xmlns="" id="{B2BACECA-A714-4304-910B-84D107C7CB3C}"/>
                </a:ext>
              </a:extLst>
            </p:cNvPr>
            <p:cNvSpPr>
              <a:spLocks noChangeShapeType="1"/>
            </p:cNvSpPr>
            <p:nvPr/>
          </p:nvSpPr>
          <p:spPr bwMode="auto">
            <a:xfrm>
              <a:off x="2773" y="1913"/>
              <a:ext cx="0" cy="7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5" name="Line 37">
              <a:extLst>
                <a:ext uri="{FF2B5EF4-FFF2-40B4-BE49-F238E27FC236}">
                  <a16:creationId xmlns:a16="http://schemas.microsoft.com/office/drawing/2014/main" xmlns="" id="{3CCD4CEF-9A5B-4BAF-81F5-353E25942643}"/>
                </a:ext>
              </a:extLst>
            </p:cNvPr>
            <p:cNvSpPr>
              <a:spLocks noChangeShapeType="1"/>
            </p:cNvSpPr>
            <p:nvPr/>
          </p:nvSpPr>
          <p:spPr bwMode="auto">
            <a:xfrm>
              <a:off x="2678" y="1998"/>
              <a:ext cx="1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6" name="Line 38">
              <a:extLst>
                <a:ext uri="{FF2B5EF4-FFF2-40B4-BE49-F238E27FC236}">
                  <a16:creationId xmlns:a16="http://schemas.microsoft.com/office/drawing/2014/main" xmlns="" id="{DAED4640-FF3E-48C8-9D29-9075AF369A1D}"/>
                </a:ext>
              </a:extLst>
            </p:cNvPr>
            <p:cNvSpPr>
              <a:spLocks noChangeShapeType="1"/>
            </p:cNvSpPr>
            <p:nvPr/>
          </p:nvSpPr>
          <p:spPr bwMode="auto">
            <a:xfrm>
              <a:off x="2738" y="2049"/>
              <a:ext cx="7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7" name="Line 39">
              <a:extLst>
                <a:ext uri="{FF2B5EF4-FFF2-40B4-BE49-F238E27FC236}">
                  <a16:creationId xmlns:a16="http://schemas.microsoft.com/office/drawing/2014/main" xmlns="" id="{407A5461-C0CA-4D20-86CA-D2C813F02E2F}"/>
                </a:ext>
              </a:extLst>
            </p:cNvPr>
            <p:cNvSpPr>
              <a:spLocks noChangeShapeType="1"/>
            </p:cNvSpPr>
            <p:nvPr/>
          </p:nvSpPr>
          <p:spPr bwMode="auto">
            <a:xfrm>
              <a:off x="2756" y="2099"/>
              <a:ext cx="4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8" name="Line 40">
              <a:extLst>
                <a:ext uri="{FF2B5EF4-FFF2-40B4-BE49-F238E27FC236}">
                  <a16:creationId xmlns:a16="http://schemas.microsoft.com/office/drawing/2014/main" xmlns="" id="{4F9780AF-056B-458F-8C91-A76AC4A716A7}"/>
                </a:ext>
              </a:extLst>
            </p:cNvPr>
            <p:cNvSpPr>
              <a:spLocks noChangeShapeType="1"/>
            </p:cNvSpPr>
            <p:nvPr/>
          </p:nvSpPr>
          <p:spPr bwMode="auto">
            <a:xfrm>
              <a:off x="1555" y="626"/>
              <a:ext cx="0" cy="359"/>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739" name="Line 41">
              <a:extLst>
                <a:ext uri="{FF2B5EF4-FFF2-40B4-BE49-F238E27FC236}">
                  <a16:creationId xmlns:a16="http://schemas.microsoft.com/office/drawing/2014/main" xmlns="" id="{C815E561-FF93-485F-874E-4EDCE1C95EFC}"/>
                </a:ext>
              </a:extLst>
            </p:cNvPr>
            <p:cNvSpPr>
              <a:spLocks noChangeShapeType="1"/>
            </p:cNvSpPr>
            <p:nvPr/>
          </p:nvSpPr>
          <p:spPr bwMode="auto">
            <a:xfrm>
              <a:off x="1523" y="1487"/>
              <a:ext cx="0" cy="360"/>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740" name="Text Box 42">
              <a:extLst>
                <a:ext uri="{FF2B5EF4-FFF2-40B4-BE49-F238E27FC236}">
                  <a16:creationId xmlns:a16="http://schemas.microsoft.com/office/drawing/2014/main" xmlns="" id="{9919CCE5-DBAB-4F37-ABA1-E633744D7534}"/>
                </a:ext>
              </a:extLst>
            </p:cNvPr>
            <p:cNvSpPr txBox="1">
              <a:spLocks noChangeArrowheads="1"/>
            </p:cNvSpPr>
            <p:nvPr/>
          </p:nvSpPr>
          <p:spPr bwMode="auto">
            <a:xfrm>
              <a:off x="1335" y="687"/>
              <a:ext cx="170"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i="1">
                  <a:solidFill>
                    <a:srgbClr val="000000"/>
                  </a:solidFill>
                  <a:latin typeface="Times New Roman" panose="02020603050405020304" pitchFamily="18" charset="0"/>
                </a:rPr>
                <a:t>I</a:t>
              </a:r>
              <a:r>
                <a:rPr kumimoji="1" lang="en-US" altLang="zh-CN" sz="2400" baseline="-25000">
                  <a:solidFill>
                    <a:srgbClr val="000000"/>
                  </a:solidFill>
                  <a:latin typeface="Times New Roman" panose="02020603050405020304" pitchFamily="18" charset="0"/>
                </a:rPr>
                <a:t>1</a:t>
              </a:r>
              <a:endParaRPr kumimoji="1" lang="en-US" altLang="zh-CN" sz="2400">
                <a:solidFill>
                  <a:srgbClr val="000000"/>
                </a:solidFill>
                <a:latin typeface="Times New Roman" panose="02020603050405020304" pitchFamily="18" charset="0"/>
              </a:endParaRPr>
            </a:p>
          </p:txBody>
        </p:sp>
        <p:sp>
          <p:nvSpPr>
            <p:cNvPr id="29741" name="Text Box 43">
              <a:extLst>
                <a:ext uri="{FF2B5EF4-FFF2-40B4-BE49-F238E27FC236}">
                  <a16:creationId xmlns:a16="http://schemas.microsoft.com/office/drawing/2014/main" xmlns="" id="{68521C9B-B7AD-44AC-ACBC-7DD46B679E2D}"/>
                </a:ext>
              </a:extLst>
            </p:cNvPr>
            <p:cNvSpPr txBox="1">
              <a:spLocks noChangeArrowheads="1"/>
            </p:cNvSpPr>
            <p:nvPr/>
          </p:nvSpPr>
          <p:spPr bwMode="auto">
            <a:xfrm>
              <a:off x="1292" y="1517"/>
              <a:ext cx="170" cy="2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i="1">
                  <a:solidFill>
                    <a:srgbClr val="000000"/>
                  </a:solidFill>
                  <a:latin typeface="Times New Roman" panose="02020603050405020304" pitchFamily="18" charset="0"/>
                </a:rPr>
                <a:t>I</a:t>
              </a:r>
              <a:r>
                <a:rPr kumimoji="1" lang="en-US" altLang="zh-CN" sz="2400" baseline="-25000">
                  <a:solidFill>
                    <a:srgbClr val="000000"/>
                  </a:solidFill>
                  <a:latin typeface="Times New Roman" panose="02020603050405020304" pitchFamily="18" charset="0"/>
                </a:rPr>
                <a:t>2</a:t>
              </a:r>
              <a:endParaRPr kumimoji="1" lang="en-US" altLang="zh-CN" sz="2400">
                <a:solidFill>
                  <a:srgbClr val="000000"/>
                </a:solidFill>
                <a:latin typeface="Times New Roman" panose="02020603050405020304" pitchFamily="18" charset="0"/>
              </a:endParaRPr>
            </a:p>
          </p:txBody>
        </p:sp>
        <p:sp>
          <p:nvSpPr>
            <p:cNvPr id="29742" name="Line 44">
              <a:extLst>
                <a:ext uri="{FF2B5EF4-FFF2-40B4-BE49-F238E27FC236}">
                  <a16:creationId xmlns:a16="http://schemas.microsoft.com/office/drawing/2014/main" xmlns="" id="{FFA8C906-ECEE-4AF5-B8A0-7BEE7B1A5C6C}"/>
                </a:ext>
              </a:extLst>
            </p:cNvPr>
            <p:cNvSpPr>
              <a:spLocks noChangeShapeType="1"/>
            </p:cNvSpPr>
            <p:nvPr/>
          </p:nvSpPr>
          <p:spPr bwMode="auto">
            <a:xfrm>
              <a:off x="2628" y="600"/>
              <a:ext cx="0" cy="360"/>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743" name="Line 45">
              <a:extLst>
                <a:ext uri="{FF2B5EF4-FFF2-40B4-BE49-F238E27FC236}">
                  <a16:creationId xmlns:a16="http://schemas.microsoft.com/office/drawing/2014/main" xmlns="" id="{85F7D4E7-7B8D-4405-8033-8E15E8554949}"/>
                </a:ext>
              </a:extLst>
            </p:cNvPr>
            <p:cNvSpPr>
              <a:spLocks noChangeShapeType="1"/>
            </p:cNvSpPr>
            <p:nvPr/>
          </p:nvSpPr>
          <p:spPr bwMode="auto">
            <a:xfrm>
              <a:off x="2618" y="1480"/>
              <a:ext cx="0" cy="358"/>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744" name="Text Box 46">
              <a:extLst>
                <a:ext uri="{FF2B5EF4-FFF2-40B4-BE49-F238E27FC236}">
                  <a16:creationId xmlns:a16="http://schemas.microsoft.com/office/drawing/2014/main" xmlns="" id="{4FA4A482-ED61-4E66-A043-08CB2BF16C8F}"/>
                </a:ext>
              </a:extLst>
            </p:cNvPr>
            <p:cNvSpPr txBox="1">
              <a:spLocks noChangeArrowheads="1"/>
            </p:cNvSpPr>
            <p:nvPr/>
          </p:nvSpPr>
          <p:spPr bwMode="auto">
            <a:xfrm>
              <a:off x="2406" y="662"/>
              <a:ext cx="170"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i="1">
                  <a:solidFill>
                    <a:srgbClr val="000000"/>
                  </a:solidFill>
                  <a:latin typeface="Times New Roman" panose="02020603050405020304" pitchFamily="18" charset="0"/>
                </a:rPr>
                <a:t>I</a:t>
              </a:r>
              <a:r>
                <a:rPr kumimoji="1" lang="en-US" altLang="zh-CN" sz="2400" baseline="-25000">
                  <a:solidFill>
                    <a:srgbClr val="000000"/>
                  </a:solidFill>
                  <a:latin typeface="Times New Roman" panose="02020603050405020304" pitchFamily="18" charset="0"/>
                </a:rPr>
                <a:t>3</a:t>
              </a:r>
              <a:endParaRPr kumimoji="1" lang="en-US" altLang="zh-CN" sz="2400">
                <a:solidFill>
                  <a:srgbClr val="000000"/>
                </a:solidFill>
                <a:latin typeface="Times New Roman" panose="02020603050405020304" pitchFamily="18" charset="0"/>
              </a:endParaRPr>
            </a:p>
          </p:txBody>
        </p:sp>
        <p:sp>
          <p:nvSpPr>
            <p:cNvPr id="29745" name="Text Box 47">
              <a:extLst>
                <a:ext uri="{FF2B5EF4-FFF2-40B4-BE49-F238E27FC236}">
                  <a16:creationId xmlns:a16="http://schemas.microsoft.com/office/drawing/2014/main" xmlns="" id="{06A1F5A9-332C-4175-AA39-03847F6B7308}"/>
                </a:ext>
              </a:extLst>
            </p:cNvPr>
            <p:cNvSpPr txBox="1">
              <a:spLocks noChangeArrowheads="1"/>
            </p:cNvSpPr>
            <p:nvPr/>
          </p:nvSpPr>
          <p:spPr bwMode="auto">
            <a:xfrm>
              <a:off x="2363" y="1492"/>
              <a:ext cx="170"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i="1">
                  <a:solidFill>
                    <a:srgbClr val="000000"/>
                  </a:solidFill>
                  <a:latin typeface="Times New Roman" panose="02020603050405020304" pitchFamily="18" charset="0"/>
                </a:rPr>
                <a:t>I</a:t>
              </a:r>
              <a:r>
                <a:rPr kumimoji="1" lang="en-US" altLang="zh-CN" sz="2400" baseline="-25000">
                  <a:solidFill>
                    <a:srgbClr val="000000"/>
                  </a:solidFill>
                  <a:latin typeface="Times New Roman" panose="02020603050405020304" pitchFamily="18" charset="0"/>
                </a:rPr>
                <a:t>4</a:t>
              </a:r>
              <a:endParaRPr kumimoji="1" lang="en-US" altLang="zh-CN" sz="2400">
                <a:solidFill>
                  <a:srgbClr val="000000"/>
                </a:solidFill>
                <a:latin typeface="Times New Roman" panose="02020603050405020304" pitchFamily="18" charset="0"/>
              </a:endParaRPr>
            </a:p>
          </p:txBody>
        </p:sp>
        <p:sp>
          <p:nvSpPr>
            <p:cNvPr id="29746" name="Line 48">
              <a:extLst>
                <a:ext uri="{FF2B5EF4-FFF2-40B4-BE49-F238E27FC236}">
                  <a16:creationId xmlns:a16="http://schemas.microsoft.com/office/drawing/2014/main" xmlns="" id="{27BFCB65-E077-4C83-9DB1-DB0E9FD9C2AD}"/>
                </a:ext>
              </a:extLst>
            </p:cNvPr>
            <p:cNvSpPr>
              <a:spLocks noChangeShapeType="1"/>
            </p:cNvSpPr>
            <p:nvPr/>
          </p:nvSpPr>
          <p:spPr bwMode="auto">
            <a:xfrm rot="5400000">
              <a:off x="3284" y="929"/>
              <a:ext cx="0" cy="359"/>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747" name="Text Box 49">
              <a:extLst>
                <a:ext uri="{FF2B5EF4-FFF2-40B4-BE49-F238E27FC236}">
                  <a16:creationId xmlns:a16="http://schemas.microsoft.com/office/drawing/2014/main" xmlns="" id="{8DD49035-8472-4D5C-BE4A-99AB2DC17A98}"/>
                </a:ext>
              </a:extLst>
            </p:cNvPr>
            <p:cNvSpPr txBox="1">
              <a:spLocks noChangeArrowheads="1"/>
            </p:cNvSpPr>
            <p:nvPr/>
          </p:nvSpPr>
          <p:spPr bwMode="auto">
            <a:xfrm>
              <a:off x="3223" y="823"/>
              <a:ext cx="171"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i="1" dirty="0">
                  <a:solidFill>
                    <a:srgbClr val="000000"/>
                  </a:solidFill>
                  <a:latin typeface="Times New Roman" panose="02020603050405020304" pitchFamily="18" charset="0"/>
                </a:rPr>
                <a:t>I</a:t>
              </a:r>
              <a:r>
                <a:rPr kumimoji="1" lang="en-US" altLang="zh-CN" sz="2400" baseline="-25000" dirty="0">
                  <a:solidFill>
                    <a:srgbClr val="000000"/>
                  </a:solidFill>
                  <a:latin typeface="Times New Roman" panose="02020603050405020304" pitchFamily="18" charset="0"/>
                </a:rPr>
                <a:t>5</a:t>
              </a:r>
              <a:endParaRPr kumimoji="1" lang="en-US" altLang="zh-CN" sz="2400" dirty="0">
                <a:solidFill>
                  <a:srgbClr val="000000"/>
                </a:solidFill>
                <a:latin typeface="Times New Roman" panose="02020603050405020304" pitchFamily="18" charset="0"/>
              </a:endParaRPr>
            </a:p>
          </p:txBody>
        </p:sp>
        <p:sp>
          <p:nvSpPr>
            <p:cNvPr id="29748" name="Line 50">
              <a:extLst>
                <a:ext uri="{FF2B5EF4-FFF2-40B4-BE49-F238E27FC236}">
                  <a16:creationId xmlns:a16="http://schemas.microsoft.com/office/drawing/2014/main" xmlns="" id="{07453B17-C376-491F-A204-FE9B3A41FCB3}"/>
                </a:ext>
              </a:extLst>
            </p:cNvPr>
            <p:cNvSpPr>
              <a:spLocks noChangeShapeType="1"/>
            </p:cNvSpPr>
            <p:nvPr/>
          </p:nvSpPr>
          <p:spPr bwMode="auto">
            <a:xfrm>
              <a:off x="3912" y="589"/>
              <a:ext cx="0" cy="358"/>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749" name="Line 51">
              <a:extLst>
                <a:ext uri="{FF2B5EF4-FFF2-40B4-BE49-F238E27FC236}">
                  <a16:creationId xmlns:a16="http://schemas.microsoft.com/office/drawing/2014/main" xmlns="" id="{5E86D85F-1251-407A-865E-13B97F240D9D}"/>
                </a:ext>
              </a:extLst>
            </p:cNvPr>
            <p:cNvSpPr>
              <a:spLocks noChangeShapeType="1"/>
            </p:cNvSpPr>
            <p:nvPr/>
          </p:nvSpPr>
          <p:spPr bwMode="auto">
            <a:xfrm>
              <a:off x="3904" y="1467"/>
              <a:ext cx="0" cy="359"/>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750" name="Text Box 52">
              <a:extLst>
                <a:ext uri="{FF2B5EF4-FFF2-40B4-BE49-F238E27FC236}">
                  <a16:creationId xmlns:a16="http://schemas.microsoft.com/office/drawing/2014/main" xmlns="" id="{9CD0C360-66F3-4366-B635-4D3E0B1B56B9}"/>
                </a:ext>
              </a:extLst>
            </p:cNvPr>
            <p:cNvSpPr txBox="1">
              <a:spLocks noChangeArrowheads="1"/>
            </p:cNvSpPr>
            <p:nvPr/>
          </p:nvSpPr>
          <p:spPr bwMode="auto">
            <a:xfrm>
              <a:off x="4022" y="637"/>
              <a:ext cx="170"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i="1">
                  <a:solidFill>
                    <a:srgbClr val="000000"/>
                  </a:solidFill>
                  <a:latin typeface="Times New Roman" panose="02020603050405020304" pitchFamily="18" charset="0"/>
                </a:rPr>
                <a:t>I</a:t>
              </a:r>
              <a:r>
                <a:rPr kumimoji="1" lang="en-US" altLang="zh-CN" sz="2400" baseline="-25000">
                  <a:solidFill>
                    <a:srgbClr val="000000"/>
                  </a:solidFill>
                  <a:latin typeface="Times New Roman" panose="02020603050405020304" pitchFamily="18" charset="0"/>
                </a:rPr>
                <a:t>6</a:t>
              </a:r>
              <a:endParaRPr kumimoji="1" lang="en-US" altLang="zh-CN" sz="2400">
                <a:solidFill>
                  <a:srgbClr val="000000"/>
                </a:solidFill>
                <a:latin typeface="Times New Roman" panose="02020603050405020304" pitchFamily="18" charset="0"/>
              </a:endParaRPr>
            </a:p>
          </p:txBody>
        </p:sp>
        <p:sp>
          <p:nvSpPr>
            <p:cNvPr id="29751" name="Text Box 53">
              <a:extLst>
                <a:ext uri="{FF2B5EF4-FFF2-40B4-BE49-F238E27FC236}">
                  <a16:creationId xmlns:a16="http://schemas.microsoft.com/office/drawing/2014/main" xmlns="" id="{773825DC-E802-4D04-B8F7-9F1BF0C1B3A1}"/>
                </a:ext>
              </a:extLst>
            </p:cNvPr>
            <p:cNvSpPr txBox="1">
              <a:spLocks noChangeArrowheads="1"/>
            </p:cNvSpPr>
            <p:nvPr/>
          </p:nvSpPr>
          <p:spPr bwMode="auto">
            <a:xfrm>
              <a:off x="3979" y="1467"/>
              <a:ext cx="170" cy="2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i="1">
                  <a:solidFill>
                    <a:srgbClr val="000000"/>
                  </a:solidFill>
                  <a:latin typeface="Times New Roman" panose="02020603050405020304" pitchFamily="18" charset="0"/>
                </a:rPr>
                <a:t>I</a:t>
              </a:r>
              <a:r>
                <a:rPr kumimoji="1" lang="en-US" altLang="zh-CN" sz="2400" baseline="-25000">
                  <a:solidFill>
                    <a:srgbClr val="000000"/>
                  </a:solidFill>
                  <a:latin typeface="Times New Roman" panose="02020603050405020304" pitchFamily="18" charset="0"/>
                </a:rPr>
                <a:t>7</a:t>
              </a:r>
              <a:endParaRPr kumimoji="1" lang="en-US" altLang="zh-CN" sz="2400">
                <a:solidFill>
                  <a:srgbClr val="000000"/>
                </a:solidFill>
                <a:latin typeface="Times New Roman" panose="02020603050405020304" pitchFamily="18" charset="0"/>
              </a:endParaRPr>
            </a:p>
          </p:txBody>
        </p:sp>
        <p:sp>
          <p:nvSpPr>
            <p:cNvPr id="29752" name="Text Box 54">
              <a:extLst>
                <a:ext uri="{FF2B5EF4-FFF2-40B4-BE49-F238E27FC236}">
                  <a16:creationId xmlns:a16="http://schemas.microsoft.com/office/drawing/2014/main" xmlns="" id="{CDCDD32A-BC0B-4179-93C7-D60813A9BC75}"/>
                </a:ext>
              </a:extLst>
            </p:cNvPr>
            <p:cNvSpPr txBox="1">
              <a:spLocks noChangeArrowheads="1"/>
            </p:cNvSpPr>
            <p:nvPr/>
          </p:nvSpPr>
          <p:spPr bwMode="auto">
            <a:xfrm>
              <a:off x="2877" y="642"/>
              <a:ext cx="318" cy="2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a:solidFill>
                    <a:srgbClr val="000000"/>
                  </a:solidFill>
                  <a:latin typeface="Times New Roman" panose="02020603050405020304" pitchFamily="18" charset="0"/>
                </a:rPr>
                <a:t>1Ω</a:t>
              </a:r>
            </a:p>
          </p:txBody>
        </p:sp>
        <p:sp>
          <p:nvSpPr>
            <p:cNvPr id="29753" name="Text Box 55">
              <a:extLst>
                <a:ext uri="{FF2B5EF4-FFF2-40B4-BE49-F238E27FC236}">
                  <a16:creationId xmlns:a16="http://schemas.microsoft.com/office/drawing/2014/main" xmlns="" id="{25F01EE2-4878-4868-81FF-36E7476FCCAF}"/>
                </a:ext>
              </a:extLst>
            </p:cNvPr>
            <p:cNvSpPr txBox="1">
              <a:spLocks noChangeArrowheads="1"/>
            </p:cNvSpPr>
            <p:nvPr/>
          </p:nvSpPr>
          <p:spPr bwMode="auto">
            <a:xfrm>
              <a:off x="3359" y="687"/>
              <a:ext cx="345"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a:solidFill>
                    <a:srgbClr val="000000"/>
                  </a:solidFill>
                  <a:latin typeface="Times New Roman" panose="02020603050405020304" pitchFamily="18" charset="0"/>
                </a:rPr>
                <a:t>2Ω</a:t>
              </a:r>
            </a:p>
          </p:txBody>
        </p:sp>
        <p:sp>
          <p:nvSpPr>
            <p:cNvPr id="29754" name="Text Box 56">
              <a:extLst>
                <a:ext uri="{FF2B5EF4-FFF2-40B4-BE49-F238E27FC236}">
                  <a16:creationId xmlns:a16="http://schemas.microsoft.com/office/drawing/2014/main" xmlns="" id="{96AF7FBC-5DCE-4AF7-92AE-87B531674F84}"/>
                </a:ext>
              </a:extLst>
            </p:cNvPr>
            <p:cNvSpPr txBox="1">
              <a:spLocks noChangeArrowheads="1"/>
            </p:cNvSpPr>
            <p:nvPr/>
          </p:nvSpPr>
          <p:spPr bwMode="auto">
            <a:xfrm>
              <a:off x="3138" y="1331"/>
              <a:ext cx="439" cy="2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a:solidFill>
                    <a:srgbClr val="000000"/>
                  </a:solidFill>
                  <a:latin typeface="Times New Roman" panose="02020603050405020304" pitchFamily="18" charset="0"/>
                </a:rPr>
                <a:t>1Ω</a:t>
              </a:r>
            </a:p>
          </p:txBody>
        </p:sp>
        <p:sp>
          <p:nvSpPr>
            <p:cNvPr id="29755" name="Text Box 57">
              <a:extLst>
                <a:ext uri="{FF2B5EF4-FFF2-40B4-BE49-F238E27FC236}">
                  <a16:creationId xmlns:a16="http://schemas.microsoft.com/office/drawing/2014/main" xmlns="" id="{976C76DD-E30D-41A6-A6C6-9F176CFACBB7}"/>
                </a:ext>
              </a:extLst>
            </p:cNvPr>
            <p:cNvSpPr txBox="1">
              <a:spLocks noChangeArrowheads="1"/>
            </p:cNvSpPr>
            <p:nvPr/>
          </p:nvSpPr>
          <p:spPr bwMode="auto">
            <a:xfrm>
              <a:off x="2873" y="1542"/>
              <a:ext cx="433" cy="2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a:solidFill>
                    <a:srgbClr val="000000"/>
                  </a:solidFill>
                  <a:latin typeface="Times New Roman" panose="02020603050405020304" pitchFamily="18" charset="0"/>
                </a:rPr>
                <a:t>2Ω</a:t>
              </a:r>
            </a:p>
          </p:txBody>
        </p:sp>
        <p:sp>
          <p:nvSpPr>
            <p:cNvPr id="29756" name="Text Box 58">
              <a:extLst>
                <a:ext uri="{FF2B5EF4-FFF2-40B4-BE49-F238E27FC236}">
                  <a16:creationId xmlns:a16="http://schemas.microsoft.com/office/drawing/2014/main" xmlns="" id="{93AD40F0-9BA0-46F3-9D88-AB0253F1CF5A}"/>
                </a:ext>
              </a:extLst>
            </p:cNvPr>
            <p:cNvSpPr txBox="1">
              <a:spLocks noChangeArrowheads="1"/>
            </p:cNvSpPr>
            <p:nvPr/>
          </p:nvSpPr>
          <p:spPr bwMode="auto">
            <a:xfrm>
              <a:off x="3384" y="1529"/>
              <a:ext cx="337"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kumimoji="1" lang="en-US" altLang="zh-CN" sz="2400">
                  <a:solidFill>
                    <a:srgbClr val="000000"/>
                  </a:solidFill>
                  <a:latin typeface="Times New Roman" panose="02020603050405020304" pitchFamily="18" charset="0"/>
                </a:rPr>
                <a:t>4Ω</a:t>
              </a:r>
            </a:p>
          </p:txBody>
        </p:sp>
      </p:grpSp>
      <p:sp>
        <p:nvSpPr>
          <p:cNvPr id="3" name="箭头: 右 2">
            <a:extLst>
              <a:ext uri="{FF2B5EF4-FFF2-40B4-BE49-F238E27FC236}">
                <a16:creationId xmlns:a16="http://schemas.microsoft.com/office/drawing/2014/main" xmlns="" id="{545DB7CC-ABF9-4215-AF79-C4357B6595B6}"/>
              </a:ext>
            </a:extLst>
          </p:cNvPr>
          <p:cNvSpPr>
            <a:spLocks noChangeArrowheads="1"/>
          </p:cNvSpPr>
          <p:nvPr/>
        </p:nvSpPr>
        <p:spPr bwMode="auto">
          <a:xfrm rot="2907922">
            <a:off x="4757738" y="1158875"/>
            <a:ext cx="603250" cy="158750"/>
          </a:xfrm>
          <a:prstGeom prst="rightArrow">
            <a:avLst>
              <a:gd name="adj1" fmla="val 50000"/>
              <a:gd name="adj2" fmla="val 49752"/>
            </a:avLst>
          </a:prstGeom>
          <a:solidFill>
            <a:srgbClr val="FF9900"/>
          </a:solidFill>
          <a:ln>
            <a:noFill/>
          </a:ln>
          <a:extLst>
            <a:ext uri="{91240B29-F687-4F45-9708-019B960494DF}">
              <a14:hiddenLine xmlns:a14="http://schemas.microsoft.com/office/drawing/2010/main" w="25400" algn="ctr">
                <a:solidFill>
                  <a:srgbClr val="000000"/>
                </a:solidFill>
                <a:round/>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latin typeface="Times New Roman" panose="02020603050405020304" pitchFamily="18" charset="0"/>
            </a:endParaRPr>
          </a:p>
        </p:txBody>
      </p:sp>
      <p:sp>
        <p:nvSpPr>
          <p:cNvPr id="170" name="箭头: 右 169">
            <a:extLst>
              <a:ext uri="{FF2B5EF4-FFF2-40B4-BE49-F238E27FC236}">
                <a16:creationId xmlns:a16="http://schemas.microsoft.com/office/drawing/2014/main" xmlns="" id="{00D32CE2-17FC-4E44-B56C-889461FDF48A}"/>
              </a:ext>
            </a:extLst>
          </p:cNvPr>
          <p:cNvSpPr>
            <a:spLocks noChangeArrowheads="1"/>
          </p:cNvSpPr>
          <p:nvPr/>
        </p:nvSpPr>
        <p:spPr bwMode="auto">
          <a:xfrm rot="5400000">
            <a:off x="2800350" y="3519488"/>
            <a:ext cx="806450" cy="177800"/>
          </a:xfrm>
          <a:prstGeom prst="rightArrow">
            <a:avLst>
              <a:gd name="adj1" fmla="val 50000"/>
              <a:gd name="adj2" fmla="val 50040"/>
            </a:avLst>
          </a:prstGeom>
          <a:solidFill>
            <a:srgbClr val="FF9900"/>
          </a:solidFill>
          <a:ln>
            <a:noFill/>
          </a:ln>
          <a:extLst>
            <a:ext uri="{91240B29-F687-4F45-9708-019B960494DF}">
              <a14:hiddenLine xmlns:a14="http://schemas.microsoft.com/office/drawing/2010/main" w="25400" algn="ctr">
                <a:solidFill>
                  <a:srgbClr val="000000"/>
                </a:solidFill>
                <a:round/>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b="0">
              <a:latin typeface="Times New Roman" panose="02020603050405020304" pitchFamily="18" charset="0"/>
            </a:endParaRPr>
          </a:p>
        </p:txBody>
      </p:sp>
      <p:sp>
        <p:nvSpPr>
          <p:cNvPr id="171" name="Text Box 7">
            <a:extLst>
              <a:ext uri="{FF2B5EF4-FFF2-40B4-BE49-F238E27FC236}">
                <a16:creationId xmlns:a16="http://schemas.microsoft.com/office/drawing/2014/main" xmlns="" id="{98CC2D06-F2BC-4FF7-B1BE-044CA2222281}"/>
              </a:ext>
            </a:extLst>
          </p:cNvPr>
          <p:cNvSpPr txBox="1">
            <a:spLocks noChangeArrowheads="1"/>
          </p:cNvSpPr>
          <p:nvPr/>
        </p:nvSpPr>
        <p:spPr bwMode="auto">
          <a:xfrm>
            <a:off x="5627688" y="4567238"/>
            <a:ext cx="2765425" cy="193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800" b="1">
                <a:solidFill>
                  <a:srgbClr val="000000"/>
                </a:solidFill>
                <a:latin typeface="Arial" panose="020B0604020202020204" pitchFamily="34" charset="0"/>
                <a:ea typeface="宋体" panose="02010600030101010101" pitchFamily="2" charset="-122"/>
              </a:defRPr>
            </a:lvl1pPr>
            <a:lvl2pPr marL="800100" indent="-342900">
              <a:defRPr sz="2800" b="1">
                <a:solidFill>
                  <a:srgbClr val="000000"/>
                </a:solidFill>
                <a:latin typeface="Arial" panose="020B0604020202020204" pitchFamily="34" charset="0"/>
                <a:ea typeface="宋体" panose="02010600030101010101" pitchFamily="2" charset="-122"/>
              </a:defRPr>
            </a:lvl2pPr>
            <a:lvl3pPr marL="1257300" indent="-342900">
              <a:defRPr sz="2800" b="1">
                <a:solidFill>
                  <a:srgbClr val="000000"/>
                </a:solidFill>
                <a:latin typeface="Arial" panose="020B0604020202020204" pitchFamily="34" charset="0"/>
                <a:ea typeface="宋体" panose="02010600030101010101" pitchFamily="2" charset="-122"/>
              </a:defRPr>
            </a:lvl3pPr>
            <a:lvl4pPr marL="1714500" indent="-342900">
              <a:defRPr sz="2800" b="1">
                <a:solidFill>
                  <a:srgbClr val="000000"/>
                </a:solidFill>
                <a:latin typeface="Arial" panose="020B0604020202020204" pitchFamily="34" charset="0"/>
                <a:ea typeface="宋体" panose="02010600030101010101" pitchFamily="2" charset="-122"/>
              </a:defRPr>
            </a:lvl4pPr>
            <a:lvl5pPr marL="2171700" indent="-342900">
              <a:defRPr sz="2800" b="1">
                <a:solidFill>
                  <a:srgbClr val="000000"/>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zh-CN" altLang="en-US" sz="2400" dirty="0">
                <a:solidFill>
                  <a:srgbClr val="FF0000"/>
                </a:solidFill>
                <a:latin typeface="华文楷体" panose="02010600040101010101" pitchFamily="2" charset="-122"/>
                <a:ea typeface="华文楷体" panose="02010600040101010101" pitchFamily="2" charset="-122"/>
              </a:rPr>
              <a:t>结论：电路中电位相等的点可以短接。电路中的电流为零的支路可以断开；</a:t>
            </a:r>
          </a:p>
        </p:txBody>
      </p:sp>
    </p:spTree>
    <p:custDataLst>
      <p:tags r:id="rId1"/>
    </p:custDataLst>
    <p:extLst>
      <p:ext uri="{BB962C8B-B14F-4D97-AF65-F5344CB8AC3E}">
        <p14:creationId xmlns:p14="http://schemas.microsoft.com/office/powerpoint/2010/main" val="13041277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45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70" grpId="0" animBg="1"/>
      <p:bldP spid="17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8" name="Text Box 4">
            <a:extLst>
              <a:ext uri="{FF2B5EF4-FFF2-40B4-BE49-F238E27FC236}">
                <a16:creationId xmlns:a16="http://schemas.microsoft.com/office/drawing/2014/main" xmlns="" id="{5E5D6196-6699-4E15-84F5-F04CB86B5A22}"/>
              </a:ext>
            </a:extLst>
          </p:cNvPr>
          <p:cNvSpPr txBox="1">
            <a:spLocks noChangeArrowheads="1"/>
          </p:cNvSpPr>
          <p:nvPr/>
        </p:nvSpPr>
        <p:spPr bwMode="auto">
          <a:xfrm>
            <a:off x="228600" y="0"/>
            <a:ext cx="41767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4000">
                <a:solidFill>
                  <a:srgbClr val="000066"/>
                </a:solidFill>
                <a:latin typeface="华文楷体" panose="02010600040101010101" pitchFamily="2" charset="-122"/>
                <a:ea typeface="华文楷体" panose="02010600040101010101" pitchFamily="2" charset="-122"/>
              </a:rPr>
              <a:t>§2-7 </a:t>
            </a:r>
            <a:r>
              <a:rPr kumimoji="1" lang="zh-CN" altLang="en-US" sz="4000">
                <a:solidFill>
                  <a:srgbClr val="000066"/>
                </a:solidFill>
                <a:latin typeface="华文楷体" panose="02010600040101010101" pitchFamily="2" charset="-122"/>
                <a:ea typeface="华文楷体" panose="02010600040101010101" pitchFamily="2" charset="-122"/>
              </a:rPr>
              <a:t>输入电阻 </a:t>
            </a:r>
          </a:p>
        </p:txBody>
      </p:sp>
      <p:sp>
        <p:nvSpPr>
          <p:cNvPr id="267269" name="Text Box 5">
            <a:extLst>
              <a:ext uri="{FF2B5EF4-FFF2-40B4-BE49-F238E27FC236}">
                <a16:creationId xmlns:a16="http://schemas.microsoft.com/office/drawing/2014/main" xmlns="" id="{E9456FA7-57FD-45AA-9A37-F59D6837AA1B}"/>
              </a:ext>
            </a:extLst>
          </p:cNvPr>
          <p:cNvSpPr txBox="1">
            <a:spLocks noChangeArrowheads="1"/>
          </p:cNvSpPr>
          <p:nvPr/>
        </p:nvSpPr>
        <p:spPr bwMode="auto">
          <a:xfrm>
            <a:off x="539750" y="1084263"/>
            <a:ext cx="1943100" cy="579437"/>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dirty="0">
                <a:solidFill>
                  <a:srgbClr val="000066"/>
                </a:solidFill>
                <a:latin typeface="华文楷体" panose="02010600040101010101" pitchFamily="2" charset="-122"/>
                <a:ea typeface="华文楷体" panose="02010600040101010101" pitchFamily="2" charset="-122"/>
              </a:rPr>
              <a:t>1.</a:t>
            </a:r>
            <a:r>
              <a:rPr kumimoji="1" lang="zh-CN" altLang="en-US" sz="3200" dirty="0">
                <a:solidFill>
                  <a:srgbClr val="000066"/>
                </a:solidFill>
                <a:latin typeface="华文楷体" panose="02010600040101010101" pitchFamily="2" charset="-122"/>
                <a:ea typeface="华文楷体" panose="02010600040101010101" pitchFamily="2" charset="-122"/>
              </a:rPr>
              <a:t>定义</a:t>
            </a:r>
          </a:p>
        </p:txBody>
      </p:sp>
      <p:grpSp>
        <p:nvGrpSpPr>
          <p:cNvPr id="267270" name="Group 6">
            <a:extLst>
              <a:ext uri="{FF2B5EF4-FFF2-40B4-BE49-F238E27FC236}">
                <a16:creationId xmlns:a16="http://schemas.microsoft.com/office/drawing/2014/main" xmlns="" id="{18EBEC95-68BF-4B9E-B158-29CDAE1EB823}"/>
              </a:ext>
            </a:extLst>
          </p:cNvPr>
          <p:cNvGrpSpPr>
            <a:grpSpLocks/>
          </p:cNvGrpSpPr>
          <p:nvPr/>
        </p:nvGrpSpPr>
        <p:grpSpPr bwMode="auto">
          <a:xfrm>
            <a:off x="2590800" y="1012825"/>
            <a:ext cx="2770188" cy="1584325"/>
            <a:chOff x="1701" y="935"/>
            <a:chExt cx="1586" cy="998"/>
          </a:xfrm>
        </p:grpSpPr>
        <p:sp>
          <p:nvSpPr>
            <p:cNvPr id="65548" name="Rectangle 7">
              <a:extLst>
                <a:ext uri="{FF2B5EF4-FFF2-40B4-BE49-F238E27FC236}">
                  <a16:creationId xmlns:a16="http://schemas.microsoft.com/office/drawing/2014/main" xmlns="" id="{93220FE1-1268-43E3-91C8-9590243EB575}"/>
                </a:ext>
              </a:extLst>
            </p:cNvPr>
            <p:cNvSpPr>
              <a:spLocks noChangeArrowheads="1"/>
            </p:cNvSpPr>
            <p:nvPr/>
          </p:nvSpPr>
          <p:spPr bwMode="auto">
            <a:xfrm>
              <a:off x="1701" y="981"/>
              <a:ext cx="635" cy="952"/>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zh-CN" altLang="en-US">
                  <a:latin typeface="华文楷体" panose="02010600040101010101" pitchFamily="2" charset="-122"/>
                  <a:ea typeface="华文楷体" panose="02010600040101010101" pitchFamily="2" charset="-122"/>
                </a:rPr>
                <a:t>不含</a:t>
              </a:r>
            </a:p>
            <a:p>
              <a:pPr algn="ctr" eaLnBrk="1" hangingPunct="1"/>
              <a:r>
                <a:rPr lang="zh-CN" altLang="en-US">
                  <a:latin typeface="华文楷体" panose="02010600040101010101" pitchFamily="2" charset="-122"/>
                  <a:ea typeface="华文楷体" panose="02010600040101010101" pitchFamily="2" charset="-122"/>
                </a:rPr>
                <a:t>独立</a:t>
              </a:r>
            </a:p>
            <a:p>
              <a:pPr algn="ctr" eaLnBrk="1" hangingPunct="1"/>
              <a:r>
                <a:rPr lang="zh-CN" altLang="en-US">
                  <a:latin typeface="华文楷体" panose="02010600040101010101" pitchFamily="2" charset="-122"/>
                  <a:ea typeface="华文楷体" panose="02010600040101010101" pitchFamily="2" charset="-122"/>
                </a:rPr>
                <a:t>电源</a:t>
              </a:r>
            </a:p>
          </p:txBody>
        </p:sp>
        <p:sp>
          <p:nvSpPr>
            <p:cNvPr id="65549" name="Line 8">
              <a:extLst>
                <a:ext uri="{FF2B5EF4-FFF2-40B4-BE49-F238E27FC236}">
                  <a16:creationId xmlns:a16="http://schemas.microsoft.com/office/drawing/2014/main" xmlns="" id="{A16B23AD-3B21-4695-B99A-B249E4BAFF0C}"/>
                </a:ext>
              </a:extLst>
            </p:cNvPr>
            <p:cNvSpPr>
              <a:spLocks noChangeShapeType="1"/>
            </p:cNvSpPr>
            <p:nvPr/>
          </p:nvSpPr>
          <p:spPr bwMode="auto">
            <a:xfrm>
              <a:off x="2336" y="1117"/>
              <a:ext cx="635" cy="0"/>
            </a:xfrm>
            <a:prstGeom prst="line">
              <a:avLst/>
            </a:prstGeom>
            <a:noFill/>
            <a:ln w="38100">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0" name="Line 9">
              <a:extLst>
                <a:ext uri="{FF2B5EF4-FFF2-40B4-BE49-F238E27FC236}">
                  <a16:creationId xmlns:a16="http://schemas.microsoft.com/office/drawing/2014/main" xmlns="" id="{CA0F8137-3496-480D-974F-B85FF9282031}"/>
                </a:ext>
              </a:extLst>
            </p:cNvPr>
            <p:cNvSpPr>
              <a:spLocks noChangeShapeType="1"/>
            </p:cNvSpPr>
            <p:nvPr/>
          </p:nvSpPr>
          <p:spPr bwMode="auto">
            <a:xfrm>
              <a:off x="2336" y="1706"/>
              <a:ext cx="635" cy="0"/>
            </a:xfrm>
            <a:prstGeom prst="line">
              <a:avLst/>
            </a:prstGeom>
            <a:noFill/>
            <a:ln w="38100">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1" name="Line 10">
              <a:extLst>
                <a:ext uri="{FF2B5EF4-FFF2-40B4-BE49-F238E27FC236}">
                  <a16:creationId xmlns:a16="http://schemas.microsoft.com/office/drawing/2014/main" xmlns="" id="{4FBF6F68-7820-418E-ACAD-11E34EC45A55}"/>
                </a:ext>
              </a:extLst>
            </p:cNvPr>
            <p:cNvSpPr>
              <a:spLocks noChangeShapeType="1"/>
            </p:cNvSpPr>
            <p:nvPr/>
          </p:nvSpPr>
          <p:spPr bwMode="auto">
            <a:xfrm flipH="1">
              <a:off x="2472" y="1026"/>
              <a:ext cx="363"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2" name="Text Box 11">
              <a:extLst>
                <a:ext uri="{FF2B5EF4-FFF2-40B4-BE49-F238E27FC236}">
                  <a16:creationId xmlns:a16="http://schemas.microsoft.com/office/drawing/2014/main" xmlns="" id="{2F47E920-EE31-4FAC-84A0-9389238E90E4}"/>
                </a:ext>
              </a:extLst>
            </p:cNvPr>
            <p:cNvSpPr txBox="1">
              <a:spLocks noChangeArrowheads="1"/>
            </p:cNvSpPr>
            <p:nvPr/>
          </p:nvSpPr>
          <p:spPr bwMode="auto">
            <a:xfrm>
              <a:off x="3016" y="935"/>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latin typeface="华文楷体" panose="02010600040101010101" pitchFamily="2" charset="-122"/>
                  <a:ea typeface="华文楷体" panose="02010600040101010101" pitchFamily="2" charset="-122"/>
                </a:rPr>
                <a:t>+</a:t>
              </a:r>
            </a:p>
          </p:txBody>
        </p:sp>
        <p:sp>
          <p:nvSpPr>
            <p:cNvPr id="65553" name="Text Box 12">
              <a:extLst>
                <a:ext uri="{FF2B5EF4-FFF2-40B4-BE49-F238E27FC236}">
                  <a16:creationId xmlns:a16="http://schemas.microsoft.com/office/drawing/2014/main" xmlns="" id="{B9D3409F-3CCD-4E42-9334-7C022D802DA0}"/>
                </a:ext>
              </a:extLst>
            </p:cNvPr>
            <p:cNvSpPr txBox="1">
              <a:spLocks noChangeArrowheads="1"/>
            </p:cNvSpPr>
            <p:nvPr/>
          </p:nvSpPr>
          <p:spPr bwMode="auto">
            <a:xfrm>
              <a:off x="3016" y="1525"/>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latin typeface="华文楷体" panose="02010600040101010101" pitchFamily="2" charset="-122"/>
                  <a:ea typeface="华文楷体" panose="02010600040101010101" pitchFamily="2" charset="-122"/>
                </a:rPr>
                <a:t>-</a:t>
              </a:r>
            </a:p>
          </p:txBody>
        </p:sp>
        <p:sp>
          <p:nvSpPr>
            <p:cNvPr id="65554" name="Text Box 13">
              <a:extLst>
                <a:ext uri="{FF2B5EF4-FFF2-40B4-BE49-F238E27FC236}">
                  <a16:creationId xmlns:a16="http://schemas.microsoft.com/office/drawing/2014/main" xmlns="" id="{AABB231D-5E3A-4C43-AD59-46CADEDD1E50}"/>
                </a:ext>
              </a:extLst>
            </p:cNvPr>
            <p:cNvSpPr txBox="1">
              <a:spLocks noChangeArrowheads="1"/>
            </p:cNvSpPr>
            <p:nvPr/>
          </p:nvSpPr>
          <p:spPr bwMode="auto">
            <a:xfrm>
              <a:off x="3061" y="1207"/>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i="1">
                  <a:latin typeface="华文楷体" panose="02010600040101010101" pitchFamily="2" charset="-122"/>
                  <a:ea typeface="华文楷体" panose="02010600040101010101" pitchFamily="2" charset="-122"/>
                </a:rPr>
                <a:t>u</a:t>
              </a:r>
            </a:p>
          </p:txBody>
        </p:sp>
        <p:sp>
          <p:nvSpPr>
            <p:cNvPr id="65555" name="Text Box 14">
              <a:extLst>
                <a:ext uri="{FF2B5EF4-FFF2-40B4-BE49-F238E27FC236}">
                  <a16:creationId xmlns:a16="http://schemas.microsoft.com/office/drawing/2014/main" xmlns="" id="{2E4082C0-16A1-4967-B49E-1F542F85B28B}"/>
                </a:ext>
              </a:extLst>
            </p:cNvPr>
            <p:cNvSpPr txBox="1">
              <a:spLocks noChangeArrowheads="1"/>
            </p:cNvSpPr>
            <p:nvPr/>
          </p:nvSpPr>
          <p:spPr bwMode="auto">
            <a:xfrm>
              <a:off x="2562" y="1071"/>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i="1">
                  <a:latin typeface="华文楷体" panose="02010600040101010101" pitchFamily="2" charset="-122"/>
                  <a:ea typeface="华文楷体" panose="02010600040101010101" pitchFamily="2" charset="-122"/>
                </a:rPr>
                <a:t>i</a:t>
              </a:r>
            </a:p>
          </p:txBody>
        </p:sp>
      </p:grpSp>
      <p:grpSp>
        <p:nvGrpSpPr>
          <p:cNvPr id="267279" name="Group 15">
            <a:extLst>
              <a:ext uri="{FF2B5EF4-FFF2-40B4-BE49-F238E27FC236}">
                <a16:creationId xmlns:a16="http://schemas.microsoft.com/office/drawing/2014/main" xmlns="" id="{F817C4FF-C701-43CC-A1F8-27DF28629F3E}"/>
              </a:ext>
            </a:extLst>
          </p:cNvPr>
          <p:cNvGrpSpPr>
            <a:grpSpLocks/>
          </p:cNvGrpSpPr>
          <p:nvPr/>
        </p:nvGrpSpPr>
        <p:grpSpPr bwMode="auto">
          <a:xfrm>
            <a:off x="5651500" y="1084263"/>
            <a:ext cx="2016125" cy="649287"/>
            <a:chOff x="3560" y="935"/>
            <a:chExt cx="1270" cy="409"/>
          </a:xfrm>
        </p:grpSpPr>
        <p:sp>
          <p:nvSpPr>
            <p:cNvPr id="65546" name="AutoShape 16">
              <a:extLst>
                <a:ext uri="{FF2B5EF4-FFF2-40B4-BE49-F238E27FC236}">
                  <a16:creationId xmlns:a16="http://schemas.microsoft.com/office/drawing/2014/main" xmlns="" id="{ECC1BAD4-2DA0-47A0-BAAC-6AA72A769885}"/>
                </a:ext>
              </a:extLst>
            </p:cNvPr>
            <p:cNvSpPr>
              <a:spLocks noChangeArrowheads="1"/>
            </p:cNvSpPr>
            <p:nvPr/>
          </p:nvSpPr>
          <p:spPr bwMode="auto">
            <a:xfrm>
              <a:off x="3606" y="1254"/>
              <a:ext cx="1043" cy="90"/>
            </a:xfrm>
            <a:prstGeom prst="leftArrow">
              <a:avLst>
                <a:gd name="adj1" fmla="val 50000"/>
                <a:gd name="adj2" fmla="val 289722"/>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华文楷体" panose="02010600040101010101" pitchFamily="2" charset="-122"/>
                <a:ea typeface="华文楷体" panose="02010600040101010101" pitchFamily="2" charset="-122"/>
              </a:endParaRPr>
            </a:p>
          </p:txBody>
        </p:sp>
        <p:sp>
          <p:nvSpPr>
            <p:cNvPr id="65547" name="Text Box 17">
              <a:extLst>
                <a:ext uri="{FF2B5EF4-FFF2-40B4-BE49-F238E27FC236}">
                  <a16:creationId xmlns:a16="http://schemas.microsoft.com/office/drawing/2014/main" xmlns="" id="{6ED112B2-AEA4-4B9C-BF63-1263C384B030}"/>
                </a:ext>
              </a:extLst>
            </p:cNvPr>
            <p:cNvSpPr txBox="1">
              <a:spLocks noChangeArrowheads="1"/>
            </p:cNvSpPr>
            <p:nvPr/>
          </p:nvSpPr>
          <p:spPr bwMode="auto">
            <a:xfrm>
              <a:off x="3560" y="935"/>
              <a:ext cx="127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dirty="0">
                  <a:latin typeface="华文楷体" panose="02010600040101010101" pitchFamily="2" charset="-122"/>
                  <a:ea typeface="华文楷体" panose="02010600040101010101" pitchFamily="2" charset="-122"/>
                </a:rPr>
                <a:t>输入电阻</a:t>
              </a:r>
            </a:p>
          </p:txBody>
        </p:sp>
      </p:grpSp>
      <p:graphicFrame>
        <p:nvGraphicFramePr>
          <p:cNvPr id="267282" name="Object 18">
            <a:extLst>
              <a:ext uri="{FF2B5EF4-FFF2-40B4-BE49-F238E27FC236}">
                <a16:creationId xmlns:a16="http://schemas.microsoft.com/office/drawing/2014/main" xmlns="" id="{9EF57782-2165-499E-A130-3B3A188A21F4}"/>
              </a:ext>
            </a:extLst>
          </p:cNvPr>
          <p:cNvGraphicFramePr>
            <a:graphicFrameLocks noChangeAspect="1"/>
          </p:cNvGraphicFramePr>
          <p:nvPr/>
        </p:nvGraphicFramePr>
        <p:xfrm>
          <a:off x="5867400" y="1660525"/>
          <a:ext cx="1443038" cy="1236663"/>
        </p:xfrm>
        <a:graphic>
          <a:graphicData uri="http://schemas.openxmlformats.org/presentationml/2006/ole">
            <mc:AlternateContent xmlns:mc="http://schemas.openxmlformats.org/markup-compatibility/2006">
              <mc:Choice xmlns:v="urn:schemas-microsoft-com:vml" Requires="v">
                <p:oleObj spid="_x0000_s65580" name="公式" r:id="rId3" imgW="514340" imgH="437974" progId="Equation.3">
                  <p:embed/>
                </p:oleObj>
              </mc:Choice>
              <mc:Fallback>
                <p:oleObj name="公式" r:id="rId3" imgW="514340" imgH="437974"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660525"/>
                        <a:ext cx="1443038" cy="1236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7283" name="Text Box 19">
            <a:extLst>
              <a:ext uri="{FF2B5EF4-FFF2-40B4-BE49-F238E27FC236}">
                <a16:creationId xmlns:a16="http://schemas.microsoft.com/office/drawing/2014/main" xmlns="" id="{F10899D5-BA33-4BDD-BB8D-D6FDE9BFFE2D}"/>
              </a:ext>
            </a:extLst>
          </p:cNvPr>
          <p:cNvSpPr txBox="1">
            <a:spLocks noChangeArrowheads="1"/>
          </p:cNvSpPr>
          <p:nvPr/>
        </p:nvSpPr>
        <p:spPr bwMode="auto">
          <a:xfrm>
            <a:off x="468313" y="2524125"/>
            <a:ext cx="2952750" cy="57943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sz="3200" dirty="0">
                <a:solidFill>
                  <a:srgbClr val="000066"/>
                </a:solidFill>
                <a:latin typeface="华文楷体" panose="02010600040101010101" pitchFamily="2" charset="-122"/>
                <a:ea typeface="华文楷体" panose="02010600040101010101" pitchFamily="2" charset="-122"/>
              </a:rPr>
              <a:t>2.</a:t>
            </a:r>
            <a:r>
              <a:rPr lang="zh-CN" altLang="en-US" sz="3200" dirty="0">
                <a:solidFill>
                  <a:srgbClr val="000066"/>
                </a:solidFill>
                <a:latin typeface="华文楷体" panose="02010600040101010101" pitchFamily="2" charset="-122"/>
                <a:ea typeface="华文楷体" panose="02010600040101010101" pitchFamily="2" charset="-122"/>
              </a:rPr>
              <a:t>计算方法</a:t>
            </a:r>
          </a:p>
        </p:txBody>
      </p:sp>
      <p:sp>
        <p:nvSpPr>
          <p:cNvPr id="267284" name="Text Box 20">
            <a:extLst>
              <a:ext uri="{FF2B5EF4-FFF2-40B4-BE49-F238E27FC236}">
                <a16:creationId xmlns:a16="http://schemas.microsoft.com/office/drawing/2014/main" xmlns="" id="{A6D32F19-0334-4646-999C-CC2F3AD1C749}"/>
              </a:ext>
            </a:extLst>
          </p:cNvPr>
          <p:cNvSpPr txBox="1">
            <a:spLocks noChangeArrowheads="1"/>
          </p:cNvSpPr>
          <p:nvPr/>
        </p:nvSpPr>
        <p:spPr bwMode="auto">
          <a:xfrm>
            <a:off x="395288" y="3100388"/>
            <a:ext cx="8424862"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800" b="1">
                <a:solidFill>
                  <a:srgbClr val="000000"/>
                </a:solidFill>
                <a:latin typeface="Arial" panose="020B0604020202020204" pitchFamily="34" charset="0"/>
                <a:ea typeface="宋体" panose="02010600030101010101" pitchFamily="2" charset="-122"/>
              </a:defRPr>
            </a:lvl1pPr>
            <a:lvl2pPr marL="800100" indent="-342900">
              <a:defRPr sz="2800" b="1">
                <a:solidFill>
                  <a:srgbClr val="000000"/>
                </a:solidFill>
                <a:latin typeface="Arial" panose="020B0604020202020204" pitchFamily="34" charset="0"/>
                <a:ea typeface="宋体" panose="02010600030101010101" pitchFamily="2" charset="-122"/>
              </a:defRPr>
            </a:lvl2pPr>
            <a:lvl3pPr marL="1257300" indent="-342900">
              <a:defRPr sz="2800" b="1">
                <a:solidFill>
                  <a:srgbClr val="000000"/>
                </a:solidFill>
                <a:latin typeface="Arial" panose="020B0604020202020204" pitchFamily="34" charset="0"/>
                <a:ea typeface="宋体" panose="02010600030101010101" pitchFamily="2" charset="-122"/>
              </a:defRPr>
            </a:lvl3pPr>
            <a:lvl4pPr marL="1714500" indent="-342900">
              <a:defRPr sz="2800" b="1">
                <a:solidFill>
                  <a:srgbClr val="000000"/>
                </a:solidFill>
                <a:latin typeface="Arial" panose="020B0604020202020204" pitchFamily="34" charset="0"/>
                <a:ea typeface="宋体" panose="02010600030101010101" pitchFamily="2" charset="-122"/>
              </a:defRPr>
            </a:lvl4pPr>
            <a:lvl5pPr marL="2171700" indent="-342900">
              <a:defRPr sz="2800" b="1">
                <a:solidFill>
                  <a:srgbClr val="000000"/>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lnSpc>
                <a:spcPct val="120000"/>
              </a:lnSpc>
              <a:buFontTx/>
              <a:buAutoNum type="circleNumDbPlain"/>
            </a:pPr>
            <a:r>
              <a:rPr lang="zh-CN" altLang="en-US" dirty="0">
                <a:latin typeface="华文楷体" panose="02010600040101010101" pitchFamily="2" charset="-122"/>
                <a:ea typeface="华文楷体" panose="02010600040101010101" pitchFamily="2" charset="-122"/>
              </a:rPr>
              <a:t>如果一端口内部仅含电阻，则应用电阻的串、并联和</a:t>
            </a:r>
            <a:r>
              <a:rPr kumimoji="1" lang="zh-CN" altLang="en-US" dirty="0">
                <a:latin typeface="华文楷体" panose="02010600040101010101" pitchFamily="2" charset="-122"/>
                <a:ea typeface="华文楷体" panose="02010600040101010101" pitchFamily="2" charset="-122"/>
                <a:sym typeface="Symbol" panose="05050102010706020507" pitchFamily="18" charset="2"/>
              </a:rPr>
              <a:t></a:t>
            </a:r>
            <a:r>
              <a:rPr kumimoji="1" lang="en-US" altLang="zh-CN" dirty="0">
                <a:latin typeface="华文楷体" panose="02010600040101010101" pitchFamily="2" charset="-122"/>
                <a:ea typeface="华文楷体" panose="02010600040101010101" pitchFamily="2" charset="-122"/>
              </a:rPr>
              <a:t>-Y</a:t>
            </a:r>
            <a:r>
              <a:rPr kumimoji="1" lang="zh-CN" altLang="en-US" dirty="0">
                <a:latin typeface="华文楷体" panose="02010600040101010101" pitchFamily="2" charset="-122"/>
                <a:ea typeface="华文楷体" panose="02010600040101010101" pitchFamily="2" charset="-122"/>
              </a:rPr>
              <a:t>变换等方法求它的等效电阻。 </a:t>
            </a:r>
          </a:p>
        </p:txBody>
      </p:sp>
      <p:sp>
        <p:nvSpPr>
          <p:cNvPr id="267285" name="Text Box 21">
            <a:extLst>
              <a:ext uri="{FF2B5EF4-FFF2-40B4-BE49-F238E27FC236}">
                <a16:creationId xmlns:a16="http://schemas.microsoft.com/office/drawing/2014/main" xmlns="" id="{93E394F0-7668-4418-9950-C828316C0143}"/>
              </a:ext>
            </a:extLst>
          </p:cNvPr>
          <p:cNvSpPr txBox="1">
            <a:spLocks noChangeArrowheads="1"/>
          </p:cNvSpPr>
          <p:nvPr/>
        </p:nvSpPr>
        <p:spPr bwMode="auto">
          <a:xfrm>
            <a:off x="395288" y="4108450"/>
            <a:ext cx="8139112"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800" b="1">
                <a:solidFill>
                  <a:srgbClr val="000000"/>
                </a:solidFill>
                <a:latin typeface="Arial" panose="020B0604020202020204" pitchFamily="34" charset="0"/>
                <a:ea typeface="宋体" panose="02010600030101010101" pitchFamily="2" charset="-122"/>
              </a:defRPr>
            </a:lvl1pPr>
            <a:lvl2pPr marL="800100" indent="-342900">
              <a:defRPr sz="2800" b="1">
                <a:solidFill>
                  <a:srgbClr val="000000"/>
                </a:solidFill>
                <a:latin typeface="Arial" panose="020B0604020202020204" pitchFamily="34" charset="0"/>
                <a:ea typeface="宋体" panose="02010600030101010101" pitchFamily="2" charset="-122"/>
              </a:defRPr>
            </a:lvl2pPr>
            <a:lvl3pPr marL="1257300" indent="-342900">
              <a:defRPr sz="2800" b="1">
                <a:solidFill>
                  <a:srgbClr val="000000"/>
                </a:solidFill>
                <a:latin typeface="Arial" panose="020B0604020202020204" pitchFamily="34" charset="0"/>
                <a:ea typeface="宋体" panose="02010600030101010101" pitchFamily="2" charset="-122"/>
              </a:defRPr>
            </a:lvl3pPr>
            <a:lvl4pPr marL="1714500" indent="-342900">
              <a:defRPr sz="2800" b="1">
                <a:solidFill>
                  <a:srgbClr val="000000"/>
                </a:solidFill>
                <a:latin typeface="Arial" panose="020B0604020202020204" pitchFamily="34" charset="0"/>
                <a:ea typeface="宋体" panose="02010600030101010101" pitchFamily="2" charset="-122"/>
              </a:defRPr>
            </a:lvl4pPr>
            <a:lvl5pPr marL="2171700" indent="-342900">
              <a:defRPr sz="2800" b="1">
                <a:solidFill>
                  <a:srgbClr val="000000"/>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lnSpc>
                <a:spcPct val="120000"/>
              </a:lnSpc>
              <a:spcBef>
                <a:spcPct val="25000"/>
              </a:spcBef>
              <a:buFontTx/>
              <a:buAutoNum type="circleNumDbPlain" startAt="2"/>
            </a:pPr>
            <a:r>
              <a:rPr lang="zh-CN" altLang="en-US" dirty="0">
                <a:solidFill>
                  <a:srgbClr val="FF3300"/>
                </a:solidFill>
                <a:latin typeface="华文楷体" panose="02010600040101010101" pitchFamily="2" charset="-122"/>
                <a:ea typeface="华文楷体" panose="02010600040101010101" pitchFamily="2" charset="-122"/>
              </a:rPr>
              <a:t>加压（流）求流（压）法。</a:t>
            </a:r>
            <a:r>
              <a:rPr lang="zh-CN" altLang="en-US" dirty="0">
                <a:latin typeface="华文楷体" panose="02010600040101010101" pitchFamily="2" charset="-122"/>
                <a:ea typeface="华文楷体" panose="02010600040101010101" pitchFamily="2" charset="-122"/>
              </a:rPr>
              <a:t>对含有受控源和电阻的二端电路，用电压、电流法求输入电阻，即在端口加电压源，求得电流，或在端口加电流源，求得电压，得其比值。</a:t>
            </a:r>
            <a:endParaRPr lang="en-US" altLang="zh-CN" dirty="0">
              <a:latin typeface="华文楷体" panose="02010600040101010101" pitchFamily="2" charset="-122"/>
              <a:ea typeface="华文楷体"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67268"/>
                                        </p:tgtEl>
                                        <p:attrNameLst>
                                          <p:attrName>style.visibility</p:attrName>
                                        </p:attrNameLst>
                                      </p:cBhvr>
                                      <p:to>
                                        <p:strVal val="visible"/>
                                      </p:to>
                                    </p:set>
                                    <p:anim calcmode="lin" valueType="num">
                                      <p:cBhvr additive="base">
                                        <p:cTn id="7" dur="500" fill="hold"/>
                                        <p:tgtEl>
                                          <p:spTgt spid="267268"/>
                                        </p:tgtEl>
                                        <p:attrNameLst>
                                          <p:attrName>ppt_x</p:attrName>
                                        </p:attrNameLst>
                                      </p:cBhvr>
                                      <p:tavLst>
                                        <p:tav tm="0">
                                          <p:val>
                                            <p:strVal val="0-#ppt_w/2"/>
                                          </p:val>
                                        </p:tav>
                                        <p:tav tm="100000">
                                          <p:val>
                                            <p:strVal val="#ppt_x"/>
                                          </p:val>
                                        </p:tav>
                                      </p:tavLst>
                                    </p:anim>
                                    <p:anim calcmode="lin" valueType="num">
                                      <p:cBhvr additive="base">
                                        <p:cTn id="8" dur="500" fill="hold"/>
                                        <p:tgtEl>
                                          <p:spTgt spid="26726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7269"/>
                                        </p:tgtEl>
                                        <p:attrNameLst>
                                          <p:attrName>style.visibility</p:attrName>
                                        </p:attrNameLst>
                                      </p:cBhvr>
                                      <p:to>
                                        <p:strVal val="visible"/>
                                      </p:to>
                                    </p:set>
                                    <p:anim calcmode="lin" valueType="num">
                                      <p:cBhvr additive="base">
                                        <p:cTn id="13" dur="500" fill="hold"/>
                                        <p:tgtEl>
                                          <p:spTgt spid="267269"/>
                                        </p:tgtEl>
                                        <p:attrNameLst>
                                          <p:attrName>ppt_x</p:attrName>
                                        </p:attrNameLst>
                                      </p:cBhvr>
                                      <p:tavLst>
                                        <p:tav tm="0">
                                          <p:val>
                                            <p:strVal val="0-#ppt_w/2"/>
                                          </p:val>
                                        </p:tav>
                                        <p:tav tm="100000">
                                          <p:val>
                                            <p:strVal val="#ppt_x"/>
                                          </p:val>
                                        </p:tav>
                                      </p:tavLst>
                                    </p:anim>
                                    <p:anim calcmode="lin" valueType="num">
                                      <p:cBhvr additive="base">
                                        <p:cTn id="14" dur="500" fill="hold"/>
                                        <p:tgtEl>
                                          <p:spTgt spid="26726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267270"/>
                                        </p:tgtEl>
                                        <p:attrNameLst>
                                          <p:attrName>style.visibility</p:attrName>
                                        </p:attrNameLst>
                                      </p:cBhvr>
                                      <p:to>
                                        <p:strVal val="visible"/>
                                      </p:to>
                                    </p:set>
                                    <p:animEffect transition="in" filter="blinds(horizontal)">
                                      <p:cBhvr>
                                        <p:cTn id="19" dur="500"/>
                                        <p:tgtEl>
                                          <p:spTgt spid="26727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2" fill="hold" nodeType="clickEffect">
                                  <p:stCondLst>
                                    <p:cond delay="0"/>
                                  </p:stCondLst>
                                  <p:childTnLst>
                                    <p:set>
                                      <p:cBhvr>
                                        <p:cTn id="23" dur="1" fill="hold">
                                          <p:stCondLst>
                                            <p:cond delay="0"/>
                                          </p:stCondLst>
                                        </p:cTn>
                                        <p:tgtEl>
                                          <p:spTgt spid="267279"/>
                                        </p:tgtEl>
                                        <p:attrNameLst>
                                          <p:attrName>style.visibility</p:attrName>
                                        </p:attrNameLst>
                                      </p:cBhvr>
                                      <p:to>
                                        <p:strVal val="visible"/>
                                      </p:to>
                                    </p:set>
                                    <p:animEffect transition="in" filter="slide(fromRight)">
                                      <p:cBhvr>
                                        <p:cTn id="24" dur="500"/>
                                        <p:tgtEl>
                                          <p:spTgt spid="267279"/>
                                        </p:tgtEl>
                                      </p:cBhvr>
                                    </p:animEffect>
                                  </p:childTnLst>
                                </p:cTn>
                              </p:par>
                            </p:childTnLst>
                          </p:cTn>
                        </p:par>
                        <p:par>
                          <p:cTn id="25" fill="hold" nodeType="afterGroup">
                            <p:stCondLst>
                              <p:cond delay="500"/>
                            </p:stCondLst>
                            <p:childTnLst>
                              <p:par>
                                <p:cTn id="26" presetID="18" presetClass="entr" presetSubtype="6" fill="hold" nodeType="afterEffect">
                                  <p:stCondLst>
                                    <p:cond delay="0"/>
                                  </p:stCondLst>
                                  <p:childTnLst>
                                    <p:set>
                                      <p:cBhvr>
                                        <p:cTn id="27" dur="1" fill="hold">
                                          <p:stCondLst>
                                            <p:cond delay="0"/>
                                          </p:stCondLst>
                                        </p:cTn>
                                        <p:tgtEl>
                                          <p:spTgt spid="267282"/>
                                        </p:tgtEl>
                                        <p:attrNameLst>
                                          <p:attrName>style.visibility</p:attrName>
                                        </p:attrNameLst>
                                      </p:cBhvr>
                                      <p:to>
                                        <p:strVal val="visible"/>
                                      </p:to>
                                    </p:set>
                                    <p:animEffect transition="in" filter="strips(downRight)">
                                      <p:cBhvr>
                                        <p:cTn id="28" dur="2000"/>
                                        <p:tgtEl>
                                          <p:spTgt spid="26728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67283"/>
                                        </p:tgtEl>
                                        <p:attrNameLst>
                                          <p:attrName>style.visibility</p:attrName>
                                        </p:attrNameLst>
                                      </p:cBhvr>
                                      <p:to>
                                        <p:strVal val="visible"/>
                                      </p:to>
                                    </p:set>
                                    <p:anim calcmode="lin" valueType="num">
                                      <p:cBhvr additive="base">
                                        <p:cTn id="33" dur="500" fill="hold"/>
                                        <p:tgtEl>
                                          <p:spTgt spid="267283"/>
                                        </p:tgtEl>
                                        <p:attrNameLst>
                                          <p:attrName>ppt_x</p:attrName>
                                        </p:attrNameLst>
                                      </p:cBhvr>
                                      <p:tavLst>
                                        <p:tav tm="0">
                                          <p:val>
                                            <p:strVal val="0-#ppt_w/2"/>
                                          </p:val>
                                        </p:tav>
                                        <p:tav tm="100000">
                                          <p:val>
                                            <p:strVal val="#ppt_x"/>
                                          </p:val>
                                        </p:tav>
                                      </p:tavLst>
                                    </p:anim>
                                    <p:anim calcmode="lin" valueType="num">
                                      <p:cBhvr additive="base">
                                        <p:cTn id="34" dur="500" fill="hold"/>
                                        <p:tgtEl>
                                          <p:spTgt spid="267283"/>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728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72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8" grpId="0" autoUpdateAnimBg="0"/>
      <p:bldP spid="267269" grpId="0"/>
      <p:bldP spid="267283" grpId="0"/>
      <p:bldP spid="267284" grpId="0"/>
      <p:bldP spid="26728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900" name="Text Box 4">
            <a:extLst>
              <a:ext uri="{FF2B5EF4-FFF2-40B4-BE49-F238E27FC236}">
                <a16:creationId xmlns:a16="http://schemas.microsoft.com/office/drawing/2014/main" xmlns="" id="{05F8B2F0-438D-40BD-BA9F-9D5289D0AA1F}"/>
              </a:ext>
            </a:extLst>
          </p:cNvPr>
          <p:cNvSpPr txBox="1">
            <a:spLocks noChangeArrowheads="1"/>
          </p:cNvSpPr>
          <p:nvPr/>
        </p:nvSpPr>
        <p:spPr bwMode="auto">
          <a:xfrm>
            <a:off x="611188" y="1747838"/>
            <a:ext cx="8208962" cy="1630362"/>
          </a:xfrm>
          <a:prstGeom prst="rect">
            <a:avLst/>
          </a:prstGeom>
          <a:noFill/>
          <a:ln>
            <a:noFill/>
          </a:ln>
          <a:effectLst/>
          <a:extLst>
            <a:ext uri="{909E8E84-426E-40DD-AFC4-6F175D3DCCD1}">
              <a14:hiddenFill xmlns:a14="http://schemas.microsoft.com/office/drawing/2010/main">
                <a:gradFill rotWithShape="0">
                  <a:gsLst>
                    <a:gs pos="0">
                      <a:srgbClr val="FFFFFF"/>
                    </a:gs>
                    <a:gs pos="100000">
                      <a:schemeClr val="accent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lnSpc>
                <a:spcPct val="120000"/>
              </a:lnSpc>
            </a:pPr>
            <a:r>
              <a:rPr kumimoji="1" lang="zh-CN" altLang="en-US">
                <a:latin typeface="华文楷体" panose="02010600040101010101" pitchFamily="2" charset="-122"/>
                <a:ea typeface="华文楷体" panose="02010600040101010101" pitchFamily="2" charset="-122"/>
              </a:rPr>
              <a:t>    任何一个复杂的电路</a:t>
            </a:r>
            <a:r>
              <a:rPr kumimoji="1" lang="en-US" altLang="zh-CN">
                <a:latin typeface="华文楷体" panose="02010600040101010101" pitchFamily="2" charset="-122"/>
                <a:ea typeface="华文楷体" panose="02010600040101010101" pitchFamily="2" charset="-122"/>
              </a:rPr>
              <a:t>, </a:t>
            </a:r>
            <a:r>
              <a:rPr kumimoji="1" lang="zh-CN" altLang="en-US">
                <a:latin typeface="华文楷体" panose="02010600040101010101" pitchFamily="2" charset="-122"/>
                <a:ea typeface="华文楷体" panose="02010600040101010101" pitchFamily="2" charset="-122"/>
              </a:rPr>
              <a:t>向外引出两个端钮，且从一个端子流入的电流等于从另一个端子流出的电流，则称这一电路为二端网络 </a:t>
            </a:r>
            <a:r>
              <a:rPr kumimoji="1" lang="en-US" altLang="zh-CN">
                <a:latin typeface="华文楷体" panose="02010600040101010101" pitchFamily="2" charset="-122"/>
                <a:ea typeface="华文楷体" panose="02010600040101010101" pitchFamily="2" charset="-122"/>
              </a:rPr>
              <a:t>(</a:t>
            </a:r>
            <a:r>
              <a:rPr kumimoji="1" lang="zh-CN" altLang="en-US">
                <a:latin typeface="华文楷体" panose="02010600040101010101" pitchFamily="2" charset="-122"/>
                <a:ea typeface="华文楷体" panose="02010600040101010101" pitchFamily="2" charset="-122"/>
              </a:rPr>
              <a:t>或一端口网络</a:t>
            </a:r>
            <a:r>
              <a:rPr kumimoji="1" lang="en-US" altLang="zh-CN">
                <a:latin typeface="华文楷体" panose="02010600040101010101" pitchFamily="2" charset="-122"/>
                <a:ea typeface="华文楷体" panose="02010600040101010101" pitchFamily="2" charset="-122"/>
              </a:rPr>
              <a:t>)</a:t>
            </a:r>
            <a:r>
              <a:rPr kumimoji="1" lang="zh-CN" altLang="en-US">
                <a:latin typeface="华文楷体" panose="02010600040101010101" pitchFamily="2" charset="-122"/>
                <a:ea typeface="华文楷体" panose="02010600040101010101" pitchFamily="2" charset="-122"/>
              </a:rPr>
              <a:t>。</a:t>
            </a:r>
          </a:p>
        </p:txBody>
      </p:sp>
      <p:sp>
        <p:nvSpPr>
          <p:cNvPr id="208901" name="Text Box 5">
            <a:extLst>
              <a:ext uri="{FF2B5EF4-FFF2-40B4-BE49-F238E27FC236}">
                <a16:creationId xmlns:a16="http://schemas.microsoft.com/office/drawing/2014/main" xmlns="" id="{48C2B4C8-F5A1-4071-A401-784702103923}"/>
              </a:ext>
            </a:extLst>
          </p:cNvPr>
          <p:cNvSpPr txBox="1">
            <a:spLocks noChangeArrowheads="1"/>
          </p:cNvSpPr>
          <p:nvPr/>
        </p:nvSpPr>
        <p:spPr bwMode="auto">
          <a:xfrm>
            <a:off x="344488" y="1017588"/>
            <a:ext cx="4937125" cy="579437"/>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a:solidFill>
                  <a:srgbClr val="000099"/>
                </a:solidFill>
                <a:latin typeface="华文楷体" panose="02010600040101010101" pitchFamily="2" charset="-122"/>
                <a:ea typeface="华文楷体" panose="02010600040101010101" pitchFamily="2" charset="-122"/>
              </a:rPr>
              <a:t>1.</a:t>
            </a:r>
            <a:r>
              <a:rPr lang="zh-CN" altLang="en-US" sz="3200">
                <a:solidFill>
                  <a:srgbClr val="000099"/>
                </a:solidFill>
                <a:latin typeface="华文楷体" panose="02010600040101010101" pitchFamily="2" charset="-122"/>
                <a:ea typeface="华文楷体" panose="02010600040101010101" pitchFamily="2" charset="-122"/>
              </a:rPr>
              <a:t>二端电路（网络）</a:t>
            </a:r>
          </a:p>
        </p:txBody>
      </p:sp>
      <p:grpSp>
        <p:nvGrpSpPr>
          <p:cNvPr id="208902" name="Group 6">
            <a:extLst>
              <a:ext uri="{FF2B5EF4-FFF2-40B4-BE49-F238E27FC236}">
                <a16:creationId xmlns:a16="http://schemas.microsoft.com/office/drawing/2014/main" xmlns="" id="{42277610-E563-4E24-AC4E-5C2BF2F0BC65}"/>
              </a:ext>
            </a:extLst>
          </p:cNvPr>
          <p:cNvGrpSpPr>
            <a:grpSpLocks/>
          </p:cNvGrpSpPr>
          <p:nvPr/>
        </p:nvGrpSpPr>
        <p:grpSpPr bwMode="auto">
          <a:xfrm>
            <a:off x="4845050" y="3736975"/>
            <a:ext cx="2089150" cy="1584325"/>
            <a:chOff x="3288" y="1979"/>
            <a:chExt cx="1270" cy="771"/>
          </a:xfrm>
        </p:grpSpPr>
        <p:grpSp>
          <p:nvGrpSpPr>
            <p:cNvPr id="10260" name="Group 7">
              <a:extLst>
                <a:ext uri="{FF2B5EF4-FFF2-40B4-BE49-F238E27FC236}">
                  <a16:creationId xmlns:a16="http://schemas.microsoft.com/office/drawing/2014/main" xmlns="" id="{67FD6CE2-09FF-4018-9C0F-C29B7B4FD3DC}"/>
                </a:ext>
              </a:extLst>
            </p:cNvPr>
            <p:cNvGrpSpPr>
              <a:grpSpLocks/>
            </p:cNvGrpSpPr>
            <p:nvPr/>
          </p:nvGrpSpPr>
          <p:grpSpPr bwMode="auto">
            <a:xfrm>
              <a:off x="3288" y="1979"/>
              <a:ext cx="1270" cy="771"/>
              <a:chOff x="612" y="1979"/>
              <a:chExt cx="1270" cy="771"/>
            </a:xfrm>
          </p:grpSpPr>
          <p:sp>
            <p:nvSpPr>
              <p:cNvPr id="10262" name="Rectangle 8">
                <a:extLst>
                  <a:ext uri="{FF2B5EF4-FFF2-40B4-BE49-F238E27FC236}">
                    <a16:creationId xmlns:a16="http://schemas.microsoft.com/office/drawing/2014/main" xmlns="" id="{DAB6BF48-6396-4A9C-B996-C685E23F325A}"/>
                  </a:ext>
                </a:extLst>
              </p:cNvPr>
              <p:cNvSpPr>
                <a:spLocks noChangeArrowheads="1"/>
              </p:cNvSpPr>
              <p:nvPr/>
            </p:nvSpPr>
            <p:spPr bwMode="auto">
              <a:xfrm>
                <a:off x="612" y="1979"/>
                <a:ext cx="635" cy="771"/>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华文楷体" panose="02010600040101010101" pitchFamily="2" charset="-122"/>
                  <a:ea typeface="华文楷体" panose="02010600040101010101" pitchFamily="2" charset="-122"/>
                </a:endParaRPr>
              </a:p>
            </p:txBody>
          </p:sp>
          <p:sp>
            <p:nvSpPr>
              <p:cNvPr id="10263" name="Line 9">
                <a:extLst>
                  <a:ext uri="{FF2B5EF4-FFF2-40B4-BE49-F238E27FC236}">
                    <a16:creationId xmlns:a16="http://schemas.microsoft.com/office/drawing/2014/main" xmlns="" id="{E2186CDB-4A26-46B0-853D-200D41A87316}"/>
                  </a:ext>
                </a:extLst>
              </p:cNvPr>
              <p:cNvSpPr>
                <a:spLocks noChangeShapeType="1"/>
              </p:cNvSpPr>
              <p:nvPr/>
            </p:nvSpPr>
            <p:spPr bwMode="auto">
              <a:xfrm>
                <a:off x="1247" y="2115"/>
                <a:ext cx="635" cy="0"/>
              </a:xfrm>
              <a:prstGeom prst="line">
                <a:avLst/>
              </a:prstGeom>
              <a:noFill/>
              <a:ln w="38100">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4" name="Line 10">
                <a:extLst>
                  <a:ext uri="{FF2B5EF4-FFF2-40B4-BE49-F238E27FC236}">
                    <a16:creationId xmlns:a16="http://schemas.microsoft.com/office/drawing/2014/main" xmlns="" id="{BA3ABC8B-3EC3-40CC-B0A8-0831DDA9721C}"/>
                  </a:ext>
                </a:extLst>
              </p:cNvPr>
              <p:cNvSpPr>
                <a:spLocks noChangeShapeType="1"/>
              </p:cNvSpPr>
              <p:nvPr/>
            </p:nvSpPr>
            <p:spPr bwMode="auto">
              <a:xfrm>
                <a:off x="1247" y="2614"/>
                <a:ext cx="635" cy="0"/>
              </a:xfrm>
              <a:prstGeom prst="line">
                <a:avLst/>
              </a:prstGeom>
              <a:noFill/>
              <a:ln w="38100">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261" name="Text Box 11">
              <a:extLst>
                <a:ext uri="{FF2B5EF4-FFF2-40B4-BE49-F238E27FC236}">
                  <a16:creationId xmlns:a16="http://schemas.microsoft.com/office/drawing/2014/main" xmlns="" id="{9E1A9184-16AD-4CC1-AFDB-8A323D52EB8A}"/>
                </a:ext>
              </a:extLst>
            </p:cNvPr>
            <p:cNvSpPr txBox="1">
              <a:spLocks noChangeArrowheads="1"/>
            </p:cNvSpPr>
            <p:nvPr/>
          </p:nvSpPr>
          <p:spPr bwMode="auto">
            <a:xfrm>
              <a:off x="3379" y="2115"/>
              <a:ext cx="408" cy="524"/>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a:latin typeface="华文楷体" panose="02010600040101010101" pitchFamily="2" charset="-122"/>
                  <a:ea typeface="华文楷体" panose="02010600040101010101" pitchFamily="2" charset="-122"/>
                </a:rPr>
                <a:t>无源</a:t>
              </a:r>
            </a:p>
          </p:txBody>
        </p:sp>
      </p:grpSp>
      <p:grpSp>
        <p:nvGrpSpPr>
          <p:cNvPr id="208909" name="Group 13">
            <a:extLst>
              <a:ext uri="{FF2B5EF4-FFF2-40B4-BE49-F238E27FC236}">
                <a16:creationId xmlns:a16="http://schemas.microsoft.com/office/drawing/2014/main" xmlns="" id="{54B33F48-EFED-4822-AFAC-7E31EBE32213}"/>
              </a:ext>
            </a:extLst>
          </p:cNvPr>
          <p:cNvGrpSpPr>
            <a:grpSpLocks/>
          </p:cNvGrpSpPr>
          <p:nvPr/>
        </p:nvGrpSpPr>
        <p:grpSpPr bwMode="auto">
          <a:xfrm>
            <a:off x="1044575" y="3449638"/>
            <a:ext cx="2078038" cy="1800225"/>
            <a:chOff x="658" y="2341"/>
            <a:chExt cx="1309" cy="1134"/>
          </a:xfrm>
        </p:grpSpPr>
        <p:sp>
          <p:nvSpPr>
            <p:cNvPr id="10251" name="Line 14">
              <a:extLst>
                <a:ext uri="{FF2B5EF4-FFF2-40B4-BE49-F238E27FC236}">
                  <a16:creationId xmlns:a16="http://schemas.microsoft.com/office/drawing/2014/main" xmlns="" id="{0F6D5A11-B81C-45C4-A32F-102B2F9B7C85}"/>
                </a:ext>
              </a:extLst>
            </p:cNvPr>
            <p:cNvSpPr>
              <a:spLocks noChangeShapeType="1"/>
            </p:cNvSpPr>
            <p:nvPr/>
          </p:nvSpPr>
          <p:spPr bwMode="auto">
            <a:xfrm>
              <a:off x="1520" y="2477"/>
              <a:ext cx="27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FF0000"/>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252" name="Group 15">
              <a:extLst>
                <a:ext uri="{FF2B5EF4-FFF2-40B4-BE49-F238E27FC236}">
                  <a16:creationId xmlns:a16="http://schemas.microsoft.com/office/drawing/2014/main" xmlns="" id="{A8FF3CED-5BAA-4760-B9D9-BE581E465388}"/>
                </a:ext>
              </a:extLst>
            </p:cNvPr>
            <p:cNvGrpSpPr>
              <a:grpSpLocks/>
            </p:cNvGrpSpPr>
            <p:nvPr/>
          </p:nvGrpSpPr>
          <p:grpSpPr bwMode="auto">
            <a:xfrm>
              <a:off x="658" y="2477"/>
              <a:ext cx="1309" cy="998"/>
              <a:chOff x="612" y="1979"/>
              <a:chExt cx="1270" cy="771"/>
            </a:xfrm>
          </p:grpSpPr>
          <p:sp>
            <p:nvSpPr>
              <p:cNvPr id="10257" name="Rectangle 16">
                <a:extLst>
                  <a:ext uri="{FF2B5EF4-FFF2-40B4-BE49-F238E27FC236}">
                    <a16:creationId xmlns:a16="http://schemas.microsoft.com/office/drawing/2014/main" xmlns="" id="{05156567-B648-4D5B-BC51-FAC2FC04CA2E}"/>
                  </a:ext>
                </a:extLst>
              </p:cNvPr>
              <p:cNvSpPr>
                <a:spLocks noChangeArrowheads="1"/>
              </p:cNvSpPr>
              <p:nvPr/>
            </p:nvSpPr>
            <p:spPr bwMode="auto">
              <a:xfrm>
                <a:off x="612" y="1979"/>
                <a:ext cx="635" cy="771"/>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华文楷体" panose="02010600040101010101" pitchFamily="2" charset="-122"/>
                  <a:ea typeface="华文楷体" panose="02010600040101010101" pitchFamily="2" charset="-122"/>
                </a:endParaRPr>
              </a:p>
            </p:txBody>
          </p:sp>
          <p:sp>
            <p:nvSpPr>
              <p:cNvPr id="10258" name="Line 17">
                <a:extLst>
                  <a:ext uri="{FF2B5EF4-FFF2-40B4-BE49-F238E27FC236}">
                    <a16:creationId xmlns:a16="http://schemas.microsoft.com/office/drawing/2014/main" xmlns="" id="{DF190594-035A-4619-A02C-EA7F103CD189}"/>
                  </a:ext>
                </a:extLst>
              </p:cNvPr>
              <p:cNvSpPr>
                <a:spLocks noChangeShapeType="1"/>
              </p:cNvSpPr>
              <p:nvPr/>
            </p:nvSpPr>
            <p:spPr bwMode="auto">
              <a:xfrm>
                <a:off x="1247" y="2115"/>
                <a:ext cx="635" cy="0"/>
              </a:xfrm>
              <a:prstGeom prst="line">
                <a:avLst/>
              </a:prstGeom>
              <a:noFill/>
              <a:ln w="38100">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9" name="Line 18">
                <a:extLst>
                  <a:ext uri="{FF2B5EF4-FFF2-40B4-BE49-F238E27FC236}">
                    <a16:creationId xmlns:a16="http://schemas.microsoft.com/office/drawing/2014/main" xmlns="" id="{6E99E13F-A479-42AE-B620-346793AA772D}"/>
                  </a:ext>
                </a:extLst>
              </p:cNvPr>
              <p:cNvSpPr>
                <a:spLocks noChangeShapeType="1"/>
              </p:cNvSpPr>
              <p:nvPr/>
            </p:nvSpPr>
            <p:spPr bwMode="auto">
              <a:xfrm>
                <a:off x="1247" y="2614"/>
                <a:ext cx="635" cy="0"/>
              </a:xfrm>
              <a:prstGeom prst="line">
                <a:avLst/>
              </a:prstGeom>
              <a:noFill/>
              <a:ln w="38100">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253" name="Line 19">
              <a:extLst>
                <a:ext uri="{FF2B5EF4-FFF2-40B4-BE49-F238E27FC236}">
                  <a16:creationId xmlns:a16="http://schemas.microsoft.com/office/drawing/2014/main" xmlns="" id="{97D9C705-D2BF-4E65-8C2B-4E7E975EAE59}"/>
                </a:ext>
              </a:extLst>
            </p:cNvPr>
            <p:cNvSpPr>
              <a:spLocks noChangeShapeType="1"/>
            </p:cNvSpPr>
            <p:nvPr/>
          </p:nvSpPr>
          <p:spPr bwMode="auto">
            <a:xfrm flipH="1">
              <a:off x="1519" y="2650"/>
              <a:ext cx="421"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4" name="Line 20">
              <a:extLst>
                <a:ext uri="{FF2B5EF4-FFF2-40B4-BE49-F238E27FC236}">
                  <a16:creationId xmlns:a16="http://schemas.microsoft.com/office/drawing/2014/main" xmlns="" id="{59EF31AF-964B-407F-85C0-B6774BE67D15}"/>
                </a:ext>
              </a:extLst>
            </p:cNvPr>
            <p:cNvSpPr>
              <a:spLocks noChangeShapeType="1"/>
            </p:cNvSpPr>
            <p:nvPr/>
          </p:nvSpPr>
          <p:spPr bwMode="auto">
            <a:xfrm>
              <a:off x="1565" y="3303"/>
              <a:ext cx="374"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5" name="Text Box 21">
              <a:extLst>
                <a:ext uri="{FF2B5EF4-FFF2-40B4-BE49-F238E27FC236}">
                  <a16:creationId xmlns:a16="http://schemas.microsoft.com/office/drawing/2014/main" xmlns="" id="{44947F97-06F4-426E-B535-B19825F68220}"/>
                </a:ext>
              </a:extLst>
            </p:cNvPr>
            <p:cNvSpPr txBox="1">
              <a:spLocks noChangeArrowheads="1"/>
            </p:cNvSpPr>
            <p:nvPr/>
          </p:nvSpPr>
          <p:spPr bwMode="auto">
            <a:xfrm>
              <a:off x="1655" y="2976"/>
              <a:ext cx="23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i="1">
                  <a:latin typeface="华文楷体" panose="02010600040101010101" pitchFamily="2" charset="-122"/>
                  <a:ea typeface="华文楷体" panose="02010600040101010101" pitchFamily="2" charset="-122"/>
                </a:rPr>
                <a:t>i</a:t>
              </a:r>
            </a:p>
          </p:txBody>
        </p:sp>
        <p:sp>
          <p:nvSpPr>
            <p:cNvPr id="10256" name="Text Box 22">
              <a:extLst>
                <a:ext uri="{FF2B5EF4-FFF2-40B4-BE49-F238E27FC236}">
                  <a16:creationId xmlns:a16="http://schemas.microsoft.com/office/drawing/2014/main" xmlns="" id="{9351D159-152F-426C-B417-8D66872B85A9}"/>
                </a:ext>
              </a:extLst>
            </p:cNvPr>
            <p:cNvSpPr txBox="1">
              <a:spLocks noChangeArrowheads="1"/>
            </p:cNvSpPr>
            <p:nvPr/>
          </p:nvSpPr>
          <p:spPr bwMode="auto">
            <a:xfrm>
              <a:off x="1610" y="2341"/>
              <a:ext cx="23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i="1">
                  <a:latin typeface="华文楷体" panose="02010600040101010101" pitchFamily="2" charset="-122"/>
                  <a:ea typeface="华文楷体" panose="02010600040101010101" pitchFamily="2" charset="-122"/>
                </a:rPr>
                <a:t>i</a:t>
              </a:r>
            </a:p>
          </p:txBody>
        </p:sp>
      </p:grpSp>
      <p:sp>
        <p:nvSpPr>
          <p:cNvPr id="208925" name="Rectangle 29">
            <a:extLst>
              <a:ext uri="{FF2B5EF4-FFF2-40B4-BE49-F238E27FC236}">
                <a16:creationId xmlns:a16="http://schemas.microsoft.com/office/drawing/2014/main" xmlns="" id="{4D4B46FF-6EEF-4254-BDC9-F01D1819524D}"/>
              </a:ext>
            </a:extLst>
          </p:cNvPr>
          <p:cNvSpPr>
            <a:spLocks noChangeArrowheads="1"/>
          </p:cNvSpPr>
          <p:nvPr/>
        </p:nvSpPr>
        <p:spPr bwMode="auto">
          <a:xfrm>
            <a:off x="0" y="0"/>
            <a:ext cx="5181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kumimoji="1" lang="en-US" altLang="zh-CN" sz="360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§2-2 </a:t>
            </a:r>
            <a:r>
              <a:rPr kumimoji="1" lang="zh-CN" altLang="en-US" sz="360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电路的等效变换</a:t>
            </a:r>
          </a:p>
        </p:txBody>
      </p:sp>
      <p:sp>
        <p:nvSpPr>
          <p:cNvPr id="208939" name="Text Box 43">
            <a:extLst>
              <a:ext uri="{FF2B5EF4-FFF2-40B4-BE49-F238E27FC236}">
                <a16:creationId xmlns:a16="http://schemas.microsoft.com/office/drawing/2014/main" xmlns="" id="{FB2AD15B-D2B6-4FDB-ABCA-55B16143ECE7}"/>
              </a:ext>
            </a:extLst>
          </p:cNvPr>
          <p:cNvSpPr txBox="1">
            <a:spLocks noChangeArrowheads="1"/>
          </p:cNvSpPr>
          <p:nvPr/>
        </p:nvSpPr>
        <p:spPr bwMode="auto">
          <a:xfrm>
            <a:off x="1371600" y="3962400"/>
            <a:ext cx="3968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zh-CN" altLang="en-US">
                <a:latin typeface="华文楷体" panose="02010600040101010101" pitchFamily="2" charset="-122"/>
                <a:ea typeface="华文楷体" panose="02010600040101010101" pitchFamily="2" charset="-122"/>
              </a:rPr>
              <a:t>有源</a:t>
            </a:r>
          </a:p>
        </p:txBody>
      </p:sp>
      <p:sp>
        <p:nvSpPr>
          <p:cNvPr id="208940" name="Line 44">
            <a:extLst>
              <a:ext uri="{FF2B5EF4-FFF2-40B4-BE49-F238E27FC236}">
                <a16:creationId xmlns:a16="http://schemas.microsoft.com/office/drawing/2014/main" xmlns="" id="{3060714C-1A4B-4490-85FE-044B624A8C89}"/>
              </a:ext>
            </a:extLst>
          </p:cNvPr>
          <p:cNvSpPr>
            <a:spLocks noChangeShapeType="1"/>
          </p:cNvSpPr>
          <p:nvPr/>
        </p:nvSpPr>
        <p:spPr bwMode="auto">
          <a:xfrm flipH="1">
            <a:off x="6248400" y="4005263"/>
            <a:ext cx="5334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942" name="Line 46">
            <a:extLst>
              <a:ext uri="{FF2B5EF4-FFF2-40B4-BE49-F238E27FC236}">
                <a16:creationId xmlns:a16="http://schemas.microsoft.com/office/drawing/2014/main" xmlns="" id="{01CA36CE-8870-432F-B8BC-08D918F0D8E9}"/>
              </a:ext>
            </a:extLst>
          </p:cNvPr>
          <p:cNvSpPr>
            <a:spLocks noChangeShapeType="1"/>
          </p:cNvSpPr>
          <p:nvPr/>
        </p:nvSpPr>
        <p:spPr bwMode="auto">
          <a:xfrm>
            <a:off x="6172200" y="5029200"/>
            <a:ext cx="5334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944" name="Text Box 48">
            <a:extLst>
              <a:ext uri="{FF2B5EF4-FFF2-40B4-BE49-F238E27FC236}">
                <a16:creationId xmlns:a16="http://schemas.microsoft.com/office/drawing/2014/main" xmlns="" id="{4DCEB6FE-E914-407C-9806-D6BF9C2D048A}"/>
              </a:ext>
            </a:extLst>
          </p:cNvPr>
          <p:cNvSpPr txBox="1">
            <a:spLocks noChangeArrowheads="1"/>
          </p:cNvSpPr>
          <p:nvPr/>
        </p:nvSpPr>
        <p:spPr bwMode="auto">
          <a:xfrm>
            <a:off x="6324600" y="3519488"/>
            <a:ext cx="304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spcBef>
                <a:spcPct val="50000"/>
              </a:spcBef>
            </a:pPr>
            <a:r>
              <a:rPr lang="en-US" altLang="zh-CN" i="1">
                <a:latin typeface="华文楷体" panose="02010600040101010101" pitchFamily="2" charset="-122"/>
                <a:ea typeface="华文楷体" panose="02010600040101010101" pitchFamily="2" charset="-122"/>
              </a:rPr>
              <a:t>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nodeType="withEffect">
                                  <p:stCondLst>
                                    <p:cond delay="0"/>
                                  </p:stCondLst>
                                  <p:childTnLst>
                                    <p:set>
                                      <p:cBhvr>
                                        <p:cTn id="6" dur="1" fill="hold">
                                          <p:stCondLst>
                                            <p:cond delay="0"/>
                                          </p:stCondLst>
                                        </p:cTn>
                                        <p:tgtEl>
                                          <p:spTgt spid="208925"/>
                                        </p:tgtEl>
                                        <p:attrNameLst>
                                          <p:attrName>style.visibility</p:attrName>
                                        </p:attrNameLst>
                                      </p:cBhvr>
                                      <p:to>
                                        <p:strVal val="visible"/>
                                      </p:to>
                                    </p:set>
                                    <p:anim calcmode="lin" valueType="num">
                                      <p:cBhvr additive="base">
                                        <p:cTn id="7" dur="500" fill="hold"/>
                                        <p:tgtEl>
                                          <p:spTgt spid="208925"/>
                                        </p:tgtEl>
                                        <p:attrNameLst>
                                          <p:attrName>ppt_x</p:attrName>
                                        </p:attrNameLst>
                                      </p:cBhvr>
                                      <p:tavLst>
                                        <p:tav tm="0">
                                          <p:val>
                                            <p:strVal val="0-#ppt_w/2"/>
                                          </p:val>
                                        </p:tav>
                                        <p:tav tm="100000">
                                          <p:val>
                                            <p:strVal val="#ppt_x"/>
                                          </p:val>
                                        </p:tav>
                                      </p:tavLst>
                                    </p:anim>
                                    <p:anim calcmode="lin" valueType="num">
                                      <p:cBhvr additive="base">
                                        <p:cTn id="8" dur="500" fill="hold"/>
                                        <p:tgtEl>
                                          <p:spTgt spid="208925"/>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8901"/>
                                        </p:tgtEl>
                                        <p:attrNameLst>
                                          <p:attrName>style.visibility</p:attrName>
                                        </p:attrNameLst>
                                      </p:cBhvr>
                                      <p:to>
                                        <p:strVal val="visible"/>
                                      </p:to>
                                    </p:set>
                                    <p:anim calcmode="lin" valueType="num">
                                      <p:cBhvr additive="base">
                                        <p:cTn id="13" dur="500" fill="hold"/>
                                        <p:tgtEl>
                                          <p:spTgt spid="208901"/>
                                        </p:tgtEl>
                                        <p:attrNameLst>
                                          <p:attrName>ppt_x</p:attrName>
                                        </p:attrNameLst>
                                      </p:cBhvr>
                                      <p:tavLst>
                                        <p:tav tm="0">
                                          <p:val>
                                            <p:strVal val="0-#ppt_w/2"/>
                                          </p:val>
                                        </p:tav>
                                        <p:tav tm="100000">
                                          <p:val>
                                            <p:strVal val="#ppt_x"/>
                                          </p:val>
                                        </p:tav>
                                      </p:tavLst>
                                    </p:anim>
                                    <p:anim calcmode="lin" valueType="num">
                                      <p:cBhvr additive="base">
                                        <p:cTn id="14" dur="500" fill="hold"/>
                                        <p:tgtEl>
                                          <p:spTgt spid="20890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8900">
                                            <p:txEl>
                                              <p:pRg st="0" end="0"/>
                                            </p:txEl>
                                          </p:spTgt>
                                        </p:tgtEl>
                                        <p:attrNameLst>
                                          <p:attrName>style.visibility</p:attrName>
                                        </p:attrNameLst>
                                      </p:cBhvr>
                                      <p:to>
                                        <p:strVal val="visible"/>
                                      </p:to>
                                    </p:set>
                                  </p:childTnLst>
                                </p:cTn>
                              </p:par>
                            </p:childTnLst>
                          </p:cTn>
                        </p:par>
                        <p:par>
                          <p:cTn id="19" fill="hold" nodeType="afterGroup">
                            <p:stCondLst>
                              <p:cond delay="0"/>
                            </p:stCondLst>
                            <p:childTnLst>
                              <p:par>
                                <p:cTn id="20" presetID="3" presetClass="entr" presetSubtype="10" fill="hold" nodeType="afterEffect">
                                  <p:stCondLst>
                                    <p:cond delay="0"/>
                                  </p:stCondLst>
                                  <p:childTnLst>
                                    <p:set>
                                      <p:cBhvr>
                                        <p:cTn id="21" dur="1" fill="hold">
                                          <p:stCondLst>
                                            <p:cond delay="0"/>
                                          </p:stCondLst>
                                        </p:cTn>
                                        <p:tgtEl>
                                          <p:spTgt spid="208909"/>
                                        </p:tgtEl>
                                        <p:attrNameLst>
                                          <p:attrName>style.visibility</p:attrName>
                                        </p:attrNameLst>
                                      </p:cBhvr>
                                      <p:to>
                                        <p:strVal val="visible"/>
                                      </p:to>
                                    </p:set>
                                    <p:animEffect transition="in" filter="blinds(horizontal)">
                                      <p:cBhvr>
                                        <p:cTn id="22" dur="500"/>
                                        <p:tgtEl>
                                          <p:spTgt spid="208909"/>
                                        </p:tgtEl>
                                      </p:cBhvr>
                                    </p:animEffect>
                                  </p:childTnLst>
                                </p:cTn>
                              </p:par>
                            </p:childTnLst>
                          </p:cTn>
                        </p:par>
                        <p:par>
                          <p:cTn id="23" fill="hold" nodeType="afterGroup">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208939"/>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6" fill="hold" nodeType="clickEffect">
                                  <p:stCondLst>
                                    <p:cond delay="0"/>
                                  </p:stCondLst>
                                  <p:childTnLst>
                                    <p:set>
                                      <p:cBhvr>
                                        <p:cTn id="29" dur="1" fill="hold">
                                          <p:stCondLst>
                                            <p:cond delay="0"/>
                                          </p:stCondLst>
                                        </p:cTn>
                                        <p:tgtEl>
                                          <p:spTgt spid="208902"/>
                                        </p:tgtEl>
                                        <p:attrNameLst>
                                          <p:attrName>style.visibility</p:attrName>
                                        </p:attrNameLst>
                                      </p:cBhvr>
                                      <p:to>
                                        <p:strVal val="visible"/>
                                      </p:to>
                                    </p:set>
                                    <p:animEffect transition="in" filter="strips(downRight)">
                                      <p:cBhvr>
                                        <p:cTn id="30" dur="2000"/>
                                        <p:tgtEl>
                                          <p:spTgt spid="20890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0894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89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89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0" grpId="0" build="p" autoUpdateAnimBg="0"/>
      <p:bldP spid="208901" grpId="0"/>
      <p:bldP spid="208939" grpId="0"/>
      <p:bldP spid="20894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1604" name="Group 4">
            <a:extLst>
              <a:ext uri="{FF2B5EF4-FFF2-40B4-BE49-F238E27FC236}">
                <a16:creationId xmlns:a16="http://schemas.microsoft.com/office/drawing/2014/main" xmlns="" id="{B5880626-5014-4062-ACBE-CAC88898FB70}"/>
              </a:ext>
            </a:extLst>
          </p:cNvPr>
          <p:cNvGrpSpPr>
            <a:grpSpLocks/>
          </p:cNvGrpSpPr>
          <p:nvPr/>
        </p:nvGrpSpPr>
        <p:grpSpPr bwMode="auto">
          <a:xfrm>
            <a:off x="609600" y="1012825"/>
            <a:ext cx="2822575" cy="1584325"/>
            <a:chOff x="1701" y="935"/>
            <a:chExt cx="1586" cy="998"/>
          </a:xfrm>
        </p:grpSpPr>
        <p:sp>
          <p:nvSpPr>
            <p:cNvPr id="66597" name="Rectangle 5">
              <a:extLst>
                <a:ext uri="{FF2B5EF4-FFF2-40B4-BE49-F238E27FC236}">
                  <a16:creationId xmlns:a16="http://schemas.microsoft.com/office/drawing/2014/main" xmlns="" id="{604F1758-831B-493F-9665-CD268AF3F695}"/>
                </a:ext>
              </a:extLst>
            </p:cNvPr>
            <p:cNvSpPr>
              <a:spLocks noChangeArrowheads="1"/>
            </p:cNvSpPr>
            <p:nvPr/>
          </p:nvSpPr>
          <p:spPr bwMode="auto">
            <a:xfrm>
              <a:off x="1701" y="981"/>
              <a:ext cx="635" cy="952"/>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zh-CN" altLang="en-US">
                  <a:latin typeface="Times New Roman" panose="02020603050405020304" pitchFamily="18" charset="0"/>
                  <a:ea typeface="华文楷体" panose="02010600040101010101" pitchFamily="2" charset="-122"/>
                  <a:cs typeface="Times New Roman" panose="02020603050405020304" pitchFamily="18" charset="0"/>
                </a:rPr>
                <a:t>不含</a:t>
              </a:r>
            </a:p>
            <a:p>
              <a:pPr algn="ctr" eaLnBrk="1" hangingPunct="1"/>
              <a:r>
                <a:rPr lang="zh-CN" altLang="en-US">
                  <a:latin typeface="Times New Roman" panose="02020603050405020304" pitchFamily="18" charset="0"/>
                  <a:ea typeface="华文楷体" panose="02010600040101010101" pitchFamily="2" charset="-122"/>
                  <a:cs typeface="Times New Roman" panose="02020603050405020304" pitchFamily="18" charset="0"/>
                </a:rPr>
                <a:t>独立</a:t>
              </a:r>
            </a:p>
            <a:p>
              <a:pPr algn="ctr" eaLnBrk="1" hangingPunct="1"/>
              <a:r>
                <a:rPr lang="zh-CN" altLang="en-US">
                  <a:latin typeface="Times New Roman" panose="02020603050405020304" pitchFamily="18" charset="0"/>
                  <a:ea typeface="华文楷体" panose="02010600040101010101" pitchFamily="2" charset="-122"/>
                  <a:cs typeface="Times New Roman" panose="02020603050405020304" pitchFamily="18" charset="0"/>
                </a:rPr>
                <a:t>电源</a:t>
              </a:r>
            </a:p>
          </p:txBody>
        </p:sp>
        <p:sp>
          <p:nvSpPr>
            <p:cNvPr id="66598" name="Line 6">
              <a:extLst>
                <a:ext uri="{FF2B5EF4-FFF2-40B4-BE49-F238E27FC236}">
                  <a16:creationId xmlns:a16="http://schemas.microsoft.com/office/drawing/2014/main" xmlns="" id="{AE69D8F7-DE4D-4388-8025-17DAF8913F51}"/>
                </a:ext>
              </a:extLst>
            </p:cNvPr>
            <p:cNvSpPr>
              <a:spLocks noChangeShapeType="1"/>
            </p:cNvSpPr>
            <p:nvPr/>
          </p:nvSpPr>
          <p:spPr bwMode="auto">
            <a:xfrm>
              <a:off x="2336" y="1117"/>
              <a:ext cx="635" cy="0"/>
            </a:xfrm>
            <a:prstGeom prst="line">
              <a:avLst/>
            </a:prstGeom>
            <a:noFill/>
            <a:ln w="38100">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99" name="Line 7">
              <a:extLst>
                <a:ext uri="{FF2B5EF4-FFF2-40B4-BE49-F238E27FC236}">
                  <a16:creationId xmlns:a16="http://schemas.microsoft.com/office/drawing/2014/main" xmlns="" id="{69E26113-8EFD-4382-A069-AC447F4A304D}"/>
                </a:ext>
              </a:extLst>
            </p:cNvPr>
            <p:cNvSpPr>
              <a:spLocks noChangeShapeType="1"/>
            </p:cNvSpPr>
            <p:nvPr/>
          </p:nvSpPr>
          <p:spPr bwMode="auto">
            <a:xfrm>
              <a:off x="2336" y="1706"/>
              <a:ext cx="635" cy="0"/>
            </a:xfrm>
            <a:prstGeom prst="line">
              <a:avLst/>
            </a:prstGeom>
            <a:noFill/>
            <a:ln w="38100">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00" name="Line 8">
              <a:extLst>
                <a:ext uri="{FF2B5EF4-FFF2-40B4-BE49-F238E27FC236}">
                  <a16:creationId xmlns:a16="http://schemas.microsoft.com/office/drawing/2014/main" xmlns="" id="{EA17948F-712A-44DE-B90C-2557BB4BAC6A}"/>
                </a:ext>
              </a:extLst>
            </p:cNvPr>
            <p:cNvSpPr>
              <a:spLocks noChangeShapeType="1"/>
            </p:cNvSpPr>
            <p:nvPr/>
          </p:nvSpPr>
          <p:spPr bwMode="auto">
            <a:xfrm flipH="1">
              <a:off x="2472" y="1026"/>
              <a:ext cx="363"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01" name="Text Box 9">
              <a:extLst>
                <a:ext uri="{FF2B5EF4-FFF2-40B4-BE49-F238E27FC236}">
                  <a16:creationId xmlns:a16="http://schemas.microsoft.com/office/drawing/2014/main" xmlns="" id="{AD08A33E-536A-47AB-A607-B63C83119068}"/>
                </a:ext>
              </a:extLst>
            </p:cNvPr>
            <p:cNvSpPr txBox="1">
              <a:spLocks noChangeArrowheads="1"/>
            </p:cNvSpPr>
            <p:nvPr/>
          </p:nvSpPr>
          <p:spPr bwMode="auto">
            <a:xfrm>
              <a:off x="3016" y="935"/>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66602" name="Text Box 10">
              <a:extLst>
                <a:ext uri="{FF2B5EF4-FFF2-40B4-BE49-F238E27FC236}">
                  <a16:creationId xmlns:a16="http://schemas.microsoft.com/office/drawing/2014/main" xmlns="" id="{A4E94E79-F1F1-4DAD-91C4-D1D78F0FC9D3}"/>
                </a:ext>
              </a:extLst>
            </p:cNvPr>
            <p:cNvSpPr txBox="1">
              <a:spLocks noChangeArrowheads="1"/>
            </p:cNvSpPr>
            <p:nvPr/>
          </p:nvSpPr>
          <p:spPr bwMode="auto">
            <a:xfrm>
              <a:off x="3016" y="1525"/>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66603" name="Text Box 11">
              <a:extLst>
                <a:ext uri="{FF2B5EF4-FFF2-40B4-BE49-F238E27FC236}">
                  <a16:creationId xmlns:a16="http://schemas.microsoft.com/office/drawing/2014/main" xmlns="" id="{6E6157C3-D775-47AB-9CB0-88B6C6917B78}"/>
                </a:ext>
              </a:extLst>
            </p:cNvPr>
            <p:cNvSpPr txBox="1">
              <a:spLocks noChangeArrowheads="1"/>
            </p:cNvSpPr>
            <p:nvPr/>
          </p:nvSpPr>
          <p:spPr bwMode="auto">
            <a:xfrm>
              <a:off x="3061" y="1207"/>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i="1">
                  <a:latin typeface="Times New Roman" panose="02020603050405020304" pitchFamily="18" charset="0"/>
                  <a:ea typeface="华文楷体" panose="02010600040101010101" pitchFamily="2" charset="-122"/>
                  <a:cs typeface="Times New Roman" panose="02020603050405020304" pitchFamily="18" charset="0"/>
                </a:rPr>
                <a:t>u</a:t>
              </a:r>
            </a:p>
          </p:txBody>
        </p:sp>
        <p:sp>
          <p:nvSpPr>
            <p:cNvPr id="66604" name="Text Box 12">
              <a:extLst>
                <a:ext uri="{FF2B5EF4-FFF2-40B4-BE49-F238E27FC236}">
                  <a16:creationId xmlns:a16="http://schemas.microsoft.com/office/drawing/2014/main" xmlns="" id="{50CCDDEB-FD92-4BC0-8362-85ADAC1E1D45}"/>
                </a:ext>
              </a:extLst>
            </p:cNvPr>
            <p:cNvSpPr txBox="1">
              <a:spLocks noChangeArrowheads="1"/>
            </p:cNvSpPr>
            <p:nvPr/>
          </p:nvSpPr>
          <p:spPr bwMode="auto">
            <a:xfrm>
              <a:off x="2562" y="1071"/>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i="1">
                  <a:latin typeface="Times New Roman" panose="02020603050405020304" pitchFamily="18" charset="0"/>
                  <a:ea typeface="华文楷体" panose="02010600040101010101" pitchFamily="2" charset="-122"/>
                  <a:cs typeface="Times New Roman" panose="02020603050405020304" pitchFamily="18" charset="0"/>
                </a:rPr>
                <a:t>i</a:t>
              </a:r>
            </a:p>
          </p:txBody>
        </p:sp>
      </p:grpSp>
      <p:grpSp>
        <p:nvGrpSpPr>
          <p:cNvPr id="281613" name="Group 13">
            <a:extLst>
              <a:ext uri="{FF2B5EF4-FFF2-40B4-BE49-F238E27FC236}">
                <a16:creationId xmlns:a16="http://schemas.microsoft.com/office/drawing/2014/main" xmlns="" id="{FBC03101-DBFB-4F69-8EF2-49F3D63860F0}"/>
              </a:ext>
            </a:extLst>
          </p:cNvPr>
          <p:cNvGrpSpPr>
            <a:grpSpLocks/>
          </p:cNvGrpSpPr>
          <p:nvPr/>
        </p:nvGrpSpPr>
        <p:grpSpPr bwMode="auto">
          <a:xfrm>
            <a:off x="4191000" y="1295400"/>
            <a:ext cx="2016125" cy="649288"/>
            <a:chOff x="3560" y="935"/>
            <a:chExt cx="1270" cy="409"/>
          </a:xfrm>
        </p:grpSpPr>
        <p:sp>
          <p:nvSpPr>
            <p:cNvPr id="66595" name="AutoShape 14">
              <a:extLst>
                <a:ext uri="{FF2B5EF4-FFF2-40B4-BE49-F238E27FC236}">
                  <a16:creationId xmlns:a16="http://schemas.microsoft.com/office/drawing/2014/main" xmlns="" id="{F8B480C4-B702-4FA2-B11A-836E9932494C}"/>
                </a:ext>
              </a:extLst>
            </p:cNvPr>
            <p:cNvSpPr>
              <a:spLocks noChangeArrowheads="1"/>
            </p:cNvSpPr>
            <p:nvPr/>
          </p:nvSpPr>
          <p:spPr bwMode="auto">
            <a:xfrm>
              <a:off x="3606" y="1254"/>
              <a:ext cx="1043" cy="90"/>
            </a:xfrm>
            <a:prstGeom prst="leftArrow">
              <a:avLst>
                <a:gd name="adj1" fmla="val 50000"/>
                <a:gd name="adj2" fmla="val 289722"/>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6596" name="Text Box 15">
              <a:extLst>
                <a:ext uri="{FF2B5EF4-FFF2-40B4-BE49-F238E27FC236}">
                  <a16:creationId xmlns:a16="http://schemas.microsoft.com/office/drawing/2014/main" xmlns="" id="{71072F81-3F7C-4C82-8499-D0A863624953}"/>
                </a:ext>
              </a:extLst>
            </p:cNvPr>
            <p:cNvSpPr txBox="1">
              <a:spLocks noChangeArrowheads="1"/>
            </p:cNvSpPr>
            <p:nvPr/>
          </p:nvSpPr>
          <p:spPr bwMode="auto">
            <a:xfrm>
              <a:off x="3560" y="935"/>
              <a:ext cx="127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a:latin typeface="Times New Roman" panose="02020603050405020304" pitchFamily="18" charset="0"/>
                  <a:ea typeface="华文楷体" panose="02010600040101010101" pitchFamily="2" charset="-122"/>
                  <a:cs typeface="Times New Roman" panose="02020603050405020304" pitchFamily="18" charset="0"/>
                </a:rPr>
                <a:t>加压求流</a:t>
              </a:r>
            </a:p>
          </p:txBody>
        </p:sp>
      </p:grpSp>
      <p:graphicFrame>
        <p:nvGraphicFramePr>
          <p:cNvPr id="281616" name="Object 16">
            <a:extLst>
              <a:ext uri="{FF2B5EF4-FFF2-40B4-BE49-F238E27FC236}">
                <a16:creationId xmlns:a16="http://schemas.microsoft.com/office/drawing/2014/main" xmlns="" id="{1AE9DACA-C16E-4A78-9A67-42E3CB215AC4}"/>
              </a:ext>
            </a:extLst>
          </p:cNvPr>
          <p:cNvGraphicFramePr>
            <a:graphicFrameLocks noChangeAspect="1"/>
          </p:cNvGraphicFramePr>
          <p:nvPr/>
        </p:nvGraphicFramePr>
        <p:xfrm>
          <a:off x="5834063" y="3400425"/>
          <a:ext cx="2928937" cy="1341438"/>
        </p:xfrm>
        <a:graphic>
          <a:graphicData uri="http://schemas.openxmlformats.org/presentationml/2006/ole">
            <mc:AlternateContent xmlns:mc="http://schemas.openxmlformats.org/markup-compatibility/2006">
              <mc:Choice xmlns:v="urn:schemas-microsoft-com:vml" Requires="v">
                <p:oleObj spid="_x0000_s66653" name="Equation" r:id="rId3" imgW="752486" imgH="333404" progId="Equation.DSMT4">
                  <p:embed/>
                </p:oleObj>
              </mc:Choice>
              <mc:Fallback>
                <p:oleObj name="Equation" r:id="rId3" imgW="752486" imgH="333404" progId="Equation.DSMT4">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4063" y="3400425"/>
                        <a:ext cx="2928937" cy="1341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81659" name="Group 59">
            <a:extLst>
              <a:ext uri="{FF2B5EF4-FFF2-40B4-BE49-F238E27FC236}">
                <a16:creationId xmlns:a16="http://schemas.microsoft.com/office/drawing/2014/main" xmlns="" id="{F1920400-6B5B-43E5-9622-F67C34269ADA}"/>
              </a:ext>
            </a:extLst>
          </p:cNvPr>
          <p:cNvGrpSpPr>
            <a:grpSpLocks/>
          </p:cNvGrpSpPr>
          <p:nvPr/>
        </p:nvGrpSpPr>
        <p:grpSpPr bwMode="auto">
          <a:xfrm>
            <a:off x="2895600" y="1081088"/>
            <a:ext cx="1228725" cy="1433512"/>
            <a:chOff x="1872" y="681"/>
            <a:chExt cx="774" cy="903"/>
          </a:xfrm>
        </p:grpSpPr>
        <p:grpSp>
          <p:nvGrpSpPr>
            <p:cNvPr id="66588" name="Group 34">
              <a:extLst>
                <a:ext uri="{FF2B5EF4-FFF2-40B4-BE49-F238E27FC236}">
                  <a16:creationId xmlns:a16="http://schemas.microsoft.com/office/drawing/2014/main" xmlns="" id="{E60289B2-00A9-4B88-AC54-9BC5ABDFA6C9}"/>
                </a:ext>
              </a:extLst>
            </p:cNvPr>
            <p:cNvGrpSpPr>
              <a:grpSpLocks/>
            </p:cNvGrpSpPr>
            <p:nvPr/>
          </p:nvGrpSpPr>
          <p:grpSpPr bwMode="auto">
            <a:xfrm>
              <a:off x="2208" y="960"/>
              <a:ext cx="384" cy="384"/>
              <a:chOff x="2544" y="1680"/>
              <a:chExt cx="384" cy="384"/>
            </a:xfrm>
          </p:grpSpPr>
          <p:sp>
            <p:nvSpPr>
              <p:cNvPr id="66593" name="Oval 35">
                <a:extLst>
                  <a:ext uri="{FF2B5EF4-FFF2-40B4-BE49-F238E27FC236}">
                    <a16:creationId xmlns:a16="http://schemas.microsoft.com/office/drawing/2014/main" xmlns="" id="{033E06E8-BE6F-4515-9025-1437EC966497}"/>
                  </a:ext>
                </a:extLst>
              </p:cNvPr>
              <p:cNvSpPr>
                <a:spLocks noChangeArrowheads="1"/>
              </p:cNvSpPr>
              <p:nvPr/>
            </p:nvSpPr>
            <p:spPr bwMode="auto">
              <a:xfrm>
                <a:off x="2544" y="1680"/>
                <a:ext cx="384" cy="384"/>
              </a:xfrm>
              <a:prstGeom prst="ellipse">
                <a:avLst/>
              </a:prstGeom>
              <a:noFill/>
              <a:ln w="381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6594" name="Line 36">
                <a:extLst>
                  <a:ext uri="{FF2B5EF4-FFF2-40B4-BE49-F238E27FC236}">
                    <a16:creationId xmlns:a16="http://schemas.microsoft.com/office/drawing/2014/main" xmlns="" id="{55DDE0B7-447D-40F4-AFF3-BDD20AE02562}"/>
                  </a:ext>
                </a:extLst>
              </p:cNvPr>
              <p:cNvSpPr>
                <a:spLocks noChangeShapeType="1"/>
              </p:cNvSpPr>
              <p:nvPr/>
            </p:nvSpPr>
            <p:spPr bwMode="auto">
              <a:xfrm>
                <a:off x="2736" y="1680"/>
                <a:ext cx="0" cy="384"/>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6589" name="Arc 39">
              <a:extLst>
                <a:ext uri="{FF2B5EF4-FFF2-40B4-BE49-F238E27FC236}">
                  <a16:creationId xmlns:a16="http://schemas.microsoft.com/office/drawing/2014/main" xmlns="" id="{A4D62A6F-AB5A-4150-83C2-E3E9BEB9A4FE}"/>
                </a:ext>
              </a:extLst>
            </p:cNvPr>
            <p:cNvSpPr>
              <a:spLocks/>
            </p:cNvSpPr>
            <p:nvPr/>
          </p:nvSpPr>
          <p:spPr bwMode="auto">
            <a:xfrm>
              <a:off x="1872" y="816"/>
              <a:ext cx="528" cy="144"/>
            </a:xfrm>
            <a:custGeom>
              <a:avLst/>
              <a:gdLst>
                <a:gd name="T0" fmla="*/ 0 w 21600"/>
                <a:gd name="T1" fmla="*/ 0 h 21600"/>
                <a:gd name="T2" fmla="*/ 13 w 21600"/>
                <a:gd name="T3" fmla="*/ 1 h 21600"/>
                <a:gd name="T4" fmla="*/ 0 w 21600"/>
                <a:gd name="T5" fmla="*/ 1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90" name="Arc 40">
              <a:extLst>
                <a:ext uri="{FF2B5EF4-FFF2-40B4-BE49-F238E27FC236}">
                  <a16:creationId xmlns:a16="http://schemas.microsoft.com/office/drawing/2014/main" xmlns="" id="{A3029D79-B47C-422E-A785-B93346E5DDAA}"/>
                </a:ext>
              </a:extLst>
            </p:cNvPr>
            <p:cNvSpPr>
              <a:spLocks/>
            </p:cNvSpPr>
            <p:nvPr/>
          </p:nvSpPr>
          <p:spPr bwMode="auto">
            <a:xfrm flipV="1">
              <a:off x="1872" y="1344"/>
              <a:ext cx="528" cy="96"/>
            </a:xfrm>
            <a:custGeom>
              <a:avLst/>
              <a:gdLst>
                <a:gd name="T0" fmla="*/ 0 w 21600"/>
                <a:gd name="T1" fmla="*/ 0 h 21600"/>
                <a:gd name="T2" fmla="*/ 13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91" name="Text Box 41">
              <a:extLst>
                <a:ext uri="{FF2B5EF4-FFF2-40B4-BE49-F238E27FC236}">
                  <a16:creationId xmlns:a16="http://schemas.microsoft.com/office/drawing/2014/main" xmlns="" id="{C1D6EBE9-E336-4EA5-A129-87054312DF4F}"/>
                </a:ext>
              </a:extLst>
            </p:cNvPr>
            <p:cNvSpPr txBox="1">
              <a:spLocks noChangeArrowheads="1"/>
            </p:cNvSpPr>
            <p:nvPr/>
          </p:nvSpPr>
          <p:spPr bwMode="auto">
            <a:xfrm>
              <a:off x="2400" y="681"/>
              <a:ext cx="24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66592" name="Text Box 42">
              <a:extLst>
                <a:ext uri="{FF2B5EF4-FFF2-40B4-BE49-F238E27FC236}">
                  <a16:creationId xmlns:a16="http://schemas.microsoft.com/office/drawing/2014/main" xmlns="" id="{4018C92B-DC7E-43C4-B9A5-BD24C660D2A3}"/>
                </a:ext>
              </a:extLst>
            </p:cNvPr>
            <p:cNvSpPr txBox="1">
              <a:spLocks noChangeArrowheads="1"/>
            </p:cNvSpPr>
            <p:nvPr/>
          </p:nvSpPr>
          <p:spPr bwMode="auto">
            <a:xfrm>
              <a:off x="2342" y="1257"/>
              <a:ext cx="1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a:t>
              </a:r>
            </a:p>
          </p:txBody>
        </p:sp>
      </p:grpSp>
      <p:grpSp>
        <p:nvGrpSpPr>
          <p:cNvPr id="281643" name="Group 43">
            <a:extLst>
              <a:ext uri="{FF2B5EF4-FFF2-40B4-BE49-F238E27FC236}">
                <a16:creationId xmlns:a16="http://schemas.microsoft.com/office/drawing/2014/main" xmlns="" id="{ACA0B2F2-3EED-4BC3-AB10-5E3D86C4F723}"/>
              </a:ext>
            </a:extLst>
          </p:cNvPr>
          <p:cNvGrpSpPr>
            <a:grpSpLocks/>
          </p:cNvGrpSpPr>
          <p:nvPr/>
        </p:nvGrpSpPr>
        <p:grpSpPr bwMode="auto">
          <a:xfrm>
            <a:off x="457200" y="3444875"/>
            <a:ext cx="2898775" cy="1584325"/>
            <a:chOff x="1701" y="935"/>
            <a:chExt cx="1586" cy="998"/>
          </a:xfrm>
        </p:grpSpPr>
        <p:sp>
          <p:nvSpPr>
            <p:cNvPr id="66580" name="Rectangle 44">
              <a:extLst>
                <a:ext uri="{FF2B5EF4-FFF2-40B4-BE49-F238E27FC236}">
                  <a16:creationId xmlns:a16="http://schemas.microsoft.com/office/drawing/2014/main" xmlns="" id="{C583D239-77CA-40B7-AB92-B0E1D83CA457}"/>
                </a:ext>
              </a:extLst>
            </p:cNvPr>
            <p:cNvSpPr>
              <a:spLocks noChangeArrowheads="1"/>
            </p:cNvSpPr>
            <p:nvPr/>
          </p:nvSpPr>
          <p:spPr bwMode="auto">
            <a:xfrm>
              <a:off x="1701" y="981"/>
              <a:ext cx="635" cy="952"/>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zh-CN" altLang="en-US">
                  <a:latin typeface="Times New Roman" panose="02020603050405020304" pitchFamily="18" charset="0"/>
                  <a:ea typeface="华文楷体" panose="02010600040101010101" pitchFamily="2" charset="-122"/>
                  <a:cs typeface="Times New Roman" panose="02020603050405020304" pitchFamily="18" charset="0"/>
                </a:rPr>
                <a:t>不含</a:t>
              </a:r>
            </a:p>
            <a:p>
              <a:pPr algn="ctr" eaLnBrk="1" hangingPunct="1"/>
              <a:r>
                <a:rPr lang="zh-CN" altLang="en-US">
                  <a:latin typeface="Times New Roman" panose="02020603050405020304" pitchFamily="18" charset="0"/>
                  <a:ea typeface="华文楷体" panose="02010600040101010101" pitchFamily="2" charset="-122"/>
                  <a:cs typeface="Times New Roman" panose="02020603050405020304" pitchFamily="18" charset="0"/>
                </a:rPr>
                <a:t>独立</a:t>
              </a:r>
            </a:p>
            <a:p>
              <a:pPr algn="ctr" eaLnBrk="1" hangingPunct="1"/>
              <a:r>
                <a:rPr lang="zh-CN" altLang="en-US">
                  <a:latin typeface="Times New Roman" panose="02020603050405020304" pitchFamily="18" charset="0"/>
                  <a:ea typeface="华文楷体" panose="02010600040101010101" pitchFamily="2" charset="-122"/>
                  <a:cs typeface="Times New Roman" panose="02020603050405020304" pitchFamily="18" charset="0"/>
                </a:rPr>
                <a:t>电源</a:t>
              </a:r>
            </a:p>
          </p:txBody>
        </p:sp>
        <p:sp>
          <p:nvSpPr>
            <p:cNvPr id="66581" name="Line 45">
              <a:extLst>
                <a:ext uri="{FF2B5EF4-FFF2-40B4-BE49-F238E27FC236}">
                  <a16:creationId xmlns:a16="http://schemas.microsoft.com/office/drawing/2014/main" xmlns="" id="{5BF66151-7588-462A-8AE2-BFA542FE115A}"/>
                </a:ext>
              </a:extLst>
            </p:cNvPr>
            <p:cNvSpPr>
              <a:spLocks noChangeShapeType="1"/>
            </p:cNvSpPr>
            <p:nvPr/>
          </p:nvSpPr>
          <p:spPr bwMode="auto">
            <a:xfrm>
              <a:off x="2336" y="1117"/>
              <a:ext cx="635" cy="0"/>
            </a:xfrm>
            <a:prstGeom prst="line">
              <a:avLst/>
            </a:prstGeom>
            <a:noFill/>
            <a:ln w="38100">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82" name="Line 46">
              <a:extLst>
                <a:ext uri="{FF2B5EF4-FFF2-40B4-BE49-F238E27FC236}">
                  <a16:creationId xmlns:a16="http://schemas.microsoft.com/office/drawing/2014/main" xmlns="" id="{2FB8B731-CB53-4D4C-BBB0-A87728E44DC0}"/>
                </a:ext>
              </a:extLst>
            </p:cNvPr>
            <p:cNvSpPr>
              <a:spLocks noChangeShapeType="1"/>
            </p:cNvSpPr>
            <p:nvPr/>
          </p:nvSpPr>
          <p:spPr bwMode="auto">
            <a:xfrm>
              <a:off x="2336" y="1706"/>
              <a:ext cx="635" cy="0"/>
            </a:xfrm>
            <a:prstGeom prst="line">
              <a:avLst/>
            </a:prstGeom>
            <a:noFill/>
            <a:ln w="38100">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83" name="Line 47">
              <a:extLst>
                <a:ext uri="{FF2B5EF4-FFF2-40B4-BE49-F238E27FC236}">
                  <a16:creationId xmlns:a16="http://schemas.microsoft.com/office/drawing/2014/main" xmlns="" id="{B9DC9342-9AFC-4F44-8B91-8B7F4DC8804E}"/>
                </a:ext>
              </a:extLst>
            </p:cNvPr>
            <p:cNvSpPr>
              <a:spLocks noChangeShapeType="1"/>
            </p:cNvSpPr>
            <p:nvPr/>
          </p:nvSpPr>
          <p:spPr bwMode="auto">
            <a:xfrm flipH="1">
              <a:off x="2472" y="1026"/>
              <a:ext cx="363"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84" name="Text Box 48">
              <a:extLst>
                <a:ext uri="{FF2B5EF4-FFF2-40B4-BE49-F238E27FC236}">
                  <a16:creationId xmlns:a16="http://schemas.microsoft.com/office/drawing/2014/main" xmlns="" id="{304AB89D-CF89-455B-A03C-58012482B1B2}"/>
                </a:ext>
              </a:extLst>
            </p:cNvPr>
            <p:cNvSpPr txBox="1">
              <a:spLocks noChangeArrowheads="1"/>
            </p:cNvSpPr>
            <p:nvPr/>
          </p:nvSpPr>
          <p:spPr bwMode="auto">
            <a:xfrm>
              <a:off x="3016" y="935"/>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66585" name="Text Box 49">
              <a:extLst>
                <a:ext uri="{FF2B5EF4-FFF2-40B4-BE49-F238E27FC236}">
                  <a16:creationId xmlns:a16="http://schemas.microsoft.com/office/drawing/2014/main" xmlns="" id="{0C6300B1-CCAB-4C2F-A456-354AE44408D3}"/>
                </a:ext>
              </a:extLst>
            </p:cNvPr>
            <p:cNvSpPr txBox="1">
              <a:spLocks noChangeArrowheads="1"/>
            </p:cNvSpPr>
            <p:nvPr/>
          </p:nvSpPr>
          <p:spPr bwMode="auto">
            <a:xfrm>
              <a:off x="3016" y="1525"/>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66586" name="Text Box 50">
              <a:extLst>
                <a:ext uri="{FF2B5EF4-FFF2-40B4-BE49-F238E27FC236}">
                  <a16:creationId xmlns:a16="http://schemas.microsoft.com/office/drawing/2014/main" xmlns="" id="{0748D3E0-58F4-43A8-86D5-61A47330FFF6}"/>
                </a:ext>
              </a:extLst>
            </p:cNvPr>
            <p:cNvSpPr txBox="1">
              <a:spLocks noChangeArrowheads="1"/>
            </p:cNvSpPr>
            <p:nvPr/>
          </p:nvSpPr>
          <p:spPr bwMode="auto">
            <a:xfrm>
              <a:off x="3061" y="1207"/>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i="1">
                  <a:latin typeface="Times New Roman" panose="02020603050405020304" pitchFamily="18" charset="0"/>
                  <a:ea typeface="华文楷体" panose="02010600040101010101" pitchFamily="2" charset="-122"/>
                  <a:cs typeface="Times New Roman" panose="02020603050405020304" pitchFamily="18" charset="0"/>
                </a:rPr>
                <a:t>u</a:t>
              </a:r>
            </a:p>
          </p:txBody>
        </p:sp>
        <p:sp>
          <p:nvSpPr>
            <p:cNvPr id="66587" name="Text Box 51">
              <a:extLst>
                <a:ext uri="{FF2B5EF4-FFF2-40B4-BE49-F238E27FC236}">
                  <a16:creationId xmlns:a16="http://schemas.microsoft.com/office/drawing/2014/main" xmlns="" id="{7191F5FD-32DA-4EC2-AD44-3586A3C4A37D}"/>
                </a:ext>
              </a:extLst>
            </p:cNvPr>
            <p:cNvSpPr txBox="1">
              <a:spLocks noChangeArrowheads="1"/>
            </p:cNvSpPr>
            <p:nvPr/>
          </p:nvSpPr>
          <p:spPr bwMode="auto">
            <a:xfrm>
              <a:off x="2562" y="1071"/>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i="1">
                  <a:latin typeface="Times New Roman" panose="02020603050405020304" pitchFamily="18" charset="0"/>
                  <a:ea typeface="华文楷体" panose="02010600040101010101" pitchFamily="2" charset="-122"/>
                  <a:cs typeface="Times New Roman" panose="02020603050405020304" pitchFamily="18" charset="0"/>
                </a:rPr>
                <a:t>i</a:t>
              </a:r>
            </a:p>
          </p:txBody>
        </p:sp>
      </p:grpSp>
      <p:sp>
        <p:nvSpPr>
          <p:cNvPr id="281660" name="Text Box 60">
            <a:extLst>
              <a:ext uri="{FF2B5EF4-FFF2-40B4-BE49-F238E27FC236}">
                <a16:creationId xmlns:a16="http://schemas.microsoft.com/office/drawing/2014/main" xmlns="" id="{CD43ABE6-2E12-46B8-88C0-2419A5DE51C1}"/>
              </a:ext>
            </a:extLst>
          </p:cNvPr>
          <p:cNvSpPr txBox="1">
            <a:spLocks noChangeArrowheads="1"/>
          </p:cNvSpPr>
          <p:nvPr/>
        </p:nvSpPr>
        <p:spPr bwMode="auto">
          <a:xfrm>
            <a:off x="4019550" y="1752600"/>
            <a:ext cx="38576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i="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u</a:t>
            </a:r>
            <a:endParaRPr lang="en-US" altLang="zh-CN" baseline="-25000">
              <a:solidFill>
                <a:srgbClr val="FF33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281663" name="Group 63">
            <a:extLst>
              <a:ext uri="{FF2B5EF4-FFF2-40B4-BE49-F238E27FC236}">
                <a16:creationId xmlns:a16="http://schemas.microsoft.com/office/drawing/2014/main" xmlns="" id="{4937043A-5969-445A-846B-25B75530FF01}"/>
              </a:ext>
            </a:extLst>
          </p:cNvPr>
          <p:cNvGrpSpPr>
            <a:grpSpLocks/>
          </p:cNvGrpSpPr>
          <p:nvPr/>
        </p:nvGrpSpPr>
        <p:grpSpPr bwMode="auto">
          <a:xfrm>
            <a:off x="2819400" y="3276600"/>
            <a:ext cx="1143000" cy="1441450"/>
            <a:chOff x="1824" y="2064"/>
            <a:chExt cx="720" cy="908"/>
          </a:xfrm>
        </p:grpSpPr>
        <p:grpSp>
          <p:nvGrpSpPr>
            <p:cNvPr id="66574" name="Group 52">
              <a:extLst>
                <a:ext uri="{FF2B5EF4-FFF2-40B4-BE49-F238E27FC236}">
                  <a16:creationId xmlns:a16="http://schemas.microsoft.com/office/drawing/2014/main" xmlns="" id="{53104230-8D0E-4497-BB14-38F3255D5B9D}"/>
                </a:ext>
              </a:extLst>
            </p:cNvPr>
            <p:cNvGrpSpPr>
              <a:grpSpLocks/>
            </p:cNvGrpSpPr>
            <p:nvPr/>
          </p:nvGrpSpPr>
          <p:grpSpPr bwMode="auto">
            <a:xfrm rot="5400000">
              <a:off x="2160" y="2492"/>
              <a:ext cx="384" cy="384"/>
              <a:chOff x="2544" y="1680"/>
              <a:chExt cx="384" cy="384"/>
            </a:xfrm>
          </p:grpSpPr>
          <p:sp>
            <p:nvSpPr>
              <p:cNvPr id="66578" name="Oval 53">
                <a:extLst>
                  <a:ext uri="{FF2B5EF4-FFF2-40B4-BE49-F238E27FC236}">
                    <a16:creationId xmlns:a16="http://schemas.microsoft.com/office/drawing/2014/main" xmlns="" id="{64E5A305-5774-4EE5-8224-8206AF61ADDB}"/>
                  </a:ext>
                </a:extLst>
              </p:cNvPr>
              <p:cNvSpPr>
                <a:spLocks noChangeArrowheads="1"/>
              </p:cNvSpPr>
              <p:nvPr/>
            </p:nvSpPr>
            <p:spPr bwMode="auto">
              <a:xfrm>
                <a:off x="2544" y="1680"/>
                <a:ext cx="384" cy="384"/>
              </a:xfrm>
              <a:prstGeom prst="ellipse">
                <a:avLst/>
              </a:prstGeom>
              <a:noFill/>
              <a:ln w="381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6579" name="Line 54">
                <a:extLst>
                  <a:ext uri="{FF2B5EF4-FFF2-40B4-BE49-F238E27FC236}">
                    <a16:creationId xmlns:a16="http://schemas.microsoft.com/office/drawing/2014/main" xmlns="" id="{462A2B28-5975-4F85-A0F0-A92D4C11A9C6}"/>
                  </a:ext>
                </a:extLst>
              </p:cNvPr>
              <p:cNvSpPr>
                <a:spLocks noChangeShapeType="1"/>
              </p:cNvSpPr>
              <p:nvPr/>
            </p:nvSpPr>
            <p:spPr bwMode="auto">
              <a:xfrm>
                <a:off x="2736" y="1680"/>
                <a:ext cx="0" cy="384"/>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6575" name="Arc 55">
              <a:extLst>
                <a:ext uri="{FF2B5EF4-FFF2-40B4-BE49-F238E27FC236}">
                  <a16:creationId xmlns:a16="http://schemas.microsoft.com/office/drawing/2014/main" xmlns="" id="{88054CD7-B1E2-4EF3-A479-593128485E0D}"/>
                </a:ext>
              </a:extLst>
            </p:cNvPr>
            <p:cNvSpPr>
              <a:spLocks/>
            </p:cNvSpPr>
            <p:nvPr/>
          </p:nvSpPr>
          <p:spPr bwMode="auto">
            <a:xfrm>
              <a:off x="1824" y="2348"/>
              <a:ext cx="528" cy="144"/>
            </a:xfrm>
            <a:custGeom>
              <a:avLst/>
              <a:gdLst>
                <a:gd name="T0" fmla="*/ 0 w 21600"/>
                <a:gd name="T1" fmla="*/ 0 h 21600"/>
                <a:gd name="T2" fmla="*/ 13 w 21600"/>
                <a:gd name="T3" fmla="*/ 1 h 21600"/>
                <a:gd name="T4" fmla="*/ 0 w 21600"/>
                <a:gd name="T5" fmla="*/ 1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33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76" name="Arc 56">
              <a:extLst>
                <a:ext uri="{FF2B5EF4-FFF2-40B4-BE49-F238E27FC236}">
                  <a16:creationId xmlns:a16="http://schemas.microsoft.com/office/drawing/2014/main" xmlns="" id="{085FA692-DD8F-4FD0-902A-498AEA56DD3C}"/>
                </a:ext>
              </a:extLst>
            </p:cNvPr>
            <p:cNvSpPr>
              <a:spLocks/>
            </p:cNvSpPr>
            <p:nvPr/>
          </p:nvSpPr>
          <p:spPr bwMode="auto">
            <a:xfrm flipV="1">
              <a:off x="1824" y="2876"/>
              <a:ext cx="528" cy="96"/>
            </a:xfrm>
            <a:custGeom>
              <a:avLst/>
              <a:gdLst>
                <a:gd name="T0" fmla="*/ 0 w 21600"/>
                <a:gd name="T1" fmla="*/ 0 h 21600"/>
                <a:gd name="T2" fmla="*/ 13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77" name="Text Box 62">
              <a:extLst>
                <a:ext uri="{FF2B5EF4-FFF2-40B4-BE49-F238E27FC236}">
                  <a16:creationId xmlns:a16="http://schemas.microsoft.com/office/drawing/2014/main" xmlns="" id="{31083963-118A-477E-B4D3-8F23622CA66E}"/>
                </a:ext>
              </a:extLst>
            </p:cNvPr>
            <p:cNvSpPr txBox="1">
              <a:spLocks noChangeArrowheads="1"/>
            </p:cNvSpPr>
            <p:nvPr/>
          </p:nvSpPr>
          <p:spPr bwMode="auto">
            <a:xfrm>
              <a:off x="2112" y="2064"/>
              <a:ext cx="17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i="1">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i</a:t>
              </a:r>
              <a:endParaRPr lang="en-US" altLang="zh-CN" baseline="-25000">
                <a:solidFill>
                  <a:srgbClr val="FF3300"/>
                </a:solidFill>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81664" name="Group 64">
            <a:extLst>
              <a:ext uri="{FF2B5EF4-FFF2-40B4-BE49-F238E27FC236}">
                <a16:creationId xmlns:a16="http://schemas.microsoft.com/office/drawing/2014/main" xmlns="" id="{097B72C6-BA76-4F51-AB8F-B078DFA072A8}"/>
              </a:ext>
            </a:extLst>
          </p:cNvPr>
          <p:cNvGrpSpPr>
            <a:grpSpLocks/>
          </p:cNvGrpSpPr>
          <p:nvPr/>
        </p:nvGrpSpPr>
        <p:grpSpPr bwMode="auto">
          <a:xfrm>
            <a:off x="4114800" y="3810000"/>
            <a:ext cx="2016125" cy="649288"/>
            <a:chOff x="3560" y="935"/>
            <a:chExt cx="1270" cy="409"/>
          </a:xfrm>
        </p:grpSpPr>
        <p:sp>
          <p:nvSpPr>
            <p:cNvPr id="66572" name="AutoShape 65">
              <a:extLst>
                <a:ext uri="{FF2B5EF4-FFF2-40B4-BE49-F238E27FC236}">
                  <a16:creationId xmlns:a16="http://schemas.microsoft.com/office/drawing/2014/main" xmlns="" id="{5D6C8818-17AE-4DC6-B29E-35DB04B48C45}"/>
                </a:ext>
              </a:extLst>
            </p:cNvPr>
            <p:cNvSpPr>
              <a:spLocks noChangeArrowheads="1"/>
            </p:cNvSpPr>
            <p:nvPr/>
          </p:nvSpPr>
          <p:spPr bwMode="auto">
            <a:xfrm>
              <a:off x="3606" y="1254"/>
              <a:ext cx="1043" cy="90"/>
            </a:xfrm>
            <a:prstGeom prst="leftArrow">
              <a:avLst>
                <a:gd name="adj1" fmla="val 50000"/>
                <a:gd name="adj2" fmla="val 289722"/>
              </a:avLst>
            </a:prstGeom>
            <a:solidFill>
              <a:srgbClr val="0099FF"/>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6573" name="Text Box 66">
              <a:extLst>
                <a:ext uri="{FF2B5EF4-FFF2-40B4-BE49-F238E27FC236}">
                  <a16:creationId xmlns:a16="http://schemas.microsoft.com/office/drawing/2014/main" xmlns="" id="{B151FEA6-1C0D-4E04-9AE2-1A87B4A44B49}"/>
                </a:ext>
              </a:extLst>
            </p:cNvPr>
            <p:cNvSpPr txBox="1">
              <a:spLocks noChangeArrowheads="1"/>
            </p:cNvSpPr>
            <p:nvPr/>
          </p:nvSpPr>
          <p:spPr bwMode="auto">
            <a:xfrm>
              <a:off x="3560" y="935"/>
              <a:ext cx="127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a:latin typeface="Times New Roman" panose="02020603050405020304" pitchFamily="18" charset="0"/>
                  <a:ea typeface="华文楷体" panose="02010600040101010101" pitchFamily="2" charset="-122"/>
                  <a:cs typeface="Times New Roman" panose="02020603050405020304" pitchFamily="18" charset="0"/>
                </a:rPr>
                <a:t>加流求压</a:t>
              </a:r>
            </a:p>
          </p:txBody>
        </p:sp>
      </p:grpSp>
      <p:graphicFrame>
        <p:nvGraphicFramePr>
          <p:cNvPr id="281667" name="Object 67">
            <a:extLst>
              <a:ext uri="{FF2B5EF4-FFF2-40B4-BE49-F238E27FC236}">
                <a16:creationId xmlns:a16="http://schemas.microsoft.com/office/drawing/2014/main" xmlns="" id="{B80F6F58-C319-4CB7-A473-28804C15B08E}"/>
              </a:ext>
            </a:extLst>
          </p:cNvPr>
          <p:cNvGraphicFramePr>
            <a:graphicFrameLocks noChangeAspect="1"/>
          </p:cNvGraphicFramePr>
          <p:nvPr>
            <p:extLst>
              <p:ext uri="{D42A27DB-BD31-4B8C-83A1-F6EECF244321}">
                <p14:modId xmlns:p14="http://schemas.microsoft.com/office/powerpoint/2010/main" val="1055091509"/>
              </p:ext>
            </p:extLst>
          </p:nvPr>
        </p:nvGraphicFramePr>
        <p:xfrm>
          <a:off x="5992813" y="836612"/>
          <a:ext cx="3165475" cy="1436688"/>
        </p:xfrm>
        <a:graphic>
          <a:graphicData uri="http://schemas.openxmlformats.org/presentationml/2006/ole">
            <mc:AlternateContent xmlns:mc="http://schemas.openxmlformats.org/markup-compatibility/2006">
              <mc:Choice xmlns:v="urn:schemas-microsoft-com:vml" Requires="v">
                <p:oleObj spid="_x0000_s66654" name="Equation" r:id="rId5" imgW="819186" imgH="362009" progId="Equation.DSMT4">
                  <p:embed/>
                </p:oleObj>
              </mc:Choice>
              <mc:Fallback>
                <p:oleObj name="Equation" r:id="rId5" imgW="819186" imgH="362009" progId="Equation.DSMT4">
                  <p:embed/>
                  <p:pic>
                    <p:nvPicPr>
                      <p:cNvPr id="0" name="Object 6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92813" y="836612"/>
                        <a:ext cx="3165475" cy="1436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1668" name="Text Box 68">
            <a:extLst>
              <a:ext uri="{FF2B5EF4-FFF2-40B4-BE49-F238E27FC236}">
                <a16:creationId xmlns:a16="http://schemas.microsoft.com/office/drawing/2014/main" xmlns="" id="{32A662EE-29B1-4F4A-A3C9-7F7493AE83DF}"/>
              </a:ext>
            </a:extLst>
          </p:cNvPr>
          <p:cNvSpPr txBox="1">
            <a:spLocks noChangeArrowheads="1"/>
          </p:cNvSpPr>
          <p:nvPr/>
        </p:nvSpPr>
        <p:spPr bwMode="auto">
          <a:xfrm>
            <a:off x="1066800" y="5181600"/>
            <a:ext cx="7239000" cy="946150"/>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127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zh-CN" altLang="en-US" dirty="0">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注意：</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求输入电阻时，还可以将电压或电流表示成一个共同的未知量，并消去未知量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16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16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165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1660"/>
                                        </p:tgtEl>
                                        <p:attrNameLst>
                                          <p:attrName>style.visibility</p:attrName>
                                        </p:attrNameLst>
                                      </p:cBhvr>
                                      <p:to>
                                        <p:strVal val="visible"/>
                                      </p:to>
                                    </p:set>
                                    <p:anim calcmode="lin" valueType="num">
                                      <p:cBhvr additive="base">
                                        <p:cTn id="19" dur="500" fill="hold"/>
                                        <p:tgtEl>
                                          <p:spTgt spid="281660"/>
                                        </p:tgtEl>
                                        <p:attrNameLst>
                                          <p:attrName>ppt_x</p:attrName>
                                        </p:attrNameLst>
                                      </p:cBhvr>
                                      <p:tavLst>
                                        <p:tav tm="0">
                                          <p:val>
                                            <p:strVal val="#ppt_x"/>
                                          </p:val>
                                        </p:tav>
                                        <p:tav tm="100000">
                                          <p:val>
                                            <p:strVal val="#ppt_x"/>
                                          </p:val>
                                        </p:tav>
                                      </p:tavLst>
                                    </p:anim>
                                    <p:anim calcmode="lin" valueType="num">
                                      <p:cBhvr additive="base">
                                        <p:cTn id="20" dur="500" fill="hold"/>
                                        <p:tgtEl>
                                          <p:spTgt spid="28166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8166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8164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8166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28166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81616"/>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281668"/>
                                        </p:tgtEl>
                                        <p:attrNameLst>
                                          <p:attrName>style.visibility</p:attrName>
                                        </p:attrNameLst>
                                      </p:cBhvr>
                                      <p:to>
                                        <p:strVal val="visible"/>
                                      </p:to>
                                    </p:set>
                                    <p:anim calcmode="lin" valueType="num">
                                      <p:cBhvr additive="base">
                                        <p:cTn id="45" dur="500" fill="hold"/>
                                        <p:tgtEl>
                                          <p:spTgt spid="281668"/>
                                        </p:tgtEl>
                                        <p:attrNameLst>
                                          <p:attrName>ppt_x</p:attrName>
                                        </p:attrNameLst>
                                      </p:cBhvr>
                                      <p:tavLst>
                                        <p:tav tm="0">
                                          <p:val>
                                            <p:strVal val="0-#ppt_w/2"/>
                                          </p:val>
                                        </p:tav>
                                        <p:tav tm="100000">
                                          <p:val>
                                            <p:strVal val="#ppt_x"/>
                                          </p:val>
                                        </p:tav>
                                      </p:tavLst>
                                    </p:anim>
                                    <p:anim calcmode="lin" valueType="num">
                                      <p:cBhvr additive="base">
                                        <p:cTn id="46" dur="500" fill="hold"/>
                                        <p:tgtEl>
                                          <p:spTgt spid="2816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60" grpId="0"/>
      <p:bldP spid="28166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AutoShape 2">
            <a:extLst>
              <a:ext uri="{FF2B5EF4-FFF2-40B4-BE49-F238E27FC236}">
                <a16:creationId xmlns:a16="http://schemas.microsoft.com/office/drawing/2014/main" xmlns="" id="{C895B57A-0BA5-414D-A539-B4653F84AA6D}"/>
              </a:ext>
            </a:extLst>
          </p:cNvPr>
          <p:cNvSpPr>
            <a:spLocks noChangeArrowheads="1"/>
          </p:cNvSpPr>
          <p:nvPr/>
        </p:nvSpPr>
        <p:spPr bwMode="auto">
          <a:xfrm>
            <a:off x="4178300" y="2470150"/>
            <a:ext cx="720725" cy="215900"/>
          </a:xfrm>
          <a:prstGeom prst="rightArrow">
            <a:avLst>
              <a:gd name="adj1" fmla="val 50000"/>
              <a:gd name="adj2" fmla="val 83456"/>
            </a:avLst>
          </a:prstGeom>
          <a:solidFill>
            <a:srgbClr val="0099FF"/>
          </a:solidFill>
          <a:ln>
            <a:noFill/>
          </a:ln>
          <a:effectLst/>
          <a:extLst>
            <a:ext uri="{91240B29-F687-4F45-9708-019B960494DF}">
              <a14:hiddenLine xmlns:a14="http://schemas.microsoft.com/office/drawing/2010/main" w="9525">
                <a:solidFill>
                  <a:srgbClr val="00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8291" name="AutoShape 3">
            <a:extLst>
              <a:ext uri="{FF2B5EF4-FFF2-40B4-BE49-F238E27FC236}">
                <a16:creationId xmlns:a16="http://schemas.microsoft.com/office/drawing/2014/main" xmlns="" id="{943614FB-4B4E-4286-A551-282F04882600}"/>
              </a:ext>
            </a:extLst>
          </p:cNvPr>
          <p:cNvSpPr>
            <a:spLocks noChangeArrowheads="1"/>
          </p:cNvSpPr>
          <p:nvPr/>
        </p:nvSpPr>
        <p:spPr bwMode="auto">
          <a:xfrm>
            <a:off x="7059613" y="3551238"/>
            <a:ext cx="1512887" cy="935037"/>
          </a:xfrm>
          <a:prstGeom prst="wedgeRoundRectCallout">
            <a:avLst>
              <a:gd name="adj1" fmla="val 27333"/>
              <a:gd name="adj2" fmla="val -135907"/>
              <a:gd name="adj3" fmla="val 16667"/>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zh-CN" altLang="en-US">
                <a:latin typeface="Times New Roman" panose="02020603050405020304" pitchFamily="18" charset="0"/>
                <a:ea typeface="华文楷体" panose="02010600040101010101" pitchFamily="2" charset="-122"/>
                <a:cs typeface="Times New Roman" panose="02020603050405020304" pitchFamily="18" charset="0"/>
              </a:rPr>
              <a:t>外加电压源</a:t>
            </a:r>
          </a:p>
        </p:txBody>
      </p:sp>
      <p:graphicFrame>
        <p:nvGraphicFramePr>
          <p:cNvPr id="268293" name="Object 5">
            <a:extLst>
              <a:ext uri="{FF2B5EF4-FFF2-40B4-BE49-F238E27FC236}">
                <a16:creationId xmlns:a16="http://schemas.microsoft.com/office/drawing/2014/main" xmlns="" id="{5A1BA7BB-A438-4E70-A942-E1757CAD13A0}"/>
              </a:ext>
            </a:extLst>
          </p:cNvPr>
          <p:cNvGraphicFramePr>
            <a:graphicFrameLocks noChangeAspect="1"/>
          </p:cNvGraphicFramePr>
          <p:nvPr/>
        </p:nvGraphicFramePr>
        <p:xfrm>
          <a:off x="4114800" y="3429000"/>
          <a:ext cx="2419350" cy="565150"/>
        </p:xfrm>
        <a:graphic>
          <a:graphicData uri="http://schemas.openxmlformats.org/presentationml/2006/ole">
            <mc:AlternateContent xmlns:mc="http://schemas.openxmlformats.org/markup-compatibility/2006">
              <mc:Choice xmlns:v="urn:schemas-microsoft-com:vml" Requires="v">
                <p:oleObj spid="_x0000_s68812" name="Equation" r:id="rId3" imgW="961980" imgH="209609" progId="Equation.DSMT4">
                  <p:embed/>
                </p:oleObj>
              </mc:Choice>
              <mc:Fallback>
                <p:oleObj name="Equation" r:id="rId3" imgW="961980" imgH="209609"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429000"/>
                        <a:ext cx="2419350"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8294" name="Object 6">
            <a:extLst>
              <a:ext uri="{FF2B5EF4-FFF2-40B4-BE49-F238E27FC236}">
                <a16:creationId xmlns:a16="http://schemas.microsoft.com/office/drawing/2014/main" xmlns="" id="{FCA977CF-16F8-43D4-A4C4-8B9A1743B697}"/>
              </a:ext>
            </a:extLst>
          </p:cNvPr>
          <p:cNvGraphicFramePr>
            <a:graphicFrameLocks noChangeAspect="1"/>
          </p:cNvGraphicFramePr>
          <p:nvPr/>
        </p:nvGraphicFramePr>
        <p:xfrm>
          <a:off x="2019300" y="5256213"/>
          <a:ext cx="2889250" cy="1012825"/>
        </p:xfrm>
        <a:graphic>
          <a:graphicData uri="http://schemas.openxmlformats.org/presentationml/2006/ole">
            <mc:AlternateContent xmlns:mc="http://schemas.openxmlformats.org/markup-compatibility/2006">
              <mc:Choice xmlns:v="urn:schemas-microsoft-com:vml" Requires="v">
                <p:oleObj spid="_x0000_s68813" name="Equation" r:id="rId5" imgW="1209520" imgH="409370" progId="Equation.DSMT4">
                  <p:embed/>
                </p:oleObj>
              </mc:Choice>
              <mc:Fallback>
                <p:oleObj name="Equation" r:id="rId5" imgW="1209520" imgH="40937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9300" y="5256213"/>
                        <a:ext cx="2889250" cy="101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8614" name="Group 13">
            <a:extLst>
              <a:ext uri="{FF2B5EF4-FFF2-40B4-BE49-F238E27FC236}">
                <a16:creationId xmlns:a16="http://schemas.microsoft.com/office/drawing/2014/main" xmlns="" id="{45A74F76-2BE4-406F-9117-6022093351C4}"/>
              </a:ext>
            </a:extLst>
          </p:cNvPr>
          <p:cNvGrpSpPr>
            <a:grpSpLocks/>
          </p:cNvGrpSpPr>
          <p:nvPr/>
        </p:nvGrpSpPr>
        <p:grpSpPr bwMode="auto">
          <a:xfrm>
            <a:off x="506413" y="742950"/>
            <a:ext cx="3600450" cy="2519363"/>
            <a:chOff x="249" y="346"/>
            <a:chExt cx="2268" cy="1587"/>
          </a:xfrm>
        </p:grpSpPr>
        <p:sp>
          <p:nvSpPr>
            <p:cNvPr id="68653" name="Text Box 14">
              <a:extLst>
                <a:ext uri="{FF2B5EF4-FFF2-40B4-BE49-F238E27FC236}">
                  <a16:creationId xmlns:a16="http://schemas.microsoft.com/office/drawing/2014/main" xmlns="" id="{2B626A99-D718-408F-94F0-86BE1F0E76FE}"/>
                </a:ext>
              </a:extLst>
            </p:cNvPr>
            <p:cNvSpPr txBox="1">
              <a:spLocks noChangeArrowheads="1"/>
            </p:cNvSpPr>
            <p:nvPr/>
          </p:nvSpPr>
          <p:spPr bwMode="auto">
            <a:xfrm>
              <a:off x="249" y="391"/>
              <a:ext cx="528" cy="365"/>
            </a:xfrm>
            <a:prstGeom prst="rect">
              <a:avLst/>
            </a:prstGeom>
            <a:noFill/>
            <a:ln>
              <a:noFill/>
            </a:ln>
            <a:effectLst/>
            <a:extLst>
              <a:ext uri="{909E8E84-426E-40DD-AFC4-6F175D3DCCD1}">
                <a14:hiddenFill xmlns:a14="http://schemas.microsoft.com/office/drawing/2010/main">
                  <a:solidFill>
                    <a:srgbClr val="990033"/>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endParaRPr lang="zh-CN" altLang="en-US" sz="3200"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54" name="Oval 15">
              <a:extLst>
                <a:ext uri="{FF2B5EF4-FFF2-40B4-BE49-F238E27FC236}">
                  <a16:creationId xmlns:a16="http://schemas.microsoft.com/office/drawing/2014/main" xmlns="" id="{60856DD4-F27F-47A3-B27C-6B041AF6D85B}"/>
                </a:ext>
              </a:extLst>
            </p:cNvPr>
            <p:cNvSpPr>
              <a:spLocks noChangeArrowheads="1"/>
            </p:cNvSpPr>
            <p:nvPr/>
          </p:nvSpPr>
          <p:spPr bwMode="auto">
            <a:xfrm>
              <a:off x="295" y="1207"/>
              <a:ext cx="363" cy="363"/>
            </a:xfrm>
            <a:prstGeom prst="ellipse">
              <a:avLst/>
            </a:prstGeom>
            <a:solidFill>
              <a:srgbClr val="FFFFFF"/>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55" name="Line 16">
              <a:extLst>
                <a:ext uri="{FF2B5EF4-FFF2-40B4-BE49-F238E27FC236}">
                  <a16:creationId xmlns:a16="http://schemas.microsoft.com/office/drawing/2014/main" xmlns="" id="{A09DE4B8-CE69-43C0-9772-5A713F1237EE}"/>
                </a:ext>
              </a:extLst>
            </p:cNvPr>
            <p:cNvSpPr>
              <a:spLocks noChangeShapeType="1"/>
            </p:cNvSpPr>
            <p:nvPr/>
          </p:nvSpPr>
          <p:spPr bwMode="auto">
            <a:xfrm>
              <a:off x="462" y="935"/>
              <a:ext cx="193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56" name="Text Box 17">
              <a:extLst>
                <a:ext uri="{FF2B5EF4-FFF2-40B4-BE49-F238E27FC236}">
                  <a16:creationId xmlns:a16="http://schemas.microsoft.com/office/drawing/2014/main" xmlns="" id="{B72A1FF1-8E55-41C4-958C-2F23AE8DCCC1}"/>
                </a:ext>
              </a:extLst>
            </p:cNvPr>
            <p:cNvSpPr txBox="1">
              <a:spLocks noChangeArrowheads="1"/>
            </p:cNvSpPr>
            <p:nvPr/>
          </p:nvSpPr>
          <p:spPr bwMode="auto">
            <a:xfrm>
              <a:off x="567" y="1253"/>
              <a:ext cx="54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57" name="Line 18">
              <a:extLst>
                <a:ext uri="{FF2B5EF4-FFF2-40B4-BE49-F238E27FC236}">
                  <a16:creationId xmlns:a16="http://schemas.microsoft.com/office/drawing/2014/main" xmlns="" id="{AD234306-9A4F-4414-A58B-01B52A8B3B78}"/>
                </a:ext>
              </a:extLst>
            </p:cNvPr>
            <p:cNvSpPr>
              <a:spLocks noChangeShapeType="1"/>
            </p:cNvSpPr>
            <p:nvPr/>
          </p:nvSpPr>
          <p:spPr bwMode="auto">
            <a:xfrm>
              <a:off x="476" y="1888"/>
              <a:ext cx="193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58" name="Line 19">
              <a:extLst>
                <a:ext uri="{FF2B5EF4-FFF2-40B4-BE49-F238E27FC236}">
                  <a16:creationId xmlns:a16="http://schemas.microsoft.com/office/drawing/2014/main" xmlns="" id="{B73E98A6-73C9-49D6-9CF5-ED2B4C7A0646}"/>
                </a:ext>
              </a:extLst>
            </p:cNvPr>
            <p:cNvSpPr>
              <a:spLocks noChangeShapeType="1"/>
            </p:cNvSpPr>
            <p:nvPr/>
          </p:nvSpPr>
          <p:spPr bwMode="auto">
            <a:xfrm>
              <a:off x="476" y="935"/>
              <a:ext cx="0" cy="95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59" name="Line 20">
              <a:extLst>
                <a:ext uri="{FF2B5EF4-FFF2-40B4-BE49-F238E27FC236}">
                  <a16:creationId xmlns:a16="http://schemas.microsoft.com/office/drawing/2014/main" xmlns="" id="{036A282E-9E39-46B3-BA42-549AB7EE9C1D}"/>
                </a:ext>
              </a:extLst>
            </p:cNvPr>
            <p:cNvSpPr>
              <a:spLocks noChangeShapeType="1"/>
            </p:cNvSpPr>
            <p:nvPr/>
          </p:nvSpPr>
          <p:spPr bwMode="auto">
            <a:xfrm>
              <a:off x="1384" y="935"/>
              <a:ext cx="0" cy="953"/>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60" name="Text Box 21">
              <a:extLst>
                <a:ext uri="{FF2B5EF4-FFF2-40B4-BE49-F238E27FC236}">
                  <a16:creationId xmlns:a16="http://schemas.microsoft.com/office/drawing/2014/main" xmlns="" id="{190C8370-3B09-4A6E-BCB1-42D239688BA4}"/>
                </a:ext>
              </a:extLst>
            </p:cNvPr>
            <p:cNvSpPr txBox="1">
              <a:spLocks noChangeArrowheads="1"/>
            </p:cNvSpPr>
            <p:nvPr/>
          </p:nvSpPr>
          <p:spPr bwMode="auto">
            <a:xfrm>
              <a:off x="476" y="916"/>
              <a:ext cx="40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61" name="Text Box 22">
              <a:extLst>
                <a:ext uri="{FF2B5EF4-FFF2-40B4-BE49-F238E27FC236}">
                  <a16:creationId xmlns:a16="http://schemas.microsoft.com/office/drawing/2014/main" xmlns="" id="{0F607915-AE77-4BEF-AA2A-FD04A382D00B}"/>
                </a:ext>
              </a:extLst>
            </p:cNvPr>
            <p:cNvSpPr txBox="1">
              <a:spLocks noChangeArrowheads="1"/>
            </p:cNvSpPr>
            <p:nvPr/>
          </p:nvSpPr>
          <p:spPr bwMode="auto">
            <a:xfrm>
              <a:off x="567" y="1415"/>
              <a:ext cx="22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62" name="Text Box 23">
              <a:extLst>
                <a:ext uri="{FF2B5EF4-FFF2-40B4-BE49-F238E27FC236}">
                  <a16:creationId xmlns:a16="http://schemas.microsoft.com/office/drawing/2014/main" xmlns="" id="{72354735-B8F9-4269-B04F-87633D5A7A05}"/>
                </a:ext>
              </a:extLst>
            </p:cNvPr>
            <p:cNvSpPr txBox="1">
              <a:spLocks noChangeArrowheads="1"/>
            </p:cNvSpPr>
            <p:nvPr/>
          </p:nvSpPr>
          <p:spPr bwMode="auto">
            <a:xfrm>
              <a:off x="1383" y="1207"/>
              <a:ext cx="4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b="0">
                  <a:latin typeface="Times New Roman" panose="02020603050405020304" pitchFamily="18" charset="0"/>
                  <a:ea typeface="华文楷体" panose="02010600040101010101" pitchFamily="2" charset="-122"/>
                  <a:cs typeface="Times New Roman" panose="02020603050405020304" pitchFamily="18" charset="0"/>
                </a:rPr>
                <a:t>3</a:t>
              </a:r>
              <a:r>
                <a:rPr lang="en-US" altLang="zh-CN" b="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68663" name="Text Box 24">
              <a:extLst>
                <a:ext uri="{FF2B5EF4-FFF2-40B4-BE49-F238E27FC236}">
                  <a16:creationId xmlns:a16="http://schemas.microsoft.com/office/drawing/2014/main" xmlns="" id="{AE1F9984-9A4A-4F33-92DD-CDB1F265A4E2}"/>
                </a:ext>
              </a:extLst>
            </p:cNvPr>
            <p:cNvSpPr txBox="1">
              <a:spLocks noChangeArrowheads="1"/>
            </p:cNvSpPr>
            <p:nvPr/>
          </p:nvSpPr>
          <p:spPr bwMode="auto">
            <a:xfrm>
              <a:off x="1021" y="1480"/>
              <a:ext cx="33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b="0" i="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b="0" baseline="-25000">
                  <a:latin typeface="Times New Roman" panose="02020603050405020304" pitchFamily="18" charset="0"/>
                  <a:ea typeface="华文楷体" panose="02010600040101010101" pitchFamily="2" charset="-122"/>
                  <a:cs typeface="Times New Roman" panose="02020603050405020304" pitchFamily="18" charset="0"/>
                </a:rPr>
                <a:t>1</a:t>
              </a:r>
              <a:endParaRPr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64" name="Line 25">
              <a:extLst>
                <a:ext uri="{FF2B5EF4-FFF2-40B4-BE49-F238E27FC236}">
                  <a16:creationId xmlns:a16="http://schemas.microsoft.com/office/drawing/2014/main" xmlns="" id="{42FC3234-2608-4950-B933-48975C234259}"/>
                </a:ext>
              </a:extLst>
            </p:cNvPr>
            <p:cNvSpPr>
              <a:spLocks noChangeShapeType="1"/>
            </p:cNvSpPr>
            <p:nvPr/>
          </p:nvSpPr>
          <p:spPr bwMode="auto">
            <a:xfrm flipV="1">
              <a:off x="1383" y="1570"/>
              <a:ext cx="0" cy="227"/>
            </a:xfrm>
            <a:prstGeom prst="line">
              <a:avLst/>
            </a:prstGeom>
            <a:noFill/>
            <a:ln w="2857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65" name="Text Box 26">
              <a:extLst>
                <a:ext uri="{FF2B5EF4-FFF2-40B4-BE49-F238E27FC236}">
                  <a16:creationId xmlns:a16="http://schemas.microsoft.com/office/drawing/2014/main" xmlns="" id="{C3CBA762-D5EE-48FF-AE85-643758B36C3F}"/>
                </a:ext>
              </a:extLst>
            </p:cNvPr>
            <p:cNvSpPr txBox="1">
              <a:spLocks noChangeArrowheads="1"/>
            </p:cNvSpPr>
            <p:nvPr/>
          </p:nvSpPr>
          <p:spPr bwMode="auto">
            <a:xfrm>
              <a:off x="748" y="553"/>
              <a:ext cx="4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b="0">
                  <a:latin typeface="Times New Roman" panose="02020603050405020304" pitchFamily="18" charset="0"/>
                  <a:ea typeface="华文楷体" panose="02010600040101010101" pitchFamily="2" charset="-122"/>
                  <a:cs typeface="Times New Roman" panose="02020603050405020304" pitchFamily="18" charset="0"/>
                </a:rPr>
                <a:t>6</a:t>
              </a:r>
              <a:r>
                <a:rPr lang="en-US" altLang="zh-CN" b="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66" name="Text Box 27">
              <a:extLst>
                <a:ext uri="{FF2B5EF4-FFF2-40B4-BE49-F238E27FC236}">
                  <a16:creationId xmlns:a16="http://schemas.microsoft.com/office/drawing/2014/main" xmlns="" id="{2224166E-48A1-445E-9EE3-9EC59866B5D2}"/>
                </a:ext>
              </a:extLst>
            </p:cNvPr>
            <p:cNvSpPr txBox="1">
              <a:spLocks noChangeArrowheads="1"/>
            </p:cNvSpPr>
            <p:nvPr/>
          </p:nvSpPr>
          <p:spPr bwMode="auto">
            <a:xfrm>
              <a:off x="2064" y="599"/>
              <a:ext cx="40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68667" name="Text Box 28">
              <a:extLst>
                <a:ext uri="{FF2B5EF4-FFF2-40B4-BE49-F238E27FC236}">
                  <a16:creationId xmlns:a16="http://schemas.microsoft.com/office/drawing/2014/main" xmlns="" id="{58C63B5C-BF8E-4EDC-B89D-CE980A3A8415}"/>
                </a:ext>
              </a:extLst>
            </p:cNvPr>
            <p:cNvSpPr txBox="1">
              <a:spLocks noChangeArrowheads="1"/>
            </p:cNvSpPr>
            <p:nvPr/>
          </p:nvSpPr>
          <p:spPr bwMode="auto">
            <a:xfrm>
              <a:off x="1520" y="580"/>
              <a:ext cx="27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zh-CN" altLang="en-US">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68668" name="Text Box 29">
              <a:extLst>
                <a:ext uri="{FF2B5EF4-FFF2-40B4-BE49-F238E27FC236}">
                  <a16:creationId xmlns:a16="http://schemas.microsoft.com/office/drawing/2014/main" xmlns="" id="{F77BBF17-1F2D-48EC-99F6-D98B47EABF84}"/>
                </a:ext>
              </a:extLst>
            </p:cNvPr>
            <p:cNvSpPr txBox="1">
              <a:spLocks noChangeArrowheads="1"/>
            </p:cNvSpPr>
            <p:nvPr/>
          </p:nvSpPr>
          <p:spPr bwMode="auto">
            <a:xfrm>
              <a:off x="1746" y="346"/>
              <a:ext cx="4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b="0">
                  <a:latin typeface="Times New Roman" panose="02020603050405020304" pitchFamily="18" charset="0"/>
                  <a:ea typeface="华文楷体" panose="02010600040101010101" pitchFamily="2" charset="-122"/>
                  <a:cs typeface="Times New Roman" panose="02020603050405020304" pitchFamily="18" charset="0"/>
                </a:rPr>
                <a:t>6</a:t>
              </a:r>
              <a:r>
                <a:rPr lang="en-US" altLang="zh-CN" b="0" i="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b="0" baseline="-25000">
                  <a:latin typeface="Times New Roman" panose="02020603050405020304" pitchFamily="18" charset="0"/>
                  <a:ea typeface="华文楷体" panose="02010600040101010101" pitchFamily="2" charset="-122"/>
                  <a:cs typeface="Times New Roman" panose="02020603050405020304" pitchFamily="18" charset="0"/>
                </a:rPr>
                <a:t>1</a:t>
              </a:r>
              <a:endParaRPr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69" name="Oval 30">
              <a:extLst>
                <a:ext uri="{FF2B5EF4-FFF2-40B4-BE49-F238E27FC236}">
                  <a16:creationId xmlns:a16="http://schemas.microsoft.com/office/drawing/2014/main" xmlns="" id="{DF564619-654D-4F64-994A-CCEF321F5196}"/>
                </a:ext>
              </a:extLst>
            </p:cNvPr>
            <p:cNvSpPr>
              <a:spLocks noChangeArrowheads="1"/>
            </p:cNvSpPr>
            <p:nvPr/>
          </p:nvSpPr>
          <p:spPr bwMode="auto">
            <a:xfrm>
              <a:off x="2427" y="1842"/>
              <a:ext cx="90" cy="91"/>
            </a:xfrm>
            <a:prstGeom prst="ellipse">
              <a:avLst/>
            </a:prstGeom>
            <a:noFill/>
            <a:ln w="381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70" name="Oval 31">
              <a:extLst>
                <a:ext uri="{FF2B5EF4-FFF2-40B4-BE49-F238E27FC236}">
                  <a16:creationId xmlns:a16="http://schemas.microsoft.com/office/drawing/2014/main" xmlns="" id="{6ED4EEA4-16CE-47E7-87F3-BEA2389DCE06}"/>
                </a:ext>
              </a:extLst>
            </p:cNvPr>
            <p:cNvSpPr>
              <a:spLocks noChangeArrowheads="1"/>
            </p:cNvSpPr>
            <p:nvPr/>
          </p:nvSpPr>
          <p:spPr bwMode="auto">
            <a:xfrm>
              <a:off x="2381" y="890"/>
              <a:ext cx="90" cy="91"/>
            </a:xfrm>
            <a:prstGeom prst="ellipse">
              <a:avLst/>
            </a:prstGeom>
            <a:noFill/>
            <a:ln w="381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71" name="Rectangle 32">
              <a:extLst>
                <a:ext uri="{FF2B5EF4-FFF2-40B4-BE49-F238E27FC236}">
                  <a16:creationId xmlns:a16="http://schemas.microsoft.com/office/drawing/2014/main" xmlns="" id="{29894004-32FA-4C13-8F5B-D2FFCBBE7E6F}"/>
                </a:ext>
              </a:extLst>
            </p:cNvPr>
            <p:cNvSpPr>
              <a:spLocks noChangeArrowheads="1"/>
            </p:cNvSpPr>
            <p:nvPr/>
          </p:nvSpPr>
          <p:spPr bwMode="auto">
            <a:xfrm>
              <a:off x="794" y="890"/>
              <a:ext cx="317" cy="136"/>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72" name="Rectangle 33">
              <a:extLst>
                <a:ext uri="{FF2B5EF4-FFF2-40B4-BE49-F238E27FC236}">
                  <a16:creationId xmlns:a16="http://schemas.microsoft.com/office/drawing/2014/main" xmlns="" id="{779B1A90-767E-4E5C-9B06-436019B85D85}"/>
                </a:ext>
              </a:extLst>
            </p:cNvPr>
            <p:cNvSpPr>
              <a:spLocks noChangeArrowheads="1"/>
            </p:cNvSpPr>
            <p:nvPr/>
          </p:nvSpPr>
          <p:spPr bwMode="auto">
            <a:xfrm>
              <a:off x="1302" y="1207"/>
              <a:ext cx="127" cy="318"/>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73" name="AutoShape 34">
              <a:extLst>
                <a:ext uri="{FF2B5EF4-FFF2-40B4-BE49-F238E27FC236}">
                  <a16:creationId xmlns:a16="http://schemas.microsoft.com/office/drawing/2014/main" xmlns="" id="{5609305D-B850-4FA0-A041-A1F5EDAB9DDC}"/>
                </a:ext>
              </a:extLst>
            </p:cNvPr>
            <p:cNvSpPr>
              <a:spLocks noChangeArrowheads="1"/>
            </p:cNvSpPr>
            <p:nvPr/>
          </p:nvSpPr>
          <p:spPr bwMode="auto">
            <a:xfrm rot="10800000">
              <a:off x="1714" y="780"/>
              <a:ext cx="376" cy="346"/>
            </a:xfrm>
            <a:prstGeom prst="flowChartSor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68323" name="Group 35">
            <a:extLst>
              <a:ext uri="{FF2B5EF4-FFF2-40B4-BE49-F238E27FC236}">
                <a16:creationId xmlns:a16="http://schemas.microsoft.com/office/drawing/2014/main" xmlns="" id="{D1C59908-F42E-4764-83D4-05EBC6CFA5F1}"/>
              </a:ext>
            </a:extLst>
          </p:cNvPr>
          <p:cNvGrpSpPr>
            <a:grpSpLocks/>
          </p:cNvGrpSpPr>
          <p:nvPr/>
        </p:nvGrpSpPr>
        <p:grpSpPr bwMode="auto">
          <a:xfrm>
            <a:off x="4970463" y="742950"/>
            <a:ext cx="3867150" cy="2449513"/>
            <a:chOff x="3061" y="346"/>
            <a:chExt cx="2436" cy="1543"/>
          </a:xfrm>
        </p:grpSpPr>
        <p:sp>
          <p:nvSpPr>
            <p:cNvPr id="68632" name="Oval 36">
              <a:extLst>
                <a:ext uri="{FF2B5EF4-FFF2-40B4-BE49-F238E27FC236}">
                  <a16:creationId xmlns:a16="http://schemas.microsoft.com/office/drawing/2014/main" xmlns="" id="{926EE087-7D78-4CC9-AF5D-8D230FC066E2}"/>
                </a:ext>
              </a:extLst>
            </p:cNvPr>
            <p:cNvSpPr>
              <a:spLocks noChangeArrowheads="1"/>
            </p:cNvSpPr>
            <p:nvPr/>
          </p:nvSpPr>
          <p:spPr bwMode="auto">
            <a:xfrm>
              <a:off x="4844" y="1208"/>
              <a:ext cx="363" cy="363"/>
            </a:xfrm>
            <a:prstGeom prst="ellipse">
              <a:avLst/>
            </a:prstGeom>
            <a:solidFill>
              <a:srgbClr val="FFFFFF"/>
            </a:solid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endParaRPr lang="zh-CN" altLang="en-US" sz="2400"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33" name="Text Box 37">
              <a:extLst>
                <a:ext uri="{FF2B5EF4-FFF2-40B4-BE49-F238E27FC236}">
                  <a16:creationId xmlns:a16="http://schemas.microsoft.com/office/drawing/2014/main" xmlns="" id="{13F1DDDC-1527-4AD7-8F2F-74652D8D1636}"/>
                </a:ext>
              </a:extLst>
            </p:cNvPr>
            <p:cNvSpPr txBox="1">
              <a:spLocks noChangeArrowheads="1"/>
            </p:cNvSpPr>
            <p:nvPr/>
          </p:nvSpPr>
          <p:spPr bwMode="auto">
            <a:xfrm>
              <a:off x="5162" y="1208"/>
              <a:ext cx="33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i="1">
                  <a:latin typeface="Times New Roman" panose="02020603050405020304" pitchFamily="18" charset="0"/>
                  <a:ea typeface="华文楷体" panose="02010600040101010101" pitchFamily="2" charset="-122"/>
                  <a:cs typeface="Times New Roman" panose="02020603050405020304" pitchFamily="18" charset="0"/>
                </a:rPr>
                <a:t>u</a:t>
              </a:r>
              <a:endParaRPr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34" name="Text Box 38">
              <a:extLst>
                <a:ext uri="{FF2B5EF4-FFF2-40B4-BE49-F238E27FC236}">
                  <a16:creationId xmlns:a16="http://schemas.microsoft.com/office/drawing/2014/main" xmlns="" id="{E9F6FA76-C7C1-4FDA-94FF-12A6C1A84FAF}"/>
                </a:ext>
              </a:extLst>
            </p:cNvPr>
            <p:cNvSpPr txBox="1">
              <a:spLocks noChangeArrowheads="1"/>
            </p:cNvSpPr>
            <p:nvPr/>
          </p:nvSpPr>
          <p:spPr bwMode="auto">
            <a:xfrm>
              <a:off x="4935" y="890"/>
              <a:ext cx="40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b="0">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68635" name="Text Box 39">
              <a:extLst>
                <a:ext uri="{FF2B5EF4-FFF2-40B4-BE49-F238E27FC236}">
                  <a16:creationId xmlns:a16="http://schemas.microsoft.com/office/drawing/2014/main" xmlns="" id="{BC517DF2-903B-4D50-AD8B-2BD9A7E9C8DC}"/>
                </a:ext>
              </a:extLst>
            </p:cNvPr>
            <p:cNvSpPr txBox="1">
              <a:spLocks noChangeArrowheads="1"/>
            </p:cNvSpPr>
            <p:nvPr/>
          </p:nvSpPr>
          <p:spPr bwMode="auto">
            <a:xfrm>
              <a:off x="5071" y="1435"/>
              <a:ext cx="22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b="0">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68636" name="Line 40">
              <a:extLst>
                <a:ext uri="{FF2B5EF4-FFF2-40B4-BE49-F238E27FC236}">
                  <a16:creationId xmlns:a16="http://schemas.microsoft.com/office/drawing/2014/main" xmlns="" id="{3C694896-8F33-4617-AB1D-A9FE0079B1A8}"/>
                </a:ext>
              </a:extLst>
            </p:cNvPr>
            <p:cNvSpPr>
              <a:spLocks noChangeShapeType="1"/>
            </p:cNvSpPr>
            <p:nvPr/>
          </p:nvSpPr>
          <p:spPr bwMode="auto">
            <a:xfrm>
              <a:off x="5026" y="936"/>
              <a:ext cx="0" cy="95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37" name="Line 41">
              <a:extLst>
                <a:ext uri="{FF2B5EF4-FFF2-40B4-BE49-F238E27FC236}">
                  <a16:creationId xmlns:a16="http://schemas.microsoft.com/office/drawing/2014/main" xmlns="" id="{B51C7089-23C1-4C26-8599-EA7C816A6906}"/>
                </a:ext>
              </a:extLst>
            </p:cNvPr>
            <p:cNvSpPr>
              <a:spLocks noChangeShapeType="1"/>
            </p:cNvSpPr>
            <p:nvPr/>
          </p:nvSpPr>
          <p:spPr bwMode="auto">
            <a:xfrm>
              <a:off x="3061" y="935"/>
              <a:ext cx="1965"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38" name="Line 42">
              <a:extLst>
                <a:ext uri="{FF2B5EF4-FFF2-40B4-BE49-F238E27FC236}">
                  <a16:creationId xmlns:a16="http://schemas.microsoft.com/office/drawing/2014/main" xmlns="" id="{11E3930E-6363-47EB-AA43-F32D107F41B5}"/>
                </a:ext>
              </a:extLst>
            </p:cNvPr>
            <p:cNvSpPr>
              <a:spLocks noChangeShapeType="1"/>
            </p:cNvSpPr>
            <p:nvPr/>
          </p:nvSpPr>
          <p:spPr bwMode="auto">
            <a:xfrm>
              <a:off x="3075" y="1888"/>
              <a:ext cx="193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39" name="Line 43">
              <a:extLst>
                <a:ext uri="{FF2B5EF4-FFF2-40B4-BE49-F238E27FC236}">
                  <a16:creationId xmlns:a16="http://schemas.microsoft.com/office/drawing/2014/main" xmlns="" id="{DD79384B-8540-47CC-9EFD-06EEE23EF959}"/>
                </a:ext>
              </a:extLst>
            </p:cNvPr>
            <p:cNvSpPr>
              <a:spLocks noChangeShapeType="1"/>
            </p:cNvSpPr>
            <p:nvPr/>
          </p:nvSpPr>
          <p:spPr bwMode="auto">
            <a:xfrm>
              <a:off x="3075" y="935"/>
              <a:ext cx="0" cy="953"/>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40" name="Line 44">
              <a:extLst>
                <a:ext uri="{FF2B5EF4-FFF2-40B4-BE49-F238E27FC236}">
                  <a16:creationId xmlns:a16="http://schemas.microsoft.com/office/drawing/2014/main" xmlns="" id="{2CD970F7-B1BE-42F1-937F-7653668EEF5C}"/>
                </a:ext>
              </a:extLst>
            </p:cNvPr>
            <p:cNvSpPr>
              <a:spLocks noChangeShapeType="1"/>
            </p:cNvSpPr>
            <p:nvPr/>
          </p:nvSpPr>
          <p:spPr bwMode="auto">
            <a:xfrm>
              <a:off x="3697" y="935"/>
              <a:ext cx="0" cy="953"/>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41" name="Text Box 45">
              <a:extLst>
                <a:ext uri="{FF2B5EF4-FFF2-40B4-BE49-F238E27FC236}">
                  <a16:creationId xmlns:a16="http://schemas.microsoft.com/office/drawing/2014/main" xmlns="" id="{F689B25F-EF29-489C-8F05-2FCDEC2BBCD2}"/>
                </a:ext>
              </a:extLst>
            </p:cNvPr>
            <p:cNvSpPr txBox="1">
              <a:spLocks noChangeArrowheads="1"/>
            </p:cNvSpPr>
            <p:nvPr/>
          </p:nvSpPr>
          <p:spPr bwMode="auto">
            <a:xfrm>
              <a:off x="3696" y="1207"/>
              <a:ext cx="4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b="0">
                  <a:latin typeface="Times New Roman" panose="02020603050405020304" pitchFamily="18" charset="0"/>
                  <a:ea typeface="华文楷体" panose="02010600040101010101" pitchFamily="2" charset="-122"/>
                  <a:cs typeface="Times New Roman" panose="02020603050405020304" pitchFamily="18" charset="0"/>
                </a:rPr>
                <a:t>3</a:t>
              </a:r>
              <a:r>
                <a:rPr lang="en-US" altLang="zh-CN" b="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p:txBody>
        </p:sp>
        <p:sp>
          <p:nvSpPr>
            <p:cNvPr id="68642" name="Text Box 46">
              <a:extLst>
                <a:ext uri="{FF2B5EF4-FFF2-40B4-BE49-F238E27FC236}">
                  <a16:creationId xmlns:a16="http://schemas.microsoft.com/office/drawing/2014/main" xmlns="" id="{79802D70-CD9D-4764-A3A5-813869EC3658}"/>
                </a:ext>
              </a:extLst>
            </p:cNvPr>
            <p:cNvSpPr txBox="1">
              <a:spLocks noChangeArrowheads="1"/>
            </p:cNvSpPr>
            <p:nvPr/>
          </p:nvSpPr>
          <p:spPr bwMode="auto">
            <a:xfrm>
              <a:off x="3379" y="1480"/>
              <a:ext cx="33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b="0" i="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b="0" baseline="-25000">
                  <a:latin typeface="Times New Roman" panose="02020603050405020304" pitchFamily="18" charset="0"/>
                  <a:ea typeface="华文楷体" panose="02010600040101010101" pitchFamily="2" charset="-122"/>
                  <a:cs typeface="Times New Roman" panose="02020603050405020304" pitchFamily="18" charset="0"/>
                </a:rPr>
                <a:t>1</a:t>
              </a:r>
              <a:endParaRPr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43" name="Line 47">
              <a:extLst>
                <a:ext uri="{FF2B5EF4-FFF2-40B4-BE49-F238E27FC236}">
                  <a16:creationId xmlns:a16="http://schemas.microsoft.com/office/drawing/2014/main" xmlns="" id="{74987F91-F6E1-4410-85F2-A87DF3195085}"/>
                </a:ext>
              </a:extLst>
            </p:cNvPr>
            <p:cNvSpPr>
              <a:spLocks noChangeShapeType="1"/>
            </p:cNvSpPr>
            <p:nvPr/>
          </p:nvSpPr>
          <p:spPr bwMode="auto">
            <a:xfrm flipV="1">
              <a:off x="3696" y="1570"/>
              <a:ext cx="0" cy="227"/>
            </a:xfrm>
            <a:prstGeom prst="line">
              <a:avLst/>
            </a:prstGeom>
            <a:noFill/>
            <a:ln w="2857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644" name="Text Box 48">
              <a:extLst>
                <a:ext uri="{FF2B5EF4-FFF2-40B4-BE49-F238E27FC236}">
                  <a16:creationId xmlns:a16="http://schemas.microsoft.com/office/drawing/2014/main" xmlns="" id="{E81188C9-A5E1-4FAF-A9A5-E89E15C2FD8B}"/>
                </a:ext>
              </a:extLst>
            </p:cNvPr>
            <p:cNvSpPr txBox="1">
              <a:spLocks noChangeArrowheads="1"/>
            </p:cNvSpPr>
            <p:nvPr/>
          </p:nvSpPr>
          <p:spPr bwMode="auto">
            <a:xfrm>
              <a:off x="3107" y="573"/>
              <a:ext cx="4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b="0">
                  <a:latin typeface="Times New Roman" panose="02020603050405020304" pitchFamily="18" charset="0"/>
                  <a:ea typeface="华文楷体" panose="02010600040101010101" pitchFamily="2" charset="-122"/>
                  <a:cs typeface="Times New Roman" panose="02020603050405020304" pitchFamily="18" charset="0"/>
                </a:rPr>
                <a:t>6</a:t>
              </a:r>
              <a:r>
                <a:rPr lang="en-US" altLang="zh-CN" b="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45" name="Text Box 49">
              <a:extLst>
                <a:ext uri="{FF2B5EF4-FFF2-40B4-BE49-F238E27FC236}">
                  <a16:creationId xmlns:a16="http://schemas.microsoft.com/office/drawing/2014/main" xmlns="" id="{1B6836BC-61B0-4D0C-B1F4-377E6E310214}"/>
                </a:ext>
              </a:extLst>
            </p:cNvPr>
            <p:cNvSpPr txBox="1">
              <a:spLocks noChangeArrowheads="1"/>
            </p:cNvSpPr>
            <p:nvPr/>
          </p:nvSpPr>
          <p:spPr bwMode="auto">
            <a:xfrm>
              <a:off x="4377" y="618"/>
              <a:ext cx="40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68646" name="Text Box 50">
              <a:extLst>
                <a:ext uri="{FF2B5EF4-FFF2-40B4-BE49-F238E27FC236}">
                  <a16:creationId xmlns:a16="http://schemas.microsoft.com/office/drawing/2014/main" xmlns="" id="{EAD3041B-C816-4EAA-9D81-ED249A3D880E}"/>
                </a:ext>
              </a:extLst>
            </p:cNvPr>
            <p:cNvSpPr txBox="1">
              <a:spLocks noChangeArrowheads="1"/>
            </p:cNvSpPr>
            <p:nvPr/>
          </p:nvSpPr>
          <p:spPr bwMode="auto">
            <a:xfrm>
              <a:off x="3833" y="580"/>
              <a:ext cx="27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zh-CN" altLang="en-US">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68647" name="Text Box 51">
              <a:extLst>
                <a:ext uri="{FF2B5EF4-FFF2-40B4-BE49-F238E27FC236}">
                  <a16:creationId xmlns:a16="http://schemas.microsoft.com/office/drawing/2014/main" xmlns="" id="{F4706B3F-B9BC-42CE-9969-925F66CD2094}"/>
                </a:ext>
              </a:extLst>
            </p:cNvPr>
            <p:cNvSpPr txBox="1">
              <a:spLocks noChangeArrowheads="1"/>
            </p:cNvSpPr>
            <p:nvPr/>
          </p:nvSpPr>
          <p:spPr bwMode="auto">
            <a:xfrm>
              <a:off x="4104" y="346"/>
              <a:ext cx="4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b="0">
                  <a:latin typeface="Times New Roman" panose="02020603050405020304" pitchFamily="18" charset="0"/>
                  <a:ea typeface="华文楷体" panose="02010600040101010101" pitchFamily="2" charset="-122"/>
                  <a:cs typeface="Times New Roman" panose="02020603050405020304" pitchFamily="18" charset="0"/>
                </a:rPr>
                <a:t>6</a:t>
              </a:r>
              <a:r>
                <a:rPr lang="en-US" altLang="zh-CN" b="0" i="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b="0" baseline="-25000">
                  <a:latin typeface="Times New Roman" panose="02020603050405020304" pitchFamily="18" charset="0"/>
                  <a:ea typeface="华文楷体" panose="02010600040101010101" pitchFamily="2" charset="-122"/>
                  <a:cs typeface="Times New Roman" panose="02020603050405020304" pitchFamily="18" charset="0"/>
                </a:rPr>
                <a:t>1</a:t>
              </a:r>
              <a:endParaRPr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48" name="Rectangle 52">
              <a:extLst>
                <a:ext uri="{FF2B5EF4-FFF2-40B4-BE49-F238E27FC236}">
                  <a16:creationId xmlns:a16="http://schemas.microsoft.com/office/drawing/2014/main" xmlns="" id="{B2D095CB-C0C8-4680-9253-3BE4A36A755E}"/>
                </a:ext>
              </a:extLst>
            </p:cNvPr>
            <p:cNvSpPr>
              <a:spLocks noChangeArrowheads="1"/>
            </p:cNvSpPr>
            <p:nvPr/>
          </p:nvSpPr>
          <p:spPr bwMode="auto">
            <a:xfrm>
              <a:off x="3198" y="872"/>
              <a:ext cx="317" cy="136"/>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49" name="Rectangle 53">
              <a:extLst>
                <a:ext uri="{FF2B5EF4-FFF2-40B4-BE49-F238E27FC236}">
                  <a16:creationId xmlns:a16="http://schemas.microsoft.com/office/drawing/2014/main" xmlns="" id="{27849CF2-A94D-49D5-885D-CC854B4EE317}"/>
                </a:ext>
              </a:extLst>
            </p:cNvPr>
            <p:cNvSpPr>
              <a:spLocks noChangeArrowheads="1"/>
            </p:cNvSpPr>
            <p:nvPr/>
          </p:nvSpPr>
          <p:spPr bwMode="auto">
            <a:xfrm>
              <a:off x="3633" y="1207"/>
              <a:ext cx="127" cy="318"/>
            </a:xfrm>
            <a:prstGeom prst="rect">
              <a:avLst/>
            </a:prstGeom>
            <a:solidFill>
              <a:srgbClr val="FF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50" name="AutoShape 54">
              <a:extLst>
                <a:ext uri="{FF2B5EF4-FFF2-40B4-BE49-F238E27FC236}">
                  <a16:creationId xmlns:a16="http://schemas.microsoft.com/office/drawing/2014/main" xmlns="" id="{FA7D2F53-BF7B-4BA8-9F4E-48FC1024A708}"/>
                </a:ext>
              </a:extLst>
            </p:cNvPr>
            <p:cNvSpPr>
              <a:spLocks noChangeArrowheads="1"/>
            </p:cNvSpPr>
            <p:nvPr/>
          </p:nvSpPr>
          <p:spPr bwMode="auto">
            <a:xfrm rot="10800000">
              <a:off x="4059" y="773"/>
              <a:ext cx="385" cy="353"/>
            </a:xfrm>
            <a:prstGeom prst="flowChartSor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51" name="Text Box 55">
              <a:extLst>
                <a:ext uri="{FF2B5EF4-FFF2-40B4-BE49-F238E27FC236}">
                  <a16:creationId xmlns:a16="http://schemas.microsoft.com/office/drawing/2014/main" xmlns="" id="{22A66F45-2AFC-442E-A9B9-08DE58784FB0}"/>
                </a:ext>
              </a:extLst>
            </p:cNvPr>
            <p:cNvSpPr txBox="1">
              <a:spLocks noChangeArrowheads="1"/>
            </p:cNvSpPr>
            <p:nvPr/>
          </p:nvSpPr>
          <p:spPr bwMode="auto">
            <a:xfrm>
              <a:off x="4649" y="654"/>
              <a:ext cx="33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b="0" i="1">
                  <a:latin typeface="Times New Roman" panose="02020603050405020304" pitchFamily="18" charset="0"/>
                  <a:ea typeface="华文楷体" panose="02010600040101010101" pitchFamily="2" charset="-122"/>
                  <a:cs typeface="Times New Roman" panose="02020603050405020304" pitchFamily="18" charset="0"/>
                </a:rPr>
                <a:t>i</a:t>
              </a:r>
              <a:endParaRPr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8652" name="Line 56">
              <a:extLst>
                <a:ext uri="{FF2B5EF4-FFF2-40B4-BE49-F238E27FC236}">
                  <a16:creationId xmlns:a16="http://schemas.microsoft.com/office/drawing/2014/main" xmlns="" id="{338802E9-A7F6-41EB-B16A-510689729135}"/>
                </a:ext>
              </a:extLst>
            </p:cNvPr>
            <p:cNvSpPr>
              <a:spLocks noChangeShapeType="1"/>
            </p:cNvSpPr>
            <p:nvPr/>
          </p:nvSpPr>
          <p:spPr bwMode="auto">
            <a:xfrm flipV="1">
              <a:off x="4649" y="935"/>
              <a:ext cx="272" cy="0"/>
            </a:xfrm>
            <a:prstGeom prst="line">
              <a:avLst/>
            </a:prstGeom>
            <a:noFill/>
            <a:ln w="28575">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68348" name="Text Box 60">
            <a:extLst>
              <a:ext uri="{FF2B5EF4-FFF2-40B4-BE49-F238E27FC236}">
                <a16:creationId xmlns:a16="http://schemas.microsoft.com/office/drawing/2014/main" xmlns="" id="{440BEB02-915B-454F-9CAD-76CA8B37B780}"/>
              </a:ext>
            </a:extLst>
          </p:cNvPr>
          <p:cNvSpPr txBox="1">
            <a:spLocks noChangeArrowheads="1"/>
          </p:cNvSpPr>
          <p:nvPr/>
        </p:nvSpPr>
        <p:spPr bwMode="auto">
          <a:xfrm>
            <a:off x="381000" y="3429000"/>
            <a:ext cx="1524000" cy="579438"/>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sz="320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3200">
                <a:latin typeface="Times New Roman" panose="02020603050405020304" pitchFamily="18" charset="0"/>
                <a:ea typeface="华文楷体" panose="02010600040101010101" pitchFamily="2" charset="-122"/>
                <a:cs typeface="Times New Roman" panose="02020603050405020304" pitchFamily="18" charset="0"/>
              </a:rPr>
              <a:t>解</a:t>
            </a:r>
            <a:r>
              <a:rPr lang="en-US" altLang="zh-CN" sz="3200">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68349" name="Text Box 61">
            <a:extLst>
              <a:ext uri="{FF2B5EF4-FFF2-40B4-BE49-F238E27FC236}">
                <a16:creationId xmlns:a16="http://schemas.microsoft.com/office/drawing/2014/main" xmlns="" id="{7FF410C5-77CE-468D-8A0A-AF8B14E4213B}"/>
              </a:ext>
            </a:extLst>
          </p:cNvPr>
          <p:cNvSpPr txBox="1">
            <a:spLocks noChangeArrowheads="1"/>
          </p:cNvSpPr>
          <p:nvPr/>
        </p:nvSpPr>
        <p:spPr bwMode="auto">
          <a:xfrm>
            <a:off x="1905000" y="4572000"/>
            <a:ext cx="1295400" cy="51911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a:latin typeface="Times New Roman" panose="02020603050405020304" pitchFamily="18" charset="0"/>
                <a:ea typeface="华文楷体" panose="02010600040101010101" pitchFamily="2" charset="-122"/>
                <a:cs typeface="Times New Roman" panose="02020603050405020304" pitchFamily="18" charset="0"/>
              </a:rPr>
              <a:t>(KCL)</a:t>
            </a:r>
          </a:p>
        </p:txBody>
      </p:sp>
      <p:sp>
        <p:nvSpPr>
          <p:cNvPr id="268352" name="Oval 64">
            <a:extLst>
              <a:ext uri="{FF2B5EF4-FFF2-40B4-BE49-F238E27FC236}">
                <a16:creationId xmlns:a16="http://schemas.microsoft.com/office/drawing/2014/main" xmlns="" id="{53DF8134-E459-472A-9A01-258702670EC8}"/>
              </a:ext>
            </a:extLst>
          </p:cNvPr>
          <p:cNvSpPr>
            <a:spLocks noChangeArrowheads="1"/>
          </p:cNvSpPr>
          <p:nvPr/>
        </p:nvSpPr>
        <p:spPr bwMode="auto">
          <a:xfrm>
            <a:off x="5929313" y="1581150"/>
            <a:ext cx="152400" cy="15240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8353" name="Arc 65">
            <a:extLst>
              <a:ext uri="{FF2B5EF4-FFF2-40B4-BE49-F238E27FC236}">
                <a16:creationId xmlns:a16="http://schemas.microsoft.com/office/drawing/2014/main" xmlns="" id="{6C197649-CBA5-46BD-9B70-FA93B3D0BEEF}"/>
              </a:ext>
            </a:extLst>
          </p:cNvPr>
          <p:cNvSpPr>
            <a:spLocks/>
          </p:cNvSpPr>
          <p:nvPr/>
        </p:nvSpPr>
        <p:spPr bwMode="auto">
          <a:xfrm rot="1367350" flipH="1">
            <a:off x="6608763" y="2108200"/>
            <a:ext cx="700087" cy="654050"/>
          </a:xfrm>
          <a:custGeom>
            <a:avLst/>
            <a:gdLst>
              <a:gd name="T0" fmla="*/ 845532 w 38926"/>
              <a:gd name="T1" fmla="*/ 1326041 h 43200"/>
              <a:gd name="T2" fmla="*/ 0 w 38926"/>
              <a:gd name="T3" fmla="*/ 7907661 h 43200"/>
              <a:gd name="T4" fmla="*/ 5604311 w 38926"/>
              <a:gd name="T5" fmla="*/ 4951174 h 43200"/>
              <a:gd name="T6" fmla="*/ 0 60000 65536"/>
              <a:gd name="T7" fmla="*/ 0 60000 65536"/>
              <a:gd name="T8" fmla="*/ 0 60000 65536"/>
            </a:gdLst>
            <a:ahLst/>
            <a:cxnLst>
              <a:cxn ang="T6">
                <a:pos x="T0" y="T1"/>
              </a:cxn>
              <a:cxn ang="T7">
                <a:pos x="T2" y="T3"/>
              </a:cxn>
              <a:cxn ang="T8">
                <a:pos x="T4" y="T5"/>
              </a:cxn>
            </a:cxnLst>
            <a:rect l="0" t="0" r="r" b="b"/>
            <a:pathLst>
              <a:path w="38926" h="43200" fill="none" extrusionOk="0">
                <a:moveTo>
                  <a:pt x="2613" y="5784"/>
                </a:moveTo>
                <a:cubicBezTo>
                  <a:pt x="6610" y="2066"/>
                  <a:pt x="11867" y="0"/>
                  <a:pt x="17326" y="0"/>
                </a:cubicBezTo>
                <a:cubicBezTo>
                  <a:pt x="29255" y="0"/>
                  <a:pt x="38926" y="9670"/>
                  <a:pt x="38926" y="21600"/>
                </a:cubicBezTo>
                <a:cubicBezTo>
                  <a:pt x="38926" y="33529"/>
                  <a:pt x="29255" y="43200"/>
                  <a:pt x="17326" y="43200"/>
                </a:cubicBezTo>
                <a:cubicBezTo>
                  <a:pt x="10500" y="43200"/>
                  <a:pt x="4075" y="39973"/>
                  <a:pt x="-1" y="34498"/>
                </a:cubicBezTo>
              </a:path>
              <a:path w="38926" h="43200" stroke="0" extrusionOk="0">
                <a:moveTo>
                  <a:pt x="2613" y="5784"/>
                </a:moveTo>
                <a:cubicBezTo>
                  <a:pt x="6610" y="2066"/>
                  <a:pt x="11867" y="0"/>
                  <a:pt x="17326" y="0"/>
                </a:cubicBezTo>
                <a:cubicBezTo>
                  <a:pt x="29255" y="0"/>
                  <a:pt x="38926" y="9670"/>
                  <a:pt x="38926" y="21600"/>
                </a:cubicBezTo>
                <a:cubicBezTo>
                  <a:pt x="38926" y="33529"/>
                  <a:pt x="29255" y="43200"/>
                  <a:pt x="17326" y="43200"/>
                </a:cubicBezTo>
                <a:cubicBezTo>
                  <a:pt x="10500" y="43200"/>
                  <a:pt x="4075" y="39973"/>
                  <a:pt x="-1" y="34498"/>
                </a:cubicBezTo>
                <a:lnTo>
                  <a:pt x="17326" y="21600"/>
                </a:lnTo>
                <a:lnTo>
                  <a:pt x="2613" y="5784"/>
                </a:lnTo>
                <a:close/>
              </a:path>
            </a:pathLst>
          </a:custGeom>
          <a:noFill/>
          <a:ln w="28575">
            <a:solidFill>
              <a:srgbClr val="FF3300"/>
            </a:solidFill>
            <a:prstDash val="sysDot"/>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8354" name="Text Box 66">
            <a:extLst>
              <a:ext uri="{FF2B5EF4-FFF2-40B4-BE49-F238E27FC236}">
                <a16:creationId xmlns:a16="http://schemas.microsoft.com/office/drawing/2014/main" xmlns="" id="{FF7A8DF4-38E2-4BE7-A639-516DC9993E98}"/>
              </a:ext>
            </a:extLst>
          </p:cNvPr>
          <p:cNvSpPr txBox="1">
            <a:spLocks noChangeArrowheads="1"/>
          </p:cNvSpPr>
          <p:nvPr/>
        </p:nvSpPr>
        <p:spPr bwMode="auto">
          <a:xfrm>
            <a:off x="4495800" y="1752600"/>
            <a:ext cx="40481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r>
              <a:rPr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baseline="-25000">
                <a:latin typeface="Times New Roman" panose="02020603050405020304" pitchFamily="18" charset="0"/>
                <a:ea typeface="华文楷体" panose="02010600040101010101" pitchFamily="2" charset="-122"/>
                <a:cs typeface="Times New Roman" panose="02020603050405020304" pitchFamily="18" charset="0"/>
              </a:rPr>
              <a:t>2</a:t>
            </a:r>
          </a:p>
        </p:txBody>
      </p:sp>
      <p:sp>
        <p:nvSpPr>
          <p:cNvPr id="268355" name="Line 67">
            <a:extLst>
              <a:ext uri="{FF2B5EF4-FFF2-40B4-BE49-F238E27FC236}">
                <a16:creationId xmlns:a16="http://schemas.microsoft.com/office/drawing/2014/main" xmlns="" id="{33A0FC42-31BF-4073-AA8F-74961F504D8D}"/>
              </a:ext>
            </a:extLst>
          </p:cNvPr>
          <p:cNvSpPr>
            <a:spLocks noChangeShapeType="1"/>
          </p:cNvSpPr>
          <p:nvPr/>
        </p:nvSpPr>
        <p:spPr bwMode="auto">
          <a:xfrm>
            <a:off x="4995863" y="1905000"/>
            <a:ext cx="0" cy="45720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68356" name="Object 68">
            <a:extLst>
              <a:ext uri="{FF2B5EF4-FFF2-40B4-BE49-F238E27FC236}">
                <a16:creationId xmlns:a16="http://schemas.microsoft.com/office/drawing/2014/main" xmlns="" id="{4335EF7D-1F71-48C5-8CC9-0E074EEDE94F}"/>
              </a:ext>
            </a:extLst>
          </p:cNvPr>
          <p:cNvGraphicFramePr>
            <a:graphicFrameLocks noChangeAspect="1"/>
          </p:cNvGraphicFramePr>
          <p:nvPr/>
        </p:nvGraphicFramePr>
        <p:xfrm>
          <a:off x="4038600" y="3962400"/>
          <a:ext cx="1109663" cy="525463"/>
        </p:xfrm>
        <a:graphic>
          <a:graphicData uri="http://schemas.openxmlformats.org/presentationml/2006/ole">
            <mc:AlternateContent xmlns:mc="http://schemas.openxmlformats.org/markup-compatibility/2006">
              <mc:Choice xmlns:v="urn:schemas-microsoft-com:vml" Requires="v">
                <p:oleObj spid="_x0000_s68814" name="Equation" r:id="rId7" imgW="466898" imgH="209609" progId="Equation.DSMT4">
                  <p:embed/>
                </p:oleObj>
              </mc:Choice>
              <mc:Fallback>
                <p:oleObj name="Equation" r:id="rId7" imgW="466898" imgH="209609" progId="Equation.DSMT4">
                  <p:embed/>
                  <p:pic>
                    <p:nvPicPr>
                      <p:cNvPr id="0" name="Object 6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8600" y="3962400"/>
                        <a:ext cx="1109663"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8357" name="Text Box 69">
            <a:extLst>
              <a:ext uri="{FF2B5EF4-FFF2-40B4-BE49-F238E27FC236}">
                <a16:creationId xmlns:a16="http://schemas.microsoft.com/office/drawing/2014/main" xmlns="" id="{FC42F826-6BD6-4953-89FA-3CD67B47A24A}"/>
              </a:ext>
            </a:extLst>
          </p:cNvPr>
          <p:cNvSpPr txBox="1">
            <a:spLocks noChangeArrowheads="1"/>
          </p:cNvSpPr>
          <p:nvPr/>
        </p:nvSpPr>
        <p:spPr bwMode="auto">
          <a:xfrm>
            <a:off x="1676400" y="3962400"/>
            <a:ext cx="2286000" cy="51911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a:latin typeface="Times New Roman" panose="02020603050405020304" pitchFamily="18" charset="0"/>
                <a:ea typeface="华文楷体" panose="02010600040101010101" pitchFamily="2" charset="-122"/>
                <a:cs typeface="Times New Roman" panose="02020603050405020304" pitchFamily="18" charset="0"/>
              </a:rPr>
              <a:t>(KVL,VAR)</a:t>
            </a:r>
          </a:p>
        </p:txBody>
      </p:sp>
      <p:sp>
        <p:nvSpPr>
          <p:cNvPr id="268358" name="Text Box 70">
            <a:extLst>
              <a:ext uri="{FF2B5EF4-FFF2-40B4-BE49-F238E27FC236}">
                <a16:creationId xmlns:a16="http://schemas.microsoft.com/office/drawing/2014/main" xmlns="" id="{F592C828-E1C8-46DF-BF09-1A7D71944FE1}"/>
              </a:ext>
            </a:extLst>
          </p:cNvPr>
          <p:cNvSpPr txBox="1">
            <a:spLocks noChangeArrowheads="1"/>
          </p:cNvSpPr>
          <p:nvPr/>
        </p:nvSpPr>
        <p:spPr bwMode="auto">
          <a:xfrm>
            <a:off x="1752600" y="3429000"/>
            <a:ext cx="2286000" cy="51911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en-US" altLang="zh-CN">
                <a:latin typeface="Times New Roman" panose="02020603050405020304" pitchFamily="18" charset="0"/>
                <a:ea typeface="华文楷体" panose="02010600040101010101" pitchFamily="2" charset="-122"/>
                <a:cs typeface="Times New Roman" panose="02020603050405020304" pitchFamily="18" charset="0"/>
              </a:rPr>
              <a:t>(KVL,VAR)</a:t>
            </a:r>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8359" name="Arc 71">
            <a:extLst>
              <a:ext uri="{FF2B5EF4-FFF2-40B4-BE49-F238E27FC236}">
                <a16:creationId xmlns:a16="http://schemas.microsoft.com/office/drawing/2014/main" xmlns="" id="{BBDAC408-32CE-4A97-AFF6-E1446DDB5CFD}"/>
              </a:ext>
            </a:extLst>
          </p:cNvPr>
          <p:cNvSpPr>
            <a:spLocks/>
          </p:cNvSpPr>
          <p:nvPr/>
        </p:nvSpPr>
        <p:spPr bwMode="auto">
          <a:xfrm rot="1367350" flipH="1">
            <a:off x="5105400" y="2057400"/>
            <a:ext cx="700088" cy="654050"/>
          </a:xfrm>
          <a:custGeom>
            <a:avLst/>
            <a:gdLst>
              <a:gd name="T0" fmla="*/ 845534 w 38926"/>
              <a:gd name="T1" fmla="*/ 1326041 h 43200"/>
              <a:gd name="T2" fmla="*/ 0 w 38926"/>
              <a:gd name="T3" fmla="*/ 7907661 h 43200"/>
              <a:gd name="T4" fmla="*/ 5604337 w 38926"/>
              <a:gd name="T5" fmla="*/ 4951174 h 43200"/>
              <a:gd name="T6" fmla="*/ 0 60000 65536"/>
              <a:gd name="T7" fmla="*/ 0 60000 65536"/>
              <a:gd name="T8" fmla="*/ 0 60000 65536"/>
            </a:gdLst>
            <a:ahLst/>
            <a:cxnLst>
              <a:cxn ang="T6">
                <a:pos x="T0" y="T1"/>
              </a:cxn>
              <a:cxn ang="T7">
                <a:pos x="T2" y="T3"/>
              </a:cxn>
              <a:cxn ang="T8">
                <a:pos x="T4" y="T5"/>
              </a:cxn>
            </a:cxnLst>
            <a:rect l="0" t="0" r="r" b="b"/>
            <a:pathLst>
              <a:path w="38926" h="43200" fill="none" extrusionOk="0">
                <a:moveTo>
                  <a:pt x="2613" y="5784"/>
                </a:moveTo>
                <a:cubicBezTo>
                  <a:pt x="6610" y="2066"/>
                  <a:pt x="11867" y="0"/>
                  <a:pt x="17326" y="0"/>
                </a:cubicBezTo>
                <a:cubicBezTo>
                  <a:pt x="29255" y="0"/>
                  <a:pt x="38926" y="9670"/>
                  <a:pt x="38926" y="21600"/>
                </a:cubicBezTo>
                <a:cubicBezTo>
                  <a:pt x="38926" y="33529"/>
                  <a:pt x="29255" y="43200"/>
                  <a:pt x="17326" y="43200"/>
                </a:cubicBezTo>
                <a:cubicBezTo>
                  <a:pt x="10500" y="43200"/>
                  <a:pt x="4075" y="39973"/>
                  <a:pt x="-1" y="34498"/>
                </a:cubicBezTo>
              </a:path>
              <a:path w="38926" h="43200" stroke="0" extrusionOk="0">
                <a:moveTo>
                  <a:pt x="2613" y="5784"/>
                </a:moveTo>
                <a:cubicBezTo>
                  <a:pt x="6610" y="2066"/>
                  <a:pt x="11867" y="0"/>
                  <a:pt x="17326" y="0"/>
                </a:cubicBezTo>
                <a:cubicBezTo>
                  <a:pt x="29255" y="0"/>
                  <a:pt x="38926" y="9670"/>
                  <a:pt x="38926" y="21600"/>
                </a:cubicBezTo>
                <a:cubicBezTo>
                  <a:pt x="38926" y="33529"/>
                  <a:pt x="29255" y="43200"/>
                  <a:pt x="17326" y="43200"/>
                </a:cubicBezTo>
                <a:cubicBezTo>
                  <a:pt x="10500" y="43200"/>
                  <a:pt x="4075" y="39973"/>
                  <a:pt x="-1" y="34498"/>
                </a:cubicBezTo>
                <a:lnTo>
                  <a:pt x="17326" y="21600"/>
                </a:lnTo>
                <a:lnTo>
                  <a:pt x="2613" y="5784"/>
                </a:lnTo>
                <a:close/>
              </a:path>
            </a:pathLst>
          </a:custGeom>
          <a:noFill/>
          <a:ln w="28575">
            <a:solidFill>
              <a:srgbClr val="FF3300"/>
            </a:solidFill>
            <a:prstDash val="sysDot"/>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68360" name="Object 72">
            <a:extLst>
              <a:ext uri="{FF2B5EF4-FFF2-40B4-BE49-F238E27FC236}">
                <a16:creationId xmlns:a16="http://schemas.microsoft.com/office/drawing/2014/main" xmlns="" id="{C215BBDF-CE9F-45BC-AA1B-05A2CBE6A2AD}"/>
              </a:ext>
            </a:extLst>
          </p:cNvPr>
          <p:cNvGraphicFramePr>
            <a:graphicFrameLocks noChangeAspect="1"/>
          </p:cNvGraphicFramePr>
          <p:nvPr/>
        </p:nvGraphicFramePr>
        <p:xfrm>
          <a:off x="5222875" y="3962400"/>
          <a:ext cx="1635125" cy="525463"/>
        </p:xfrm>
        <a:graphic>
          <a:graphicData uri="http://schemas.openxmlformats.org/presentationml/2006/ole">
            <mc:AlternateContent xmlns:mc="http://schemas.openxmlformats.org/markup-compatibility/2006">
              <mc:Choice xmlns:v="urn:schemas-microsoft-com:vml" Requires="v">
                <p:oleObj spid="_x0000_s68815" name="Equation" r:id="rId9" imgW="695181" imgH="209609" progId="Equation.DSMT4">
                  <p:embed/>
                </p:oleObj>
              </mc:Choice>
              <mc:Fallback>
                <p:oleObj name="Equation" r:id="rId9" imgW="695181" imgH="209609" progId="Equation.DSMT4">
                  <p:embed/>
                  <p:pic>
                    <p:nvPicPr>
                      <p:cNvPr id="0" name="Object 7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22875" y="3962400"/>
                        <a:ext cx="1635125"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8361" name="Object 73">
            <a:extLst>
              <a:ext uri="{FF2B5EF4-FFF2-40B4-BE49-F238E27FC236}">
                <a16:creationId xmlns:a16="http://schemas.microsoft.com/office/drawing/2014/main" xmlns="" id="{ACAF0C34-A360-4ABD-921D-66DEC13B5BA1}"/>
              </a:ext>
            </a:extLst>
          </p:cNvPr>
          <p:cNvGraphicFramePr>
            <a:graphicFrameLocks noChangeAspect="1"/>
          </p:cNvGraphicFramePr>
          <p:nvPr/>
        </p:nvGraphicFramePr>
        <p:xfrm>
          <a:off x="3200400" y="4572000"/>
          <a:ext cx="1349375" cy="592138"/>
        </p:xfrm>
        <a:graphic>
          <a:graphicData uri="http://schemas.openxmlformats.org/presentationml/2006/ole">
            <mc:AlternateContent xmlns:mc="http://schemas.openxmlformats.org/markup-compatibility/2006">
              <mc:Choice xmlns:v="urn:schemas-microsoft-com:vml" Requires="v">
                <p:oleObj spid="_x0000_s68816" name="Equation" r:id="rId11" imgW="504945" imgH="209609" progId="Equation.DSMT4">
                  <p:embed/>
                </p:oleObj>
              </mc:Choice>
              <mc:Fallback>
                <p:oleObj name="Equation" r:id="rId11" imgW="504945" imgH="209609" progId="Equation.DSMT4">
                  <p:embed/>
                  <p:pic>
                    <p:nvPicPr>
                      <p:cNvPr id="0" name="Object 7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00400" y="4572000"/>
                        <a:ext cx="1349375" cy="592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8362" name="Object 74">
            <a:extLst>
              <a:ext uri="{FF2B5EF4-FFF2-40B4-BE49-F238E27FC236}">
                <a16:creationId xmlns:a16="http://schemas.microsoft.com/office/drawing/2014/main" xmlns="" id="{63EDC084-9BF9-46DF-AF50-9B1A72504B2F}"/>
              </a:ext>
            </a:extLst>
          </p:cNvPr>
          <p:cNvGraphicFramePr>
            <a:graphicFrameLocks noChangeAspect="1"/>
          </p:cNvGraphicFramePr>
          <p:nvPr/>
        </p:nvGraphicFramePr>
        <p:xfrm>
          <a:off x="4495800" y="4589463"/>
          <a:ext cx="1019175" cy="592137"/>
        </p:xfrm>
        <a:graphic>
          <a:graphicData uri="http://schemas.openxmlformats.org/presentationml/2006/ole">
            <mc:AlternateContent xmlns:mc="http://schemas.openxmlformats.org/markup-compatibility/2006">
              <mc:Choice xmlns:v="urn:schemas-microsoft-com:vml" Requires="v">
                <p:oleObj spid="_x0000_s68817" name="Equation" r:id="rId13" imgW="371546" imgH="209609" progId="Equation.DSMT4">
                  <p:embed/>
                </p:oleObj>
              </mc:Choice>
              <mc:Fallback>
                <p:oleObj name="Equation" r:id="rId13" imgW="371546" imgH="209609" progId="Equation.DSMT4">
                  <p:embed/>
                  <p:pic>
                    <p:nvPicPr>
                      <p:cNvPr id="0" name="Object 7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95800" y="4589463"/>
                        <a:ext cx="1019175" cy="592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8363" name="AutoShape 75">
            <a:extLst>
              <a:ext uri="{FF2B5EF4-FFF2-40B4-BE49-F238E27FC236}">
                <a16:creationId xmlns:a16="http://schemas.microsoft.com/office/drawing/2014/main" xmlns="" id="{6B662E03-C9E7-4724-B0A2-02A29D39BAE2}"/>
              </a:ext>
            </a:extLst>
          </p:cNvPr>
          <p:cNvSpPr>
            <a:spLocks noChangeArrowheads="1"/>
          </p:cNvSpPr>
          <p:nvPr/>
        </p:nvSpPr>
        <p:spPr bwMode="auto">
          <a:xfrm>
            <a:off x="6019800" y="5410200"/>
            <a:ext cx="2895600" cy="935038"/>
          </a:xfrm>
          <a:prstGeom prst="wedgeRoundRectCallout">
            <a:avLst>
              <a:gd name="adj1" fmla="val -49176"/>
              <a:gd name="adj2" fmla="val -129796"/>
              <a:gd name="adj3" fmla="val 16667"/>
            </a:avLst>
          </a:prstGeom>
          <a:solidFill>
            <a:srgbClr val="CCFF99"/>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zh-CN" altLang="en-US">
                <a:latin typeface="Times New Roman" panose="02020603050405020304" pitchFamily="18" charset="0"/>
                <a:ea typeface="华文楷体" panose="02010600040101010101" pitchFamily="2" charset="-122"/>
                <a:cs typeface="Times New Roman" panose="02020603050405020304" pitchFamily="18" charset="0"/>
              </a:rPr>
              <a:t>掌握这个例子的基本思路、方法</a:t>
            </a:r>
          </a:p>
        </p:txBody>
      </p:sp>
      <p:sp>
        <p:nvSpPr>
          <p:cNvPr id="68630" name="Text Box 76">
            <a:extLst>
              <a:ext uri="{FF2B5EF4-FFF2-40B4-BE49-F238E27FC236}">
                <a16:creationId xmlns:a16="http://schemas.microsoft.com/office/drawing/2014/main" xmlns="" id="{0772939F-6AB8-435F-B420-7F9FB6996D9C}"/>
              </a:ext>
            </a:extLst>
          </p:cNvPr>
          <p:cNvSpPr txBox="1">
            <a:spLocks noChangeArrowheads="1"/>
          </p:cNvSpPr>
          <p:nvPr/>
        </p:nvSpPr>
        <p:spPr bwMode="auto">
          <a:xfrm>
            <a:off x="457200" y="228600"/>
            <a:ext cx="7380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a:latin typeface="Times New Roman" panose="02020603050405020304" pitchFamily="18" charset="0"/>
                <a:ea typeface="华文楷体" panose="02010600040101010101" pitchFamily="2" charset="-122"/>
                <a:cs typeface="Times New Roman" panose="02020603050405020304" pitchFamily="18" charset="0"/>
              </a:rPr>
              <a:t>例</a:t>
            </a:r>
            <a:r>
              <a:rPr lang="en-US" altLang="zh-CN">
                <a:latin typeface="Times New Roman" panose="02020603050405020304" pitchFamily="18" charset="0"/>
                <a:ea typeface="华文楷体" panose="02010600040101010101" pitchFamily="2" charset="-122"/>
                <a:cs typeface="Times New Roman" panose="02020603050405020304" pitchFamily="18" charset="0"/>
              </a:rPr>
              <a:t>2-11</a:t>
            </a:r>
            <a:r>
              <a:rPr lang="zh-CN" altLang="en-US">
                <a:latin typeface="Times New Roman" panose="02020603050405020304" pitchFamily="18" charset="0"/>
                <a:ea typeface="华文楷体" panose="02010600040101010101" pitchFamily="2" charset="-122"/>
                <a:cs typeface="Times New Roman" panose="02020603050405020304" pitchFamily="18" charset="0"/>
              </a:rPr>
              <a:t>求一端口电路的输入电阻。</a:t>
            </a:r>
          </a:p>
        </p:txBody>
      </p:sp>
      <p:sp>
        <p:nvSpPr>
          <p:cNvPr id="268365" name="Freeform 77">
            <a:extLst>
              <a:ext uri="{FF2B5EF4-FFF2-40B4-BE49-F238E27FC236}">
                <a16:creationId xmlns:a16="http://schemas.microsoft.com/office/drawing/2014/main" xmlns="" id="{6310F13E-5099-474D-94F1-BD3481BA91EF}"/>
              </a:ext>
            </a:extLst>
          </p:cNvPr>
          <p:cNvSpPr>
            <a:spLocks/>
          </p:cNvSpPr>
          <p:nvPr/>
        </p:nvSpPr>
        <p:spPr bwMode="auto">
          <a:xfrm>
            <a:off x="5562600" y="4419600"/>
            <a:ext cx="1168400" cy="457200"/>
          </a:xfrm>
          <a:custGeom>
            <a:avLst/>
            <a:gdLst>
              <a:gd name="T0" fmla="*/ 1693545000 w 736"/>
              <a:gd name="T1" fmla="*/ 0 h 288"/>
              <a:gd name="T2" fmla="*/ 1572577500 w 736"/>
              <a:gd name="T3" fmla="*/ 241935000 h 288"/>
              <a:gd name="T4" fmla="*/ 0 w 736"/>
              <a:gd name="T5" fmla="*/ 725805000 h 288"/>
              <a:gd name="T6" fmla="*/ 0 60000 65536"/>
              <a:gd name="T7" fmla="*/ 0 60000 65536"/>
              <a:gd name="T8" fmla="*/ 0 60000 65536"/>
            </a:gdLst>
            <a:ahLst/>
            <a:cxnLst>
              <a:cxn ang="T6">
                <a:pos x="T0" y="T1"/>
              </a:cxn>
              <a:cxn ang="T7">
                <a:pos x="T2" y="T3"/>
              </a:cxn>
              <a:cxn ang="T8">
                <a:pos x="T4" y="T5"/>
              </a:cxn>
            </a:cxnLst>
            <a:rect l="0" t="0" r="r" b="b"/>
            <a:pathLst>
              <a:path w="736" h="288">
                <a:moveTo>
                  <a:pt x="672" y="0"/>
                </a:moveTo>
                <a:cubicBezTo>
                  <a:pt x="704" y="24"/>
                  <a:pt x="736" y="48"/>
                  <a:pt x="624" y="96"/>
                </a:cubicBezTo>
                <a:cubicBezTo>
                  <a:pt x="512" y="144"/>
                  <a:pt x="256" y="216"/>
                  <a:pt x="0" y="288"/>
                </a:cubicBezTo>
              </a:path>
            </a:pathLst>
          </a:custGeom>
          <a:noFill/>
          <a:ln w="28575" cmpd="sng">
            <a:solidFill>
              <a:srgbClr val="00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3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829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832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829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6835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6835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835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835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8355"/>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835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68293"/>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8357"/>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268356"/>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268360"/>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68349"/>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268361"/>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268362"/>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nodeType="clickEffect">
                                  <p:stCondLst>
                                    <p:cond delay="0"/>
                                  </p:stCondLst>
                                  <p:childTnLst>
                                    <p:set>
                                      <p:cBhvr>
                                        <p:cTn id="68" dur="1" fill="hold">
                                          <p:stCondLst>
                                            <p:cond delay="0"/>
                                          </p:stCondLst>
                                        </p:cTn>
                                        <p:tgtEl>
                                          <p:spTgt spid="268365"/>
                                        </p:tgtEl>
                                        <p:attrNameLst>
                                          <p:attrName>style.visibility</p:attrName>
                                        </p:attrNameLst>
                                      </p:cBhvr>
                                      <p:to>
                                        <p:strVal val="visible"/>
                                      </p:to>
                                    </p:set>
                                    <p:animEffect transition="in" filter="wipe(up)">
                                      <p:cBhvr>
                                        <p:cTn id="69" dur="500"/>
                                        <p:tgtEl>
                                          <p:spTgt spid="268365"/>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nodeType="clickEffect">
                                  <p:stCondLst>
                                    <p:cond delay="0"/>
                                  </p:stCondLst>
                                  <p:childTnLst>
                                    <p:set>
                                      <p:cBhvr>
                                        <p:cTn id="73" dur="1" fill="hold">
                                          <p:stCondLst>
                                            <p:cond delay="0"/>
                                          </p:stCondLst>
                                        </p:cTn>
                                        <p:tgtEl>
                                          <p:spTgt spid="268294"/>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2683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animBg="1"/>
      <p:bldP spid="268348" grpId="0" animBg="1"/>
      <p:bldP spid="268349" grpId="0" animBg="1"/>
      <p:bldP spid="268354" grpId="0"/>
      <p:bldP spid="268357" grpId="0" animBg="1"/>
      <p:bldP spid="268358" grpId="0" animBg="1"/>
      <p:bldP spid="26836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Text Box 2">
            <a:extLst>
              <a:ext uri="{FF2B5EF4-FFF2-40B4-BE49-F238E27FC236}">
                <a16:creationId xmlns:a16="http://schemas.microsoft.com/office/drawing/2014/main" xmlns="" id="{ECBEA2F1-378D-49E9-AAED-F056010B5D88}"/>
              </a:ext>
            </a:extLst>
          </p:cNvPr>
          <p:cNvSpPr txBox="1">
            <a:spLocks noChangeArrowheads="1"/>
          </p:cNvSpPr>
          <p:nvPr/>
        </p:nvSpPr>
        <p:spPr bwMode="auto">
          <a:xfrm>
            <a:off x="381000" y="762000"/>
            <a:ext cx="8229600" cy="573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nSpc>
                <a:spcPct val="110000"/>
              </a:lnSpc>
            </a:pPr>
            <a:r>
              <a:rPr lang="zh-CN" altLang="en-US">
                <a:solidFill>
                  <a:srgbClr val="FF0000"/>
                </a:solidFill>
                <a:latin typeface="华文楷体" panose="02010600040101010101" pitchFamily="2" charset="-122"/>
                <a:ea typeface="华文楷体" panose="02010600040101010101" pitchFamily="2" charset="-122"/>
              </a:rPr>
              <a:t>重要说明：关于求解输入电阻</a:t>
            </a:r>
          </a:p>
          <a:p>
            <a:pPr>
              <a:lnSpc>
                <a:spcPct val="110000"/>
              </a:lnSpc>
            </a:pPr>
            <a:r>
              <a:rPr lang="zh-CN" altLang="en-US">
                <a:latin typeface="华文楷体" panose="02010600040101010101" pitchFamily="2" charset="-122"/>
                <a:ea typeface="华文楷体" panose="02010600040101010101" pitchFamily="2" charset="-122"/>
              </a:rPr>
              <a:t>（</a:t>
            </a:r>
            <a:r>
              <a:rPr lang="en-US" altLang="zh-CN">
                <a:latin typeface="华文楷体" panose="02010600040101010101" pitchFamily="2" charset="-122"/>
                <a:ea typeface="华文楷体" panose="02010600040101010101" pitchFamily="2" charset="-122"/>
              </a:rPr>
              <a:t>1</a:t>
            </a:r>
            <a:r>
              <a:rPr lang="zh-CN" altLang="en-US">
                <a:latin typeface="华文楷体" panose="02010600040101010101" pitchFamily="2" charset="-122"/>
                <a:ea typeface="华文楷体" panose="02010600040101010101" pitchFamily="2" charset="-122"/>
              </a:rPr>
              <a:t>）标出端口的电压和电流方向；</a:t>
            </a:r>
          </a:p>
          <a:p>
            <a:pPr>
              <a:lnSpc>
                <a:spcPct val="110000"/>
              </a:lnSpc>
            </a:pPr>
            <a:r>
              <a:rPr lang="zh-CN" altLang="en-US">
                <a:latin typeface="华文楷体" panose="02010600040101010101" pitchFamily="2" charset="-122"/>
                <a:ea typeface="华文楷体" panose="02010600040101010101" pitchFamily="2" charset="-122"/>
              </a:rPr>
              <a:t>（</a:t>
            </a:r>
            <a:r>
              <a:rPr lang="en-US" altLang="zh-CN">
                <a:latin typeface="华文楷体" panose="02010600040101010101" pitchFamily="2" charset="-122"/>
                <a:ea typeface="华文楷体" panose="02010600040101010101" pitchFamily="2" charset="-122"/>
              </a:rPr>
              <a:t>2)</a:t>
            </a:r>
            <a:r>
              <a:rPr lang="zh-CN" altLang="en-US">
                <a:latin typeface="华文楷体" panose="02010600040101010101" pitchFamily="2" charset="-122"/>
                <a:ea typeface="华文楷体" panose="02010600040101010101" pitchFamily="2" charset="-122"/>
              </a:rPr>
              <a:t> 先考虑从离端口最远端是否能够进行等效化简，尽可能化成最简单的电路；</a:t>
            </a:r>
          </a:p>
          <a:p>
            <a:pPr>
              <a:lnSpc>
                <a:spcPct val="110000"/>
              </a:lnSpc>
            </a:pPr>
            <a:r>
              <a:rPr lang="zh-CN" altLang="en-US">
                <a:latin typeface="华文楷体" panose="02010600040101010101" pitchFamily="2" charset="-122"/>
                <a:ea typeface="华文楷体" panose="02010600040101010101" pitchFamily="2" charset="-122"/>
              </a:rPr>
              <a:t>（</a:t>
            </a:r>
            <a:r>
              <a:rPr lang="en-US" altLang="zh-CN">
                <a:latin typeface="华文楷体" panose="02010600040101010101" pitchFamily="2" charset="-122"/>
                <a:ea typeface="华文楷体" panose="02010600040101010101" pitchFamily="2" charset="-122"/>
              </a:rPr>
              <a:t>3)</a:t>
            </a:r>
            <a:r>
              <a:rPr lang="zh-CN" altLang="en-US">
                <a:latin typeface="华文楷体" panose="02010600040101010101" pitchFamily="2" charset="-122"/>
                <a:ea typeface="华文楷体" panose="02010600040101010101" pitchFamily="2" charset="-122"/>
              </a:rPr>
              <a:t>等效化简过程，注意受控源是否可以化成一个电阻值；</a:t>
            </a:r>
          </a:p>
          <a:p>
            <a:pPr>
              <a:lnSpc>
                <a:spcPct val="110000"/>
              </a:lnSpc>
            </a:pPr>
            <a:r>
              <a:rPr lang="zh-CN" altLang="en-US">
                <a:latin typeface="华文楷体" panose="02010600040101010101" pitchFamily="2" charset="-122"/>
                <a:ea typeface="华文楷体" panose="02010600040101010101" pitchFamily="2" charset="-122"/>
              </a:rPr>
              <a:t>（</a:t>
            </a:r>
            <a:r>
              <a:rPr lang="en-US" altLang="zh-CN">
                <a:latin typeface="华文楷体" panose="02010600040101010101" pitchFamily="2" charset="-122"/>
                <a:ea typeface="华文楷体" panose="02010600040101010101" pitchFamily="2" charset="-122"/>
              </a:rPr>
              <a:t>4</a:t>
            </a:r>
            <a:r>
              <a:rPr lang="zh-CN" altLang="en-US">
                <a:latin typeface="华文楷体" panose="02010600040101010101" pitchFamily="2" charset="-122"/>
                <a:ea typeface="华文楷体" panose="02010600040101010101" pitchFamily="2" charset="-122"/>
              </a:rPr>
              <a:t>）当不需要（或不再）进行电路化简时，除了端口标出的电压、电流未知量，以及受控源的控制量外，再假设其它支路的电流未知量；</a:t>
            </a:r>
          </a:p>
          <a:p>
            <a:pPr>
              <a:lnSpc>
                <a:spcPct val="110000"/>
              </a:lnSpc>
            </a:pPr>
            <a:r>
              <a:rPr lang="zh-CN" altLang="en-US">
                <a:latin typeface="华文楷体" panose="02010600040101010101" pitchFamily="2" charset="-122"/>
                <a:ea typeface="华文楷体" panose="02010600040101010101" pitchFamily="2" charset="-122"/>
              </a:rPr>
              <a:t>（</a:t>
            </a:r>
            <a:r>
              <a:rPr lang="en-US" altLang="zh-CN">
                <a:latin typeface="华文楷体" panose="02010600040101010101" pitchFamily="2" charset="-122"/>
                <a:ea typeface="华文楷体" panose="02010600040101010101" pitchFamily="2" charset="-122"/>
              </a:rPr>
              <a:t>5</a:t>
            </a:r>
            <a:r>
              <a:rPr lang="zh-CN" altLang="en-US">
                <a:latin typeface="华文楷体" panose="02010600040101010101" pitchFamily="2" charset="-122"/>
                <a:ea typeface="华文楷体" panose="02010600040101010101" pitchFamily="2" charset="-122"/>
              </a:rPr>
              <a:t>）列写</a:t>
            </a:r>
            <a:r>
              <a:rPr lang="en-US" altLang="zh-CN">
                <a:latin typeface="华文楷体" panose="02010600040101010101" pitchFamily="2" charset="-122"/>
                <a:ea typeface="华文楷体" panose="02010600040101010101" pitchFamily="2" charset="-122"/>
              </a:rPr>
              <a:t>n-1</a:t>
            </a:r>
            <a:r>
              <a:rPr lang="zh-CN" altLang="en-US">
                <a:latin typeface="华文楷体" panose="02010600040101010101" pitchFamily="2" charset="-122"/>
                <a:ea typeface="华文楷体" panose="02010600040101010101" pitchFamily="2" charset="-122"/>
              </a:rPr>
              <a:t>个节点的</a:t>
            </a:r>
            <a:r>
              <a:rPr lang="en-US" altLang="zh-CN">
                <a:latin typeface="华文楷体" panose="02010600040101010101" pitchFamily="2" charset="-122"/>
                <a:ea typeface="华文楷体" panose="02010600040101010101" pitchFamily="2" charset="-122"/>
              </a:rPr>
              <a:t>KCL</a:t>
            </a:r>
            <a:r>
              <a:rPr lang="zh-CN" altLang="en-US">
                <a:latin typeface="华文楷体" panose="02010600040101010101" pitchFamily="2" charset="-122"/>
                <a:ea typeface="华文楷体" panose="02010600040101010101" pitchFamily="2" charset="-122"/>
              </a:rPr>
              <a:t>方程、</a:t>
            </a:r>
            <a:r>
              <a:rPr lang="en-US" altLang="zh-CN">
                <a:latin typeface="华文楷体" panose="02010600040101010101" pitchFamily="2" charset="-122"/>
                <a:ea typeface="华文楷体" panose="02010600040101010101" pitchFamily="2" charset="-122"/>
              </a:rPr>
              <a:t>b-(n-1)</a:t>
            </a:r>
            <a:r>
              <a:rPr lang="zh-CN" altLang="en-US">
                <a:latin typeface="华文楷体" panose="02010600040101010101" pitchFamily="2" charset="-122"/>
                <a:ea typeface="华文楷体" panose="02010600040101010101" pitchFamily="2" charset="-122"/>
              </a:rPr>
              <a:t>个回路的</a:t>
            </a:r>
            <a:r>
              <a:rPr lang="en-US" altLang="zh-CN">
                <a:latin typeface="华文楷体" panose="02010600040101010101" pitchFamily="2" charset="-122"/>
                <a:ea typeface="华文楷体" panose="02010600040101010101" pitchFamily="2" charset="-122"/>
              </a:rPr>
              <a:t>KVL</a:t>
            </a:r>
            <a:r>
              <a:rPr lang="zh-CN" altLang="en-US">
                <a:latin typeface="华文楷体" panose="02010600040101010101" pitchFamily="2" charset="-122"/>
                <a:ea typeface="华文楷体" panose="02010600040101010101" pitchFamily="2" charset="-122"/>
              </a:rPr>
              <a:t>方程，并考虑增加支路的</a:t>
            </a:r>
            <a:r>
              <a:rPr lang="en-US" altLang="zh-CN">
                <a:latin typeface="华文楷体" panose="02010600040101010101" pitchFamily="2" charset="-122"/>
                <a:ea typeface="华文楷体" panose="02010600040101010101" pitchFamily="2" charset="-122"/>
              </a:rPr>
              <a:t>VAR</a:t>
            </a:r>
            <a:r>
              <a:rPr lang="zh-CN" altLang="en-US">
                <a:latin typeface="华文楷体" panose="02010600040101010101" pitchFamily="2" charset="-122"/>
                <a:ea typeface="华文楷体" panose="02010600040101010101" pitchFamily="2" charset="-122"/>
              </a:rPr>
              <a:t>，联立方程求解即可求出输入电阻。</a:t>
            </a:r>
            <a:endParaRPr lang="zh-CN" altLang="en-US">
              <a:solidFill>
                <a:srgbClr val="FF0000"/>
              </a:solidFill>
              <a:latin typeface="华文楷体" panose="02010600040101010101" pitchFamily="2" charset="-122"/>
              <a:ea typeface="华文楷体" panose="02010600040101010101" pitchFamily="2" charset="-122"/>
            </a:endParaRPr>
          </a:p>
        </p:txBody>
      </p:sp>
      <p:sp>
        <p:nvSpPr>
          <p:cNvPr id="69635" name="Text Box 3">
            <a:extLst>
              <a:ext uri="{FF2B5EF4-FFF2-40B4-BE49-F238E27FC236}">
                <a16:creationId xmlns:a16="http://schemas.microsoft.com/office/drawing/2014/main" xmlns="" id="{82947E67-1E32-4582-8277-A0D57101A702}"/>
              </a:ext>
            </a:extLst>
          </p:cNvPr>
          <p:cNvSpPr txBox="1">
            <a:spLocks noChangeArrowheads="1"/>
          </p:cNvSpPr>
          <p:nvPr/>
        </p:nvSpPr>
        <p:spPr bwMode="auto">
          <a:xfrm>
            <a:off x="3276600" y="40386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sz="1800" b="0">
              <a:solidFill>
                <a:schemeClr val="tx1"/>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28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4">
            <a:extLst>
              <a:ext uri="{FF2B5EF4-FFF2-40B4-BE49-F238E27FC236}">
                <a16:creationId xmlns:a16="http://schemas.microsoft.com/office/drawing/2014/main" xmlns="" id="{ED14615A-4C2B-404E-A967-4CC710D8665D}"/>
              </a:ext>
            </a:extLst>
          </p:cNvPr>
          <p:cNvSpPr txBox="1">
            <a:spLocks noChangeArrowheads="1"/>
          </p:cNvSpPr>
          <p:nvPr/>
        </p:nvSpPr>
        <p:spPr bwMode="auto">
          <a:xfrm>
            <a:off x="304800" y="1752600"/>
            <a:ext cx="79248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spcBef>
                <a:spcPct val="50000"/>
              </a:spcBef>
            </a:pPr>
            <a:r>
              <a:rPr lang="zh-CN" altLang="en-US" dirty="0">
                <a:ea typeface="楷体_GB2312" pitchFamily="49" charset="-122"/>
              </a:rPr>
              <a:t>练习题：</a:t>
            </a:r>
          </a:p>
          <a:p>
            <a:pPr>
              <a:spcBef>
                <a:spcPct val="50000"/>
              </a:spcBef>
            </a:pPr>
            <a:r>
              <a:rPr lang="en-US" altLang="zh-CN" dirty="0">
                <a:ea typeface="楷体_GB2312" pitchFamily="49" charset="-122"/>
              </a:rPr>
              <a:t>2-1 </a:t>
            </a:r>
            <a:r>
              <a:rPr lang="zh-CN" altLang="en-US" dirty="0">
                <a:ea typeface="楷体_GB2312" pitchFamily="49" charset="-122"/>
              </a:rPr>
              <a:t>，</a:t>
            </a:r>
            <a:r>
              <a:rPr lang="en-US" altLang="zh-CN" dirty="0">
                <a:ea typeface="楷体_GB2312" pitchFamily="49" charset="-122"/>
              </a:rPr>
              <a:t>2-4</a:t>
            </a:r>
            <a:r>
              <a:rPr lang="zh-CN" altLang="en-US" dirty="0">
                <a:ea typeface="楷体_GB2312" pitchFamily="49" charset="-122"/>
              </a:rPr>
              <a:t>，</a:t>
            </a:r>
            <a:r>
              <a:rPr lang="en-US" altLang="zh-CN" dirty="0">
                <a:ea typeface="楷体_GB2312" pitchFamily="49" charset="-122"/>
              </a:rPr>
              <a:t>2-5</a:t>
            </a:r>
            <a:r>
              <a:rPr lang="zh-CN" altLang="en-US" dirty="0">
                <a:ea typeface="楷体_GB2312" pitchFamily="49" charset="-122"/>
              </a:rPr>
              <a:t>；</a:t>
            </a:r>
          </a:p>
          <a:p>
            <a:pPr>
              <a:spcBef>
                <a:spcPct val="50000"/>
              </a:spcBef>
            </a:pPr>
            <a:r>
              <a:rPr lang="en-US" altLang="zh-CN" dirty="0">
                <a:ea typeface="楷体_GB2312" pitchFamily="49" charset="-122"/>
              </a:rPr>
              <a:t>2-7</a:t>
            </a:r>
            <a:r>
              <a:rPr lang="zh-CN" altLang="en-US" dirty="0">
                <a:ea typeface="楷体_GB2312" pitchFamily="49" charset="-122"/>
              </a:rPr>
              <a:t>，</a:t>
            </a:r>
            <a:r>
              <a:rPr lang="en-US" altLang="zh-CN" dirty="0">
                <a:ea typeface="楷体_GB2312" pitchFamily="49" charset="-122"/>
              </a:rPr>
              <a:t>2-11</a:t>
            </a:r>
            <a:r>
              <a:rPr lang="zh-CN" altLang="en-US" dirty="0">
                <a:ea typeface="楷体_GB2312" pitchFamily="49" charset="-122"/>
              </a:rPr>
              <a:t>，</a:t>
            </a:r>
            <a:r>
              <a:rPr lang="en-US" altLang="zh-CN" dirty="0">
                <a:ea typeface="楷体_GB2312" pitchFamily="49" charset="-122"/>
              </a:rPr>
              <a:t>2-13</a:t>
            </a:r>
            <a:r>
              <a:rPr lang="zh-CN" altLang="en-US" dirty="0">
                <a:ea typeface="楷体_GB2312" pitchFamily="49" charset="-122"/>
              </a:rPr>
              <a:t>；</a:t>
            </a:r>
          </a:p>
          <a:p>
            <a:pPr>
              <a:spcBef>
                <a:spcPct val="50000"/>
              </a:spcBef>
            </a:pPr>
            <a:r>
              <a:rPr lang="en-US" altLang="zh-CN" dirty="0">
                <a:ea typeface="楷体_GB2312" pitchFamily="49" charset="-122"/>
              </a:rPr>
              <a:t>2-14</a:t>
            </a:r>
            <a:r>
              <a:rPr lang="zh-CN" altLang="en-US" dirty="0">
                <a:ea typeface="楷体_GB2312" pitchFamily="49" charset="-122"/>
              </a:rPr>
              <a:t>，</a:t>
            </a:r>
            <a:r>
              <a:rPr lang="en-US" altLang="zh-CN" dirty="0">
                <a:ea typeface="楷体_GB2312" pitchFamily="49" charset="-122"/>
              </a:rPr>
              <a:t>2-15</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69">
            <a:extLst>
              <a:ext uri="{FF2B5EF4-FFF2-40B4-BE49-F238E27FC236}">
                <a16:creationId xmlns:a16="http://schemas.microsoft.com/office/drawing/2014/main" xmlns="" id="{08C7BCD0-ED0D-4EFD-8E52-8165EC387326}"/>
              </a:ext>
            </a:extLst>
          </p:cNvPr>
          <p:cNvGrpSpPr>
            <a:grpSpLocks/>
          </p:cNvGrpSpPr>
          <p:nvPr/>
        </p:nvGrpSpPr>
        <p:grpSpPr bwMode="auto">
          <a:xfrm>
            <a:off x="1143000" y="2700338"/>
            <a:ext cx="2209800" cy="1223962"/>
            <a:chOff x="720" y="2058"/>
            <a:chExt cx="1392" cy="771"/>
          </a:xfrm>
        </p:grpSpPr>
        <p:grpSp>
          <p:nvGrpSpPr>
            <p:cNvPr id="11289" name="Group 3">
              <a:extLst>
                <a:ext uri="{FF2B5EF4-FFF2-40B4-BE49-F238E27FC236}">
                  <a16:creationId xmlns:a16="http://schemas.microsoft.com/office/drawing/2014/main" xmlns="" id="{A33B292E-E235-4262-A351-A8D9AE5C84C7}"/>
                </a:ext>
              </a:extLst>
            </p:cNvPr>
            <p:cNvGrpSpPr>
              <a:grpSpLocks/>
            </p:cNvGrpSpPr>
            <p:nvPr/>
          </p:nvGrpSpPr>
          <p:grpSpPr bwMode="auto">
            <a:xfrm>
              <a:off x="720" y="2058"/>
              <a:ext cx="1270" cy="771"/>
              <a:chOff x="612" y="1979"/>
              <a:chExt cx="1270" cy="771"/>
            </a:xfrm>
          </p:grpSpPr>
          <p:sp>
            <p:nvSpPr>
              <p:cNvPr id="11295" name="Rectangle 4">
                <a:extLst>
                  <a:ext uri="{FF2B5EF4-FFF2-40B4-BE49-F238E27FC236}">
                    <a16:creationId xmlns:a16="http://schemas.microsoft.com/office/drawing/2014/main" xmlns="" id="{6CB1EBC5-78FC-4574-8D85-8D86E329CECE}"/>
                  </a:ext>
                </a:extLst>
              </p:cNvPr>
              <p:cNvSpPr>
                <a:spLocks noChangeArrowheads="1"/>
              </p:cNvSpPr>
              <p:nvPr/>
            </p:nvSpPr>
            <p:spPr bwMode="auto">
              <a:xfrm>
                <a:off x="612" y="1979"/>
                <a:ext cx="635" cy="771"/>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3200">
                    <a:latin typeface="Times New Roman" panose="02020603050405020304" pitchFamily="18" charset="0"/>
                    <a:ea typeface="华文楷体" panose="02010600040101010101" pitchFamily="2" charset="-122"/>
                    <a:cs typeface="Times New Roman" panose="02020603050405020304" pitchFamily="18" charset="0"/>
                  </a:rPr>
                  <a:t>A</a:t>
                </a:r>
              </a:p>
            </p:txBody>
          </p:sp>
          <p:sp>
            <p:nvSpPr>
              <p:cNvPr id="11296" name="Line 5">
                <a:extLst>
                  <a:ext uri="{FF2B5EF4-FFF2-40B4-BE49-F238E27FC236}">
                    <a16:creationId xmlns:a16="http://schemas.microsoft.com/office/drawing/2014/main" xmlns="" id="{55511A9E-28B2-446D-B3AB-CBF4E0295FE8}"/>
                  </a:ext>
                </a:extLst>
              </p:cNvPr>
              <p:cNvSpPr>
                <a:spLocks noChangeShapeType="1"/>
              </p:cNvSpPr>
              <p:nvPr/>
            </p:nvSpPr>
            <p:spPr bwMode="auto">
              <a:xfrm>
                <a:off x="1247" y="2115"/>
                <a:ext cx="635" cy="0"/>
              </a:xfrm>
              <a:prstGeom prst="line">
                <a:avLst/>
              </a:prstGeom>
              <a:noFill/>
              <a:ln w="38100">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7" name="Line 6">
                <a:extLst>
                  <a:ext uri="{FF2B5EF4-FFF2-40B4-BE49-F238E27FC236}">
                    <a16:creationId xmlns:a16="http://schemas.microsoft.com/office/drawing/2014/main" xmlns="" id="{222F2279-6B2F-40E6-B659-D62F94D0ED21}"/>
                  </a:ext>
                </a:extLst>
              </p:cNvPr>
              <p:cNvSpPr>
                <a:spLocks noChangeShapeType="1"/>
              </p:cNvSpPr>
              <p:nvPr/>
            </p:nvSpPr>
            <p:spPr bwMode="auto">
              <a:xfrm>
                <a:off x="1247" y="2614"/>
                <a:ext cx="635" cy="0"/>
              </a:xfrm>
              <a:prstGeom prst="line">
                <a:avLst/>
              </a:prstGeom>
              <a:noFill/>
              <a:ln w="38100">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290" name="Line 7">
              <a:extLst>
                <a:ext uri="{FF2B5EF4-FFF2-40B4-BE49-F238E27FC236}">
                  <a16:creationId xmlns:a16="http://schemas.microsoft.com/office/drawing/2014/main" xmlns="" id="{93DC2C19-D6CA-440F-AEB1-174737321312}"/>
                </a:ext>
              </a:extLst>
            </p:cNvPr>
            <p:cNvSpPr>
              <a:spLocks noChangeShapeType="1"/>
            </p:cNvSpPr>
            <p:nvPr/>
          </p:nvSpPr>
          <p:spPr bwMode="auto">
            <a:xfrm flipH="1">
              <a:off x="1491" y="2103"/>
              <a:ext cx="363"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1" name="Text Box 8">
              <a:extLst>
                <a:ext uri="{FF2B5EF4-FFF2-40B4-BE49-F238E27FC236}">
                  <a16:creationId xmlns:a16="http://schemas.microsoft.com/office/drawing/2014/main" xmlns="" id="{37935C36-0444-46BD-A2B8-9EDCDC5990D1}"/>
                </a:ext>
              </a:extLst>
            </p:cNvPr>
            <p:cNvSpPr txBox="1">
              <a:spLocks noChangeArrowheads="1"/>
            </p:cNvSpPr>
            <p:nvPr/>
          </p:nvSpPr>
          <p:spPr bwMode="auto">
            <a:xfrm>
              <a:off x="1824" y="2121"/>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1292" name="Text Box 9">
              <a:extLst>
                <a:ext uri="{FF2B5EF4-FFF2-40B4-BE49-F238E27FC236}">
                  <a16:creationId xmlns:a16="http://schemas.microsoft.com/office/drawing/2014/main" xmlns="" id="{F76B710F-8EC4-457B-A8EF-E3DA5B0DFDC3}"/>
                </a:ext>
              </a:extLst>
            </p:cNvPr>
            <p:cNvSpPr txBox="1">
              <a:spLocks noChangeArrowheads="1"/>
            </p:cNvSpPr>
            <p:nvPr/>
          </p:nvSpPr>
          <p:spPr bwMode="auto">
            <a:xfrm>
              <a:off x="1838" y="2457"/>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1293" name="Text Box 10">
              <a:extLst>
                <a:ext uri="{FF2B5EF4-FFF2-40B4-BE49-F238E27FC236}">
                  <a16:creationId xmlns:a16="http://schemas.microsoft.com/office/drawing/2014/main" xmlns="" id="{5325C994-D3E4-428D-93EC-0BBA6A79EFBC}"/>
                </a:ext>
              </a:extLst>
            </p:cNvPr>
            <p:cNvSpPr txBox="1">
              <a:spLocks noChangeArrowheads="1"/>
            </p:cNvSpPr>
            <p:nvPr/>
          </p:nvSpPr>
          <p:spPr bwMode="auto">
            <a:xfrm>
              <a:off x="1728" y="2284"/>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i="1">
                  <a:latin typeface="Times New Roman" panose="02020603050405020304" pitchFamily="18" charset="0"/>
                  <a:ea typeface="华文楷体" panose="02010600040101010101" pitchFamily="2" charset="-122"/>
                  <a:cs typeface="Times New Roman" panose="02020603050405020304" pitchFamily="18" charset="0"/>
                </a:rPr>
                <a:t>u</a:t>
              </a:r>
              <a:r>
                <a:rPr lang="en-US" altLang="zh-CN" baseline="-25000">
                  <a:latin typeface="Times New Roman" panose="02020603050405020304" pitchFamily="18" charset="0"/>
                  <a:ea typeface="华文楷体" panose="02010600040101010101" pitchFamily="2" charset="-122"/>
                  <a:cs typeface="Times New Roman" panose="02020603050405020304" pitchFamily="18" charset="0"/>
                </a:rPr>
                <a:t>A</a:t>
              </a:r>
              <a:r>
                <a:rPr lang="en-US" altLang="zh-CN" i="1">
                  <a:latin typeface="Times New Roman" panose="02020603050405020304" pitchFamily="18" charset="0"/>
                  <a:ea typeface="华文楷体" panose="02010600040101010101" pitchFamily="2" charset="-122"/>
                  <a:cs typeface="Times New Roman" panose="02020603050405020304" pitchFamily="18" charset="0"/>
                </a:rPr>
                <a:t> </a:t>
              </a:r>
            </a:p>
          </p:txBody>
        </p:sp>
        <p:sp>
          <p:nvSpPr>
            <p:cNvPr id="11294" name="Text Box 11">
              <a:extLst>
                <a:ext uri="{FF2B5EF4-FFF2-40B4-BE49-F238E27FC236}">
                  <a16:creationId xmlns:a16="http://schemas.microsoft.com/office/drawing/2014/main" xmlns="" id="{61BE94C8-C3D1-4C5B-A3AB-7A78C4379C33}"/>
                </a:ext>
              </a:extLst>
            </p:cNvPr>
            <p:cNvSpPr txBox="1">
              <a:spLocks noChangeArrowheads="1"/>
            </p:cNvSpPr>
            <p:nvPr/>
          </p:nvSpPr>
          <p:spPr bwMode="auto">
            <a:xfrm>
              <a:off x="1440" y="2148"/>
              <a:ext cx="36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baseline="-25000">
                  <a:latin typeface="Times New Roman" panose="02020603050405020304" pitchFamily="18" charset="0"/>
                  <a:ea typeface="华文楷体" panose="02010600040101010101" pitchFamily="2" charset="-122"/>
                  <a:cs typeface="Times New Roman" panose="02020603050405020304" pitchFamily="18" charset="0"/>
                </a:rPr>
                <a:t>A</a:t>
              </a:r>
            </a:p>
          </p:txBody>
        </p:sp>
      </p:grpSp>
      <p:grpSp>
        <p:nvGrpSpPr>
          <p:cNvPr id="209932" name="Group 12">
            <a:extLst>
              <a:ext uri="{FF2B5EF4-FFF2-40B4-BE49-F238E27FC236}">
                <a16:creationId xmlns:a16="http://schemas.microsoft.com/office/drawing/2014/main" xmlns="" id="{71CB276C-A99D-4A83-982C-7CD25D780E6A}"/>
              </a:ext>
            </a:extLst>
          </p:cNvPr>
          <p:cNvGrpSpPr>
            <a:grpSpLocks/>
          </p:cNvGrpSpPr>
          <p:nvPr/>
        </p:nvGrpSpPr>
        <p:grpSpPr bwMode="auto">
          <a:xfrm>
            <a:off x="3505200" y="2786063"/>
            <a:ext cx="1439863" cy="719137"/>
            <a:chOff x="2109" y="210"/>
            <a:chExt cx="907" cy="453"/>
          </a:xfrm>
        </p:grpSpPr>
        <p:sp>
          <p:nvSpPr>
            <p:cNvPr id="11287" name="AutoShape 13">
              <a:extLst>
                <a:ext uri="{FF2B5EF4-FFF2-40B4-BE49-F238E27FC236}">
                  <a16:creationId xmlns:a16="http://schemas.microsoft.com/office/drawing/2014/main" xmlns="" id="{31228DB7-04AC-4D60-A02B-CB6EACD64EFA}"/>
                </a:ext>
              </a:extLst>
            </p:cNvPr>
            <p:cNvSpPr>
              <a:spLocks noChangeArrowheads="1"/>
            </p:cNvSpPr>
            <p:nvPr/>
          </p:nvSpPr>
          <p:spPr bwMode="auto">
            <a:xfrm>
              <a:off x="2109" y="482"/>
              <a:ext cx="907" cy="181"/>
            </a:xfrm>
            <a:prstGeom prst="leftRightArrow">
              <a:avLst>
                <a:gd name="adj1" fmla="val 50000"/>
                <a:gd name="adj2" fmla="val 100221"/>
              </a:avLst>
            </a:prstGeom>
            <a:solidFill>
              <a:srgbClr val="66CCFF"/>
            </a:solidFill>
            <a:ln>
              <a:noFill/>
            </a:ln>
            <a:effectLst/>
            <a:extLst>
              <a:ext uri="{91240B29-F687-4F45-9708-019B960494DF}">
                <a14:hiddenLine xmlns:a14="http://schemas.microsoft.com/office/drawing/2010/main" w="9525">
                  <a:solidFill>
                    <a:srgbClr val="66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1288" name="Text Box 14">
              <a:extLst>
                <a:ext uri="{FF2B5EF4-FFF2-40B4-BE49-F238E27FC236}">
                  <a16:creationId xmlns:a16="http://schemas.microsoft.com/office/drawing/2014/main" xmlns="" id="{AE126273-B14E-4B6C-81C3-B2E979D4FA0E}"/>
                </a:ext>
              </a:extLst>
            </p:cNvPr>
            <p:cNvSpPr txBox="1">
              <a:spLocks noChangeArrowheads="1"/>
            </p:cNvSpPr>
            <p:nvPr/>
          </p:nvSpPr>
          <p:spPr bwMode="auto">
            <a:xfrm>
              <a:off x="2290" y="210"/>
              <a:ext cx="7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a:latin typeface="Times New Roman" panose="02020603050405020304" pitchFamily="18" charset="0"/>
                  <a:ea typeface="华文楷体" panose="02010600040101010101" pitchFamily="2" charset="-122"/>
                  <a:cs typeface="Times New Roman" panose="02020603050405020304" pitchFamily="18" charset="0"/>
                </a:rPr>
                <a:t>等效</a:t>
              </a:r>
            </a:p>
          </p:txBody>
        </p:sp>
      </p:grpSp>
      <p:sp>
        <p:nvSpPr>
          <p:cNvPr id="209957" name="Text Box 37">
            <a:extLst>
              <a:ext uri="{FF2B5EF4-FFF2-40B4-BE49-F238E27FC236}">
                <a16:creationId xmlns:a16="http://schemas.microsoft.com/office/drawing/2014/main" xmlns="" id="{6E375FC9-87F5-4BC2-B1A0-9D8336826038}"/>
              </a:ext>
            </a:extLst>
          </p:cNvPr>
          <p:cNvSpPr txBox="1">
            <a:spLocks noChangeArrowheads="1"/>
          </p:cNvSpPr>
          <p:nvPr/>
        </p:nvSpPr>
        <p:spPr bwMode="auto">
          <a:xfrm>
            <a:off x="611188" y="152400"/>
            <a:ext cx="4681537" cy="57943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320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2.</a:t>
            </a:r>
            <a:r>
              <a:rPr lang="zh-CN" altLang="en-US" sz="320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二端电路等效的概念</a:t>
            </a:r>
          </a:p>
        </p:txBody>
      </p:sp>
      <p:sp>
        <p:nvSpPr>
          <p:cNvPr id="209958" name="Text Box 38">
            <a:extLst>
              <a:ext uri="{FF2B5EF4-FFF2-40B4-BE49-F238E27FC236}">
                <a16:creationId xmlns:a16="http://schemas.microsoft.com/office/drawing/2014/main" xmlns="" id="{B19EDFC8-DFEC-4307-965A-231AA3ACA9BE}"/>
              </a:ext>
            </a:extLst>
          </p:cNvPr>
          <p:cNvSpPr txBox="1">
            <a:spLocks noChangeArrowheads="1"/>
          </p:cNvSpPr>
          <p:nvPr/>
        </p:nvSpPr>
        <p:spPr bwMode="auto">
          <a:xfrm>
            <a:off x="533400" y="838200"/>
            <a:ext cx="7848600" cy="1630363"/>
          </a:xfrm>
          <a:prstGeom prst="rect">
            <a:avLst/>
          </a:prstGeom>
          <a:noFill/>
          <a:ln>
            <a:noFill/>
          </a:ln>
          <a:effectLst/>
          <a:extLst>
            <a:ext uri="{909E8E84-426E-40DD-AFC4-6F175D3DCCD1}">
              <a14:hiddenFill xmlns:a14="http://schemas.microsoft.com/office/drawing/2010/main">
                <a:gradFill rotWithShape="0">
                  <a:gsLst>
                    <a:gs pos="0">
                      <a:srgbClr val="FFFFFF"/>
                    </a:gs>
                    <a:gs pos="100000">
                      <a:schemeClr val="accent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    两个二端电路，在</a:t>
            </a:r>
            <a:r>
              <a:rPr kumimoji="1" lang="zh-CN" altLang="en-US">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相同的参考方向下</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，端口具有</a:t>
            </a:r>
            <a:r>
              <a:rPr kumimoji="1" lang="zh-CN" altLang="en-US">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相同的电压、电流关系</a:t>
            </a:r>
            <a:r>
              <a:rPr kumimoji="1" lang="en-US" altLang="zh-CN">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a:solidFill>
                  <a:srgbClr val="FF3300"/>
                </a:solidFill>
                <a:latin typeface="Times New Roman" panose="02020603050405020304" pitchFamily="18" charset="0"/>
                <a:ea typeface="华文楷体" panose="02010600040101010101" pitchFamily="2" charset="-122"/>
                <a:cs typeface="Times New Roman" panose="02020603050405020304" pitchFamily="18" charset="0"/>
              </a:rPr>
              <a:t>伏安关系）</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则称它们是等效的电路。</a:t>
            </a:r>
          </a:p>
        </p:txBody>
      </p:sp>
      <p:grpSp>
        <p:nvGrpSpPr>
          <p:cNvPr id="11270" name="Group 70">
            <a:extLst>
              <a:ext uri="{FF2B5EF4-FFF2-40B4-BE49-F238E27FC236}">
                <a16:creationId xmlns:a16="http://schemas.microsoft.com/office/drawing/2014/main" xmlns="" id="{FB0B1612-686E-4936-A6B8-06B1A361ABF9}"/>
              </a:ext>
            </a:extLst>
          </p:cNvPr>
          <p:cNvGrpSpPr>
            <a:grpSpLocks/>
          </p:cNvGrpSpPr>
          <p:nvPr/>
        </p:nvGrpSpPr>
        <p:grpSpPr bwMode="auto">
          <a:xfrm>
            <a:off x="5105400" y="2633663"/>
            <a:ext cx="2209800" cy="1223962"/>
            <a:chOff x="720" y="2058"/>
            <a:chExt cx="1392" cy="771"/>
          </a:xfrm>
        </p:grpSpPr>
        <p:grpSp>
          <p:nvGrpSpPr>
            <p:cNvPr id="11278" name="Group 71">
              <a:extLst>
                <a:ext uri="{FF2B5EF4-FFF2-40B4-BE49-F238E27FC236}">
                  <a16:creationId xmlns:a16="http://schemas.microsoft.com/office/drawing/2014/main" xmlns="" id="{2155E310-EF5E-4912-A649-C86B6BBA70EE}"/>
                </a:ext>
              </a:extLst>
            </p:cNvPr>
            <p:cNvGrpSpPr>
              <a:grpSpLocks/>
            </p:cNvGrpSpPr>
            <p:nvPr/>
          </p:nvGrpSpPr>
          <p:grpSpPr bwMode="auto">
            <a:xfrm>
              <a:off x="720" y="2058"/>
              <a:ext cx="1270" cy="771"/>
              <a:chOff x="612" y="1979"/>
              <a:chExt cx="1270" cy="771"/>
            </a:xfrm>
          </p:grpSpPr>
          <p:sp>
            <p:nvSpPr>
              <p:cNvPr id="11284" name="Rectangle 72">
                <a:extLst>
                  <a:ext uri="{FF2B5EF4-FFF2-40B4-BE49-F238E27FC236}">
                    <a16:creationId xmlns:a16="http://schemas.microsoft.com/office/drawing/2014/main" xmlns="" id="{50EE90BC-887F-4818-BAAD-31CBCDD763DF}"/>
                  </a:ext>
                </a:extLst>
              </p:cNvPr>
              <p:cNvSpPr>
                <a:spLocks noChangeArrowheads="1"/>
              </p:cNvSpPr>
              <p:nvPr/>
            </p:nvSpPr>
            <p:spPr bwMode="auto">
              <a:xfrm>
                <a:off x="612" y="1979"/>
                <a:ext cx="635" cy="771"/>
              </a:xfrm>
              <a:prstGeom prst="rect">
                <a:avLst/>
              </a:prstGeom>
              <a:solidFill>
                <a:schemeClr val="tx1"/>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3200">
                    <a:latin typeface="Times New Roman" panose="02020603050405020304" pitchFamily="18" charset="0"/>
                    <a:ea typeface="华文楷体" panose="02010600040101010101" pitchFamily="2" charset="-122"/>
                    <a:cs typeface="Times New Roman" panose="02020603050405020304" pitchFamily="18" charset="0"/>
                  </a:rPr>
                  <a:t>B</a:t>
                </a:r>
              </a:p>
            </p:txBody>
          </p:sp>
          <p:sp>
            <p:nvSpPr>
              <p:cNvPr id="11285" name="Line 73">
                <a:extLst>
                  <a:ext uri="{FF2B5EF4-FFF2-40B4-BE49-F238E27FC236}">
                    <a16:creationId xmlns:a16="http://schemas.microsoft.com/office/drawing/2014/main" xmlns="" id="{474987E8-1021-4F9A-B9CC-577730654AA8}"/>
                  </a:ext>
                </a:extLst>
              </p:cNvPr>
              <p:cNvSpPr>
                <a:spLocks noChangeShapeType="1"/>
              </p:cNvSpPr>
              <p:nvPr/>
            </p:nvSpPr>
            <p:spPr bwMode="auto">
              <a:xfrm>
                <a:off x="1247" y="2115"/>
                <a:ext cx="635" cy="0"/>
              </a:xfrm>
              <a:prstGeom prst="line">
                <a:avLst/>
              </a:prstGeom>
              <a:noFill/>
              <a:ln w="38100">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6" name="Line 74">
                <a:extLst>
                  <a:ext uri="{FF2B5EF4-FFF2-40B4-BE49-F238E27FC236}">
                    <a16:creationId xmlns:a16="http://schemas.microsoft.com/office/drawing/2014/main" xmlns="" id="{FF32BE06-2EB9-401C-9D2E-BC279B4B4A44}"/>
                  </a:ext>
                </a:extLst>
              </p:cNvPr>
              <p:cNvSpPr>
                <a:spLocks noChangeShapeType="1"/>
              </p:cNvSpPr>
              <p:nvPr/>
            </p:nvSpPr>
            <p:spPr bwMode="auto">
              <a:xfrm>
                <a:off x="1247" y="2614"/>
                <a:ext cx="635" cy="0"/>
              </a:xfrm>
              <a:prstGeom prst="line">
                <a:avLst/>
              </a:prstGeom>
              <a:noFill/>
              <a:ln w="38100">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279" name="Line 75">
              <a:extLst>
                <a:ext uri="{FF2B5EF4-FFF2-40B4-BE49-F238E27FC236}">
                  <a16:creationId xmlns:a16="http://schemas.microsoft.com/office/drawing/2014/main" xmlns="" id="{C00FA32A-FC2D-4724-ABE1-BCEAE6E5A6C5}"/>
                </a:ext>
              </a:extLst>
            </p:cNvPr>
            <p:cNvSpPr>
              <a:spLocks noChangeShapeType="1"/>
            </p:cNvSpPr>
            <p:nvPr/>
          </p:nvSpPr>
          <p:spPr bwMode="auto">
            <a:xfrm flipH="1">
              <a:off x="1491" y="2103"/>
              <a:ext cx="363"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0" name="Text Box 76">
              <a:extLst>
                <a:ext uri="{FF2B5EF4-FFF2-40B4-BE49-F238E27FC236}">
                  <a16:creationId xmlns:a16="http://schemas.microsoft.com/office/drawing/2014/main" xmlns="" id="{B2D540FB-A260-4FBC-A51B-D3605F83A46E}"/>
                </a:ext>
              </a:extLst>
            </p:cNvPr>
            <p:cNvSpPr txBox="1">
              <a:spLocks noChangeArrowheads="1"/>
            </p:cNvSpPr>
            <p:nvPr/>
          </p:nvSpPr>
          <p:spPr bwMode="auto">
            <a:xfrm>
              <a:off x="1824" y="2121"/>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1281" name="Text Box 77">
              <a:extLst>
                <a:ext uri="{FF2B5EF4-FFF2-40B4-BE49-F238E27FC236}">
                  <a16:creationId xmlns:a16="http://schemas.microsoft.com/office/drawing/2014/main" xmlns="" id="{12F9A29D-3697-4A2B-80E1-29ACA182E0AE}"/>
                </a:ext>
              </a:extLst>
            </p:cNvPr>
            <p:cNvSpPr txBox="1">
              <a:spLocks noChangeArrowheads="1"/>
            </p:cNvSpPr>
            <p:nvPr/>
          </p:nvSpPr>
          <p:spPr bwMode="auto">
            <a:xfrm>
              <a:off x="1838" y="2457"/>
              <a:ext cx="2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1282" name="Text Box 78">
              <a:extLst>
                <a:ext uri="{FF2B5EF4-FFF2-40B4-BE49-F238E27FC236}">
                  <a16:creationId xmlns:a16="http://schemas.microsoft.com/office/drawing/2014/main" xmlns="" id="{28795F7B-B440-4C36-91D7-EFE2DA1D99A6}"/>
                </a:ext>
              </a:extLst>
            </p:cNvPr>
            <p:cNvSpPr txBox="1">
              <a:spLocks noChangeArrowheads="1"/>
            </p:cNvSpPr>
            <p:nvPr/>
          </p:nvSpPr>
          <p:spPr bwMode="auto">
            <a:xfrm>
              <a:off x="1728" y="2284"/>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i="1">
                  <a:latin typeface="Times New Roman" panose="02020603050405020304" pitchFamily="18" charset="0"/>
                  <a:ea typeface="华文楷体" panose="02010600040101010101" pitchFamily="2" charset="-122"/>
                  <a:cs typeface="Times New Roman" panose="02020603050405020304" pitchFamily="18" charset="0"/>
                </a:rPr>
                <a:t>u</a:t>
              </a:r>
              <a:r>
                <a:rPr lang="en-US" altLang="zh-CN" baseline="-25000">
                  <a:latin typeface="Times New Roman" panose="02020603050405020304" pitchFamily="18" charset="0"/>
                  <a:ea typeface="华文楷体" panose="02010600040101010101" pitchFamily="2" charset="-122"/>
                  <a:cs typeface="Times New Roman" panose="02020603050405020304" pitchFamily="18" charset="0"/>
                </a:rPr>
                <a:t>B</a:t>
              </a:r>
              <a:endParaRPr lang="en-US" altLang="zh-CN"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1283" name="Text Box 79">
              <a:extLst>
                <a:ext uri="{FF2B5EF4-FFF2-40B4-BE49-F238E27FC236}">
                  <a16:creationId xmlns:a16="http://schemas.microsoft.com/office/drawing/2014/main" xmlns="" id="{3A3AE423-AD03-4CD5-913F-53CB3E304B9A}"/>
                </a:ext>
              </a:extLst>
            </p:cNvPr>
            <p:cNvSpPr txBox="1">
              <a:spLocks noChangeArrowheads="1"/>
            </p:cNvSpPr>
            <p:nvPr/>
          </p:nvSpPr>
          <p:spPr bwMode="auto">
            <a:xfrm>
              <a:off x="1440" y="2148"/>
              <a:ext cx="36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baseline="-25000">
                  <a:latin typeface="Times New Roman" panose="02020603050405020304" pitchFamily="18" charset="0"/>
                  <a:ea typeface="华文楷体" panose="02010600040101010101" pitchFamily="2" charset="-122"/>
                  <a:cs typeface="Times New Roman" panose="02020603050405020304" pitchFamily="18" charset="0"/>
                </a:rPr>
                <a:t>B</a:t>
              </a:r>
            </a:p>
          </p:txBody>
        </p:sp>
      </p:grpSp>
      <p:graphicFrame>
        <p:nvGraphicFramePr>
          <p:cNvPr id="210000" name="Object 80">
            <a:extLst>
              <a:ext uri="{FF2B5EF4-FFF2-40B4-BE49-F238E27FC236}">
                <a16:creationId xmlns:a16="http://schemas.microsoft.com/office/drawing/2014/main" xmlns="" id="{D75752DC-8349-4ABC-90AC-E89CF2FB4704}"/>
              </a:ext>
            </a:extLst>
          </p:cNvPr>
          <p:cNvGraphicFramePr>
            <a:graphicFrameLocks noChangeAspect="1"/>
          </p:cNvGraphicFramePr>
          <p:nvPr/>
        </p:nvGraphicFramePr>
        <p:xfrm>
          <a:off x="1905000" y="3962400"/>
          <a:ext cx="1760538" cy="642938"/>
        </p:xfrm>
        <a:graphic>
          <a:graphicData uri="http://schemas.openxmlformats.org/presentationml/2006/ole">
            <mc:AlternateContent xmlns:mc="http://schemas.openxmlformats.org/markup-compatibility/2006">
              <mc:Choice xmlns:v="urn:schemas-microsoft-com:vml" Requires="v">
                <p:oleObj spid="_x0000_s11344" name="Equation" r:id="rId3" imgW="638345" imgH="218987" progId="Equation.DSMT4">
                  <p:embed/>
                </p:oleObj>
              </mc:Choice>
              <mc:Fallback>
                <p:oleObj name="Equation" r:id="rId3" imgW="638345" imgH="218987" progId="Equation.DSMT4">
                  <p:embed/>
                  <p:pic>
                    <p:nvPicPr>
                      <p:cNvPr id="0" name="Object 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962400"/>
                        <a:ext cx="1760538"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0001" name="Object 81">
            <a:extLst>
              <a:ext uri="{FF2B5EF4-FFF2-40B4-BE49-F238E27FC236}">
                <a16:creationId xmlns:a16="http://schemas.microsoft.com/office/drawing/2014/main" xmlns="" id="{F38F23D5-1BBB-49C2-A018-1156FB59D555}"/>
              </a:ext>
            </a:extLst>
          </p:cNvPr>
          <p:cNvGraphicFramePr>
            <a:graphicFrameLocks noChangeAspect="1"/>
          </p:cNvGraphicFramePr>
          <p:nvPr/>
        </p:nvGraphicFramePr>
        <p:xfrm>
          <a:off x="4800600" y="3962400"/>
          <a:ext cx="1727200" cy="609600"/>
        </p:xfrm>
        <a:graphic>
          <a:graphicData uri="http://schemas.openxmlformats.org/presentationml/2006/ole">
            <mc:AlternateContent xmlns:mc="http://schemas.openxmlformats.org/markup-compatibility/2006">
              <mc:Choice xmlns:v="urn:schemas-microsoft-com:vml" Requires="v">
                <p:oleObj spid="_x0000_s11345" name="Equation" r:id="rId5" imgW="628481" imgH="209609" progId="Equation.DSMT4">
                  <p:embed/>
                </p:oleObj>
              </mc:Choice>
              <mc:Fallback>
                <p:oleObj name="Equation" r:id="rId5" imgW="628481" imgH="209609" progId="Equation.DSMT4">
                  <p:embed/>
                  <p:pic>
                    <p:nvPicPr>
                      <p:cNvPr id="0" name="Object 8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3962400"/>
                        <a:ext cx="17272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0002" name="Line 82">
            <a:extLst>
              <a:ext uri="{FF2B5EF4-FFF2-40B4-BE49-F238E27FC236}">
                <a16:creationId xmlns:a16="http://schemas.microsoft.com/office/drawing/2014/main" xmlns="" id="{107F3BD7-1D12-4EA4-B99C-78591F17A81A}"/>
              </a:ext>
            </a:extLst>
          </p:cNvPr>
          <p:cNvSpPr>
            <a:spLocks noChangeShapeType="1"/>
          </p:cNvSpPr>
          <p:nvPr/>
        </p:nvSpPr>
        <p:spPr bwMode="auto">
          <a:xfrm>
            <a:off x="3657600" y="4191000"/>
            <a:ext cx="106680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0003" name="Line 83">
            <a:extLst>
              <a:ext uri="{FF2B5EF4-FFF2-40B4-BE49-F238E27FC236}">
                <a16:creationId xmlns:a16="http://schemas.microsoft.com/office/drawing/2014/main" xmlns="" id="{9F9CF3AC-767A-49ED-961D-FC9D8E47CC33}"/>
              </a:ext>
            </a:extLst>
          </p:cNvPr>
          <p:cNvSpPr>
            <a:spLocks noChangeShapeType="1"/>
          </p:cNvSpPr>
          <p:nvPr/>
        </p:nvSpPr>
        <p:spPr bwMode="auto">
          <a:xfrm>
            <a:off x="3657600" y="4343400"/>
            <a:ext cx="106680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0004" name="Text Box 84">
            <a:extLst>
              <a:ext uri="{FF2B5EF4-FFF2-40B4-BE49-F238E27FC236}">
                <a16:creationId xmlns:a16="http://schemas.microsoft.com/office/drawing/2014/main" xmlns="" id="{FD0F0071-64BB-4386-8B15-6B31D02FE6B8}"/>
              </a:ext>
            </a:extLst>
          </p:cNvPr>
          <p:cNvSpPr txBox="1">
            <a:spLocks noChangeArrowheads="1"/>
          </p:cNvSpPr>
          <p:nvPr/>
        </p:nvSpPr>
        <p:spPr bwMode="auto">
          <a:xfrm>
            <a:off x="533400" y="4605338"/>
            <a:ext cx="5715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800" b="1">
                <a:solidFill>
                  <a:srgbClr val="000000"/>
                </a:solidFill>
                <a:latin typeface="Arial" panose="020B0604020202020204" pitchFamily="34" charset="0"/>
                <a:ea typeface="宋体" panose="02010600030101010101" pitchFamily="2" charset="-122"/>
              </a:defRPr>
            </a:lvl1pPr>
            <a:lvl2pPr marL="800100" indent="-342900">
              <a:defRPr sz="2800" b="1">
                <a:solidFill>
                  <a:srgbClr val="000000"/>
                </a:solidFill>
                <a:latin typeface="Arial" panose="020B0604020202020204" pitchFamily="34" charset="0"/>
                <a:ea typeface="宋体" panose="02010600030101010101" pitchFamily="2" charset="-122"/>
              </a:defRPr>
            </a:lvl2pPr>
            <a:lvl3pPr marL="1257300" indent="-342900">
              <a:defRPr sz="2800" b="1">
                <a:solidFill>
                  <a:srgbClr val="000000"/>
                </a:solidFill>
                <a:latin typeface="Arial" panose="020B0604020202020204" pitchFamily="34" charset="0"/>
                <a:ea typeface="宋体" panose="02010600030101010101" pitchFamily="2" charset="-122"/>
              </a:defRPr>
            </a:lvl3pPr>
            <a:lvl4pPr marL="1714500" indent="-342900">
              <a:defRPr sz="2800" b="1">
                <a:solidFill>
                  <a:srgbClr val="000000"/>
                </a:solidFill>
                <a:latin typeface="Arial" panose="020B0604020202020204" pitchFamily="34" charset="0"/>
                <a:ea typeface="宋体" panose="02010600030101010101" pitchFamily="2" charset="-122"/>
              </a:defRPr>
            </a:lvl4pPr>
            <a:lvl5pPr marL="2171700" indent="-342900">
              <a:defRPr sz="2800" b="1">
                <a:solidFill>
                  <a:srgbClr val="000000"/>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zh-CN" altLang="en-US">
                <a:latin typeface="Times New Roman" panose="02020603050405020304" pitchFamily="18" charset="0"/>
                <a:ea typeface="华文楷体" panose="02010600040101010101" pitchFamily="2" charset="-122"/>
                <a:cs typeface="Times New Roman" panose="02020603050405020304" pitchFamily="18" charset="0"/>
              </a:rPr>
              <a:t>电路等效的对象：</a:t>
            </a:r>
            <a:endParaRPr lang="zh-CN" altLang="en-US"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0005" name="Text Box 85">
            <a:extLst>
              <a:ext uri="{FF2B5EF4-FFF2-40B4-BE49-F238E27FC236}">
                <a16:creationId xmlns:a16="http://schemas.microsoft.com/office/drawing/2014/main" xmlns="" id="{BA88CF9A-DFA1-40AB-B5D8-75AAC42114C6}"/>
              </a:ext>
            </a:extLst>
          </p:cNvPr>
          <p:cNvSpPr txBox="1">
            <a:spLocks noChangeArrowheads="1"/>
          </p:cNvSpPr>
          <p:nvPr/>
        </p:nvSpPr>
        <p:spPr bwMode="auto">
          <a:xfrm>
            <a:off x="990600" y="5062538"/>
            <a:ext cx="6985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zh-CN" altLang="en-US">
                <a:latin typeface="Times New Roman" panose="02020603050405020304" pitchFamily="18" charset="0"/>
                <a:ea typeface="华文楷体" panose="02010600040101010101" pitchFamily="2" charset="-122"/>
                <a:cs typeface="Times New Roman" panose="02020603050405020304" pitchFamily="18" charset="0"/>
              </a:rPr>
              <a:t>对外等效，对内不等效</a:t>
            </a:r>
            <a:r>
              <a:rPr lang="en-US" altLang="zh-CN">
                <a:latin typeface="Times New Roman" panose="02020603050405020304" pitchFamily="18" charset="0"/>
                <a:ea typeface="华文楷体" panose="02010600040101010101" pitchFamily="2" charset="-122"/>
                <a:cs typeface="Times New Roman" panose="02020603050405020304" pitchFamily="18" charset="0"/>
              </a:rPr>
              <a:t>(</a:t>
            </a:r>
            <a:r>
              <a:rPr lang="zh-CN" altLang="en-US">
                <a:latin typeface="Times New Roman" panose="02020603050405020304" pitchFamily="18" charset="0"/>
                <a:ea typeface="华文楷体" panose="02010600040101010101" pitchFamily="2" charset="-122"/>
                <a:cs typeface="Times New Roman" panose="02020603050405020304" pitchFamily="18" charset="0"/>
              </a:rPr>
              <a:t>电路等效后未改变的其他外电路的电压、电流和功率</a:t>
            </a:r>
            <a:r>
              <a:rPr lang="en-US" altLang="zh-CN">
                <a:latin typeface="Times New Roman" panose="02020603050405020304" pitchFamily="18" charset="0"/>
                <a:ea typeface="华文楷体" panose="02010600040101010101" pitchFamily="2" charset="-122"/>
                <a:cs typeface="Times New Roman" panose="02020603050405020304" pitchFamily="18" charset="0"/>
              </a:rPr>
              <a:t>)</a:t>
            </a:r>
            <a:r>
              <a:rPr lang="zh-CN" altLang="en-US">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210006" name="Text Box 86">
            <a:extLst>
              <a:ext uri="{FF2B5EF4-FFF2-40B4-BE49-F238E27FC236}">
                <a16:creationId xmlns:a16="http://schemas.microsoft.com/office/drawing/2014/main" xmlns="" id="{AD1F976D-C5F7-4170-9193-7E75E7939ED1}"/>
              </a:ext>
            </a:extLst>
          </p:cNvPr>
          <p:cNvSpPr txBox="1">
            <a:spLocks noChangeArrowheads="1"/>
          </p:cNvSpPr>
          <p:nvPr/>
        </p:nvSpPr>
        <p:spPr bwMode="auto">
          <a:xfrm>
            <a:off x="371475" y="6186488"/>
            <a:ext cx="8772525" cy="519112"/>
          </a:xfrm>
          <a:prstGeom prst="rect">
            <a:avLst/>
          </a:prstGeom>
          <a:solidFill>
            <a:srgbClr val="FFFF99"/>
          </a:solidFill>
          <a:ln>
            <a:noFill/>
          </a:ln>
          <a:effectLst/>
          <a:extLs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800" b="1">
                <a:solidFill>
                  <a:srgbClr val="000000"/>
                </a:solidFill>
                <a:latin typeface="Arial" panose="020B0604020202020204" pitchFamily="34" charset="0"/>
                <a:ea typeface="宋体" panose="02010600030101010101" pitchFamily="2" charset="-122"/>
              </a:defRPr>
            </a:lvl1pPr>
            <a:lvl2pPr marL="800100" indent="-342900">
              <a:defRPr sz="2800" b="1">
                <a:solidFill>
                  <a:srgbClr val="000000"/>
                </a:solidFill>
                <a:latin typeface="Arial" panose="020B0604020202020204" pitchFamily="34" charset="0"/>
                <a:ea typeface="宋体" panose="02010600030101010101" pitchFamily="2" charset="-122"/>
              </a:defRPr>
            </a:lvl2pPr>
            <a:lvl3pPr marL="1257300" indent="-342900">
              <a:defRPr sz="2800" b="1">
                <a:solidFill>
                  <a:srgbClr val="000000"/>
                </a:solidFill>
                <a:latin typeface="Arial" panose="020B0604020202020204" pitchFamily="34" charset="0"/>
                <a:ea typeface="宋体" panose="02010600030101010101" pitchFamily="2" charset="-122"/>
              </a:defRPr>
            </a:lvl3pPr>
            <a:lvl4pPr marL="1714500" indent="-342900">
              <a:defRPr sz="2800" b="1">
                <a:solidFill>
                  <a:srgbClr val="000000"/>
                </a:solidFill>
                <a:latin typeface="Arial" panose="020B0604020202020204" pitchFamily="34" charset="0"/>
                <a:ea typeface="宋体" panose="02010600030101010101" pitchFamily="2" charset="-122"/>
              </a:defRPr>
            </a:lvl4pPr>
            <a:lvl5pPr marL="2171700" indent="-342900">
              <a:defRPr sz="2800" b="1">
                <a:solidFill>
                  <a:srgbClr val="000000"/>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lang="zh-CN" altLang="en-US">
                <a:latin typeface="Times New Roman" panose="02020603050405020304" pitchFamily="18" charset="0"/>
                <a:ea typeface="华文楷体" panose="02010600040101010101" pitchFamily="2" charset="-122"/>
                <a:cs typeface="Times New Roman" panose="02020603050405020304" pitchFamily="18" charset="0"/>
              </a:rPr>
              <a:t>电路等效</a:t>
            </a:r>
            <a:r>
              <a:rPr lang="en-US" altLang="zh-CN">
                <a:latin typeface="Times New Roman" panose="02020603050405020304" pitchFamily="18" charset="0"/>
                <a:ea typeface="华文楷体" panose="02010600040101010101" pitchFamily="2" charset="-122"/>
                <a:cs typeface="Times New Roman" panose="02020603050405020304" pitchFamily="18" charset="0"/>
              </a:rPr>
              <a:t>(</a:t>
            </a:r>
            <a:r>
              <a:rPr lang="zh-CN" altLang="en-US">
                <a:latin typeface="Times New Roman" panose="02020603050405020304" pitchFamily="18" charset="0"/>
                <a:ea typeface="华文楷体" panose="02010600040101010101" pitchFamily="2" charset="-122"/>
                <a:cs typeface="Times New Roman" panose="02020603050405020304" pitchFamily="18" charset="0"/>
              </a:rPr>
              <a:t>变换</a:t>
            </a:r>
            <a:r>
              <a:rPr lang="en-US" altLang="zh-CN">
                <a:latin typeface="Times New Roman" panose="02020603050405020304" pitchFamily="18" charset="0"/>
                <a:ea typeface="华文楷体" panose="02010600040101010101" pitchFamily="2" charset="-122"/>
                <a:cs typeface="Times New Roman" panose="02020603050405020304" pitchFamily="18" charset="0"/>
              </a:rPr>
              <a:t>)</a:t>
            </a:r>
            <a:r>
              <a:rPr lang="zh-CN" altLang="en-US">
                <a:latin typeface="Times New Roman" panose="02020603050405020304" pitchFamily="18" charset="0"/>
                <a:ea typeface="华文楷体" panose="02010600040101010101" pitchFamily="2" charset="-122"/>
                <a:cs typeface="Times New Roman" panose="02020603050405020304" pitchFamily="18" charset="0"/>
              </a:rPr>
              <a:t>的目的是化简电路、方便计算</a:t>
            </a:r>
            <a:endParaRPr lang="zh-CN" altLang="en-US" b="0">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9957"/>
                                        </p:tgtEl>
                                        <p:attrNameLst>
                                          <p:attrName>style.visibility</p:attrName>
                                        </p:attrNameLst>
                                      </p:cBhvr>
                                      <p:to>
                                        <p:strVal val="visible"/>
                                      </p:to>
                                    </p:set>
                                    <p:anim calcmode="lin" valueType="num">
                                      <p:cBhvr additive="base">
                                        <p:cTn id="7" dur="500" fill="hold"/>
                                        <p:tgtEl>
                                          <p:spTgt spid="209957"/>
                                        </p:tgtEl>
                                        <p:attrNameLst>
                                          <p:attrName>ppt_x</p:attrName>
                                        </p:attrNameLst>
                                      </p:cBhvr>
                                      <p:tavLst>
                                        <p:tav tm="0">
                                          <p:val>
                                            <p:strVal val="0-#ppt_w/2"/>
                                          </p:val>
                                        </p:tav>
                                        <p:tav tm="100000">
                                          <p:val>
                                            <p:strVal val="#ppt_x"/>
                                          </p:val>
                                        </p:tav>
                                      </p:tavLst>
                                    </p:anim>
                                    <p:anim calcmode="lin" valueType="num">
                                      <p:cBhvr additive="base">
                                        <p:cTn id="8" dur="500" fill="hold"/>
                                        <p:tgtEl>
                                          <p:spTgt spid="20995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9958">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09932"/>
                                        </p:tgtEl>
                                        <p:attrNameLst>
                                          <p:attrName>style.visibility</p:attrName>
                                        </p:attrNameLst>
                                      </p:cBhvr>
                                      <p:to>
                                        <p:strVal val="visible"/>
                                      </p:to>
                                    </p:set>
                                    <p:anim calcmode="lin" valueType="num">
                                      <p:cBhvr additive="base">
                                        <p:cTn id="17" dur="500" fill="hold"/>
                                        <p:tgtEl>
                                          <p:spTgt spid="209932"/>
                                        </p:tgtEl>
                                        <p:attrNameLst>
                                          <p:attrName>ppt_x</p:attrName>
                                        </p:attrNameLst>
                                      </p:cBhvr>
                                      <p:tavLst>
                                        <p:tav tm="0">
                                          <p:val>
                                            <p:strVal val="#ppt_x"/>
                                          </p:val>
                                        </p:tav>
                                        <p:tav tm="100000">
                                          <p:val>
                                            <p:strVal val="#ppt_x"/>
                                          </p:val>
                                        </p:tav>
                                      </p:tavLst>
                                    </p:anim>
                                    <p:anim calcmode="lin" valueType="num">
                                      <p:cBhvr additive="base">
                                        <p:cTn id="18" dur="500" fill="hold"/>
                                        <p:tgtEl>
                                          <p:spTgt spid="20993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10000"/>
                                        </p:tgtEl>
                                        <p:attrNameLst>
                                          <p:attrName>style.visibility</p:attrName>
                                        </p:attrNameLst>
                                      </p:cBhvr>
                                      <p:to>
                                        <p:strVal val="visible"/>
                                      </p:to>
                                    </p:set>
                                    <p:animEffect transition="in" filter="wipe(left)">
                                      <p:cBhvr>
                                        <p:cTn id="23" dur="3000"/>
                                        <p:tgtEl>
                                          <p:spTgt spid="21000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210001"/>
                                        </p:tgtEl>
                                        <p:attrNameLst>
                                          <p:attrName>style.visibility</p:attrName>
                                        </p:attrNameLst>
                                      </p:cBhvr>
                                      <p:to>
                                        <p:strVal val="visible"/>
                                      </p:to>
                                    </p:set>
                                    <p:animEffect transition="in" filter="wipe(left)">
                                      <p:cBhvr>
                                        <p:cTn id="28" dur="3000"/>
                                        <p:tgtEl>
                                          <p:spTgt spid="21000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210002"/>
                                        </p:tgtEl>
                                        <p:attrNameLst>
                                          <p:attrName>style.visibility</p:attrName>
                                        </p:attrNameLst>
                                      </p:cBhvr>
                                      <p:to>
                                        <p:strVal val="visible"/>
                                      </p:to>
                                    </p:set>
                                    <p:animEffect transition="in" filter="wipe(left)">
                                      <p:cBhvr>
                                        <p:cTn id="33" dur="500"/>
                                        <p:tgtEl>
                                          <p:spTgt spid="21000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210003"/>
                                        </p:tgtEl>
                                        <p:attrNameLst>
                                          <p:attrName>style.visibility</p:attrName>
                                        </p:attrNameLst>
                                      </p:cBhvr>
                                      <p:to>
                                        <p:strVal val="visible"/>
                                      </p:to>
                                    </p:set>
                                    <p:animEffect transition="in" filter="wipe(left)">
                                      <p:cBhvr>
                                        <p:cTn id="38" dur="500"/>
                                        <p:tgtEl>
                                          <p:spTgt spid="21000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10" fill="hold" grpId="0" nodeType="clickEffect">
                                  <p:stCondLst>
                                    <p:cond delay="0"/>
                                  </p:stCondLst>
                                  <p:iterate type="lt">
                                    <p:tmPct val="100000"/>
                                  </p:iterate>
                                  <p:childTnLst>
                                    <p:set>
                                      <p:cBhvr>
                                        <p:cTn id="42" dur="1" fill="hold">
                                          <p:stCondLst>
                                            <p:cond delay="0"/>
                                          </p:stCondLst>
                                        </p:cTn>
                                        <p:tgtEl>
                                          <p:spTgt spid="210004"/>
                                        </p:tgtEl>
                                        <p:attrNameLst>
                                          <p:attrName>style.visibility</p:attrName>
                                        </p:attrNameLst>
                                      </p:cBhvr>
                                      <p:to>
                                        <p:strVal val="visible"/>
                                      </p:to>
                                    </p:set>
                                    <p:anim calcmode="lin" valueType="num">
                                      <p:cBhvr>
                                        <p:cTn id="43" dur="100" fill="hold"/>
                                        <p:tgtEl>
                                          <p:spTgt spid="210004"/>
                                        </p:tgtEl>
                                        <p:attrNameLst>
                                          <p:attrName>ppt_w</p:attrName>
                                        </p:attrNameLst>
                                      </p:cBhvr>
                                      <p:tavLst>
                                        <p:tav tm="0">
                                          <p:val>
                                            <p:fltVal val="0"/>
                                          </p:val>
                                        </p:tav>
                                        <p:tav tm="100000">
                                          <p:val>
                                            <p:strVal val="#ppt_w"/>
                                          </p:val>
                                        </p:tav>
                                      </p:tavLst>
                                    </p:anim>
                                    <p:anim calcmode="lin" valueType="num">
                                      <p:cBhvr>
                                        <p:cTn id="44" dur="100" fill="hold"/>
                                        <p:tgtEl>
                                          <p:spTgt spid="210004"/>
                                        </p:tgtEl>
                                        <p:attrNameLst>
                                          <p:attrName>ppt_h</p:attrName>
                                        </p:attrNameLst>
                                      </p:cBhvr>
                                      <p:tavLst>
                                        <p:tav tm="0">
                                          <p:val>
                                            <p:strVal val="#ppt_h"/>
                                          </p:val>
                                        </p:tav>
                                        <p:tav tm="100000">
                                          <p:val>
                                            <p:strVal val="#ppt_h"/>
                                          </p:val>
                                        </p:tav>
                                      </p:tavLst>
                                    </p:anim>
                                  </p:childTnLst>
                                </p:cTn>
                              </p:par>
                            </p:childTnLst>
                          </p:cTn>
                        </p:par>
                        <p:par>
                          <p:cTn id="45" fill="hold" nodeType="afterGroup">
                            <p:stCondLst>
                              <p:cond delay="800"/>
                            </p:stCondLst>
                            <p:childTnLst>
                              <p:par>
                                <p:cTn id="46" presetID="17" presetClass="entr" presetSubtype="10" fill="hold" grpId="0" nodeType="afterEffect">
                                  <p:stCondLst>
                                    <p:cond delay="0"/>
                                  </p:stCondLst>
                                  <p:iterate type="lt">
                                    <p:tmPct val="100000"/>
                                  </p:iterate>
                                  <p:childTnLst>
                                    <p:set>
                                      <p:cBhvr>
                                        <p:cTn id="47" dur="1" fill="hold">
                                          <p:stCondLst>
                                            <p:cond delay="0"/>
                                          </p:stCondLst>
                                        </p:cTn>
                                        <p:tgtEl>
                                          <p:spTgt spid="210005"/>
                                        </p:tgtEl>
                                        <p:attrNameLst>
                                          <p:attrName>style.visibility</p:attrName>
                                        </p:attrNameLst>
                                      </p:cBhvr>
                                      <p:to>
                                        <p:strVal val="visible"/>
                                      </p:to>
                                    </p:set>
                                    <p:anim calcmode="lin" valueType="num">
                                      <p:cBhvr>
                                        <p:cTn id="48" dur="100" fill="hold"/>
                                        <p:tgtEl>
                                          <p:spTgt spid="210005"/>
                                        </p:tgtEl>
                                        <p:attrNameLst>
                                          <p:attrName>ppt_w</p:attrName>
                                        </p:attrNameLst>
                                      </p:cBhvr>
                                      <p:tavLst>
                                        <p:tav tm="0">
                                          <p:val>
                                            <p:fltVal val="0"/>
                                          </p:val>
                                        </p:tav>
                                        <p:tav tm="100000">
                                          <p:val>
                                            <p:strVal val="#ppt_w"/>
                                          </p:val>
                                        </p:tav>
                                      </p:tavLst>
                                    </p:anim>
                                    <p:anim calcmode="lin" valueType="num">
                                      <p:cBhvr>
                                        <p:cTn id="49" dur="100" fill="hold"/>
                                        <p:tgtEl>
                                          <p:spTgt spid="210005"/>
                                        </p:tgtEl>
                                        <p:attrNameLst>
                                          <p:attrName>ppt_h</p:attrName>
                                        </p:attrNameLst>
                                      </p:cBhvr>
                                      <p:tavLst>
                                        <p:tav tm="0">
                                          <p:val>
                                            <p:strVal val="#ppt_h"/>
                                          </p:val>
                                        </p:tav>
                                        <p:tav tm="100000">
                                          <p:val>
                                            <p:strVal val="#ppt_h"/>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17" presetClass="entr" presetSubtype="10" fill="hold" grpId="0" nodeType="clickEffect">
                                  <p:stCondLst>
                                    <p:cond delay="0"/>
                                  </p:stCondLst>
                                  <p:iterate type="lt">
                                    <p:tmPct val="100000"/>
                                  </p:iterate>
                                  <p:childTnLst>
                                    <p:set>
                                      <p:cBhvr>
                                        <p:cTn id="53" dur="1" fill="hold">
                                          <p:stCondLst>
                                            <p:cond delay="0"/>
                                          </p:stCondLst>
                                        </p:cTn>
                                        <p:tgtEl>
                                          <p:spTgt spid="210006"/>
                                        </p:tgtEl>
                                        <p:attrNameLst>
                                          <p:attrName>style.visibility</p:attrName>
                                        </p:attrNameLst>
                                      </p:cBhvr>
                                      <p:to>
                                        <p:strVal val="visible"/>
                                      </p:to>
                                    </p:set>
                                    <p:anim calcmode="lin" valueType="num">
                                      <p:cBhvr>
                                        <p:cTn id="54" dur="100" fill="hold"/>
                                        <p:tgtEl>
                                          <p:spTgt spid="210006"/>
                                        </p:tgtEl>
                                        <p:attrNameLst>
                                          <p:attrName>ppt_w</p:attrName>
                                        </p:attrNameLst>
                                      </p:cBhvr>
                                      <p:tavLst>
                                        <p:tav tm="0">
                                          <p:val>
                                            <p:fltVal val="0"/>
                                          </p:val>
                                        </p:tav>
                                        <p:tav tm="100000">
                                          <p:val>
                                            <p:strVal val="#ppt_w"/>
                                          </p:val>
                                        </p:tav>
                                      </p:tavLst>
                                    </p:anim>
                                    <p:anim calcmode="lin" valueType="num">
                                      <p:cBhvr>
                                        <p:cTn id="55" dur="100" fill="hold"/>
                                        <p:tgtEl>
                                          <p:spTgt spid="21000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57" grpId="0"/>
      <p:bldP spid="209958" grpId="0" build="p" autoUpdateAnimBg="0"/>
      <p:bldP spid="210004" grpId="0" autoUpdateAnimBg="0"/>
      <p:bldP spid="210005" grpId="0" autoUpdateAnimBg="0"/>
      <p:bldP spid="210006"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059" name="Rectangle 67">
            <a:extLst>
              <a:ext uri="{FF2B5EF4-FFF2-40B4-BE49-F238E27FC236}">
                <a16:creationId xmlns:a16="http://schemas.microsoft.com/office/drawing/2014/main" xmlns="" id="{74EE0D69-63D2-46BC-9C35-D1A97DEF6222}"/>
              </a:ext>
            </a:extLst>
          </p:cNvPr>
          <p:cNvSpPr>
            <a:spLocks noChangeArrowheads="1"/>
          </p:cNvSpPr>
          <p:nvPr/>
        </p:nvSpPr>
        <p:spPr bwMode="auto">
          <a:xfrm>
            <a:off x="381000" y="1566863"/>
            <a:ext cx="4724400" cy="762000"/>
          </a:xfrm>
          <a:prstGeom prst="rect">
            <a:avLst/>
          </a:prstGeom>
          <a:solidFill>
            <a:srgbClr val="CCFF99"/>
          </a:solidFill>
          <a:ln w="9525" cap="rnd">
            <a:solidFill>
              <a:srgbClr val="0000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2994" name="Text Box 2">
            <a:extLst>
              <a:ext uri="{FF2B5EF4-FFF2-40B4-BE49-F238E27FC236}">
                <a16:creationId xmlns:a16="http://schemas.microsoft.com/office/drawing/2014/main" xmlns="" id="{661099FC-1CF8-451E-BADF-F8521D687D86}"/>
              </a:ext>
            </a:extLst>
          </p:cNvPr>
          <p:cNvSpPr txBox="1">
            <a:spLocks noChangeArrowheads="1"/>
          </p:cNvSpPr>
          <p:nvPr/>
        </p:nvSpPr>
        <p:spPr bwMode="auto">
          <a:xfrm>
            <a:off x="468313" y="3460750"/>
            <a:ext cx="2808287"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 由欧姆定律</a:t>
            </a:r>
          </a:p>
        </p:txBody>
      </p:sp>
      <p:grpSp>
        <p:nvGrpSpPr>
          <p:cNvPr id="212995" name="Group 3">
            <a:extLst>
              <a:ext uri="{FF2B5EF4-FFF2-40B4-BE49-F238E27FC236}">
                <a16:creationId xmlns:a16="http://schemas.microsoft.com/office/drawing/2014/main" xmlns="" id="{B62B8B1E-17BC-4E59-8916-0116ABCB6C1D}"/>
              </a:ext>
            </a:extLst>
          </p:cNvPr>
          <p:cNvGrpSpPr>
            <a:grpSpLocks/>
          </p:cNvGrpSpPr>
          <p:nvPr/>
        </p:nvGrpSpPr>
        <p:grpSpPr bwMode="auto">
          <a:xfrm>
            <a:off x="5219700" y="2236788"/>
            <a:ext cx="1066800" cy="685800"/>
            <a:chOff x="1488" y="720"/>
            <a:chExt cx="672" cy="432"/>
          </a:xfrm>
        </p:grpSpPr>
        <p:sp>
          <p:nvSpPr>
            <p:cNvPr id="13368" name="AutoShape 4">
              <a:extLst>
                <a:ext uri="{FF2B5EF4-FFF2-40B4-BE49-F238E27FC236}">
                  <a16:creationId xmlns:a16="http://schemas.microsoft.com/office/drawing/2014/main" xmlns="" id="{B2A0C2CE-1717-40F4-8A4F-D7F787ABAF89}"/>
                </a:ext>
              </a:extLst>
            </p:cNvPr>
            <p:cNvSpPr>
              <a:spLocks noChangeArrowheads="1"/>
            </p:cNvSpPr>
            <p:nvPr/>
          </p:nvSpPr>
          <p:spPr bwMode="auto">
            <a:xfrm>
              <a:off x="1488" y="960"/>
              <a:ext cx="672" cy="192"/>
            </a:xfrm>
            <a:prstGeom prst="rightArrow">
              <a:avLst>
                <a:gd name="adj1" fmla="val 50000"/>
                <a:gd name="adj2" fmla="val 87500"/>
              </a:avLst>
            </a:prstGeom>
            <a:solidFill>
              <a:srgbClr val="66CCFF"/>
            </a:solidFill>
            <a:ln>
              <a:noFill/>
            </a:ln>
            <a:effectLst/>
            <a:extLst>
              <a:ext uri="{91240B29-F687-4F45-9708-019B960494DF}">
                <a14:hiddenLine xmlns:a14="http://schemas.microsoft.com/office/drawing/2010/main" w="9525">
                  <a:solidFill>
                    <a:srgbClr val="66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69" name="Text Box 5">
              <a:extLst>
                <a:ext uri="{FF2B5EF4-FFF2-40B4-BE49-F238E27FC236}">
                  <a16:creationId xmlns:a16="http://schemas.microsoft.com/office/drawing/2014/main" xmlns="" id="{7B352A89-7365-4957-98D3-D3F75870FCD5}"/>
                </a:ext>
              </a:extLst>
            </p:cNvPr>
            <p:cNvSpPr txBox="1">
              <a:spLocks noChangeArrowheads="1"/>
            </p:cNvSpPr>
            <p:nvPr/>
          </p:nvSpPr>
          <p:spPr bwMode="auto">
            <a:xfrm>
              <a:off x="1536" y="720"/>
              <a:ext cx="576" cy="32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等效</a:t>
              </a:r>
            </a:p>
          </p:txBody>
        </p:sp>
      </p:grpSp>
      <p:sp>
        <p:nvSpPr>
          <p:cNvPr id="212998" name="Rectangle 6">
            <a:extLst>
              <a:ext uri="{FF2B5EF4-FFF2-40B4-BE49-F238E27FC236}">
                <a16:creationId xmlns:a16="http://schemas.microsoft.com/office/drawing/2014/main" xmlns="" id="{39FB3912-3A74-4ACF-BB73-19C24D9E2BA1}"/>
              </a:ext>
            </a:extLst>
          </p:cNvPr>
          <p:cNvSpPr>
            <a:spLocks noChangeArrowheads="1"/>
          </p:cNvSpPr>
          <p:nvPr/>
        </p:nvSpPr>
        <p:spPr bwMode="auto">
          <a:xfrm>
            <a:off x="1908175" y="5765800"/>
            <a:ext cx="6480175"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kumimoji="1" lang="zh-CN" altLang="en-US">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串联电路的总电阻等于各分电阻之和。  </a:t>
            </a:r>
          </a:p>
        </p:txBody>
      </p:sp>
      <p:sp>
        <p:nvSpPr>
          <p:cNvPr id="212999" name="Text Box 7">
            <a:extLst>
              <a:ext uri="{FF2B5EF4-FFF2-40B4-BE49-F238E27FC236}">
                <a16:creationId xmlns:a16="http://schemas.microsoft.com/office/drawing/2014/main" xmlns="" id="{C9303E9E-F96B-49A4-B469-D3210363EF21}"/>
              </a:ext>
            </a:extLst>
          </p:cNvPr>
          <p:cNvSpPr txBox="1">
            <a:spLocks noChangeArrowheads="1"/>
          </p:cNvSpPr>
          <p:nvPr/>
        </p:nvSpPr>
        <p:spPr bwMode="auto">
          <a:xfrm>
            <a:off x="381000" y="830452"/>
            <a:ext cx="4293990" cy="523220"/>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28575">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sz="2800" b="1">
                <a:solidFill>
                  <a:srgbClr val="000000"/>
                </a:solidFill>
                <a:latin typeface="Arial" panose="020B0604020202020204" pitchFamily="34" charset="0"/>
                <a:ea typeface="宋体" panose="02010600030101010101" pitchFamily="2" charset="-122"/>
              </a:defRPr>
            </a:lvl1pPr>
            <a:lvl2pPr marL="800100" indent="-342900">
              <a:defRPr sz="2800" b="1">
                <a:solidFill>
                  <a:srgbClr val="000000"/>
                </a:solidFill>
                <a:latin typeface="Arial" panose="020B0604020202020204" pitchFamily="34" charset="0"/>
                <a:ea typeface="宋体" panose="02010600030101010101" pitchFamily="2" charset="-122"/>
              </a:defRPr>
            </a:lvl2pPr>
            <a:lvl3pPr marL="1257300" indent="-342900">
              <a:defRPr sz="2800" b="1">
                <a:solidFill>
                  <a:srgbClr val="000000"/>
                </a:solidFill>
                <a:latin typeface="Arial" panose="020B0604020202020204" pitchFamily="34" charset="0"/>
                <a:ea typeface="宋体" panose="02010600030101010101" pitchFamily="2" charset="-122"/>
              </a:defRPr>
            </a:lvl3pPr>
            <a:lvl4pPr marL="1714500" indent="-342900">
              <a:defRPr sz="2800" b="1">
                <a:solidFill>
                  <a:srgbClr val="000000"/>
                </a:solidFill>
                <a:latin typeface="Arial" panose="020B0604020202020204" pitchFamily="34" charset="0"/>
                <a:ea typeface="宋体" panose="02010600030101010101" pitchFamily="2" charset="-122"/>
              </a:defRPr>
            </a:lvl4pPr>
            <a:lvl5pPr marL="2171700" indent="-342900">
              <a:defRPr sz="2800" b="1">
                <a:solidFill>
                  <a:srgbClr val="000000"/>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dirty="0">
                <a:solidFill>
                  <a:schemeClr val="accent6">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1. </a:t>
            </a:r>
            <a:r>
              <a:rPr kumimoji="1" lang="zh-CN" altLang="en-US" dirty="0">
                <a:solidFill>
                  <a:schemeClr val="accent6">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电阻串联的等效电阻</a:t>
            </a:r>
          </a:p>
        </p:txBody>
      </p:sp>
      <p:graphicFrame>
        <p:nvGraphicFramePr>
          <p:cNvPr id="213000" name="Object 8">
            <a:extLst>
              <a:ext uri="{FF2B5EF4-FFF2-40B4-BE49-F238E27FC236}">
                <a16:creationId xmlns:a16="http://schemas.microsoft.com/office/drawing/2014/main" xmlns="" id="{C75AFE6A-082D-434D-8EC3-3E73E811C293}"/>
              </a:ext>
            </a:extLst>
          </p:cNvPr>
          <p:cNvGraphicFramePr>
            <a:graphicFrameLocks noChangeAspect="1"/>
          </p:cNvGraphicFramePr>
          <p:nvPr>
            <p:extLst>
              <p:ext uri="{D42A27DB-BD31-4B8C-83A1-F6EECF244321}">
                <p14:modId xmlns:p14="http://schemas.microsoft.com/office/powerpoint/2010/main" val="2587940502"/>
              </p:ext>
            </p:extLst>
          </p:nvPr>
        </p:nvGraphicFramePr>
        <p:xfrm>
          <a:off x="423863" y="4037013"/>
          <a:ext cx="8150225" cy="673100"/>
        </p:xfrm>
        <a:graphic>
          <a:graphicData uri="http://schemas.openxmlformats.org/presentationml/2006/ole">
            <mc:AlternateContent xmlns:mc="http://schemas.openxmlformats.org/markup-compatibility/2006">
              <mc:Choice xmlns:v="urn:schemas-microsoft-com:vml" Requires="v">
                <p:oleObj spid="_x0000_s13418" name="Microsoft 公式 3.0" r:id="rId3" imgW="3457584" imgH="247591" progId="Equation.3">
                  <p:embed/>
                </p:oleObj>
              </mc:Choice>
              <mc:Fallback>
                <p:oleObj name="Microsoft 公式 3.0" r:id="rId3" imgW="3457584" imgH="247591"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863" y="4037013"/>
                        <a:ext cx="8150225"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3001" name="Object 9">
            <a:extLst>
              <a:ext uri="{FF2B5EF4-FFF2-40B4-BE49-F238E27FC236}">
                <a16:creationId xmlns:a16="http://schemas.microsoft.com/office/drawing/2014/main" xmlns="" id="{68536078-4E49-463E-8DC3-121807D871B1}"/>
              </a:ext>
            </a:extLst>
          </p:cNvPr>
          <p:cNvGraphicFramePr>
            <a:graphicFrameLocks noChangeAspect="1"/>
          </p:cNvGraphicFramePr>
          <p:nvPr>
            <p:extLst>
              <p:ext uri="{D42A27DB-BD31-4B8C-83A1-F6EECF244321}">
                <p14:modId xmlns:p14="http://schemas.microsoft.com/office/powerpoint/2010/main" val="123508700"/>
              </p:ext>
            </p:extLst>
          </p:nvPr>
        </p:nvGraphicFramePr>
        <p:xfrm>
          <a:off x="611188" y="4613275"/>
          <a:ext cx="6789737" cy="1087438"/>
        </p:xfrm>
        <a:graphic>
          <a:graphicData uri="http://schemas.openxmlformats.org/presentationml/2006/ole">
            <mc:AlternateContent xmlns:mc="http://schemas.openxmlformats.org/markup-compatibility/2006">
              <mc:Choice xmlns:v="urn:schemas-microsoft-com:vml" Requires="v">
                <p:oleObj spid="_x0000_s13419" name="公式" r:id="rId5" imgW="2752539" imgH="428596" progId="Equation.3">
                  <p:embed/>
                </p:oleObj>
              </mc:Choice>
              <mc:Fallback>
                <p:oleObj name="公式" r:id="rId5" imgW="2752539" imgH="428596"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4613275"/>
                        <a:ext cx="6789737" cy="1087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3008" name="Group 16">
            <a:extLst>
              <a:ext uri="{FF2B5EF4-FFF2-40B4-BE49-F238E27FC236}">
                <a16:creationId xmlns:a16="http://schemas.microsoft.com/office/drawing/2014/main" xmlns="" id="{C9526836-D5FB-483F-96F5-60BE30A21D51}"/>
              </a:ext>
            </a:extLst>
          </p:cNvPr>
          <p:cNvGrpSpPr>
            <a:grpSpLocks/>
          </p:cNvGrpSpPr>
          <p:nvPr/>
        </p:nvGrpSpPr>
        <p:grpSpPr bwMode="auto">
          <a:xfrm>
            <a:off x="323850" y="5549900"/>
            <a:ext cx="1644650" cy="850900"/>
            <a:chOff x="385" y="3022"/>
            <a:chExt cx="1036" cy="536"/>
          </a:xfrm>
        </p:grpSpPr>
        <p:pic>
          <p:nvPicPr>
            <p:cNvPr id="13366" name="Picture 17" descr="123">
              <a:extLst>
                <a:ext uri="{FF2B5EF4-FFF2-40B4-BE49-F238E27FC236}">
                  <a16:creationId xmlns:a16="http://schemas.microsoft.com/office/drawing/2014/main" xmlns="" id="{56C43657-7493-41B0-9602-E952B0BA894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67" name="Text Box 18">
              <a:extLst>
                <a:ext uri="{FF2B5EF4-FFF2-40B4-BE49-F238E27FC236}">
                  <a16:creationId xmlns:a16="http://schemas.microsoft.com/office/drawing/2014/main" xmlns="" id="{7760C071-3206-49CC-B481-9BB4C4E1ACE6}"/>
                </a:ext>
              </a:extLst>
            </p:cNvPr>
            <p:cNvSpPr txBox="1">
              <a:spLocks noChangeArrowheads="1"/>
            </p:cNvSpPr>
            <p:nvPr/>
          </p:nvSpPr>
          <p:spPr bwMode="auto">
            <a:xfrm>
              <a:off x="793" y="3125"/>
              <a:ext cx="6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kumimoji="1" lang="zh-CN" altLang="en-US" sz="32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结论</a:t>
              </a:r>
            </a:p>
          </p:txBody>
        </p:sp>
      </p:grpSp>
      <p:grpSp>
        <p:nvGrpSpPr>
          <p:cNvPr id="213011" name="Group 19">
            <a:extLst>
              <a:ext uri="{FF2B5EF4-FFF2-40B4-BE49-F238E27FC236}">
                <a16:creationId xmlns:a16="http://schemas.microsoft.com/office/drawing/2014/main" xmlns="" id="{D4E0449F-8556-4239-BD4F-DD3A706381BC}"/>
              </a:ext>
            </a:extLst>
          </p:cNvPr>
          <p:cNvGrpSpPr>
            <a:grpSpLocks/>
          </p:cNvGrpSpPr>
          <p:nvPr/>
        </p:nvGrpSpPr>
        <p:grpSpPr bwMode="auto">
          <a:xfrm>
            <a:off x="179388" y="1517650"/>
            <a:ext cx="4895850" cy="2046288"/>
            <a:chOff x="2200" y="1198"/>
            <a:chExt cx="3084" cy="1289"/>
          </a:xfrm>
        </p:grpSpPr>
        <p:sp>
          <p:nvSpPr>
            <p:cNvPr id="13336" name="Text Box 20">
              <a:extLst>
                <a:ext uri="{FF2B5EF4-FFF2-40B4-BE49-F238E27FC236}">
                  <a16:creationId xmlns:a16="http://schemas.microsoft.com/office/drawing/2014/main" xmlns="" id="{B0258751-2ECF-4153-BF97-5EA8D12B0B34}"/>
                </a:ext>
              </a:extLst>
            </p:cNvPr>
            <p:cNvSpPr txBox="1">
              <a:spLocks noChangeArrowheads="1"/>
            </p:cNvSpPr>
            <p:nvPr/>
          </p:nvSpPr>
          <p:spPr bwMode="auto">
            <a:xfrm>
              <a:off x="2562" y="2160"/>
              <a:ext cx="2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3337" name="Text Box 21">
              <a:extLst>
                <a:ext uri="{FF2B5EF4-FFF2-40B4-BE49-F238E27FC236}">
                  <a16:creationId xmlns:a16="http://schemas.microsoft.com/office/drawing/2014/main" xmlns="" id="{36582080-52A6-4761-8319-645A55D975B8}"/>
                </a:ext>
              </a:extLst>
            </p:cNvPr>
            <p:cNvSpPr txBox="1">
              <a:spLocks noChangeArrowheads="1"/>
            </p:cNvSpPr>
            <p:nvPr/>
          </p:nvSpPr>
          <p:spPr bwMode="auto">
            <a:xfrm>
              <a:off x="4967" y="2069"/>
              <a:ext cx="2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13338" name="Text Box 22">
              <a:extLst>
                <a:ext uri="{FF2B5EF4-FFF2-40B4-BE49-F238E27FC236}">
                  <a16:creationId xmlns:a16="http://schemas.microsoft.com/office/drawing/2014/main" xmlns="" id="{EDA9855C-B3BD-46D3-8543-E360F60B56C4}"/>
                </a:ext>
              </a:extLst>
            </p:cNvPr>
            <p:cNvSpPr txBox="1">
              <a:spLocks noChangeArrowheads="1"/>
            </p:cNvSpPr>
            <p:nvPr/>
          </p:nvSpPr>
          <p:spPr bwMode="auto">
            <a:xfrm>
              <a:off x="2809" y="1198"/>
              <a:ext cx="4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39" name="Text Box 23">
              <a:extLst>
                <a:ext uri="{FF2B5EF4-FFF2-40B4-BE49-F238E27FC236}">
                  <a16:creationId xmlns:a16="http://schemas.microsoft.com/office/drawing/2014/main" xmlns="" id="{840432A7-43C5-403C-9ACF-AF6861D86E61}"/>
                </a:ext>
              </a:extLst>
            </p:cNvPr>
            <p:cNvSpPr txBox="1">
              <a:spLocks noChangeArrowheads="1"/>
            </p:cNvSpPr>
            <p:nvPr/>
          </p:nvSpPr>
          <p:spPr bwMode="auto">
            <a:xfrm>
              <a:off x="4573" y="1198"/>
              <a:ext cx="4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i="1" baseline="-25000">
                  <a:latin typeface="Times New Roman" panose="02020603050405020304" pitchFamily="18" charset="0"/>
                  <a:ea typeface="华文楷体" panose="02010600040101010101" pitchFamily="2" charset="-122"/>
                  <a:cs typeface="Times New Roman" panose="02020603050405020304" pitchFamily="18" charset="0"/>
                </a:rPr>
                <a:t>n</a:t>
              </a:r>
              <a:endParaRPr kumimoji="1" lang="en-US" altLang="zh-CN" i="1">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13340" name="Group 24">
              <a:extLst>
                <a:ext uri="{FF2B5EF4-FFF2-40B4-BE49-F238E27FC236}">
                  <a16:creationId xmlns:a16="http://schemas.microsoft.com/office/drawing/2014/main" xmlns="" id="{33BE8679-EA8E-4A6D-9BC8-A9321B6F0E12}"/>
                </a:ext>
              </a:extLst>
            </p:cNvPr>
            <p:cNvGrpSpPr>
              <a:grpSpLocks/>
            </p:cNvGrpSpPr>
            <p:nvPr/>
          </p:nvGrpSpPr>
          <p:grpSpPr bwMode="auto">
            <a:xfrm>
              <a:off x="3515" y="1570"/>
              <a:ext cx="806" cy="439"/>
              <a:chOff x="576" y="1152"/>
              <a:chExt cx="768" cy="378"/>
            </a:xfrm>
          </p:grpSpPr>
          <p:sp>
            <p:nvSpPr>
              <p:cNvPr id="13363" name="Text Box 25">
                <a:extLst>
                  <a:ext uri="{FF2B5EF4-FFF2-40B4-BE49-F238E27FC236}">
                    <a16:creationId xmlns:a16="http://schemas.microsoft.com/office/drawing/2014/main" xmlns="" id="{77E39867-779E-49F3-B5A4-152A4ABBFC07}"/>
                  </a:ext>
                </a:extLst>
              </p:cNvPr>
              <p:cNvSpPr txBox="1">
                <a:spLocks noChangeArrowheads="1"/>
              </p:cNvSpPr>
              <p:nvPr/>
            </p:nvSpPr>
            <p:spPr bwMode="auto">
              <a:xfrm>
                <a:off x="576" y="1248"/>
                <a:ext cx="192"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3364" name="Text Box 26">
                <a:extLst>
                  <a:ext uri="{FF2B5EF4-FFF2-40B4-BE49-F238E27FC236}">
                    <a16:creationId xmlns:a16="http://schemas.microsoft.com/office/drawing/2014/main" xmlns="" id="{0F583E43-49AA-425E-98EE-80436381B021}"/>
                  </a:ext>
                </a:extLst>
              </p:cNvPr>
              <p:cNvSpPr txBox="1">
                <a:spLocks noChangeArrowheads="1"/>
              </p:cNvSpPr>
              <p:nvPr/>
            </p:nvSpPr>
            <p:spPr bwMode="auto">
              <a:xfrm>
                <a:off x="1152" y="1152"/>
                <a:ext cx="192"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13365" name="Text Box 27">
                <a:extLst>
                  <a:ext uri="{FF2B5EF4-FFF2-40B4-BE49-F238E27FC236}">
                    <a16:creationId xmlns:a16="http://schemas.microsoft.com/office/drawing/2014/main" xmlns="" id="{5765E3AA-0E7C-49A2-BC8F-BF211278AB6C}"/>
                  </a:ext>
                </a:extLst>
              </p:cNvPr>
              <p:cNvSpPr txBox="1">
                <a:spLocks noChangeArrowheads="1"/>
              </p:cNvSpPr>
              <p:nvPr/>
            </p:nvSpPr>
            <p:spPr bwMode="auto">
              <a:xfrm>
                <a:off x="816" y="1248"/>
                <a:ext cx="384"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i="1" baseline="-25000">
                    <a:latin typeface="Times New Roman" panose="02020603050405020304" pitchFamily="18" charset="0"/>
                    <a:ea typeface="华文楷体" panose="02010600040101010101" pitchFamily="2" charset="-122"/>
                    <a:cs typeface="Times New Roman" panose="02020603050405020304" pitchFamily="18" charset="0"/>
                  </a:rPr>
                  <a:t>k</a:t>
                </a:r>
                <a:endParaRPr kumimoji="1" lang="en-US" altLang="zh-CN" i="1">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13341" name="Text Box 28">
              <a:extLst>
                <a:ext uri="{FF2B5EF4-FFF2-40B4-BE49-F238E27FC236}">
                  <a16:creationId xmlns:a16="http://schemas.microsoft.com/office/drawing/2014/main" xmlns="" id="{073199AA-6D26-472E-9CBC-B97AC2D9D319}"/>
                </a:ext>
              </a:extLst>
            </p:cNvPr>
            <p:cNvSpPr txBox="1">
              <a:spLocks noChangeArrowheads="1"/>
            </p:cNvSpPr>
            <p:nvPr/>
          </p:nvSpPr>
          <p:spPr bwMode="auto">
            <a:xfrm>
              <a:off x="2200" y="1752"/>
              <a:ext cx="2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p>
          </p:txBody>
        </p:sp>
        <p:sp>
          <p:nvSpPr>
            <p:cNvPr id="13342" name="Line 29">
              <a:extLst>
                <a:ext uri="{FF2B5EF4-FFF2-40B4-BE49-F238E27FC236}">
                  <a16:creationId xmlns:a16="http://schemas.microsoft.com/office/drawing/2014/main" xmlns="" id="{DF65B14C-7BEE-4B79-BB24-8093FF02135E}"/>
                </a:ext>
              </a:extLst>
            </p:cNvPr>
            <p:cNvSpPr>
              <a:spLocks noChangeShapeType="1"/>
            </p:cNvSpPr>
            <p:nvPr/>
          </p:nvSpPr>
          <p:spPr bwMode="auto">
            <a:xfrm>
              <a:off x="2517" y="1570"/>
              <a:ext cx="77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343" name="Group 30">
              <a:extLst>
                <a:ext uri="{FF2B5EF4-FFF2-40B4-BE49-F238E27FC236}">
                  <a16:creationId xmlns:a16="http://schemas.microsoft.com/office/drawing/2014/main" xmlns="" id="{3B8A5489-1297-4787-AE67-6759707EFA00}"/>
                </a:ext>
              </a:extLst>
            </p:cNvPr>
            <p:cNvGrpSpPr>
              <a:grpSpLocks/>
            </p:cNvGrpSpPr>
            <p:nvPr/>
          </p:nvGrpSpPr>
          <p:grpSpPr bwMode="auto">
            <a:xfrm>
              <a:off x="2653" y="1570"/>
              <a:ext cx="806" cy="439"/>
              <a:chOff x="576" y="1152"/>
              <a:chExt cx="768" cy="378"/>
            </a:xfrm>
          </p:grpSpPr>
          <p:sp>
            <p:nvSpPr>
              <p:cNvPr id="13360" name="Text Box 31">
                <a:extLst>
                  <a:ext uri="{FF2B5EF4-FFF2-40B4-BE49-F238E27FC236}">
                    <a16:creationId xmlns:a16="http://schemas.microsoft.com/office/drawing/2014/main" xmlns="" id="{1DDB4B57-FBCD-49AF-BB93-8D6C67E29520}"/>
                  </a:ext>
                </a:extLst>
              </p:cNvPr>
              <p:cNvSpPr txBox="1">
                <a:spLocks noChangeArrowheads="1"/>
              </p:cNvSpPr>
              <p:nvPr/>
            </p:nvSpPr>
            <p:spPr bwMode="auto">
              <a:xfrm>
                <a:off x="576" y="1248"/>
                <a:ext cx="192"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3361" name="Text Box 32">
                <a:extLst>
                  <a:ext uri="{FF2B5EF4-FFF2-40B4-BE49-F238E27FC236}">
                    <a16:creationId xmlns:a16="http://schemas.microsoft.com/office/drawing/2014/main" xmlns="" id="{934351E2-1326-4D76-A333-0D6399A728A6}"/>
                  </a:ext>
                </a:extLst>
              </p:cNvPr>
              <p:cNvSpPr txBox="1">
                <a:spLocks noChangeArrowheads="1"/>
              </p:cNvSpPr>
              <p:nvPr/>
            </p:nvSpPr>
            <p:spPr bwMode="auto">
              <a:xfrm>
                <a:off x="1152" y="1152"/>
                <a:ext cx="192"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13362" name="Text Box 33">
                <a:extLst>
                  <a:ext uri="{FF2B5EF4-FFF2-40B4-BE49-F238E27FC236}">
                    <a16:creationId xmlns:a16="http://schemas.microsoft.com/office/drawing/2014/main" xmlns="" id="{D17B001C-4777-40BC-A7C1-FEACCCD0E833}"/>
                  </a:ext>
                </a:extLst>
              </p:cNvPr>
              <p:cNvSpPr txBox="1">
                <a:spLocks noChangeArrowheads="1"/>
              </p:cNvSpPr>
              <p:nvPr/>
            </p:nvSpPr>
            <p:spPr bwMode="auto">
              <a:xfrm>
                <a:off x="816" y="1248"/>
                <a:ext cx="384"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13344" name="Group 34">
              <a:extLst>
                <a:ext uri="{FF2B5EF4-FFF2-40B4-BE49-F238E27FC236}">
                  <a16:creationId xmlns:a16="http://schemas.microsoft.com/office/drawing/2014/main" xmlns="" id="{B61E0C71-FE6C-4C4A-B313-C86992DF8F52}"/>
                </a:ext>
              </a:extLst>
            </p:cNvPr>
            <p:cNvGrpSpPr>
              <a:grpSpLocks/>
            </p:cNvGrpSpPr>
            <p:nvPr/>
          </p:nvGrpSpPr>
          <p:grpSpPr bwMode="auto">
            <a:xfrm>
              <a:off x="4422" y="1616"/>
              <a:ext cx="806" cy="439"/>
              <a:chOff x="576" y="1152"/>
              <a:chExt cx="768" cy="378"/>
            </a:xfrm>
          </p:grpSpPr>
          <p:sp>
            <p:nvSpPr>
              <p:cNvPr id="13357" name="Text Box 35">
                <a:extLst>
                  <a:ext uri="{FF2B5EF4-FFF2-40B4-BE49-F238E27FC236}">
                    <a16:creationId xmlns:a16="http://schemas.microsoft.com/office/drawing/2014/main" xmlns="" id="{9AD5DA31-E8F8-48A2-9ACB-C426DC2800B9}"/>
                  </a:ext>
                </a:extLst>
              </p:cNvPr>
              <p:cNvSpPr txBox="1">
                <a:spLocks noChangeArrowheads="1"/>
              </p:cNvSpPr>
              <p:nvPr/>
            </p:nvSpPr>
            <p:spPr bwMode="auto">
              <a:xfrm>
                <a:off x="576" y="1248"/>
                <a:ext cx="192"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3358" name="Text Box 36">
                <a:extLst>
                  <a:ext uri="{FF2B5EF4-FFF2-40B4-BE49-F238E27FC236}">
                    <a16:creationId xmlns:a16="http://schemas.microsoft.com/office/drawing/2014/main" xmlns="" id="{59AE96A7-1787-4267-AC6F-31F13A666E6E}"/>
                  </a:ext>
                </a:extLst>
              </p:cNvPr>
              <p:cNvSpPr txBox="1">
                <a:spLocks noChangeArrowheads="1"/>
              </p:cNvSpPr>
              <p:nvPr/>
            </p:nvSpPr>
            <p:spPr bwMode="auto">
              <a:xfrm>
                <a:off x="1152" y="1152"/>
                <a:ext cx="192"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13359" name="Text Box 37">
                <a:extLst>
                  <a:ext uri="{FF2B5EF4-FFF2-40B4-BE49-F238E27FC236}">
                    <a16:creationId xmlns:a16="http://schemas.microsoft.com/office/drawing/2014/main" xmlns="" id="{3424AC98-91BF-4D91-AFD9-DD5FF95E005F}"/>
                  </a:ext>
                </a:extLst>
              </p:cNvPr>
              <p:cNvSpPr txBox="1">
                <a:spLocks noChangeArrowheads="1"/>
              </p:cNvSpPr>
              <p:nvPr/>
            </p:nvSpPr>
            <p:spPr bwMode="auto">
              <a:xfrm>
                <a:off x="816" y="1248"/>
                <a:ext cx="384"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i="1" baseline="-25000">
                    <a:latin typeface="Times New Roman" panose="02020603050405020304" pitchFamily="18" charset="0"/>
                    <a:ea typeface="华文楷体" panose="02010600040101010101" pitchFamily="2" charset="-122"/>
                    <a:cs typeface="Times New Roman" panose="02020603050405020304" pitchFamily="18" charset="0"/>
                  </a:rPr>
                  <a:t>n</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13345" name="Line 38">
              <a:extLst>
                <a:ext uri="{FF2B5EF4-FFF2-40B4-BE49-F238E27FC236}">
                  <a16:creationId xmlns:a16="http://schemas.microsoft.com/office/drawing/2014/main" xmlns="" id="{044BA1D2-1545-445B-AA47-E6C0D8F52250}"/>
                </a:ext>
              </a:extLst>
            </p:cNvPr>
            <p:cNvSpPr>
              <a:spLocks noChangeShapeType="1"/>
            </p:cNvSpPr>
            <p:nvPr/>
          </p:nvSpPr>
          <p:spPr bwMode="auto">
            <a:xfrm flipV="1">
              <a:off x="4422" y="1570"/>
              <a:ext cx="817"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6" name="Line 39">
              <a:extLst>
                <a:ext uri="{FF2B5EF4-FFF2-40B4-BE49-F238E27FC236}">
                  <a16:creationId xmlns:a16="http://schemas.microsoft.com/office/drawing/2014/main" xmlns="" id="{238AE034-33A9-4264-A1AF-5E748F291A05}"/>
                </a:ext>
              </a:extLst>
            </p:cNvPr>
            <p:cNvSpPr>
              <a:spLocks noChangeShapeType="1"/>
            </p:cNvSpPr>
            <p:nvPr/>
          </p:nvSpPr>
          <p:spPr bwMode="auto">
            <a:xfrm>
              <a:off x="5239" y="1570"/>
              <a:ext cx="0" cy="68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7" name="Line 40">
              <a:extLst>
                <a:ext uri="{FF2B5EF4-FFF2-40B4-BE49-F238E27FC236}">
                  <a16:creationId xmlns:a16="http://schemas.microsoft.com/office/drawing/2014/main" xmlns="" id="{87382267-C45A-4A9F-9439-51AF79065849}"/>
                </a:ext>
              </a:extLst>
            </p:cNvPr>
            <p:cNvSpPr>
              <a:spLocks noChangeShapeType="1"/>
            </p:cNvSpPr>
            <p:nvPr/>
          </p:nvSpPr>
          <p:spPr bwMode="auto">
            <a:xfrm>
              <a:off x="2521" y="1553"/>
              <a:ext cx="0" cy="67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48" name="Text Box 41">
              <a:extLst>
                <a:ext uri="{FF2B5EF4-FFF2-40B4-BE49-F238E27FC236}">
                  <a16:creationId xmlns:a16="http://schemas.microsoft.com/office/drawing/2014/main" xmlns="" id="{B6066A14-F014-4C41-89C6-2BF57078B2B9}"/>
                </a:ext>
              </a:extLst>
            </p:cNvPr>
            <p:cNvSpPr txBox="1">
              <a:spLocks noChangeArrowheads="1"/>
            </p:cNvSpPr>
            <p:nvPr/>
          </p:nvSpPr>
          <p:spPr bwMode="auto">
            <a:xfrm>
              <a:off x="3696" y="2160"/>
              <a:ext cx="33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49" name="Text Box 42">
              <a:extLst>
                <a:ext uri="{FF2B5EF4-FFF2-40B4-BE49-F238E27FC236}">
                  <a16:creationId xmlns:a16="http://schemas.microsoft.com/office/drawing/2014/main" xmlns="" id="{A55211AB-5B67-41C7-BAB4-9BA723625718}"/>
                </a:ext>
              </a:extLst>
            </p:cNvPr>
            <p:cNvSpPr txBox="1">
              <a:spLocks noChangeArrowheads="1"/>
            </p:cNvSpPr>
            <p:nvPr/>
          </p:nvSpPr>
          <p:spPr bwMode="auto">
            <a:xfrm>
              <a:off x="3666" y="1198"/>
              <a:ext cx="4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i="1" baseline="-25000">
                  <a:latin typeface="Times New Roman" panose="02020603050405020304" pitchFamily="18" charset="0"/>
                  <a:ea typeface="华文楷体" panose="02010600040101010101" pitchFamily="2" charset="-122"/>
                  <a:cs typeface="Times New Roman" panose="02020603050405020304" pitchFamily="18" charset="0"/>
                </a:rPr>
                <a:t>k</a:t>
              </a:r>
              <a:endParaRPr kumimoji="1" lang="en-US" altLang="zh-CN"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50" name="Line 43">
              <a:extLst>
                <a:ext uri="{FF2B5EF4-FFF2-40B4-BE49-F238E27FC236}">
                  <a16:creationId xmlns:a16="http://schemas.microsoft.com/office/drawing/2014/main" xmlns="" id="{F25FA5B3-010E-4E8C-B9C8-821866E3274E}"/>
                </a:ext>
              </a:extLst>
            </p:cNvPr>
            <p:cNvSpPr>
              <a:spLocks noChangeShapeType="1"/>
            </p:cNvSpPr>
            <p:nvPr/>
          </p:nvSpPr>
          <p:spPr bwMode="auto">
            <a:xfrm flipV="1">
              <a:off x="2426" y="1706"/>
              <a:ext cx="0" cy="391"/>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51" name="Oval 44">
              <a:extLst>
                <a:ext uri="{FF2B5EF4-FFF2-40B4-BE49-F238E27FC236}">
                  <a16:creationId xmlns:a16="http://schemas.microsoft.com/office/drawing/2014/main" xmlns="" id="{C6F9FFF3-A216-4E14-A411-55AFFAF937E5}"/>
                </a:ext>
              </a:extLst>
            </p:cNvPr>
            <p:cNvSpPr>
              <a:spLocks noChangeArrowheads="1"/>
            </p:cNvSpPr>
            <p:nvPr/>
          </p:nvSpPr>
          <p:spPr bwMode="auto">
            <a:xfrm>
              <a:off x="5213" y="2262"/>
              <a:ext cx="71" cy="79"/>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52" name="Oval 45">
              <a:extLst>
                <a:ext uri="{FF2B5EF4-FFF2-40B4-BE49-F238E27FC236}">
                  <a16:creationId xmlns:a16="http://schemas.microsoft.com/office/drawing/2014/main" xmlns="" id="{7046D62B-9663-4C15-9256-EB8B22FDCCC3}"/>
                </a:ext>
              </a:extLst>
            </p:cNvPr>
            <p:cNvSpPr>
              <a:spLocks noChangeArrowheads="1"/>
            </p:cNvSpPr>
            <p:nvPr/>
          </p:nvSpPr>
          <p:spPr bwMode="auto">
            <a:xfrm>
              <a:off x="2486" y="2223"/>
              <a:ext cx="71" cy="79"/>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53" name="Rectangle 46">
              <a:extLst>
                <a:ext uri="{FF2B5EF4-FFF2-40B4-BE49-F238E27FC236}">
                  <a16:creationId xmlns:a16="http://schemas.microsoft.com/office/drawing/2014/main" xmlns="" id="{95F8C7AA-840D-4ED2-9359-135C861CB075}"/>
                </a:ext>
              </a:extLst>
            </p:cNvPr>
            <p:cNvSpPr>
              <a:spLocks noChangeArrowheads="1"/>
            </p:cNvSpPr>
            <p:nvPr/>
          </p:nvSpPr>
          <p:spPr bwMode="auto">
            <a:xfrm>
              <a:off x="4558" y="1525"/>
              <a:ext cx="317" cy="136"/>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54" name="Rectangle 47">
              <a:extLst>
                <a:ext uri="{FF2B5EF4-FFF2-40B4-BE49-F238E27FC236}">
                  <a16:creationId xmlns:a16="http://schemas.microsoft.com/office/drawing/2014/main" xmlns="" id="{28BF214F-7E0F-474A-B0BC-D15C3A765BB2}"/>
                </a:ext>
              </a:extLst>
            </p:cNvPr>
            <p:cNvSpPr>
              <a:spLocks noChangeArrowheads="1"/>
            </p:cNvSpPr>
            <p:nvPr/>
          </p:nvSpPr>
          <p:spPr bwMode="auto">
            <a:xfrm>
              <a:off x="2789" y="1525"/>
              <a:ext cx="317" cy="136"/>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55" name="Line 48">
              <a:extLst>
                <a:ext uri="{FF2B5EF4-FFF2-40B4-BE49-F238E27FC236}">
                  <a16:creationId xmlns:a16="http://schemas.microsoft.com/office/drawing/2014/main" xmlns="" id="{47E3C59B-3464-4BE8-B5F7-4B9D69BDAD50}"/>
                </a:ext>
              </a:extLst>
            </p:cNvPr>
            <p:cNvSpPr>
              <a:spLocks noChangeShapeType="1"/>
            </p:cNvSpPr>
            <p:nvPr/>
          </p:nvSpPr>
          <p:spPr bwMode="auto">
            <a:xfrm>
              <a:off x="3288" y="1570"/>
              <a:ext cx="1134" cy="0"/>
            </a:xfrm>
            <a:prstGeom prst="line">
              <a:avLst/>
            </a:prstGeom>
            <a:noFill/>
            <a:ln w="285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56" name="Rectangle 49">
              <a:extLst>
                <a:ext uri="{FF2B5EF4-FFF2-40B4-BE49-F238E27FC236}">
                  <a16:creationId xmlns:a16="http://schemas.microsoft.com/office/drawing/2014/main" xmlns="" id="{933C3386-057F-4B2E-8CB6-196F4872CBFD}"/>
                </a:ext>
              </a:extLst>
            </p:cNvPr>
            <p:cNvSpPr>
              <a:spLocks noChangeArrowheads="1"/>
            </p:cNvSpPr>
            <p:nvPr/>
          </p:nvSpPr>
          <p:spPr bwMode="auto">
            <a:xfrm>
              <a:off x="3651" y="1525"/>
              <a:ext cx="317" cy="136"/>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pSp>
        <p:nvGrpSpPr>
          <p:cNvPr id="213042" name="Group 50">
            <a:extLst>
              <a:ext uri="{FF2B5EF4-FFF2-40B4-BE49-F238E27FC236}">
                <a16:creationId xmlns:a16="http://schemas.microsoft.com/office/drawing/2014/main" xmlns="" id="{567BE5BD-A7F7-4E36-B158-C73C80B66696}"/>
              </a:ext>
            </a:extLst>
          </p:cNvPr>
          <p:cNvGrpSpPr>
            <a:grpSpLocks/>
          </p:cNvGrpSpPr>
          <p:nvPr/>
        </p:nvGrpSpPr>
        <p:grpSpPr bwMode="auto">
          <a:xfrm>
            <a:off x="6300788" y="1589088"/>
            <a:ext cx="2247900" cy="1974850"/>
            <a:chOff x="2200" y="1933"/>
            <a:chExt cx="1416" cy="1244"/>
          </a:xfrm>
        </p:grpSpPr>
        <p:sp>
          <p:nvSpPr>
            <p:cNvPr id="13324" name="Text Box 51">
              <a:extLst>
                <a:ext uri="{FF2B5EF4-FFF2-40B4-BE49-F238E27FC236}">
                  <a16:creationId xmlns:a16="http://schemas.microsoft.com/office/drawing/2014/main" xmlns="" id="{9F41BDC1-7876-4C40-AD1D-2BEE5245A004}"/>
                </a:ext>
              </a:extLst>
            </p:cNvPr>
            <p:cNvSpPr txBox="1">
              <a:spLocks noChangeArrowheads="1"/>
            </p:cNvSpPr>
            <p:nvPr/>
          </p:nvSpPr>
          <p:spPr bwMode="auto">
            <a:xfrm>
              <a:off x="2877" y="2850"/>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25" name="Text Box 52">
              <a:extLst>
                <a:ext uri="{FF2B5EF4-FFF2-40B4-BE49-F238E27FC236}">
                  <a16:creationId xmlns:a16="http://schemas.microsoft.com/office/drawing/2014/main" xmlns="" id="{2CF5BF84-71AB-4E04-8330-7EA7CC8F72F4}"/>
                </a:ext>
              </a:extLst>
            </p:cNvPr>
            <p:cNvSpPr txBox="1">
              <a:spLocks noChangeArrowheads="1"/>
            </p:cNvSpPr>
            <p:nvPr/>
          </p:nvSpPr>
          <p:spPr bwMode="auto">
            <a:xfrm rot="-5400000">
              <a:off x="2345" y="2805"/>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3326" name="Text Box 53">
              <a:extLst>
                <a:ext uri="{FF2B5EF4-FFF2-40B4-BE49-F238E27FC236}">
                  <a16:creationId xmlns:a16="http://schemas.microsoft.com/office/drawing/2014/main" xmlns="" id="{21485164-6D39-49CC-9F6E-8D51780395DA}"/>
                </a:ext>
              </a:extLst>
            </p:cNvPr>
            <p:cNvSpPr txBox="1">
              <a:spLocks noChangeArrowheads="1"/>
            </p:cNvSpPr>
            <p:nvPr/>
          </p:nvSpPr>
          <p:spPr bwMode="auto">
            <a:xfrm>
              <a:off x="3424" y="2704"/>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13327" name="Line 54">
              <a:extLst>
                <a:ext uri="{FF2B5EF4-FFF2-40B4-BE49-F238E27FC236}">
                  <a16:creationId xmlns:a16="http://schemas.microsoft.com/office/drawing/2014/main" xmlns="" id="{3A174FF5-95CB-43E3-BCB5-78CD3CA781C6}"/>
                </a:ext>
              </a:extLst>
            </p:cNvPr>
            <p:cNvSpPr>
              <a:spLocks noChangeShapeType="1"/>
            </p:cNvSpPr>
            <p:nvPr/>
          </p:nvSpPr>
          <p:spPr bwMode="auto">
            <a:xfrm rot="-5400000">
              <a:off x="2162" y="2576"/>
              <a:ext cx="52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8" name="Line 55">
              <a:extLst>
                <a:ext uri="{FF2B5EF4-FFF2-40B4-BE49-F238E27FC236}">
                  <a16:creationId xmlns:a16="http://schemas.microsoft.com/office/drawing/2014/main" xmlns="" id="{A26E82A0-AD34-417E-8B22-B110546FD825}"/>
                </a:ext>
              </a:extLst>
            </p:cNvPr>
            <p:cNvSpPr>
              <a:spLocks noChangeShapeType="1"/>
            </p:cNvSpPr>
            <p:nvPr/>
          </p:nvSpPr>
          <p:spPr bwMode="auto">
            <a:xfrm rot="-5400000">
              <a:off x="2993" y="1729"/>
              <a:ext cx="0" cy="113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9" name="Text Box 56">
              <a:extLst>
                <a:ext uri="{FF2B5EF4-FFF2-40B4-BE49-F238E27FC236}">
                  <a16:creationId xmlns:a16="http://schemas.microsoft.com/office/drawing/2014/main" xmlns="" id="{3B69DC93-8301-459C-8FB8-2F3204C130E9}"/>
                </a:ext>
              </a:extLst>
            </p:cNvPr>
            <p:cNvSpPr txBox="1">
              <a:spLocks noChangeArrowheads="1"/>
            </p:cNvSpPr>
            <p:nvPr/>
          </p:nvSpPr>
          <p:spPr bwMode="auto">
            <a:xfrm>
              <a:off x="2835" y="1933"/>
              <a:ext cx="6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latin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eq</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30" name="Line 57">
              <a:extLst>
                <a:ext uri="{FF2B5EF4-FFF2-40B4-BE49-F238E27FC236}">
                  <a16:creationId xmlns:a16="http://schemas.microsoft.com/office/drawing/2014/main" xmlns="" id="{36369765-2175-4E67-9CC5-840DEF0E3597}"/>
                </a:ext>
              </a:extLst>
            </p:cNvPr>
            <p:cNvSpPr>
              <a:spLocks noChangeShapeType="1"/>
            </p:cNvSpPr>
            <p:nvPr/>
          </p:nvSpPr>
          <p:spPr bwMode="auto">
            <a:xfrm rot="-5400000">
              <a:off x="2325" y="2579"/>
              <a:ext cx="384"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1" name="Text Box 58">
              <a:extLst>
                <a:ext uri="{FF2B5EF4-FFF2-40B4-BE49-F238E27FC236}">
                  <a16:creationId xmlns:a16="http://schemas.microsoft.com/office/drawing/2014/main" xmlns="" id="{B521D2CA-99FE-48F4-8F1A-6E728CB80258}"/>
                </a:ext>
              </a:extLst>
            </p:cNvPr>
            <p:cNvSpPr txBox="1">
              <a:spLocks noChangeArrowheads="1"/>
            </p:cNvSpPr>
            <p:nvPr/>
          </p:nvSpPr>
          <p:spPr bwMode="auto">
            <a:xfrm>
              <a:off x="2200" y="2432"/>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p>
          </p:txBody>
        </p:sp>
        <p:sp>
          <p:nvSpPr>
            <p:cNvPr id="13332" name="Oval 59">
              <a:extLst>
                <a:ext uri="{FF2B5EF4-FFF2-40B4-BE49-F238E27FC236}">
                  <a16:creationId xmlns:a16="http://schemas.microsoft.com/office/drawing/2014/main" xmlns="" id="{BDB38E88-FE49-4934-A04E-351E5D352237}"/>
                </a:ext>
              </a:extLst>
            </p:cNvPr>
            <p:cNvSpPr>
              <a:spLocks noChangeArrowheads="1"/>
            </p:cNvSpPr>
            <p:nvPr/>
          </p:nvSpPr>
          <p:spPr bwMode="auto">
            <a:xfrm>
              <a:off x="2381" y="2818"/>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33" name="Line 60">
              <a:extLst>
                <a:ext uri="{FF2B5EF4-FFF2-40B4-BE49-F238E27FC236}">
                  <a16:creationId xmlns:a16="http://schemas.microsoft.com/office/drawing/2014/main" xmlns="" id="{6FD2922D-797C-476E-B390-DDEE16F43C53}"/>
                </a:ext>
              </a:extLst>
            </p:cNvPr>
            <p:cNvSpPr>
              <a:spLocks noChangeShapeType="1"/>
            </p:cNvSpPr>
            <p:nvPr/>
          </p:nvSpPr>
          <p:spPr bwMode="auto">
            <a:xfrm rot="-5400000">
              <a:off x="3285" y="2576"/>
              <a:ext cx="52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4" name="Oval 61">
              <a:extLst>
                <a:ext uri="{FF2B5EF4-FFF2-40B4-BE49-F238E27FC236}">
                  <a16:creationId xmlns:a16="http://schemas.microsoft.com/office/drawing/2014/main" xmlns="" id="{325739D1-5FE3-42F6-9FD6-7252B5DFBA35}"/>
                </a:ext>
              </a:extLst>
            </p:cNvPr>
            <p:cNvSpPr>
              <a:spLocks noChangeArrowheads="1"/>
            </p:cNvSpPr>
            <p:nvPr/>
          </p:nvSpPr>
          <p:spPr bwMode="auto">
            <a:xfrm>
              <a:off x="3515" y="2818"/>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3335" name="Rectangle 62">
              <a:extLst>
                <a:ext uri="{FF2B5EF4-FFF2-40B4-BE49-F238E27FC236}">
                  <a16:creationId xmlns:a16="http://schemas.microsoft.com/office/drawing/2014/main" xmlns="" id="{BA862755-BF07-434C-9404-AE7745110416}"/>
                </a:ext>
              </a:extLst>
            </p:cNvPr>
            <p:cNvSpPr>
              <a:spLocks noChangeArrowheads="1"/>
            </p:cNvSpPr>
            <p:nvPr/>
          </p:nvSpPr>
          <p:spPr bwMode="auto">
            <a:xfrm>
              <a:off x="2835" y="2251"/>
              <a:ext cx="317" cy="136"/>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58" name="Rectangle 23">
            <a:extLst>
              <a:ext uri="{FF2B5EF4-FFF2-40B4-BE49-F238E27FC236}">
                <a16:creationId xmlns:a16="http://schemas.microsoft.com/office/drawing/2014/main" xmlns="" id="{505F9D84-7209-4582-89CC-BD4507DC77B0}"/>
              </a:ext>
            </a:extLst>
          </p:cNvPr>
          <p:cNvSpPr>
            <a:spLocks noChangeArrowheads="1"/>
          </p:cNvSpPr>
          <p:nvPr/>
        </p:nvSpPr>
        <p:spPr bwMode="auto">
          <a:xfrm>
            <a:off x="0" y="0"/>
            <a:ext cx="62484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4000" dirty="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§2-3 </a:t>
            </a:r>
            <a:r>
              <a:rPr kumimoji="1" lang="zh-CN" altLang="en-US" sz="4000" dirty="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电阻的串联和并联</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12999"/>
                                        </p:tgtEl>
                                        <p:attrNameLst>
                                          <p:attrName>style.visibility</p:attrName>
                                        </p:attrNameLst>
                                      </p:cBhvr>
                                      <p:to>
                                        <p:strVal val="visible"/>
                                      </p:to>
                                    </p:set>
                                    <p:anim calcmode="lin" valueType="num">
                                      <p:cBhvr additive="base">
                                        <p:cTn id="7" dur="500" fill="hold"/>
                                        <p:tgtEl>
                                          <p:spTgt spid="212999"/>
                                        </p:tgtEl>
                                        <p:attrNameLst>
                                          <p:attrName>ppt_x</p:attrName>
                                        </p:attrNameLst>
                                      </p:cBhvr>
                                      <p:tavLst>
                                        <p:tav tm="0">
                                          <p:val>
                                            <p:strVal val="0-#ppt_w/2"/>
                                          </p:val>
                                        </p:tav>
                                        <p:tav tm="100000">
                                          <p:val>
                                            <p:strVal val="#ppt_x"/>
                                          </p:val>
                                        </p:tav>
                                      </p:tavLst>
                                    </p:anim>
                                    <p:anim calcmode="lin" valueType="num">
                                      <p:cBhvr additive="base">
                                        <p:cTn id="8" dur="500" fill="hold"/>
                                        <p:tgtEl>
                                          <p:spTgt spid="21299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13011"/>
                                        </p:tgtEl>
                                        <p:attrNameLst>
                                          <p:attrName>style.visibility</p:attrName>
                                        </p:attrNameLst>
                                      </p:cBhvr>
                                      <p:to>
                                        <p:strVal val="visible"/>
                                      </p:to>
                                    </p:set>
                                    <p:animEffect transition="in" filter="blinds(horizontal)">
                                      <p:cBhvr>
                                        <p:cTn id="13" dur="500"/>
                                        <p:tgtEl>
                                          <p:spTgt spid="21301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2" fill="hold" grpId="0" nodeType="clickEffect">
                                  <p:stCondLst>
                                    <p:cond delay="0"/>
                                  </p:stCondLst>
                                  <p:childTnLst>
                                    <p:set>
                                      <p:cBhvr>
                                        <p:cTn id="17" dur="1" fill="hold">
                                          <p:stCondLst>
                                            <p:cond delay="0"/>
                                          </p:stCondLst>
                                        </p:cTn>
                                        <p:tgtEl>
                                          <p:spTgt spid="212994"/>
                                        </p:tgtEl>
                                        <p:attrNameLst>
                                          <p:attrName>style.visibility</p:attrName>
                                        </p:attrNameLst>
                                      </p:cBhvr>
                                      <p:to>
                                        <p:strVal val="visible"/>
                                      </p:to>
                                    </p:set>
                                    <p:animEffect transition="in" filter="slide(fromRight)">
                                      <p:cBhvr>
                                        <p:cTn id="18" dur="500"/>
                                        <p:tgtEl>
                                          <p:spTgt spid="21299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1300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1300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8" fill="hold" nodeType="clickEffect">
                                  <p:stCondLst>
                                    <p:cond delay="0"/>
                                  </p:stCondLst>
                                  <p:childTnLst>
                                    <p:set>
                                      <p:cBhvr>
                                        <p:cTn id="30" dur="1" fill="hold">
                                          <p:stCondLst>
                                            <p:cond delay="0"/>
                                          </p:stCondLst>
                                        </p:cTn>
                                        <p:tgtEl>
                                          <p:spTgt spid="212995"/>
                                        </p:tgtEl>
                                        <p:attrNameLst>
                                          <p:attrName>style.visibility</p:attrName>
                                        </p:attrNameLst>
                                      </p:cBhvr>
                                      <p:to>
                                        <p:strVal val="visible"/>
                                      </p:to>
                                    </p:set>
                                    <p:animEffect transition="in" filter="slide(fromLeft)">
                                      <p:cBhvr>
                                        <p:cTn id="31" dur="500"/>
                                        <p:tgtEl>
                                          <p:spTgt spid="212995"/>
                                        </p:tgtEl>
                                      </p:cBhvr>
                                    </p:animEffect>
                                  </p:childTnLst>
                                </p:cTn>
                              </p:par>
                            </p:childTnLst>
                          </p:cTn>
                        </p:par>
                        <p:par>
                          <p:cTn id="32" fill="hold" nodeType="afterGroup">
                            <p:stCondLst>
                              <p:cond delay="500"/>
                            </p:stCondLst>
                            <p:childTnLst>
                              <p:par>
                                <p:cTn id="33" presetID="3" presetClass="entr" presetSubtype="10" fill="hold" nodeType="afterEffect">
                                  <p:stCondLst>
                                    <p:cond delay="0"/>
                                  </p:stCondLst>
                                  <p:childTnLst>
                                    <p:set>
                                      <p:cBhvr>
                                        <p:cTn id="34" dur="1" fill="hold">
                                          <p:stCondLst>
                                            <p:cond delay="0"/>
                                          </p:stCondLst>
                                        </p:cTn>
                                        <p:tgtEl>
                                          <p:spTgt spid="213042"/>
                                        </p:tgtEl>
                                        <p:attrNameLst>
                                          <p:attrName>style.visibility</p:attrName>
                                        </p:attrNameLst>
                                      </p:cBhvr>
                                      <p:to>
                                        <p:strVal val="visible"/>
                                      </p:to>
                                    </p:set>
                                    <p:animEffect transition="in" filter="blinds(horizontal)">
                                      <p:cBhvr>
                                        <p:cTn id="35" dur="500"/>
                                        <p:tgtEl>
                                          <p:spTgt spid="21304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213008"/>
                                        </p:tgtEl>
                                        <p:attrNameLst>
                                          <p:attrName>style.visibility</p:attrName>
                                        </p:attrNameLst>
                                      </p:cBhvr>
                                      <p:to>
                                        <p:strVal val="visible"/>
                                      </p:to>
                                    </p:set>
                                    <p:animEffect transition="in" filter="blinds(horizontal)">
                                      <p:cBhvr>
                                        <p:cTn id="40" dur="500"/>
                                        <p:tgtEl>
                                          <p:spTgt spid="213008"/>
                                        </p:tgtEl>
                                      </p:cBhvr>
                                    </p:animEffect>
                                  </p:childTnLst>
                                </p:cTn>
                              </p:par>
                            </p:childTnLst>
                          </p:cTn>
                        </p:par>
                        <p:par>
                          <p:cTn id="41" fill="hold" nodeType="afterGroup">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212998"/>
                                        </p:tgtEl>
                                        <p:attrNameLst>
                                          <p:attrName>style.visibility</p:attrName>
                                        </p:attrNameLst>
                                      </p:cBhvr>
                                      <p:to>
                                        <p:strVal val="visible"/>
                                      </p:to>
                                    </p:set>
                                    <p:animEffect transition="in" filter="wipe(left)">
                                      <p:cBhvr>
                                        <p:cTn id="44" dur="2000"/>
                                        <p:tgtEl>
                                          <p:spTgt spid="21299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16" fill="hold" nodeType="clickEffect">
                                  <p:stCondLst>
                                    <p:cond delay="0"/>
                                  </p:stCondLst>
                                  <p:childTnLst>
                                    <p:set>
                                      <p:cBhvr>
                                        <p:cTn id="48" dur="1" fill="hold">
                                          <p:stCondLst>
                                            <p:cond delay="0"/>
                                          </p:stCondLst>
                                        </p:cTn>
                                        <p:tgtEl>
                                          <p:spTgt spid="213059"/>
                                        </p:tgtEl>
                                        <p:attrNameLst>
                                          <p:attrName>style.visibility</p:attrName>
                                        </p:attrNameLst>
                                      </p:cBhvr>
                                      <p:to>
                                        <p:strVal val="visible"/>
                                      </p:to>
                                    </p:set>
                                    <p:animEffect transition="in" filter="box(in)">
                                      <p:cBhvr>
                                        <p:cTn id="49" dur="500"/>
                                        <p:tgtEl>
                                          <p:spTgt spid="213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4" grpId="0"/>
      <p:bldP spid="212998" grpId="0"/>
      <p:bldP spid="21299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椭圆 1">
            <a:extLst>
              <a:ext uri="{FF2B5EF4-FFF2-40B4-BE49-F238E27FC236}">
                <a16:creationId xmlns:a16="http://schemas.microsoft.com/office/drawing/2014/main" xmlns="" id="{9A5E1F56-57DB-4E32-AEDD-DF60016F7A43}"/>
              </a:ext>
            </a:extLst>
          </p:cNvPr>
          <p:cNvSpPr>
            <a:spLocks noChangeArrowheads="1"/>
          </p:cNvSpPr>
          <p:nvPr/>
        </p:nvSpPr>
        <p:spPr bwMode="auto">
          <a:xfrm>
            <a:off x="4114800" y="4221163"/>
            <a:ext cx="381000" cy="720725"/>
          </a:xfrm>
          <a:prstGeom prst="ellipse">
            <a:avLst/>
          </a:prstGeom>
          <a:solidFill>
            <a:schemeClr val="tx1"/>
          </a:solidFill>
          <a:ln w="9525" algn="ctr">
            <a:solidFill>
              <a:schemeClr val="tx1"/>
            </a:solidFill>
            <a:round/>
            <a:headEnd/>
            <a:tailEnd/>
          </a:ln>
        </p:spPr>
        <p:txBody>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sz="1800" b="0">
              <a:solidFill>
                <a:schemeClr val="tx1"/>
              </a:solidFill>
            </a:endParaRPr>
          </a:p>
        </p:txBody>
      </p:sp>
      <p:sp>
        <p:nvSpPr>
          <p:cNvPr id="214018" name="Text Box 2">
            <a:extLst>
              <a:ext uri="{FF2B5EF4-FFF2-40B4-BE49-F238E27FC236}">
                <a16:creationId xmlns:a16="http://schemas.microsoft.com/office/drawing/2014/main" xmlns="" id="{231E92CB-94DD-4C53-BEF8-180F6A5FF89A}"/>
              </a:ext>
            </a:extLst>
          </p:cNvPr>
          <p:cNvSpPr txBox="1">
            <a:spLocks noChangeArrowheads="1"/>
          </p:cNvSpPr>
          <p:nvPr/>
        </p:nvSpPr>
        <p:spPr bwMode="auto">
          <a:xfrm>
            <a:off x="971550" y="830745"/>
            <a:ext cx="4211002" cy="523220"/>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28575">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sz="2800" b="1">
                <a:solidFill>
                  <a:srgbClr val="000000"/>
                </a:solidFill>
                <a:latin typeface="Arial" panose="020B0604020202020204" pitchFamily="34" charset="0"/>
                <a:ea typeface="宋体" panose="02010600030101010101" pitchFamily="2" charset="-122"/>
              </a:defRPr>
            </a:lvl1pPr>
            <a:lvl2pPr marL="800100" indent="-342900">
              <a:defRPr sz="2800" b="1">
                <a:solidFill>
                  <a:srgbClr val="000000"/>
                </a:solidFill>
                <a:latin typeface="Arial" panose="020B0604020202020204" pitchFamily="34" charset="0"/>
                <a:ea typeface="宋体" panose="02010600030101010101" pitchFamily="2" charset="-122"/>
              </a:defRPr>
            </a:lvl2pPr>
            <a:lvl3pPr marL="1257300" indent="-342900">
              <a:defRPr sz="2800" b="1">
                <a:solidFill>
                  <a:srgbClr val="000000"/>
                </a:solidFill>
                <a:latin typeface="Arial" panose="020B0604020202020204" pitchFamily="34" charset="0"/>
                <a:ea typeface="宋体" panose="02010600030101010101" pitchFamily="2" charset="-122"/>
              </a:defRPr>
            </a:lvl3pPr>
            <a:lvl4pPr marL="1714500" indent="-342900">
              <a:defRPr sz="2800" b="1">
                <a:solidFill>
                  <a:srgbClr val="000000"/>
                </a:solidFill>
                <a:latin typeface="Arial" panose="020B0604020202020204" pitchFamily="34" charset="0"/>
                <a:ea typeface="宋体" panose="02010600030101010101" pitchFamily="2" charset="-122"/>
              </a:defRPr>
            </a:lvl4pPr>
            <a:lvl5pPr marL="2171700" indent="-342900">
              <a:defRPr sz="2800" b="1">
                <a:solidFill>
                  <a:srgbClr val="000000"/>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dirty="0">
                <a:solidFill>
                  <a:schemeClr val="accent6">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2. </a:t>
            </a:r>
            <a:r>
              <a:rPr kumimoji="1" lang="zh-CN" altLang="en-US" dirty="0">
                <a:solidFill>
                  <a:schemeClr val="accent6">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串联电阻的分压公式</a:t>
            </a:r>
          </a:p>
        </p:txBody>
      </p:sp>
      <p:sp>
        <p:nvSpPr>
          <p:cNvPr id="214019" name="Text Box 3">
            <a:extLst>
              <a:ext uri="{FF2B5EF4-FFF2-40B4-BE49-F238E27FC236}">
                <a16:creationId xmlns:a16="http://schemas.microsoft.com/office/drawing/2014/main" xmlns="" id="{7D696047-66CE-42D0-86CD-A3E7614BCE65}"/>
              </a:ext>
            </a:extLst>
          </p:cNvPr>
          <p:cNvSpPr txBox="1">
            <a:spLocks noChangeArrowheads="1"/>
          </p:cNvSpPr>
          <p:nvPr/>
        </p:nvSpPr>
        <p:spPr bwMode="auto">
          <a:xfrm>
            <a:off x="971550" y="2205038"/>
            <a:ext cx="7632700" cy="11176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      电压与电阻成正比，因此串联电阻电路可作分压电路。</a:t>
            </a:r>
          </a:p>
        </p:txBody>
      </p:sp>
      <p:graphicFrame>
        <p:nvGraphicFramePr>
          <p:cNvPr id="214020" name="Object 4">
            <a:extLst>
              <a:ext uri="{FF2B5EF4-FFF2-40B4-BE49-F238E27FC236}">
                <a16:creationId xmlns:a16="http://schemas.microsoft.com/office/drawing/2014/main" xmlns="" id="{E89F4620-2DAD-4654-81D4-3CEE714D1A21}"/>
              </a:ext>
            </a:extLst>
          </p:cNvPr>
          <p:cNvGraphicFramePr>
            <a:graphicFrameLocks noChangeAspect="1"/>
          </p:cNvGraphicFramePr>
          <p:nvPr/>
        </p:nvGraphicFramePr>
        <p:xfrm>
          <a:off x="1476375" y="1196975"/>
          <a:ext cx="4535488" cy="1169988"/>
        </p:xfrm>
        <a:graphic>
          <a:graphicData uri="http://schemas.openxmlformats.org/presentationml/2006/ole">
            <mc:AlternateContent xmlns:mc="http://schemas.openxmlformats.org/markup-compatibility/2006">
              <mc:Choice xmlns:v="urn:schemas-microsoft-com:vml" Requires="v">
                <p:oleObj spid="_x0000_s14437" name="公式" r:id="rId3" imgW="1952612" imgH="485804" progId="Equation.3">
                  <p:embed/>
                </p:oleObj>
              </mc:Choice>
              <mc:Fallback>
                <p:oleObj name="公式" r:id="rId3" imgW="1952612" imgH="485804"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196975"/>
                        <a:ext cx="4535488" cy="1169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4022" name="Text Box 6">
            <a:extLst>
              <a:ext uri="{FF2B5EF4-FFF2-40B4-BE49-F238E27FC236}">
                <a16:creationId xmlns:a16="http://schemas.microsoft.com/office/drawing/2014/main" xmlns="" id="{EDAD150B-9BE2-4C8B-AAD5-13374EC138BF}"/>
              </a:ext>
            </a:extLst>
          </p:cNvPr>
          <p:cNvSpPr txBox="1">
            <a:spLocks noChangeArrowheads="1"/>
          </p:cNvSpPr>
          <p:nvPr/>
        </p:nvSpPr>
        <p:spPr bwMode="auto">
          <a:xfrm>
            <a:off x="1054100" y="3413125"/>
            <a:ext cx="39608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zh-CN" altLang="en-US">
                <a:latin typeface="Times New Roman" panose="02020603050405020304" pitchFamily="18" charset="0"/>
                <a:ea typeface="华文楷体" panose="02010600040101010101" pitchFamily="2" charset="-122"/>
                <a:cs typeface="Times New Roman" panose="02020603050405020304" pitchFamily="18" charset="0"/>
              </a:rPr>
              <a:t>两个电阻的分压。</a:t>
            </a:r>
          </a:p>
        </p:txBody>
      </p:sp>
      <p:graphicFrame>
        <p:nvGraphicFramePr>
          <p:cNvPr id="214023" name="Object 7">
            <a:extLst>
              <a:ext uri="{FF2B5EF4-FFF2-40B4-BE49-F238E27FC236}">
                <a16:creationId xmlns:a16="http://schemas.microsoft.com/office/drawing/2014/main" xmlns="" id="{AE21D17B-0511-4489-AAF2-5F0F2F617BEA}"/>
              </a:ext>
            </a:extLst>
          </p:cNvPr>
          <p:cNvGraphicFramePr>
            <a:graphicFrameLocks noChangeAspect="1"/>
          </p:cNvGraphicFramePr>
          <p:nvPr/>
        </p:nvGraphicFramePr>
        <p:xfrm>
          <a:off x="827088" y="4005263"/>
          <a:ext cx="2225675" cy="1125537"/>
        </p:xfrm>
        <a:graphic>
          <a:graphicData uri="http://schemas.openxmlformats.org/presentationml/2006/ole">
            <mc:AlternateContent xmlns:mc="http://schemas.openxmlformats.org/markup-compatibility/2006">
              <mc:Choice xmlns:v="urn:schemas-microsoft-com:vml" Requires="v">
                <p:oleObj spid="_x0000_s14438" name="公式" r:id="rId5" imgW="961980" imgH="476426" progId="Equation.3">
                  <p:embed/>
                </p:oleObj>
              </mc:Choice>
              <mc:Fallback>
                <p:oleObj name="公式" r:id="rId5" imgW="961980" imgH="476426"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4005263"/>
                        <a:ext cx="2225675" cy="1125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4024" name="Object 8">
            <a:extLst>
              <a:ext uri="{FF2B5EF4-FFF2-40B4-BE49-F238E27FC236}">
                <a16:creationId xmlns:a16="http://schemas.microsoft.com/office/drawing/2014/main" xmlns="" id="{3ACC4841-D19D-428B-9F14-17D7A84754F0}"/>
              </a:ext>
            </a:extLst>
          </p:cNvPr>
          <p:cNvGraphicFramePr>
            <a:graphicFrameLocks noChangeAspect="1"/>
          </p:cNvGraphicFramePr>
          <p:nvPr>
            <p:extLst>
              <p:ext uri="{D42A27DB-BD31-4B8C-83A1-F6EECF244321}">
                <p14:modId xmlns:p14="http://schemas.microsoft.com/office/powerpoint/2010/main" val="2652565511"/>
              </p:ext>
            </p:extLst>
          </p:nvPr>
        </p:nvGraphicFramePr>
        <p:xfrm>
          <a:off x="3479800" y="4065588"/>
          <a:ext cx="2392363" cy="1063625"/>
        </p:xfrm>
        <a:graphic>
          <a:graphicData uri="http://schemas.openxmlformats.org/presentationml/2006/ole">
            <mc:AlternateContent xmlns:mc="http://schemas.openxmlformats.org/markup-compatibility/2006">
              <mc:Choice xmlns:v="urn:schemas-microsoft-com:vml" Requires="v">
                <p:oleObj spid="_x0000_s14439" name="Equation" r:id="rId7" imgW="990360" imgH="431640" progId="Equation.DSMT4">
                  <p:embed/>
                </p:oleObj>
              </mc:Choice>
              <mc:Fallback>
                <p:oleObj name="Equation" r:id="rId7" imgW="990360" imgH="431640" progId="Equation.DSMT4">
                  <p:embed/>
                  <p:pic>
                    <p:nvPicPr>
                      <p:cNvPr id="0" name="Object 8"/>
                      <p:cNvPicPr>
                        <a:picLocks noChangeAspect="1" noChangeArrowheads="1"/>
                      </p:cNvPicPr>
                      <p:nvPr/>
                    </p:nvPicPr>
                    <p:blipFill>
                      <a:blip r:embed="rId8"/>
                      <a:srcRect/>
                      <a:stretch>
                        <a:fillRect/>
                      </a:stretch>
                    </p:blipFill>
                    <p:spPr bwMode="auto">
                      <a:xfrm>
                        <a:off x="3479800" y="4065588"/>
                        <a:ext cx="2392363" cy="106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4031" name="Group 15">
            <a:extLst>
              <a:ext uri="{FF2B5EF4-FFF2-40B4-BE49-F238E27FC236}">
                <a16:creationId xmlns:a16="http://schemas.microsoft.com/office/drawing/2014/main" xmlns="" id="{5E8FC17C-9A0E-48D8-BB7E-07D0644B97D5}"/>
              </a:ext>
            </a:extLst>
          </p:cNvPr>
          <p:cNvGrpSpPr>
            <a:grpSpLocks/>
          </p:cNvGrpSpPr>
          <p:nvPr/>
        </p:nvGrpSpPr>
        <p:grpSpPr bwMode="auto">
          <a:xfrm>
            <a:off x="-92075" y="2057400"/>
            <a:ext cx="1644650" cy="850900"/>
            <a:chOff x="385" y="3022"/>
            <a:chExt cx="1036" cy="536"/>
          </a:xfrm>
        </p:grpSpPr>
        <p:pic>
          <p:nvPicPr>
            <p:cNvPr id="14366" name="Picture 16" descr="123">
              <a:extLst>
                <a:ext uri="{FF2B5EF4-FFF2-40B4-BE49-F238E27FC236}">
                  <a16:creationId xmlns:a16="http://schemas.microsoft.com/office/drawing/2014/main" xmlns="" id="{0E8E609F-2968-48D2-9CC2-3B29ED4BBB5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67" name="Text Box 17">
              <a:extLst>
                <a:ext uri="{FF2B5EF4-FFF2-40B4-BE49-F238E27FC236}">
                  <a16:creationId xmlns:a16="http://schemas.microsoft.com/office/drawing/2014/main" xmlns="" id="{7BA42F81-F288-48F4-B6EC-9BCEE5604FC8}"/>
                </a:ext>
              </a:extLst>
            </p:cNvPr>
            <p:cNvSpPr txBox="1">
              <a:spLocks noChangeArrowheads="1"/>
            </p:cNvSpPr>
            <p:nvPr/>
          </p:nvSpPr>
          <p:spPr bwMode="auto">
            <a:xfrm>
              <a:off x="793" y="3125"/>
              <a:ext cx="6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r>
                <a:rPr kumimoji="1" lang="zh-CN" altLang="en-US" sz="320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表明</a:t>
              </a:r>
            </a:p>
          </p:txBody>
        </p:sp>
      </p:grpSp>
      <p:grpSp>
        <p:nvGrpSpPr>
          <p:cNvPr id="214034" name="Group 18">
            <a:extLst>
              <a:ext uri="{FF2B5EF4-FFF2-40B4-BE49-F238E27FC236}">
                <a16:creationId xmlns:a16="http://schemas.microsoft.com/office/drawing/2014/main" xmlns="" id="{FE4DDD9F-1BD6-46DE-89A4-65B13EE43E71}"/>
              </a:ext>
            </a:extLst>
          </p:cNvPr>
          <p:cNvGrpSpPr>
            <a:grpSpLocks/>
          </p:cNvGrpSpPr>
          <p:nvPr/>
        </p:nvGrpSpPr>
        <p:grpSpPr bwMode="auto">
          <a:xfrm>
            <a:off x="6516688" y="2924175"/>
            <a:ext cx="1905000" cy="2995613"/>
            <a:chOff x="4105" y="1842"/>
            <a:chExt cx="1200" cy="1887"/>
          </a:xfrm>
        </p:grpSpPr>
        <p:sp>
          <p:nvSpPr>
            <p:cNvPr id="14347" name="Line 19">
              <a:extLst>
                <a:ext uri="{FF2B5EF4-FFF2-40B4-BE49-F238E27FC236}">
                  <a16:creationId xmlns:a16="http://schemas.microsoft.com/office/drawing/2014/main" xmlns="" id="{41C28E31-7AB8-4ECD-B2C4-51C1E597D39F}"/>
                </a:ext>
              </a:extLst>
            </p:cNvPr>
            <p:cNvSpPr>
              <a:spLocks noChangeShapeType="1"/>
            </p:cNvSpPr>
            <p:nvPr/>
          </p:nvSpPr>
          <p:spPr bwMode="auto">
            <a:xfrm>
              <a:off x="4241" y="2160"/>
              <a:ext cx="635" cy="0"/>
            </a:xfrm>
            <a:prstGeom prst="line">
              <a:avLst/>
            </a:prstGeom>
            <a:noFill/>
            <a:ln w="28575">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8" name="Line 20">
              <a:extLst>
                <a:ext uri="{FF2B5EF4-FFF2-40B4-BE49-F238E27FC236}">
                  <a16:creationId xmlns:a16="http://schemas.microsoft.com/office/drawing/2014/main" xmlns="" id="{5F89770D-9F54-4E03-97ED-D6116807A90B}"/>
                </a:ext>
              </a:extLst>
            </p:cNvPr>
            <p:cNvSpPr>
              <a:spLocks noChangeShapeType="1"/>
            </p:cNvSpPr>
            <p:nvPr/>
          </p:nvSpPr>
          <p:spPr bwMode="auto">
            <a:xfrm flipV="1">
              <a:off x="4876" y="2160"/>
              <a:ext cx="0" cy="136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9" name="Line 21">
              <a:extLst>
                <a:ext uri="{FF2B5EF4-FFF2-40B4-BE49-F238E27FC236}">
                  <a16:creationId xmlns:a16="http://schemas.microsoft.com/office/drawing/2014/main" xmlns="" id="{0A6EFE10-B995-46E6-B39D-583BF38D38BB}"/>
                </a:ext>
              </a:extLst>
            </p:cNvPr>
            <p:cNvSpPr>
              <a:spLocks noChangeShapeType="1"/>
            </p:cNvSpPr>
            <p:nvPr/>
          </p:nvSpPr>
          <p:spPr bwMode="auto">
            <a:xfrm>
              <a:off x="4241" y="3521"/>
              <a:ext cx="635" cy="0"/>
            </a:xfrm>
            <a:prstGeom prst="line">
              <a:avLst/>
            </a:prstGeom>
            <a:noFill/>
            <a:ln w="28575">
              <a:solidFill>
                <a:srgbClr val="0000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0" name="Text Box 22">
              <a:extLst>
                <a:ext uri="{FF2B5EF4-FFF2-40B4-BE49-F238E27FC236}">
                  <a16:creationId xmlns:a16="http://schemas.microsoft.com/office/drawing/2014/main" xmlns="" id="{30DE1375-7A87-4F51-B242-225CC545CAE1}"/>
                </a:ext>
              </a:extLst>
            </p:cNvPr>
            <p:cNvSpPr txBox="1">
              <a:spLocks noChangeArrowheads="1"/>
            </p:cNvSpPr>
            <p:nvPr/>
          </p:nvSpPr>
          <p:spPr bwMode="auto">
            <a:xfrm>
              <a:off x="4150" y="2160"/>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4351" name="Text Box 23">
              <a:extLst>
                <a:ext uri="{FF2B5EF4-FFF2-40B4-BE49-F238E27FC236}">
                  <a16:creationId xmlns:a16="http://schemas.microsoft.com/office/drawing/2014/main" xmlns="" id="{238404CB-A6C3-41CA-A2DD-41C84A158098}"/>
                </a:ext>
              </a:extLst>
            </p:cNvPr>
            <p:cNvSpPr txBox="1">
              <a:spLocks noChangeArrowheads="1"/>
            </p:cNvSpPr>
            <p:nvPr/>
          </p:nvSpPr>
          <p:spPr bwMode="auto">
            <a:xfrm>
              <a:off x="4150" y="3113"/>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14352" name="Text Box 24">
              <a:extLst>
                <a:ext uri="{FF2B5EF4-FFF2-40B4-BE49-F238E27FC236}">
                  <a16:creationId xmlns:a16="http://schemas.microsoft.com/office/drawing/2014/main" xmlns="" id="{87C107D1-D850-4EBF-8D11-6BE70EB20589}"/>
                </a:ext>
              </a:extLst>
            </p:cNvPr>
            <p:cNvSpPr txBox="1">
              <a:spLocks noChangeArrowheads="1"/>
            </p:cNvSpPr>
            <p:nvPr/>
          </p:nvSpPr>
          <p:spPr bwMode="auto">
            <a:xfrm>
              <a:off x="4105" y="2568"/>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i="1">
                  <a:latin typeface="Times New Roman" panose="02020603050405020304" pitchFamily="18" charset="0"/>
                  <a:ea typeface="华文楷体" panose="02010600040101010101" pitchFamily="2" charset="-122"/>
                  <a:cs typeface="Times New Roman" panose="02020603050405020304" pitchFamily="18" charset="0"/>
                </a:rPr>
                <a:t>u</a:t>
              </a:r>
              <a:endParaRPr kumimoji="1"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4353" name="Text Box 25">
              <a:extLst>
                <a:ext uri="{FF2B5EF4-FFF2-40B4-BE49-F238E27FC236}">
                  <a16:creationId xmlns:a16="http://schemas.microsoft.com/office/drawing/2014/main" xmlns="" id="{B9F22F1C-0EEE-4659-BA31-4F65B1B570C0}"/>
                </a:ext>
              </a:extLst>
            </p:cNvPr>
            <p:cNvSpPr txBox="1">
              <a:spLocks noChangeArrowheads="1"/>
            </p:cNvSpPr>
            <p:nvPr/>
          </p:nvSpPr>
          <p:spPr bwMode="auto">
            <a:xfrm>
              <a:off x="4921" y="2296"/>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0" baseline="-25000">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4354" name="Text Box 26">
              <a:extLst>
                <a:ext uri="{FF2B5EF4-FFF2-40B4-BE49-F238E27FC236}">
                  <a16:creationId xmlns:a16="http://schemas.microsoft.com/office/drawing/2014/main" xmlns="" id="{4D4ECAA2-550C-4F5B-A41C-FA858CDFD0DE}"/>
                </a:ext>
              </a:extLst>
            </p:cNvPr>
            <p:cNvSpPr txBox="1">
              <a:spLocks noChangeArrowheads="1"/>
            </p:cNvSpPr>
            <p:nvPr/>
          </p:nvSpPr>
          <p:spPr bwMode="auto">
            <a:xfrm>
              <a:off x="4921" y="2976"/>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0" baseline="-25000">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4355" name="Text Box 27">
              <a:extLst>
                <a:ext uri="{FF2B5EF4-FFF2-40B4-BE49-F238E27FC236}">
                  <a16:creationId xmlns:a16="http://schemas.microsoft.com/office/drawing/2014/main" xmlns="" id="{672E8C6C-1912-4135-AB1F-04C0F61948FB}"/>
                </a:ext>
              </a:extLst>
            </p:cNvPr>
            <p:cNvSpPr txBox="1">
              <a:spLocks noChangeArrowheads="1"/>
            </p:cNvSpPr>
            <p:nvPr/>
          </p:nvSpPr>
          <p:spPr bwMode="auto">
            <a:xfrm>
              <a:off x="4559" y="2115"/>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4356" name="Text Box 28">
              <a:extLst>
                <a:ext uri="{FF2B5EF4-FFF2-40B4-BE49-F238E27FC236}">
                  <a16:creationId xmlns:a16="http://schemas.microsoft.com/office/drawing/2014/main" xmlns="" id="{9A99724A-70CD-427A-BFA9-1CC033490DDE}"/>
                </a:ext>
              </a:extLst>
            </p:cNvPr>
            <p:cNvSpPr txBox="1">
              <a:spLocks noChangeArrowheads="1"/>
            </p:cNvSpPr>
            <p:nvPr/>
          </p:nvSpPr>
          <p:spPr bwMode="auto">
            <a:xfrm>
              <a:off x="4564" y="2541"/>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4357" name="Text Box 29">
              <a:extLst>
                <a:ext uri="{FF2B5EF4-FFF2-40B4-BE49-F238E27FC236}">
                  <a16:creationId xmlns:a16="http://schemas.microsoft.com/office/drawing/2014/main" xmlns="" id="{942912BC-EBF8-4302-A24F-17397FB4B19C}"/>
                </a:ext>
              </a:extLst>
            </p:cNvPr>
            <p:cNvSpPr txBox="1">
              <a:spLocks noChangeArrowheads="1"/>
            </p:cNvSpPr>
            <p:nvPr/>
          </p:nvSpPr>
          <p:spPr bwMode="auto">
            <a:xfrm>
              <a:off x="4468" y="2251"/>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b="0" baseline="-25000">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4358" name="Text Box 30">
              <a:extLst>
                <a:ext uri="{FF2B5EF4-FFF2-40B4-BE49-F238E27FC236}">
                  <a16:creationId xmlns:a16="http://schemas.microsoft.com/office/drawing/2014/main" xmlns="" id="{E1CEAF5B-268A-4B7E-9AF7-F5B7072D7101}"/>
                </a:ext>
              </a:extLst>
            </p:cNvPr>
            <p:cNvSpPr txBox="1">
              <a:spLocks noChangeArrowheads="1"/>
            </p:cNvSpPr>
            <p:nvPr/>
          </p:nvSpPr>
          <p:spPr bwMode="auto">
            <a:xfrm>
              <a:off x="4559" y="2750"/>
              <a:ext cx="192" cy="3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4359" name="Text Box 31">
              <a:extLst>
                <a:ext uri="{FF2B5EF4-FFF2-40B4-BE49-F238E27FC236}">
                  <a16:creationId xmlns:a16="http://schemas.microsoft.com/office/drawing/2014/main" xmlns="" id="{2314F500-7429-4590-876F-A9E08D0C70AE}"/>
                </a:ext>
              </a:extLst>
            </p:cNvPr>
            <p:cNvSpPr txBox="1">
              <a:spLocks noChangeArrowheads="1"/>
            </p:cNvSpPr>
            <p:nvPr/>
          </p:nvSpPr>
          <p:spPr bwMode="auto">
            <a:xfrm>
              <a:off x="4559" y="3239"/>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4360" name="Text Box 32">
              <a:extLst>
                <a:ext uri="{FF2B5EF4-FFF2-40B4-BE49-F238E27FC236}">
                  <a16:creationId xmlns:a16="http://schemas.microsoft.com/office/drawing/2014/main" xmlns="" id="{98045750-1D59-455F-8785-D520BC41B6A1}"/>
                </a:ext>
              </a:extLst>
            </p:cNvPr>
            <p:cNvSpPr txBox="1">
              <a:spLocks noChangeArrowheads="1"/>
            </p:cNvSpPr>
            <p:nvPr/>
          </p:nvSpPr>
          <p:spPr bwMode="auto">
            <a:xfrm>
              <a:off x="4468" y="2976"/>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i="1">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b="0" baseline="-25000">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4361" name="Line 33">
              <a:extLst>
                <a:ext uri="{FF2B5EF4-FFF2-40B4-BE49-F238E27FC236}">
                  <a16:creationId xmlns:a16="http://schemas.microsoft.com/office/drawing/2014/main" xmlns="" id="{8C631D68-2A0F-4DCC-B75F-4B1B83AE1D2C}"/>
                </a:ext>
              </a:extLst>
            </p:cNvPr>
            <p:cNvSpPr>
              <a:spLocks noChangeShapeType="1"/>
            </p:cNvSpPr>
            <p:nvPr/>
          </p:nvSpPr>
          <p:spPr bwMode="auto">
            <a:xfrm>
              <a:off x="4332" y="2160"/>
              <a:ext cx="288"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2" name="Text Box 34">
              <a:extLst>
                <a:ext uri="{FF2B5EF4-FFF2-40B4-BE49-F238E27FC236}">
                  <a16:creationId xmlns:a16="http://schemas.microsoft.com/office/drawing/2014/main" xmlns="" id="{25151236-6D08-4AEA-8C1E-34BAA4060F1E}"/>
                </a:ext>
              </a:extLst>
            </p:cNvPr>
            <p:cNvSpPr txBox="1">
              <a:spLocks noChangeArrowheads="1"/>
            </p:cNvSpPr>
            <p:nvPr/>
          </p:nvSpPr>
          <p:spPr bwMode="auto">
            <a:xfrm>
              <a:off x="4377" y="1842"/>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i="1">
                  <a:latin typeface="Times New Roman" panose="02020603050405020304" pitchFamily="18" charset="0"/>
                  <a:ea typeface="华文楷体" panose="02010600040101010101" pitchFamily="2" charset="-122"/>
                  <a:cs typeface="Times New Roman" panose="02020603050405020304" pitchFamily="18" charset="0"/>
                </a:rPr>
                <a:t>i</a:t>
              </a:r>
              <a:endParaRPr kumimoji="1" lang="en-US" altLang="zh-CN" b="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4363" name="Text Box 35">
              <a:extLst>
                <a:ext uri="{FF2B5EF4-FFF2-40B4-BE49-F238E27FC236}">
                  <a16:creationId xmlns:a16="http://schemas.microsoft.com/office/drawing/2014/main" xmlns="" id="{9E0D1D89-777F-463A-A5BA-024A0F25AC12}"/>
                </a:ext>
              </a:extLst>
            </p:cNvPr>
            <p:cNvSpPr txBox="1">
              <a:spLocks noChangeArrowheads="1"/>
            </p:cNvSpPr>
            <p:nvPr/>
          </p:nvSpPr>
          <p:spPr bwMode="auto">
            <a:xfrm>
              <a:off x="4190" y="3402"/>
              <a:ext cx="11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a:spcBef>
                  <a:spcPct val="50000"/>
                </a:spcBef>
              </a:pPr>
              <a:r>
                <a:rPr kumimoji="1" lang="en-US" altLang="zh-CN" b="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º</a:t>
              </a:r>
            </a:p>
          </p:txBody>
        </p:sp>
        <p:sp>
          <p:nvSpPr>
            <p:cNvPr id="14364" name="Rectangle 36">
              <a:extLst>
                <a:ext uri="{FF2B5EF4-FFF2-40B4-BE49-F238E27FC236}">
                  <a16:creationId xmlns:a16="http://schemas.microsoft.com/office/drawing/2014/main" xmlns="" id="{6D908D92-7C8D-493A-B729-29FC29ADEB9D}"/>
                </a:ext>
              </a:extLst>
            </p:cNvPr>
            <p:cNvSpPr>
              <a:spLocks noChangeArrowheads="1"/>
            </p:cNvSpPr>
            <p:nvPr/>
          </p:nvSpPr>
          <p:spPr bwMode="auto">
            <a:xfrm>
              <a:off x="4794" y="2976"/>
              <a:ext cx="127" cy="318"/>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4365" name="Rectangle 37">
              <a:extLst>
                <a:ext uri="{FF2B5EF4-FFF2-40B4-BE49-F238E27FC236}">
                  <a16:creationId xmlns:a16="http://schemas.microsoft.com/office/drawing/2014/main" xmlns="" id="{B09C4A3A-47B3-4A76-9DE4-1F709B787E78}"/>
                </a:ext>
              </a:extLst>
            </p:cNvPr>
            <p:cNvSpPr>
              <a:spLocks noChangeArrowheads="1"/>
            </p:cNvSpPr>
            <p:nvPr/>
          </p:nvSpPr>
          <p:spPr bwMode="auto">
            <a:xfrm>
              <a:off x="4794" y="2341"/>
              <a:ext cx="127" cy="318"/>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14018"/>
                                        </p:tgtEl>
                                        <p:attrNameLst>
                                          <p:attrName>style.visibility</p:attrName>
                                        </p:attrNameLst>
                                      </p:cBhvr>
                                      <p:to>
                                        <p:strVal val="visible"/>
                                      </p:to>
                                    </p:set>
                                    <p:anim calcmode="lin" valueType="num">
                                      <p:cBhvr additive="base">
                                        <p:cTn id="7" dur="500" fill="hold"/>
                                        <p:tgtEl>
                                          <p:spTgt spid="214018"/>
                                        </p:tgtEl>
                                        <p:attrNameLst>
                                          <p:attrName>ppt_x</p:attrName>
                                        </p:attrNameLst>
                                      </p:cBhvr>
                                      <p:tavLst>
                                        <p:tav tm="0">
                                          <p:val>
                                            <p:strVal val="0-#ppt_w/2"/>
                                          </p:val>
                                        </p:tav>
                                        <p:tav tm="100000">
                                          <p:val>
                                            <p:strVal val="#ppt_x"/>
                                          </p:val>
                                        </p:tav>
                                      </p:tavLst>
                                    </p:anim>
                                    <p:anim calcmode="lin" valueType="num">
                                      <p:cBhvr additive="base">
                                        <p:cTn id="8" dur="500" fill="hold"/>
                                        <p:tgtEl>
                                          <p:spTgt spid="2140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6" fill="hold" nodeType="clickEffect">
                                  <p:stCondLst>
                                    <p:cond delay="0"/>
                                  </p:stCondLst>
                                  <p:childTnLst>
                                    <p:set>
                                      <p:cBhvr>
                                        <p:cTn id="12" dur="1" fill="hold">
                                          <p:stCondLst>
                                            <p:cond delay="0"/>
                                          </p:stCondLst>
                                        </p:cTn>
                                        <p:tgtEl>
                                          <p:spTgt spid="214020"/>
                                        </p:tgtEl>
                                        <p:attrNameLst>
                                          <p:attrName>style.visibility</p:attrName>
                                        </p:attrNameLst>
                                      </p:cBhvr>
                                      <p:to>
                                        <p:strVal val="visible"/>
                                      </p:to>
                                    </p:set>
                                    <p:animEffect transition="in" filter="strips(downRight)">
                                      <p:cBhvr>
                                        <p:cTn id="13" dur="2000"/>
                                        <p:tgtEl>
                                          <p:spTgt spid="21402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14031"/>
                                        </p:tgtEl>
                                        <p:attrNameLst>
                                          <p:attrName>style.visibility</p:attrName>
                                        </p:attrNameLst>
                                      </p:cBhvr>
                                      <p:to>
                                        <p:strVal val="visible"/>
                                      </p:to>
                                    </p:set>
                                    <p:animEffect transition="in" filter="blinds(horizontal)">
                                      <p:cBhvr>
                                        <p:cTn id="18" dur="500"/>
                                        <p:tgtEl>
                                          <p:spTgt spid="21403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14019"/>
                                        </p:tgtEl>
                                        <p:attrNameLst>
                                          <p:attrName>style.visibility</p:attrName>
                                        </p:attrNameLst>
                                      </p:cBhvr>
                                      <p:to>
                                        <p:strVal val="visible"/>
                                      </p:to>
                                    </p:set>
                                    <p:animEffect transition="in" filter="wipe(left)">
                                      <p:cBhvr>
                                        <p:cTn id="23" dur="2000"/>
                                        <p:tgtEl>
                                          <p:spTgt spid="214019"/>
                                        </p:tgtEl>
                                      </p:cBhvr>
                                    </p:animEffect>
                                  </p:childTnLst>
                                </p:cTn>
                              </p:par>
                            </p:childTnLst>
                          </p:cTn>
                        </p:par>
                        <p:par>
                          <p:cTn id="24" fill="hold" nodeType="afterGroup">
                            <p:stCondLst>
                              <p:cond delay="2000"/>
                            </p:stCondLst>
                            <p:childTnLst>
                              <p:par>
                                <p:cTn id="25" presetID="3" presetClass="entr" presetSubtype="10" fill="hold" nodeType="afterEffect">
                                  <p:stCondLst>
                                    <p:cond delay="0"/>
                                  </p:stCondLst>
                                  <p:childTnLst>
                                    <p:set>
                                      <p:cBhvr>
                                        <p:cTn id="26" dur="1" fill="hold">
                                          <p:stCondLst>
                                            <p:cond delay="0"/>
                                          </p:stCondLst>
                                        </p:cTn>
                                        <p:tgtEl>
                                          <p:spTgt spid="214034"/>
                                        </p:tgtEl>
                                        <p:attrNameLst>
                                          <p:attrName>style.visibility</p:attrName>
                                        </p:attrNameLst>
                                      </p:cBhvr>
                                      <p:to>
                                        <p:strVal val="visible"/>
                                      </p:to>
                                    </p:set>
                                    <p:animEffect transition="in" filter="blinds(horizontal)">
                                      <p:cBhvr>
                                        <p:cTn id="27" dur="500"/>
                                        <p:tgtEl>
                                          <p:spTgt spid="214034"/>
                                        </p:tgtEl>
                                      </p:cBhvr>
                                    </p:animEffect>
                                  </p:childTnLst>
                                </p:cTn>
                              </p:par>
                            </p:childTnLst>
                          </p:cTn>
                        </p:par>
                        <p:par>
                          <p:cTn id="28" fill="hold" nodeType="afterGroup">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214022"/>
                                        </p:tgtEl>
                                        <p:attrNameLst>
                                          <p:attrName>style.visibility</p:attrName>
                                        </p:attrNameLst>
                                      </p:cBhvr>
                                      <p:to>
                                        <p:strVal val="visible"/>
                                      </p:to>
                                    </p:set>
                                    <p:animEffect transition="in" filter="wipe(left)">
                                      <p:cBhvr>
                                        <p:cTn id="31" dur="500"/>
                                        <p:tgtEl>
                                          <p:spTgt spid="21402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6" fill="hold" nodeType="clickEffect">
                                  <p:stCondLst>
                                    <p:cond delay="0"/>
                                  </p:stCondLst>
                                  <p:childTnLst>
                                    <p:set>
                                      <p:cBhvr>
                                        <p:cTn id="35" dur="1" fill="hold">
                                          <p:stCondLst>
                                            <p:cond delay="0"/>
                                          </p:stCondLst>
                                        </p:cTn>
                                        <p:tgtEl>
                                          <p:spTgt spid="214023"/>
                                        </p:tgtEl>
                                        <p:attrNameLst>
                                          <p:attrName>style.visibility</p:attrName>
                                        </p:attrNameLst>
                                      </p:cBhvr>
                                      <p:to>
                                        <p:strVal val="visible"/>
                                      </p:to>
                                    </p:set>
                                    <p:animEffect transition="in" filter="strips(downRight)">
                                      <p:cBhvr>
                                        <p:cTn id="36" dur="1000"/>
                                        <p:tgtEl>
                                          <p:spTgt spid="21402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6" fill="hold" nodeType="clickEffect">
                                  <p:stCondLst>
                                    <p:cond delay="0"/>
                                  </p:stCondLst>
                                  <p:childTnLst>
                                    <p:set>
                                      <p:cBhvr>
                                        <p:cTn id="40" dur="1" fill="hold">
                                          <p:stCondLst>
                                            <p:cond delay="0"/>
                                          </p:stCondLst>
                                        </p:cTn>
                                        <p:tgtEl>
                                          <p:spTgt spid="214024"/>
                                        </p:tgtEl>
                                        <p:attrNameLst>
                                          <p:attrName>style.visibility</p:attrName>
                                        </p:attrNameLst>
                                      </p:cBhvr>
                                      <p:to>
                                        <p:strVal val="visible"/>
                                      </p:to>
                                    </p:set>
                                    <p:animEffect transition="in" filter="strips(downRight)">
                                      <p:cBhvr>
                                        <p:cTn id="41" dur="1000"/>
                                        <p:tgtEl>
                                          <p:spTgt spid="214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8" grpId="0"/>
      <p:bldP spid="214019" grpId="0"/>
      <p:bldP spid="2140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80" name="Rectangle 68">
            <a:extLst>
              <a:ext uri="{FF2B5EF4-FFF2-40B4-BE49-F238E27FC236}">
                <a16:creationId xmlns:a16="http://schemas.microsoft.com/office/drawing/2014/main" xmlns="" id="{5D4AB1C0-4EEE-4D93-988A-79D159F37E8C}"/>
              </a:ext>
            </a:extLst>
          </p:cNvPr>
          <p:cNvSpPr>
            <a:spLocks noChangeArrowheads="1"/>
          </p:cNvSpPr>
          <p:nvPr/>
        </p:nvSpPr>
        <p:spPr bwMode="auto">
          <a:xfrm>
            <a:off x="1295401" y="977243"/>
            <a:ext cx="4429124" cy="2015195"/>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8114" name="Text Box 2">
            <a:extLst>
              <a:ext uri="{FF2B5EF4-FFF2-40B4-BE49-F238E27FC236}">
                <a16:creationId xmlns:a16="http://schemas.microsoft.com/office/drawing/2014/main" xmlns="" id="{37432715-FDFE-4A79-91F3-0393528D36FA}"/>
              </a:ext>
            </a:extLst>
          </p:cNvPr>
          <p:cNvSpPr txBox="1">
            <a:spLocks noChangeArrowheads="1"/>
          </p:cNvSpPr>
          <p:nvPr/>
        </p:nvSpPr>
        <p:spPr bwMode="auto">
          <a:xfrm>
            <a:off x="342414" y="2927307"/>
            <a:ext cx="1557337" cy="519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dirty="0">
                <a:latin typeface="Times New Roman" panose="02020603050405020304" pitchFamily="18" charset="0"/>
                <a:ea typeface="华文楷体" panose="02010600040101010101" pitchFamily="2" charset="-122"/>
                <a:cs typeface="Times New Roman" panose="02020603050405020304" pitchFamily="18" charset="0"/>
              </a:rPr>
              <a:t>由</a:t>
            </a:r>
            <a:r>
              <a:rPr kumimoji="1" lang="en-US" altLang="zh-CN" dirty="0">
                <a:latin typeface="Times New Roman" panose="02020603050405020304" pitchFamily="18" charset="0"/>
                <a:ea typeface="华文楷体" panose="02010600040101010101" pitchFamily="2" charset="-122"/>
                <a:cs typeface="Times New Roman" panose="02020603050405020304" pitchFamily="18" charset="0"/>
              </a:rPr>
              <a:t>KCL:</a:t>
            </a:r>
          </a:p>
        </p:txBody>
      </p:sp>
      <p:sp>
        <p:nvSpPr>
          <p:cNvPr id="218115" name="Text Box 3">
            <a:extLst>
              <a:ext uri="{FF2B5EF4-FFF2-40B4-BE49-F238E27FC236}">
                <a16:creationId xmlns:a16="http://schemas.microsoft.com/office/drawing/2014/main" xmlns="" id="{680624F0-3411-4901-A79B-152E73D33797}"/>
              </a:ext>
            </a:extLst>
          </p:cNvPr>
          <p:cNvSpPr txBox="1">
            <a:spLocks noChangeArrowheads="1"/>
          </p:cNvSpPr>
          <p:nvPr/>
        </p:nvSpPr>
        <p:spPr bwMode="auto">
          <a:xfrm>
            <a:off x="855663" y="4026350"/>
            <a:ext cx="84026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20000"/>
              </a:spcBef>
            </a:pPr>
            <a:r>
              <a:rPr kumimoji="1" lang="en-US" altLang="zh-CN" sz="3200" b="0" i="1" dirty="0">
                <a:latin typeface="Times New Roman" panose="02020603050405020304" pitchFamily="18" charset="0"/>
                <a:ea typeface="华文楷体" panose="02010600040101010101" pitchFamily="2" charset="-122"/>
                <a:cs typeface="Times New Roman" panose="02020603050405020304" pitchFamily="18" charset="0"/>
              </a:rPr>
              <a:t>=uG</a:t>
            </a:r>
            <a:r>
              <a:rPr kumimoji="1" lang="en-US" altLang="zh-CN" sz="3200" b="0" baseline="-25000" dirty="0">
                <a:latin typeface="Times New Roman" panose="02020603050405020304" pitchFamily="18" charset="0"/>
                <a:ea typeface="华文楷体" panose="02010600040101010101" pitchFamily="2" charset="-122"/>
                <a:cs typeface="Times New Roman" panose="02020603050405020304" pitchFamily="18" charset="0"/>
              </a:rPr>
              <a:t>1</a:t>
            </a:r>
            <a:r>
              <a:rPr kumimoji="1" lang="en-US" altLang="zh-CN" sz="3200" b="0" i="1" dirty="0">
                <a:latin typeface="Times New Roman" panose="02020603050405020304" pitchFamily="18" charset="0"/>
                <a:ea typeface="华文楷体" panose="02010600040101010101" pitchFamily="2" charset="-122"/>
                <a:cs typeface="Times New Roman" panose="02020603050405020304" pitchFamily="18" charset="0"/>
              </a:rPr>
              <a:t> +uG</a:t>
            </a:r>
            <a:r>
              <a:rPr kumimoji="1" lang="en-US" altLang="zh-CN" sz="3200" b="0" baseline="-25000" dirty="0">
                <a:latin typeface="Times New Roman" panose="02020603050405020304" pitchFamily="18" charset="0"/>
                <a:ea typeface="华文楷体" panose="02010600040101010101" pitchFamily="2" charset="-122"/>
                <a:cs typeface="Times New Roman" panose="02020603050405020304" pitchFamily="18" charset="0"/>
              </a:rPr>
              <a:t>2</a:t>
            </a:r>
            <a:r>
              <a:rPr kumimoji="1" lang="en-US" altLang="zh-CN" sz="3200" b="0" dirty="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200" b="0" i="1" dirty="0">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3200" b="0" i="1" dirty="0">
                <a:latin typeface="Times New Roman" panose="02020603050405020304" pitchFamily="18" charset="0"/>
                <a:ea typeface="华文楷体" panose="02010600040101010101" pitchFamily="2" charset="-122"/>
                <a:cs typeface="Times New Roman" panose="02020603050405020304" pitchFamily="18" charset="0"/>
                <a:sym typeface="Math4" pitchFamily="2" charset="2"/>
              </a:rPr>
              <a:t> </a:t>
            </a:r>
            <a:r>
              <a:rPr kumimoji="1" lang="en-US" altLang="zh-CN" sz="4000" b="0" i="1" baseline="20000" dirty="0">
                <a:latin typeface="Times New Roman" panose="02020603050405020304" pitchFamily="18" charset="0"/>
                <a:ea typeface="华文楷体" panose="02010600040101010101" pitchFamily="2" charset="-122"/>
                <a:cs typeface="Times New Roman" panose="02020603050405020304" pitchFamily="18" charset="0"/>
                <a:sym typeface="Math4" pitchFamily="2" charset="2"/>
              </a:rPr>
              <a:t>…</a:t>
            </a:r>
            <a:r>
              <a:rPr kumimoji="1" lang="en-US" altLang="zh-CN" sz="3200" b="0" i="1" dirty="0">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3200" b="0" i="1" dirty="0" err="1">
                <a:latin typeface="Times New Roman" panose="02020603050405020304" pitchFamily="18" charset="0"/>
                <a:ea typeface="华文楷体" panose="02010600040101010101" pitchFamily="2" charset="-122"/>
                <a:cs typeface="Times New Roman" panose="02020603050405020304" pitchFamily="18" charset="0"/>
              </a:rPr>
              <a:t>uG</a:t>
            </a:r>
            <a:r>
              <a:rPr kumimoji="1" lang="en-US" altLang="zh-CN" sz="3200" b="0" i="1" baseline="-25000" dirty="0" err="1">
                <a:latin typeface="Times New Roman" panose="02020603050405020304" pitchFamily="18" charset="0"/>
                <a:ea typeface="华文楷体" panose="02010600040101010101" pitchFamily="2" charset="-122"/>
                <a:cs typeface="Times New Roman" panose="02020603050405020304" pitchFamily="18" charset="0"/>
              </a:rPr>
              <a:t>n</a:t>
            </a:r>
            <a:r>
              <a:rPr kumimoji="1" lang="en-US" altLang="zh-CN" sz="3200" b="0" i="1" dirty="0">
                <a:latin typeface="Times New Roman" panose="02020603050405020304" pitchFamily="18" charset="0"/>
                <a:ea typeface="华文楷体" panose="02010600040101010101" pitchFamily="2" charset="-122"/>
                <a:cs typeface="Times New Roman" panose="02020603050405020304" pitchFamily="18" charset="0"/>
              </a:rPr>
              <a:t>=u</a:t>
            </a:r>
            <a:r>
              <a:rPr kumimoji="1" lang="en-US" altLang="zh-CN" sz="3200" b="0" dirty="0">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3200" b="0" i="1" dirty="0">
                <a:latin typeface="Times New Roman" panose="02020603050405020304" pitchFamily="18" charset="0"/>
                <a:ea typeface="华文楷体" panose="02010600040101010101" pitchFamily="2" charset="-122"/>
                <a:cs typeface="Times New Roman" panose="02020603050405020304" pitchFamily="18" charset="0"/>
              </a:rPr>
              <a:t>G</a:t>
            </a:r>
            <a:r>
              <a:rPr kumimoji="1" lang="en-US" altLang="zh-CN" sz="3200" b="0" baseline="-25000" dirty="0">
                <a:latin typeface="Times New Roman" panose="02020603050405020304" pitchFamily="18" charset="0"/>
                <a:ea typeface="华文楷体" panose="02010600040101010101" pitchFamily="2" charset="-122"/>
                <a:cs typeface="Times New Roman" panose="02020603050405020304" pitchFamily="18" charset="0"/>
              </a:rPr>
              <a:t>1</a:t>
            </a:r>
            <a:r>
              <a:rPr kumimoji="1" lang="en-US" altLang="zh-CN" sz="3200" b="0" i="1" dirty="0">
                <a:latin typeface="Times New Roman" panose="02020603050405020304" pitchFamily="18" charset="0"/>
                <a:ea typeface="华文楷体" panose="02010600040101010101" pitchFamily="2" charset="-122"/>
                <a:cs typeface="Times New Roman" panose="02020603050405020304" pitchFamily="18" charset="0"/>
              </a:rPr>
              <a:t>+G</a:t>
            </a:r>
            <a:r>
              <a:rPr kumimoji="1" lang="en-US" altLang="zh-CN" sz="3200" b="0" baseline="-25000" dirty="0">
                <a:latin typeface="Times New Roman" panose="02020603050405020304" pitchFamily="18" charset="0"/>
                <a:ea typeface="华文楷体" panose="02010600040101010101" pitchFamily="2" charset="-122"/>
                <a:cs typeface="Times New Roman" panose="02020603050405020304" pitchFamily="18" charset="0"/>
              </a:rPr>
              <a:t>2</a:t>
            </a:r>
            <a:r>
              <a:rPr kumimoji="1" lang="en-US" altLang="zh-CN" sz="3200" b="0" i="1" dirty="0">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4000" b="0" i="1" baseline="20000" dirty="0">
                <a:latin typeface="Times New Roman" panose="02020603050405020304" pitchFamily="18" charset="0"/>
                <a:ea typeface="华文楷体" panose="02010600040101010101" pitchFamily="2" charset="-122"/>
                <a:cs typeface="Times New Roman" panose="02020603050405020304" pitchFamily="18" charset="0"/>
                <a:sym typeface="Math4" pitchFamily="2" charset="2"/>
              </a:rPr>
              <a:t>…</a:t>
            </a:r>
            <a:r>
              <a:rPr kumimoji="1" lang="en-US" altLang="zh-CN" sz="3200" b="0" i="1" dirty="0">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3200" b="0" i="1" dirty="0" err="1">
                <a:latin typeface="Times New Roman" panose="02020603050405020304" pitchFamily="18" charset="0"/>
                <a:ea typeface="华文楷体" panose="02010600040101010101" pitchFamily="2" charset="-122"/>
                <a:cs typeface="Times New Roman" panose="02020603050405020304" pitchFamily="18" charset="0"/>
              </a:rPr>
              <a:t>G</a:t>
            </a:r>
            <a:r>
              <a:rPr kumimoji="1" lang="en-US" altLang="zh-CN" sz="3200" b="0" i="1" baseline="-25000" dirty="0" err="1">
                <a:latin typeface="Times New Roman" panose="02020603050405020304" pitchFamily="18" charset="0"/>
                <a:ea typeface="华文楷体" panose="02010600040101010101" pitchFamily="2" charset="-122"/>
                <a:cs typeface="Times New Roman" panose="02020603050405020304" pitchFamily="18" charset="0"/>
              </a:rPr>
              <a:t>n</a:t>
            </a:r>
            <a:r>
              <a:rPr kumimoji="1" lang="en-US" altLang="zh-CN" sz="3200" b="0" dirty="0">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3200" b="0" i="1" dirty="0" err="1">
                <a:latin typeface="Times New Roman" panose="02020603050405020304" pitchFamily="18" charset="0"/>
                <a:ea typeface="华文楷体" panose="02010600040101010101" pitchFamily="2" charset="-122"/>
                <a:cs typeface="Times New Roman" panose="02020603050405020304" pitchFamily="18" charset="0"/>
              </a:rPr>
              <a:t>uG</a:t>
            </a:r>
            <a:r>
              <a:rPr kumimoji="1" lang="en-US" altLang="zh-CN" sz="3200" b="0" i="1" baseline="-25000" dirty="0" err="1">
                <a:latin typeface="Times New Roman" panose="02020603050405020304" pitchFamily="18" charset="0"/>
                <a:ea typeface="华文楷体" panose="02010600040101010101" pitchFamily="2" charset="-122"/>
                <a:cs typeface="Times New Roman" panose="02020603050405020304" pitchFamily="18" charset="0"/>
              </a:rPr>
              <a:t>eq</a:t>
            </a:r>
            <a:endParaRPr kumimoji="1" lang="en-US" altLang="zh-CN" sz="3200" b="0" i="1" baseline="-250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18116" name="Text Box 4">
            <a:extLst>
              <a:ext uri="{FF2B5EF4-FFF2-40B4-BE49-F238E27FC236}">
                <a16:creationId xmlns:a16="http://schemas.microsoft.com/office/drawing/2014/main" xmlns="" id="{54540486-A3DF-4538-A73B-B496DDC1A042}"/>
              </a:ext>
            </a:extLst>
          </p:cNvPr>
          <p:cNvSpPr txBox="1">
            <a:spLocks noChangeArrowheads="1"/>
          </p:cNvSpPr>
          <p:nvPr/>
        </p:nvSpPr>
        <p:spPr bwMode="auto">
          <a:xfrm>
            <a:off x="457199" y="127000"/>
            <a:ext cx="792479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sz="2800" b="1">
                <a:solidFill>
                  <a:srgbClr val="000000"/>
                </a:solidFill>
                <a:latin typeface="Arial" panose="020B0604020202020204" pitchFamily="34" charset="0"/>
                <a:ea typeface="宋体" panose="02010600030101010101" pitchFamily="2" charset="-122"/>
              </a:defRPr>
            </a:lvl1pPr>
            <a:lvl2pPr marL="800100" indent="-342900">
              <a:defRPr sz="2800" b="1">
                <a:solidFill>
                  <a:srgbClr val="000000"/>
                </a:solidFill>
                <a:latin typeface="Arial" panose="020B0604020202020204" pitchFamily="34" charset="0"/>
                <a:ea typeface="宋体" panose="02010600030101010101" pitchFamily="2" charset="-122"/>
              </a:defRPr>
            </a:lvl2pPr>
            <a:lvl3pPr marL="1257300" indent="-342900">
              <a:defRPr sz="2800" b="1">
                <a:solidFill>
                  <a:srgbClr val="000000"/>
                </a:solidFill>
                <a:latin typeface="Arial" panose="020B0604020202020204" pitchFamily="34" charset="0"/>
                <a:ea typeface="宋体" panose="02010600030101010101" pitchFamily="2" charset="-122"/>
              </a:defRPr>
            </a:lvl3pPr>
            <a:lvl4pPr marL="1714500" indent="-342900">
              <a:defRPr sz="2800" b="1">
                <a:solidFill>
                  <a:srgbClr val="000000"/>
                </a:solidFill>
                <a:latin typeface="Arial" panose="020B0604020202020204" pitchFamily="34" charset="0"/>
                <a:ea typeface="宋体" panose="02010600030101010101" pitchFamily="2" charset="-122"/>
              </a:defRPr>
            </a:lvl4pPr>
            <a:lvl5pPr marL="2171700" indent="-342900">
              <a:defRPr sz="2800" b="1">
                <a:solidFill>
                  <a:srgbClr val="000000"/>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dirty="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3.</a:t>
            </a:r>
            <a:r>
              <a:rPr kumimoji="1" lang="zh-CN" altLang="en-US" dirty="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电导（</a:t>
            </a:r>
            <a:r>
              <a:rPr kumimoji="1" lang="zh-CN" altLang="en-US"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或电阻</a:t>
            </a:r>
            <a:r>
              <a:rPr kumimoji="1" lang="zh-CN" altLang="en-US" dirty="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）并联的等效电导（</a:t>
            </a:r>
            <a:r>
              <a:rPr kumimoji="1" lang="zh-CN" altLang="en-US"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或等效电阻</a:t>
            </a:r>
            <a:r>
              <a:rPr kumimoji="1" lang="zh-CN" altLang="en-US" dirty="0">
                <a:solidFill>
                  <a:srgbClr val="000099"/>
                </a:solidFill>
                <a:latin typeface="Times New Roman" panose="02020603050405020304" pitchFamily="18" charset="0"/>
                <a:ea typeface="华文楷体" panose="02010600040101010101" pitchFamily="2" charset="-122"/>
                <a:cs typeface="Times New Roman" panose="02020603050405020304" pitchFamily="18" charset="0"/>
              </a:rPr>
              <a:t>）</a:t>
            </a:r>
            <a:endParaRPr kumimoji="1" lang="en-US" altLang="zh-CN" dirty="0">
              <a:solidFill>
                <a:srgbClr val="000099"/>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18117" name="Object 5">
            <a:extLst>
              <a:ext uri="{FF2B5EF4-FFF2-40B4-BE49-F238E27FC236}">
                <a16:creationId xmlns:a16="http://schemas.microsoft.com/office/drawing/2014/main" xmlns="" id="{151CA3DE-1E43-4F97-A714-6B51481704B8}"/>
              </a:ext>
            </a:extLst>
          </p:cNvPr>
          <p:cNvGraphicFramePr>
            <a:graphicFrameLocks noChangeAspect="1"/>
          </p:cNvGraphicFramePr>
          <p:nvPr>
            <p:extLst>
              <p:ext uri="{D42A27DB-BD31-4B8C-83A1-F6EECF244321}">
                <p14:modId xmlns:p14="http://schemas.microsoft.com/office/powerpoint/2010/main" val="3879437741"/>
              </p:ext>
            </p:extLst>
          </p:nvPr>
        </p:nvGraphicFramePr>
        <p:xfrm>
          <a:off x="955847" y="4550871"/>
          <a:ext cx="4613104" cy="819920"/>
        </p:xfrm>
        <a:graphic>
          <a:graphicData uri="http://schemas.openxmlformats.org/presentationml/2006/ole">
            <mc:AlternateContent xmlns:mc="http://schemas.openxmlformats.org/markup-compatibility/2006">
              <mc:Choice xmlns:v="urn:schemas-microsoft-com:vml" Requires="v">
                <p:oleObj spid="_x0000_s17508" name="公式" r:id="rId3" imgW="2486210" imgH="428596" progId="Equation.3">
                  <p:embed/>
                </p:oleObj>
              </mc:Choice>
              <mc:Fallback>
                <p:oleObj name="公式" r:id="rId3" imgW="2486210" imgH="428596"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847" y="4550871"/>
                        <a:ext cx="4613104" cy="819920"/>
                      </a:xfrm>
                      <a:prstGeom prst="rect">
                        <a:avLst/>
                      </a:prstGeom>
                      <a:noFill/>
                      <a:ln>
                        <a:noFill/>
                      </a:ln>
                      <a:effectLst/>
                      <a:extLst/>
                    </p:spPr>
                  </p:pic>
                </p:oleObj>
              </mc:Fallback>
            </mc:AlternateContent>
          </a:graphicData>
        </a:graphic>
      </p:graphicFrame>
      <p:grpSp>
        <p:nvGrpSpPr>
          <p:cNvPr id="218124" name="Group 12">
            <a:extLst>
              <a:ext uri="{FF2B5EF4-FFF2-40B4-BE49-F238E27FC236}">
                <a16:creationId xmlns:a16="http://schemas.microsoft.com/office/drawing/2014/main" xmlns="" id="{21C7BD02-39C7-434F-ABCB-9873CB4EE284}"/>
              </a:ext>
            </a:extLst>
          </p:cNvPr>
          <p:cNvGrpSpPr>
            <a:grpSpLocks/>
          </p:cNvGrpSpPr>
          <p:nvPr/>
        </p:nvGrpSpPr>
        <p:grpSpPr bwMode="auto">
          <a:xfrm>
            <a:off x="5724525" y="1624013"/>
            <a:ext cx="1066800" cy="685800"/>
            <a:chOff x="1488" y="720"/>
            <a:chExt cx="672" cy="432"/>
          </a:xfrm>
        </p:grpSpPr>
        <p:sp>
          <p:nvSpPr>
            <p:cNvPr id="17464" name="AutoShape 13">
              <a:extLst>
                <a:ext uri="{FF2B5EF4-FFF2-40B4-BE49-F238E27FC236}">
                  <a16:creationId xmlns:a16="http://schemas.microsoft.com/office/drawing/2014/main" xmlns="" id="{279B693E-3998-4EE3-AABF-35BE040F9F3D}"/>
                </a:ext>
              </a:extLst>
            </p:cNvPr>
            <p:cNvSpPr>
              <a:spLocks noChangeArrowheads="1"/>
            </p:cNvSpPr>
            <p:nvPr/>
          </p:nvSpPr>
          <p:spPr bwMode="auto">
            <a:xfrm>
              <a:off x="1488" y="960"/>
              <a:ext cx="672" cy="192"/>
            </a:xfrm>
            <a:prstGeom prst="rightArrow">
              <a:avLst>
                <a:gd name="adj1" fmla="val 50000"/>
                <a:gd name="adj2" fmla="val 87500"/>
              </a:avLst>
            </a:prstGeom>
            <a:solidFill>
              <a:srgbClr val="66CCFF"/>
            </a:solidFill>
            <a:ln>
              <a:noFill/>
            </a:ln>
            <a:effectLst/>
            <a:extLst>
              <a:ext uri="{91240B29-F687-4F45-9708-019B960494DF}">
                <a14:hiddenLine xmlns:a14="http://schemas.microsoft.com/office/drawing/2010/main" w="9525">
                  <a:solidFill>
                    <a:srgbClr val="66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465" name="Text Box 14">
              <a:extLst>
                <a:ext uri="{FF2B5EF4-FFF2-40B4-BE49-F238E27FC236}">
                  <a16:creationId xmlns:a16="http://schemas.microsoft.com/office/drawing/2014/main" xmlns="" id="{57B65067-B36B-48D2-9DE2-11A239AEBEC1}"/>
                </a:ext>
              </a:extLst>
            </p:cNvPr>
            <p:cNvSpPr txBox="1">
              <a:spLocks noChangeArrowheads="1"/>
            </p:cNvSpPr>
            <p:nvPr/>
          </p:nvSpPr>
          <p:spPr bwMode="auto">
            <a:xfrm>
              <a:off x="1536" y="720"/>
              <a:ext cx="576" cy="32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等效</a:t>
              </a:r>
            </a:p>
          </p:txBody>
        </p:sp>
      </p:grpSp>
      <p:grpSp>
        <p:nvGrpSpPr>
          <p:cNvPr id="218127" name="Group 15">
            <a:extLst>
              <a:ext uri="{FF2B5EF4-FFF2-40B4-BE49-F238E27FC236}">
                <a16:creationId xmlns:a16="http://schemas.microsoft.com/office/drawing/2014/main" xmlns="" id="{23A1B960-E593-4295-BAD9-41CF421D7508}"/>
              </a:ext>
            </a:extLst>
          </p:cNvPr>
          <p:cNvGrpSpPr>
            <a:grpSpLocks/>
          </p:cNvGrpSpPr>
          <p:nvPr/>
        </p:nvGrpSpPr>
        <p:grpSpPr bwMode="auto">
          <a:xfrm>
            <a:off x="6762749" y="730833"/>
            <a:ext cx="2381251" cy="2232025"/>
            <a:chOff x="4332" y="709"/>
            <a:chExt cx="1500" cy="1406"/>
          </a:xfrm>
        </p:grpSpPr>
        <p:sp>
          <p:nvSpPr>
            <p:cNvPr id="17452" name="Line 16">
              <a:extLst>
                <a:ext uri="{FF2B5EF4-FFF2-40B4-BE49-F238E27FC236}">
                  <a16:creationId xmlns:a16="http://schemas.microsoft.com/office/drawing/2014/main" xmlns="" id="{1C738BE9-8AB4-45C2-8A0F-547F098B5D1E}"/>
                </a:ext>
              </a:extLst>
            </p:cNvPr>
            <p:cNvSpPr>
              <a:spLocks noChangeShapeType="1"/>
            </p:cNvSpPr>
            <p:nvPr/>
          </p:nvSpPr>
          <p:spPr bwMode="auto">
            <a:xfrm>
              <a:off x="4468" y="1072"/>
              <a:ext cx="635"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53" name="Line 17">
              <a:extLst>
                <a:ext uri="{FF2B5EF4-FFF2-40B4-BE49-F238E27FC236}">
                  <a16:creationId xmlns:a16="http://schemas.microsoft.com/office/drawing/2014/main" xmlns="" id="{23E900CD-0557-429D-971D-D54385DD5241}"/>
                </a:ext>
              </a:extLst>
            </p:cNvPr>
            <p:cNvSpPr>
              <a:spLocks noChangeShapeType="1"/>
            </p:cNvSpPr>
            <p:nvPr/>
          </p:nvSpPr>
          <p:spPr bwMode="auto">
            <a:xfrm>
              <a:off x="4604" y="1071"/>
              <a:ext cx="288"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54" name="Text Box 18">
              <a:extLst>
                <a:ext uri="{FF2B5EF4-FFF2-40B4-BE49-F238E27FC236}">
                  <a16:creationId xmlns:a16="http://schemas.microsoft.com/office/drawing/2014/main" xmlns="" id="{0E387A27-C912-4F43-9B7B-7E4B34A5CEC7}"/>
                </a:ext>
              </a:extLst>
            </p:cNvPr>
            <p:cNvSpPr txBox="1">
              <a:spLocks noChangeArrowheads="1"/>
            </p:cNvSpPr>
            <p:nvPr/>
          </p:nvSpPr>
          <p:spPr bwMode="auto">
            <a:xfrm>
              <a:off x="4423" y="1072"/>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7455" name="Text Box 19">
              <a:extLst>
                <a:ext uri="{FF2B5EF4-FFF2-40B4-BE49-F238E27FC236}">
                  <a16:creationId xmlns:a16="http://schemas.microsoft.com/office/drawing/2014/main" xmlns="" id="{473FA7C8-4BDB-412A-BFD2-DDA6DF471A21}"/>
                </a:ext>
              </a:extLst>
            </p:cNvPr>
            <p:cNvSpPr txBox="1">
              <a:spLocks noChangeArrowheads="1"/>
            </p:cNvSpPr>
            <p:nvPr/>
          </p:nvSpPr>
          <p:spPr bwMode="auto">
            <a:xfrm>
              <a:off x="4332" y="1432"/>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endParaRPr kumimoji="1" lang="en-US" altLang="zh-CN">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456" name="Text Box 20">
              <a:extLst>
                <a:ext uri="{FF2B5EF4-FFF2-40B4-BE49-F238E27FC236}">
                  <a16:creationId xmlns:a16="http://schemas.microsoft.com/office/drawing/2014/main" xmlns="" id="{64C2153A-541C-41C9-B9B7-9235AE35F002}"/>
                </a:ext>
              </a:extLst>
            </p:cNvPr>
            <p:cNvSpPr txBox="1">
              <a:spLocks noChangeArrowheads="1"/>
            </p:cNvSpPr>
            <p:nvPr/>
          </p:nvSpPr>
          <p:spPr bwMode="auto">
            <a:xfrm>
              <a:off x="4380" y="1672"/>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17457" name="Text Box 21">
              <a:extLst>
                <a:ext uri="{FF2B5EF4-FFF2-40B4-BE49-F238E27FC236}">
                  <a16:creationId xmlns:a16="http://schemas.microsoft.com/office/drawing/2014/main" xmlns="" id="{A6855EF8-0C48-4CFB-BF52-F2280D6E4A80}"/>
                </a:ext>
              </a:extLst>
            </p:cNvPr>
            <p:cNvSpPr txBox="1">
              <a:spLocks noChangeArrowheads="1"/>
            </p:cNvSpPr>
            <p:nvPr/>
          </p:nvSpPr>
          <p:spPr bwMode="auto">
            <a:xfrm>
              <a:off x="4650" y="709"/>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p>
          </p:txBody>
        </p:sp>
        <p:sp>
          <p:nvSpPr>
            <p:cNvPr id="17458" name="Text Box 22">
              <a:extLst>
                <a:ext uri="{FF2B5EF4-FFF2-40B4-BE49-F238E27FC236}">
                  <a16:creationId xmlns:a16="http://schemas.microsoft.com/office/drawing/2014/main" xmlns="" id="{CC8FE52A-09E5-4307-9323-5BF262CC43AB}"/>
                </a:ext>
              </a:extLst>
            </p:cNvPr>
            <p:cNvSpPr txBox="1">
              <a:spLocks noChangeArrowheads="1"/>
            </p:cNvSpPr>
            <p:nvPr/>
          </p:nvSpPr>
          <p:spPr bwMode="auto">
            <a:xfrm>
              <a:off x="5149" y="1344"/>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i="1" dirty="0" err="1">
                  <a:latin typeface="Times New Roman" panose="02020603050405020304" pitchFamily="18" charset="0"/>
                  <a:ea typeface="华文楷体" panose="02010600040101010101" pitchFamily="2" charset="-122"/>
                  <a:cs typeface="Times New Roman" panose="02020603050405020304" pitchFamily="18" charset="0"/>
                </a:rPr>
                <a:t>G</a:t>
              </a:r>
              <a:r>
                <a:rPr kumimoji="1" lang="en-US" altLang="zh-CN" b="0" baseline="-25000" dirty="0" err="1">
                  <a:latin typeface="Times New Roman" panose="02020603050405020304" pitchFamily="18" charset="0"/>
                  <a:ea typeface="华文楷体" panose="02010600040101010101" pitchFamily="2" charset="-122"/>
                  <a:cs typeface="Times New Roman" panose="02020603050405020304" pitchFamily="18" charset="0"/>
                </a:rPr>
                <a:t>eq</a:t>
              </a:r>
              <a:endParaRPr kumimoji="1" lang="en-US" altLang="zh-CN" b="0" baseline="-250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459" name="Oval 23">
              <a:extLst>
                <a:ext uri="{FF2B5EF4-FFF2-40B4-BE49-F238E27FC236}">
                  <a16:creationId xmlns:a16="http://schemas.microsoft.com/office/drawing/2014/main" xmlns="" id="{3165662B-E947-40D2-BF3E-3A8E81BFED6C}"/>
                </a:ext>
              </a:extLst>
            </p:cNvPr>
            <p:cNvSpPr>
              <a:spLocks noChangeArrowheads="1"/>
            </p:cNvSpPr>
            <p:nvPr/>
          </p:nvSpPr>
          <p:spPr bwMode="auto">
            <a:xfrm>
              <a:off x="4446" y="2047"/>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460" name="Oval 24">
              <a:extLst>
                <a:ext uri="{FF2B5EF4-FFF2-40B4-BE49-F238E27FC236}">
                  <a16:creationId xmlns:a16="http://schemas.microsoft.com/office/drawing/2014/main" xmlns="" id="{EC18C500-80C1-41F9-B200-2A84793FFBA8}"/>
                </a:ext>
              </a:extLst>
            </p:cNvPr>
            <p:cNvSpPr>
              <a:spLocks noChangeArrowheads="1"/>
            </p:cNvSpPr>
            <p:nvPr/>
          </p:nvSpPr>
          <p:spPr bwMode="auto">
            <a:xfrm>
              <a:off x="4400" y="1048"/>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461" name="Line 25">
              <a:extLst>
                <a:ext uri="{FF2B5EF4-FFF2-40B4-BE49-F238E27FC236}">
                  <a16:creationId xmlns:a16="http://schemas.microsoft.com/office/drawing/2014/main" xmlns="" id="{BDA01817-A260-4258-8668-96C3395BE822}"/>
                </a:ext>
              </a:extLst>
            </p:cNvPr>
            <p:cNvSpPr>
              <a:spLocks noChangeShapeType="1"/>
            </p:cNvSpPr>
            <p:nvPr/>
          </p:nvSpPr>
          <p:spPr bwMode="auto">
            <a:xfrm>
              <a:off x="5103" y="1072"/>
              <a:ext cx="0" cy="99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62" name="Line 26">
              <a:extLst>
                <a:ext uri="{FF2B5EF4-FFF2-40B4-BE49-F238E27FC236}">
                  <a16:creationId xmlns:a16="http://schemas.microsoft.com/office/drawing/2014/main" xmlns="" id="{161DD4D7-698F-441A-9448-B17ABC31EB1F}"/>
                </a:ext>
              </a:extLst>
            </p:cNvPr>
            <p:cNvSpPr>
              <a:spLocks noChangeShapeType="1"/>
            </p:cNvSpPr>
            <p:nvPr/>
          </p:nvSpPr>
          <p:spPr bwMode="auto">
            <a:xfrm flipH="1">
              <a:off x="4514" y="2070"/>
              <a:ext cx="589"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63" name="Rectangle 27">
              <a:extLst>
                <a:ext uri="{FF2B5EF4-FFF2-40B4-BE49-F238E27FC236}">
                  <a16:creationId xmlns:a16="http://schemas.microsoft.com/office/drawing/2014/main" xmlns="" id="{E6C07792-07E3-4E31-B890-8010EF7C9D3A}"/>
                </a:ext>
              </a:extLst>
            </p:cNvPr>
            <p:cNvSpPr>
              <a:spLocks noChangeArrowheads="1"/>
            </p:cNvSpPr>
            <p:nvPr/>
          </p:nvSpPr>
          <p:spPr bwMode="auto">
            <a:xfrm>
              <a:off x="5022" y="1390"/>
              <a:ext cx="127" cy="318"/>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1" name="Text Box 22">
              <a:extLst>
                <a:ext uri="{FF2B5EF4-FFF2-40B4-BE49-F238E27FC236}">
                  <a16:creationId xmlns:a16="http://schemas.microsoft.com/office/drawing/2014/main" xmlns="" id="{21E60D96-E6EE-44F3-BEA4-CFD884A9AEFB}"/>
                </a:ext>
              </a:extLst>
            </p:cNvPr>
            <p:cNvSpPr txBox="1">
              <a:spLocks noChangeArrowheads="1"/>
            </p:cNvSpPr>
            <p:nvPr/>
          </p:nvSpPr>
          <p:spPr bwMode="auto">
            <a:xfrm>
              <a:off x="5138" y="1718"/>
              <a:ext cx="69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dirty="0">
                  <a:latin typeface="Times New Roman" panose="02020603050405020304" pitchFamily="18" charset="0"/>
                  <a:ea typeface="华文楷体" panose="02010600040101010101" pitchFamily="2" charset="-122"/>
                  <a:cs typeface="Times New Roman" panose="02020603050405020304" pitchFamily="18" charset="0"/>
                </a:rPr>
                <a:t>(1</a:t>
              </a:r>
              <a:r>
                <a:rPr kumimoji="1" lang="en-US" altLang="zh-CN" b="0" i="1" dirty="0">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0" baseline="-25000" dirty="0">
                  <a:latin typeface="Times New Roman" panose="02020603050405020304" pitchFamily="18" charset="0"/>
                  <a:ea typeface="华文楷体" panose="02010600040101010101" pitchFamily="2" charset="-122"/>
                  <a:cs typeface="Times New Roman" panose="02020603050405020304" pitchFamily="18" charset="0"/>
                </a:rPr>
                <a:t>eq</a:t>
              </a:r>
              <a:r>
                <a:rPr kumimoji="1" lang="en-US" altLang="zh-CN" b="0" dirty="0">
                  <a:latin typeface="Times New Roman" panose="02020603050405020304" pitchFamily="18" charset="0"/>
                  <a:ea typeface="华文楷体" panose="02010600040101010101" pitchFamily="2" charset="-122"/>
                  <a:cs typeface="Times New Roman" panose="02020603050405020304" pitchFamily="18" charset="0"/>
                </a:rPr>
                <a:t>)</a:t>
              </a:r>
            </a:p>
          </p:txBody>
        </p:sp>
      </p:grpSp>
      <p:grpSp>
        <p:nvGrpSpPr>
          <p:cNvPr id="218143" name="Group 31">
            <a:extLst>
              <a:ext uri="{FF2B5EF4-FFF2-40B4-BE49-F238E27FC236}">
                <a16:creationId xmlns:a16="http://schemas.microsoft.com/office/drawing/2014/main" xmlns="" id="{D9A7C5D3-A0EC-4D02-BE92-35320F7864A8}"/>
              </a:ext>
            </a:extLst>
          </p:cNvPr>
          <p:cNvGrpSpPr>
            <a:grpSpLocks/>
          </p:cNvGrpSpPr>
          <p:nvPr/>
        </p:nvGrpSpPr>
        <p:grpSpPr bwMode="auto">
          <a:xfrm>
            <a:off x="600075" y="650220"/>
            <a:ext cx="5334000" cy="2305705"/>
            <a:chOff x="2011" y="708"/>
            <a:chExt cx="3360" cy="1430"/>
          </a:xfrm>
        </p:grpSpPr>
        <p:sp>
          <p:nvSpPr>
            <p:cNvPr id="17419" name="Text Box 32">
              <a:extLst>
                <a:ext uri="{FF2B5EF4-FFF2-40B4-BE49-F238E27FC236}">
                  <a16:creationId xmlns:a16="http://schemas.microsoft.com/office/drawing/2014/main" xmlns="" id="{88C0C365-FD37-4DB0-9691-81D472F20FB6}"/>
                </a:ext>
              </a:extLst>
            </p:cNvPr>
            <p:cNvSpPr txBox="1">
              <a:spLocks noChangeArrowheads="1"/>
            </p:cNvSpPr>
            <p:nvPr/>
          </p:nvSpPr>
          <p:spPr bwMode="auto">
            <a:xfrm>
              <a:off x="5012" y="1026"/>
              <a:ext cx="35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i="1" baseline="-25000">
                  <a:latin typeface="Times New Roman" panose="02020603050405020304" pitchFamily="18" charset="0"/>
                  <a:ea typeface="华文楷体" panose="02010600040101010101" pitchFamily="2" charset="-122"/>
                  <a:cs typeface="Times New Roman" panose="02020603050405020304" pitchFamily="18" charset="0"/>
                </a:rPr>
                <a:t>n</a:t>
              </a:r>
              <a:endParaRPr kumimoji="1" lang="en-US" altLang="zh-CN"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420" name="Line 33">
              <a:extLst>
                <a:ext uri="{FF2B5EF4-FFF2-40B4-BE49-F238E27FC236}">
                  <a16:creationId xmlns:a16="http://schemas.microsoft.com/office/drawing/2014/main" xmlns="" id="{1B8630E5-F2D1-4F2C-9CD0-33698F008D54}"/>
                </a:ext>
              </a:extLst>
            </p:cNvPr>
            <p:cNvSpPr>
              <a:spLocks noChangeShapeType="1"/>
            </p:cNvSpPr>
            <p:nvPr/>
          </p:nvSpPr>
          <p:spPr bwMode="auto">
            <a:xfrm>
              <a:off x="2172" y="1028"/>
              <a:ext cx="1223"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421" name="Line 34">
              <a:extLst>
                <a:ext uri="{FF2B5EF4-FFF2-40B4-BE49-F238E27FC236}">
                  <a16:creationId xmlns:a16="http://schemas.microsoft.com/office/drawing/2014/main" xmlns="" id="{02A202C7-8C57-41E6-B7EF-605A297CF96D}"/>
                </a:ext>
              </a:extLst>
            </p:cNvPr>
            <p:cNvSpPr>
              <a:spLocks noChangeShapeType="1"/>
            </p:cNvSpPr>
            <p:nvPr/>
          </p:nvSpPr>
          <p:spPr bwMode="auto">
            <a:xfrm rot="-5400000">
              <a:off x="2199" y="1571"/>
              <a:ext cx="1088" cy="0"/>
            </a:xfrm>
            <a:prstGeom prst="line">
              <a:avLst/>
            </a:prstGeom>
            <a:noFill/>
            <a:ln w="28575">
              <a:solidFill>
                <a:srgbClr val="0000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2" name="Line 35">
              <a:extLst>
                <a:ext uri="{FF2B5EF4-FFF2-40B4-BE49-F238E27FC236}">
                  <a16:creationId xmlns:a16="http://schemas.microsoft.com/office/drawing/2014/main" xmlns="" id="{971EAB06-5920-4F00-A778-847473D3A332}"/>
                </a:ext>
              </a:extLst>
            </p:cNvPr>
            <p:cNvSpPr>
              <a:spLocks noChangeShapeType="1"/>
            </p:cNvSpPr>
            <p:nvPr/>
          </p:nvSpPr>
          <p:spPr bwMode="auto">
            <a:xfrm rot="-5400000">
              <a:off x="2703" y="1567"/>
              <a:ext cx="1087" cy="9"/>
            </a:xfrm>
            <a:prstGeom prst="line">
              <a:avLst/>
            </a:prstGeom>
            <a:noFill/>
            <a:ln w="28575">
              <a:solidFill>
                <a:srgbClr val="0000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3" name="Line 36">
              <a:extLst>
                <a:ext uri="{FF2B5EF4-FFF2-40B4-BE49-F238E27FC236}">
                  <a16:creationId xmlns:a16="http://schemas.microsoft.com/office/drawing/2014/main" xmlns="" id="{7674B701-3C16-4055-96AA-542FD3626936}"/>
                </a:ext>
              </a:extLst>
            </p:cNvPr>
            <p:cNvSpPr>
              <a:spLocks noChangeShapeType="1"/>
            </p:cNvSpPr>
            <p:nvPr/>
          </p:nvSpPr>
          <p:spPr bwMode="auto">
            <a:xfrm>
              <a:off x="2172" y="2115"/>
              <a:ext cx="1223"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424" name="Line 37">
              <a:extLst>
                <a:ext uri="{FF2B5EF4-FFF2-40B4-BE49-F238E27FC236}">
                  <a16:creationId xmlns:a16="http://schemas.microsoft.com/office/drawing/2014/main" xmlns="" id="{1149F81E-7A6C-4B5B-98D4-753EC7BBE97E}"/>
                </a:ext>
              </a:extLst>
            </p:cNvPr>
            <p:cNvSpPr>
              <a:spLocks noChangeShapeType="1"/>
            </p:cNvSpPr>
            <p:nvPr/>
          </p:nvSpPr>
          <p:spPr bwMode="auto">
            <a:xfrm rot="-5400000">
              <a:off x="3469" y="1571"/>
              <a:ext cx="1088" cy="0"/>
            </a:xfrm>
            <a:prstGeom prst="line">
              <a:avLst/>
            </a:prstGeom>
            <a:noFill/>
            <a:ln w="28575">
              <a:solidFill>
                <a:srgbClr val="0000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5" name="Line 38">
              <a:extLst>
                <a:ext uri="{FF2B5EF4-FFF2-40B4-BE49-F238E27FC236}">
                  <a16:creationId xmlns:a16="http://schemas.microsoft.com/office/drawing/2014/main" xmlns="" id="{E6E83EBA-276F-4801-BA37-DAE0A07D33D4}"/>
                </a:ext>
              </a:extLst>
            </p:cNvPr>
            <p:cNvSpPr>
              <a:spLocks noChangeShapeType="1"/>
            </p:cNvSpPr>
            <p:nvPr/>
          </p:nvSpPr>
          <p:spPr bwMode="auto">
            <a:xfrm flipV="1">
              <a:off x="3424" y="2115"/>
              <a:ext cx="1180" cy="0"/>
            </a:xfrm>
            <a:prstGeom prst="line">
              <a:avLst/>
            </a:prstGeom>
            <a:noFill/>
            <a:ln w="285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426" name="Line 39">
              <a:extLst>
                <a:ext uri="{FF2B5EF4-FFF2-40B4-BE49-F238E27FC236}">
                  <a16:creationId xmlns:a16="http://schemas.microsoft.com/office/drawing/2014/main" xmlns="" id="{8A5E9246-FA24-49F1-AF0C-B9669FF09CA4}"/>
                </a:ext>
              </a:extLst>
            </p:cNvPr>
            <p:cNvSpPr>
              <a:spLocks noChangeShapeType="1"/>
            </p:cNvSpPr>
            <p:nvPr/>
          </p:nvSpPr>
          <p:spPr bwMode="auto">
            <a:xfrm>
              <a:off x="4633" y="1028"/>
              <a:ext cx="37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427" name="Line 40">
              <a:extLst>
                <a:ext uri="{FF2B5EF4-FFF2-40B4-BE49-F238E27FC236}">
                  <a16:creationId xmlns:a16="http://schemas.microsoft.com/office/drawing/2014/main" xmlns="" id="{58B2E306-F144-4EAB-A913-6B1122F2FCC0}"/>
                </a:ext>
              </a:extLst>
            </p:cNvPr>
            <p:cNvSpPr>
              <a:spLocks noChangeShapeType="1"/>
            </p:cNvSpPr>
            <p:nvPr/>
          </p:nvSpPr>
          <p:spPr bwMode="auto">
            <a:xfrm>
              <a:off x="4633" y="2115"/>
              <a:ext cx="37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428" name="Line 41">
              <a:extLst>
                <a:ext uri="{FF2B5EF4-FFF2-40B4-BE49-F238E27FC236}">
                  <a16:creationId xmlns:a16="http://schemas.microsoft.com/office/drawing/2014/main" xmlns="" id="{4480D7A8-35AC-4332-9A26-B60DCE22CE98}"/>
                </a:ext>
              </a:extLst>
            </p:cNvPr>
            <p:cNvSpPr>
              <a:spLocks noChangeShapeType="1"/>
            </p:cNvSpPr>
            <p:nvPr/>
          </p:nvSpPr>
          <p:spPr bwMode="auto">
            <a:xfrm rot="-5400000">
              <a:off x="4469" y="1564"/>
              <a:ext cx="107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9" name="Rectangle 42">
              <a:extLst>
                <a:ext uri="{FF2B5EF4-FFF2-40B4-BE49-F238E27FC236}">
                  <a16:creationId xmlns:a16="http://schemas.microsoft.com/office/drawing/2014/main" xmlns="" id="{BAAEB690-1867-4013-8DEC-1F35D0AF1574}"/>
                </a:ext>
              </a:extLst>
            </p:cNvPr>
            <p:cNvSpPr>
              <a:spLocks noChangeArrowheads="1"/>
            </p:cNvSpPr>
            <p:nvPr/>
          </p:nvSpPr>
          <p:spPr bwMode="auto">
            <a:xfrm>
              <a:off x="2400" y="1346"/>
              <a:ext cx="362"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G</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i="1" baseline="-250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430" name="Rectangle 43">
              <a:extLst>
                <a:ext uri="{FF2B5EF4-FFF2-40B4-BE49-F238E27FC236}">
                  <a16:creationId xmlns:a16="http://schemas.microsoft.com/office/drawing/2014/main" xmlns="" id="{2786F4CD-039E-406D-BCEA-35313F50D74D}"/>
                </a:ext>
              </a:extLst>
            </p:cNvPr>
            <p:cNvSpPr>
              <a:spLocks noChangeArrowheads="1"/>
            </p:cNvSpPr>
            <p:nvPr/>
          </p:nvSpPr>
          <p:spPr bwMode="auto">
            <a:xfrm>
              <a:off x="2846" y="1346"/>
              <a:ext cx="362"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G</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i="1" baseline="-2500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431" name="Rectangle 44">
              <a:extLst>
                <a:ext uri="{FF2B5EF4-FFF2-40B4-BE49-F238E27FC236}">
                  <a16:creationId xmlns:a16="http://schemas.microsoft.com/office/drawing/2014/main" xmlns="" id="{6F50B988-16AB-4710-8765-50B1EC2AF51C}"/>
                </a:ext>
              </a:extLst>
            </p:cNvPr>
            <p:cNvSpPr>
              <a:spLocks noChangeArrowheads="1"/>
            </p:cNvSpPr>
            <p:nvPr/>
          </p:nvSpPr>
          <p:spPr bwMode="auto">
            <a:xfrm>
              <a:off x="3643" y="1346"/>
              <a:ext cx="362"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G</a:t>
              </a:r>
              <a:r>
                <a:rPr kumimoji="1" lang="en-US" altLang="zh-CN" i="1" baseline="-25000">
                  <a:latin typeface="Times New Roman" panose="02020603050405020304" pitchFamily="18" charset="0"/>
                  <a:ea typeface="华文楷体" panose="02010600040101010101" pitchFamily="2" charset="-122"/>
                  <a:cs typeface="Times New Roman" panose="02020603050405020304" pitchFamily="18" charset="0"/>
                </a:rPr>
                <a:t>k</a:t>
              </a:r>
            </a:p>
          </p:txBody>
        </p:sp>
        <p:sp>
          <p:nvSpPr>
            <p:cNvPr id="17432" name="Rectangle 45">
              <a:extLst>
                <a:ext uri="{FF2B5EF4-FFF2-40B4-BE49-F238E27FC236}">
                  <a16:creationId xmlns:a16="http://schemas.microsoft.com/office/drawing/2014/main" xmlns="" id="{5DBF219B-0235-477F-8394-90B7BBEC41CC}"/>
                </a:ext>
              </a:extLst>
            </p:cNvPr>
            <p:cNvSpPr>
              <a:spLocks noChangeArrowheads="1"/>
            </p:cNvSpPr>
            <p:nvPr/>
          </p:nvSpPr>
          <p:spPr bwMode="auto">
            <a:xfrm>
              <a:off x="4614" y="1346"/>
              <a:ext cx="368"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G</a:t>
              </a:r>
              <a:r>
                <a:rPr kumimoji="1" lang="en-US" altLang="zh-CN" i="1" baseline="-25000">
                  <a:latin typeface="Times New Roman" panose="02020603050405020304" pitchFamily="18" charset="0"/>
                  <a:ea typeface="华文楷体" panose="02010600040101010101" pitchFamily="2" charset="-122"/>
                  <a:cs typeface="Times New Roman" panose="02020603050405020304" pitchFamily="18" charset="0"/>
                </a:rPr>
                <a:t>n</a:t>
              </a:r>
            </a:p>
          </p:txBody>
        </p:sp>
        <p:sp>
          <p:nvSpPr>
            <p:cNvPr id="17433" name="Line 46">
              <a:extLst>
                <a:ext uri="{FF2B5EF4-FFF2-40B4-BE49-F238E27FC236}">
                  <a16:creationId xmlns:a16="http://schemas.microsoft.com/office/drawing/2014/main" xmlns="" id="{29861923-E896-4309-A44C-7942D1B96938}"/>
                </a:ext>
              </a:extLst>
            </p:cNvPr>
            <p:cNvSpPr>
              <a:spLocks noChangeShapeType="1"/>
            </p:cNvSpPr>
            <p:nvPr/>
          </p:nvSpPr>
          <p:spPr bwMode="auto">
            <a:xfrm>
              <a:off x="2200" y="1026"/>
              <a:ext cx="426"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434" name="Text Box 47">
              <a:extLst>
                <a:ext uri="{FF2B5EF4-FFF2-40B4-BE49-F238E27FC236}">
                  <a16:creationId xmlns:a16="http://schemas.microsoft.com/office/drawing/2014/main" xmlns="" id="{4663B591-606E-4523-8738-1B965295B051}"/>
                </a:ext>
              </a:extLst>
            </p:cNvPr>
            <p:cNvSpPr txBox="1">
              <a:spLocks noChangeArrowheads="1"/>
            </p:cNvSpPr>
            <p:nvPr/>
          </p:nvSpPr>
          <p:spPr bwMode="auto">
            <a:xfrm>
              <a:off x="2243" y="708"/>
              <a:ext cx="179"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p>
          </p:txBody>
        </p:sp>
        <p:sp>
          <p:nvSpPr>
            <p:cNvPr id="17435" name="Rectangle 48">
              <a:extLst>
                <a:ext uri="{FF2B5EF4-FFF2-40B4-BE49-F238E27FC236}">
                  <a16:creationId xmlns:a16="http://schemas.microsoft.com/office/drawing/2014/main" xmlns="" id="{194F9494-1677-4955-900C-42284FCBDE1E}"/>
                </a:ext>
              </a:extLst>
            </p:cNvPr>
            <p:cNvSpPr>
              <a:spLocks noChangeArrowheads="1"/>
            </p:cNvSpPr>
            <p:nvPr/>
          </p:nvSpPr>
          <p:spPr bwMode="auto">
            <a:xfrm>
              <a:off x="2017" y="1026"/>
              <a:ext cx="246"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ea typeface="华文楷体" panose="02010600040101010101" pitchFamily="2" charset="-122"/>
                  <a:cs typeface="Times New Roman" panose="02020603050405020304" pitchFamily="18" charset="0"/>
                  <a:sym typeface="CommonBullets" pitchFamily="34" charset="2"/>
                </a:rPr>
                <a:t>+</a:t>
              </a:r>
            </a:p>
          </p:txBody>
        </p:sp>
        <p:sp>
          <p:nvSpPr>
            <p:cNvPr id="17436" name="Text Box 49">
              <a:extLst>
                <a:ext uri="{FF2B5EF4-FFF2-40B4-BE49-F238E27FC236}">
                  <a16:creationId xmlns:a16="http://schemas.microsoft.com/office/drawing/2014/main" xmlns="" id="{5800B1CD-9C80-4615-80D6-BF0F37C8E175}"/>
                </a:ext>
              </a:extLst>
            </p:cNvPr>
            <p:cNvSpPr txBox="1">
              <a:spLocks noChangeArrowheads="1"/>
            </p:cNvSpPr>
            <p:nvPr/>
          </p:nvSpPr>
          <p:spPr bwMode="auto">
            <a:xfrm>
              <a:off x="2011" y="1434"/>
              <a:ext cx="243"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u</a:t>
              </a:r>
            </a:p>
          </p:txBody>
        </p:sp>
        <p:sp>
          <p:nvSpPr>
            <p:cNvPr id="17437" name="Line 50">
              <a:extLst>
                <a:ext uri="{FF2B5EF4-FFF2-40B4-BE49-F238E27FC236}">
                  <a16:creationId xmlns:a16="http://schemas.microsoft.com/office/drawing/2014/main" xmlns="" id="{233D9E54-74E7-4753-8490-2F68C04D17BA}"/>
                </a:ext>
              </a:extLst>
            </p:cNvPr>
            <p:cNvSpPr>
              <a:spLocks noChangeShapeType="1"/>
            </p:cNvSpPr>
            <p:nvPr/>
          </p:nvSpPr>
          <p:spPr bwMode="auto">
            <a:xfrm>
              <a:off x="2744" y="1072"/>
              <a:ext cx="0" cy="28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38" name="Text Box 51">
              <a:extLst>
                <a:ext uri="{FF2B5EF4-FFF2-40B4-BE49-F238E27FC236}">
                  <a16:creationId xmlns:a16="http://schemas.microsoft.com/office/drawing/2014/main" xmlns="" id="{220339D7-9D5C-47D5-9355-A6EFA18757FD}"/>
                </a:ext>
              </a:extLst>
            </p:cNvPr>
            <p:cNvSpPr txBox="1">
              <a:spLocks noChangeArrowheads="1"/>
            </p:cNvSpPr>
            <p:nvPr/>
          </p:nvSpPr>
          <p:spPr bwMode="auto">
            <a:xfrm>
              <a:off x="2789" y="1026"/>
              <a:ext cx="35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439" name="Text Box 52">
              <a:extLst>
                <a:ext uri="{FF2B5EF4-FFF2-40B4-BE49-F238E27FC236}">
                  <a16:creationId xmlns:a16="http://schemas.microsoft.com/office/drawing/2014/main" xmlns="" id="{47EC08FB-17E9-412C-A900-09D738BEF0CF}"/>
                </a:ext>
              </a:extLst>
            </p:cNvPr>
            <p:cNvSpPr txBox="1">
              <a:spLocks noChangeArrowheads="1"/>
            </p:cNvSpPr>
            <p:nvPr/>
          </p:nvSpPr>
          <p:spPr bwMode="auto">
            <a:xfrm>
              <a:off x="3243" y="1026"/>
              <a:ext cx="35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440" name="Text Box 53">
              <a:extLst>
                <a:ext uri="{FF2B5EF4-FFF2-40B4-BE49-F238E27FC236}">
                  <a16:creationId xmlns:a16="http://schemas.microsoft.com/office/drawing/2014/main" xmlns="" id="{8B03506A-F505-4E4A-B893-F82138953B87}"/>
                </a:ext>
              </a:extLst>
            </p:cNvPr>
            <p:cNvSpPr txBox="1">
              <a:spLocks noChangeArrowheads="1"/>
            </p:cNvSpPr>
            <p:nvPr/>
          </p:nvSpPr>
          <p:spPr bwMode="auto">
            <a:xfrm>
              <a:off x="4018" y="1026"/>
              <a:ext cx="35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i="1" baseline="-25000">
                  <a:latin typeface="Times New Roman" panose="02020603050405020304" pitchFamily="18" charset="0"/>
                  <a:ea typeface="华文楷体" panose="02010600040101010101" pitchFamily="2" charset="-122"/>
                  <a:cs typeface="Times New Roman" panose="02020603050405020304" pitchFamily="18" charset="0"/>
                </a:rPr>
                <a:t>k</a:t>
              </a:r>
              <a:endParaRPr kumimoji="1" lang="en-US" altLang="zh-CN"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441" name="Text Box 54">
              <a:extLst>
                <a:ext uri="{FF2B5EF4-FFF2-40B4-BE49-F238E27FC236}">
                  <a16:creationId xmlns:a16="http://schemas.microsoft.com/office/drawing/2014/main" xmlns="" id="{0C3E570E-217E-4425-98EE-065B22C44FA1}"/>
                </a:ext>
              </a:extLst>
            </p:cNvPr>
            <p:cNvSpPr txBox="1">
              <a:spLocks noChangeArrowheads="1"/>
            </p:cNvSpPr>
            <p:nvPr/>
          </p:nvSpPr>
          <p:spPr bwMode="auto">
            <a:xfrm>
              <a:off x="2018" y="170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华文楷体" panose="02010600040101010101" pitchFamily="2" charset="-122"/>
                  <a:cs typeface="Times New Roman" panose="02020603050405020304" pitchFamily="18" charset="0"/>
                </a:rPr>
                <a:t>_</a:t>
              </a:r>
            </a:p>
          </p:txBody>
        </p:sp>
        <p:sp>
          <p:nvSpPr>
            <p:cNvPr id="17442" name="Line 55">
              <a:extLst>
                <a:ext uri="{FF2B5EF4-FFF2-40B4-BE49-F238E27FC236}">
                  <a16:creationId xmlns:a16="http://schemas.microsoft.com/office/drawing/2014/main" xmlns="" id="{88C22C61-848F-4169-90B8-3E6536F52C8F}"/>
                </a:ext>
              </a:extLst>
            </p:cNvPr>
            <p:cNvSpPr>
              <a:spLocks noChangeShapeType="1"/>
            </p:cNvSpPr>
            <p:nvPr/>
          </p:nvSpPr>
          <p:spPr bwMode="auto">
            <a:xfrm>
              <a:off x="3243" y="1072"/>
              <a:ext cx="0" cy="28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43" name="Line 56">
              <a:extLst>
                <a:ext uri="{FF2B5EF4-FFF2-40B4-BE49-F238E27FC236}">
                  <a16:creationId xmlns:a16="http://schemas.microsoft.com/office/drawing/2014/main" xmlns="" id="{318C247C-B72D-40C5-B0F8-9C47343711EB}"/>
                </a:ext>
              </a:extLst>
            </p:cNvPr>
            <p:cNvSpPr>
              <a:spLocks noChangeShapeType="1"/>
            </p:cNvSpPr>
            <p:nvPr/>
          </p:nvSpPr>
          <p:spPr bwMode="auto">
            <a:xfrm>
              <a:off x="4014" y="1081"/>
              <a:ext cx="0" cy="28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44" name="Line 57">
              <a:extLst>
                <a:ext uri="{FF2B5EF4-FFF2-40B4-BE49-F238E27FC236}">
                  <a16:creationId xmlns:a16="http://schemas.microsoft.com/office/drawing/2014/main" xmlns="" id="{746A0275-FEAB-408E-8DC5-791757891C0A}"/>
                </a:ext>
              </a:extLst>
            </p:cNvPr>
            <p:cNvSpPr>
              <a:spLocks noChangeShapeType="1"/>
            </p:cNvSpPr>
            <p:nvPr/>
          </p:nvSpPr>
          <p:spPr bwMode="auto">
            <a:xfrm>
              <a:off x="5012" y="1026"/>
              <a:ext cx="0" cy="281"/>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45" name="Oval 58">
              <a:extLst>
                <a:ext uri="{FF2B5EF4-FFF2-40B4-BE49-F238E27FC236}">
                  <a16:creationId xmlns:a16="http://schemas.microsoft.com/office/drawing/2014/main" xmlns="" id="{0C124777-E168-4A4E-8C1E-EF980D1E3E20}"/>
                </a:ext>
              </a:extLst>
            </p:cNvPr>
            <p:cNvSpPr>
              <a:spLocks noChangeArrowheads="1"/>
            </p:cNvSpPr>
            <p:nvPr/>
          </p:nvSpPr>
          <p:spPr bwMode="auto">
            <a:xfrm>
              <a:off x="2104" y="2062"/>
              <a:ext cx="75" cy="76"/>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446" name="Oval 59">
              <a:extLst>
                <a:ext uri="{FF2B5EF4-FFF2-40B4-BE49-F238E27FC236}">
                  <a16:creationId xmlns:a16="http://schemas.microsoft.com/office/drawing/2014/main" xmlns="" id="{80DA1B54-C6DC-44F1-9F3C-42F6593B3B4A}"/>
                </a:ext>
              </a:extLst>
            </p:cNvPr>
            <p:cNvSpPr>
              <a:spLocks noChangeArrowheads="1"/>
            </p:cNvSpPr>
            <p:nvPr/>
          </p:nvSpPr>
          <p:spPr bwMode="auto">
            <a:xfrm>
              <a:off x="2104" y="990"/>
              <a:ext cx="75" cy="76"/>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447" name="Line 60">
              <a:extLst>
                <a:ext uri="{FF2B5EF4-FFF2-40B4-BE49-F238E27FC236}">
                  <a16:creationId xmlns:a16="http://schemas.microsoft.com/office/drawing/2014/main" xmlns="" id="{291988CA-80E2-4DE6-BD50-B08369F728FB}"/>
                </a:ext>
              </a:extLst>
            </p:cNvPr>
            <p:cNvSpPr>
              <a:spLocks noChangeShapeType="1"/>
            </p:cNvSpPr>
            <p:nvPr/>
          </p:nvSpPr>
          <p:spPr bwMode="auto">
            <a:xfrm flipV="1">
              <a:off x="3424" y="1027"/>
              <a:ext cx="1180" cy="0"/>
            </a:xfrm>
            <a:prstGeom prst="line">
              <a:avLst/>
            </a:prstGeom>
            <a:noFill/>
            <a:ln w="285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448" name="Rectangle 61">
              <a:extLst>
                <a:ext uri="{FF2B5EF4-FFF2-40B4-BE49-F238E27FC236}">
                  <a16:creationId xmlns:a16="http://schemas.microsoft.com/office/drawing/2014/main" xmlns="" id="{1E65369E-90BE-4C35-81F5-4ED0EF9A62D2}"/>
                </a:ext>
              </a:extLst>
            </p:cNvPr>
            <p:cNvSpPr>
              <a:spLocks noChangeArrowheads="1"/>
            </p:cNvSpPr>
            <p:nvPr/>
          </p:nvSpPr>
          <p:spPr bwMode="auto">
            <a:xfrm>
              <a:off x="3968" y="1390"/>
              <a:ext cx="127" cy="318"/>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449" name="Rectangle 62">
              <a:extLst>
                <a:ext uri="{FF2B5EF4-FFF2-40B4-BE49-F238E27FC236}">
                  <a16:creationId xmlns:a16="http://schemas.microsoft.com/office/drawing/2014/main" xmlns="" id="{4DFB40A6-C576-48DB-AC46-E12B35EE72B1}"/>
                </a:ext>
              </a:extLst>
            </p:cNvPr>
            <p:cNvSpPr>
              <a:spLocks noChangeArrowheads="1"/>
            </p:cNvSpPr>
            <p:nvPr/>
          </p:nvSpPr>
          <p:spPr bwMode="auto">
            <a:xfrm>
              <a:off x="3197" y="1390"/>
              <a:ext cx="127" cy="318"/>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450" name="Rectangle 63">
              <a:extLst>
                <a:ext uri="{FF2B5EF4-FFF2-40B4-BE49-F238E27FC236}">
                  <a16:creationId xmlns:a16="http://schemas.microsoft.com/office/drawing/2014/main" xmlns="" id="{D1BA0AC6-D235-4F69-B327-D83E1E318049}"/>
                </a:ext>
              </a:extLst>
            </p:cNvPr>
            <p:cNvSpPr>
              <a:spLocks noChangeArrowheads="1"/>
            </p:cNvSpPr>
            <p:nvPr/>
          </p:nvSpPr>
          <p:spPr bwMode="auto">
            <a:xfrm>
              <a:off x="2698" y="1390"/>
              <a:ext cx="127" cy="318"/>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451" name="Rectangle 64">
              <a:extLst>
                <a:ext uri="{FF2B5EF4-FFF2-40B4-BE49-F238E27FC236}">
                  <a16:creationId xmlns:a16="http://schemas.microsoft.com/office/drawing/2014/main" xmlns="" id="{364E46F7-57F0-4416-AE0E-9E05ED8C0825}"/>
                </a:ext>
              </a:extLst>
            </p:cNvPr>
            <p:cNvSpPr>
              <a:spLocks noChangeArrowheads="1"/>
            </p:cNvSpPr>
            <p:nvPr/>
          </p:nvSpPr>
          <p:spPr bwMode="auto">
            <a:xfrm>
              <a:off x="4921" y="1390"/>
              <a:ext cx="127" cy="318"/>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sp>
        <p:nvSpPr>
          <p:cNvPr id="218177" name="Text Box 65">
            <a:extLst>
              <a:ext uri="{FF2B5EF4-FFF2-40B4-BE49-F238E27FC236}">
                <a16:creationId xmlns:a16="http://schemas.microsoft.com/office/drawing/2014/main" xmlns="" id="{63C1812F-ACA9-422C-946E-661BE1DCB032}"/>
              </a:ext>
            </a:extLst>
          </p:cNvPr>
          <p:cNvSpPr txBox="1">
            <a:spLocks noChangeArrowheads="1"/>
          </p:cNvSpPr>
          <p:nvPr/>
        </p:nvSpPr>
        <p:spPr bwMode="auto">
          <a:xfrm>
            <a:off x="600075" y="3332584"/>
            <a:ext cx="49688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600" b="0" i="1" dirty="0" err="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3600" b="0" i="1" dirty="0">
                <a:latin typeface="Times New Roman" panose="02020603050405020304" pitchFamily="18" charset="0"/>
                <a:ea typeface="华文楷体" panose="02010600040101010101" pitchFamily="2" charset="-122"/>
                <a:cs typeface="Times New Roman" panose="02020603050405020304" pitchFamily="18" charset="0"/>
              </a:rPr>
              <a:t> = i</a:t>
            </a:r>
            <a:r>
              <a:rPr kumimoji="1" lang="en-US" altLang="zh-CN" sz="3600" b="0" baseline="-25000" dirty="0">
                <a:latin typeface="Times New Roman" panose="02020603050405020304" pitchFamily="18" charset="0"/>
                <a:ea typeface="华文楷体" panose="02010600040101010101" pitchFamily="2" charset="-122"/>
                <a:cs typeface="Times New Roman" panose="02020603050405020304" pitchFamily="18" charset="0"/>
              </a:rPr>
              <a:t>1</a:t>
            </a:r>
            <a:r>
              <a:rPr kumimoji="1" lang="en-US" altLang="zh-CN" sz="3600" b="0" i="1" dirty="0">
                <a:latin typeface="Times New Roman" panose="02020603050405020304" pitchFamily="18" charset="0"/>
                <a:ea typeface="华文楷体" panose="02010600040101010101" pitchFamily="2" charset="-122"/>
                <a:cs typeface="Times New Roman" panose="02020603050405020304" pitchFamily="18" charset="0"/>
              </a:rPr>
              <a:t>+ i</a:t>
            </a:r>
            <a:r>
              <a:rPr kumimoji="1" lang="en-US" altLang="zh-CN" sz="3600" b="0" baseline="-25000" dirty="0">
                <a:latin typeface="Times New Roman" panose="02020603050405020304" pitchFamily="18" charset="0"/>
                <a:ea typeface="华文楷体" panose="02010600040101010101" pitchFamily="2" charset="-122"/>
                <a:cs typeface="Times New Roman" panose="02020603050405020304" pitchFamily="18" charset="0"/>
              </a:rPr>
              <a:t>2</a:t>
            </a:r>
            <a:r>
              <a:rPr kumimoji="1" lang="en-US" altLang="zh-CN" sz="3600" b="0" i="1" dirty="0">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3600" b="0" i="1" dirty="0">
                <a:latin typeface="Times New Roman" panose="02020603050405020304" pitchFamily="18" charset="0"/>
                <a:ea typeface="华文楷体" panose="02010600040101010101" pitchFamily="2" charset="-122"/>
                <a:cs typeface="Times New Roman" panose="02020603050405020304" pitchFamily="18" charset="0"/>
                <a:sym typeface="Math4" pitchFamily="2" charset="2"/>
              </a:rPr>
              <a:t> </a:t>
            </a:r>
            <a:r>
              <a:rPr kumimoji="1" lang="en-US" altLang="zh-CN" sz="4000" b="0" i="1" baseline="20000" dirty="0">
                <a:latin typeface="Times New Roman" panose="02020603050405020304" pitchFamily="18" charset="0"/>
                <a:ea typeface="华文楷体" panose="02010600040101010101" pitchFamily="2" charset="-122"/>
                <a:cs typeface="Times New Roman" panose="02020603050405020304" pitchFamily="18" charset="0"/>
                <a:sym typeface="Math4" pitchFamily="2" charset="2"/>
              </a:rPr>
              <a:t>…</a:t>
            </a:r>
            <a:r>
              <a:rPr kumimoji="1" lang="en-US" altLang="zh-CN" sz="3600" b="0" i="1" dirty="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3600" b="0" i="1" dirty="0" err="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3600" b="0" i="1" baseline="-25000" dirty="0" err="1">
                <a:latin typeface="Times New Roman" panose="02020603050405020304" pitchFamily="18" charset="0"/>
                <a:ea typeface="华文楷体" panose="02010600040101010101" pitchFamily="2" charset="-122"/>
                <a:cs typeface="Times New Roman" panose="02020603050405020304" pitchFamily="18" charset="0"/>
              </a:rPr>
              <a:t>k</a:t>
            </a:r>
            <a:r>
              <a:rPr kumimoji="1" lang="en-US" altLang="zh-CN" sz="3600" b="0" i="1" dirty="0">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4000" b="0" i="1" baseline="20000" dirty="0">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3600" b="0" i="1" dirty="0">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sz="3600" b="0" i="1" baseline="-25000" dirty="0">
                <a:latin typeface="Times New Roman" panose="02020603050405020304" pitchFamily="18" charset="0"/>
                <a:ea typeface="华文楷体" panose="02010600040101010101" pitchFamily="2" charset="-122"/>
                <a:cs typeface="Times New Roman" panose="02020603050405020304" pitchFamily="18" charset="0"/>
              </a:rPr>
              <a:t>n</a:t>
            </a:r>
          </a:p>
        </p:txBody>
      </p:sp>
      <p:sp>
        <p:nvSpPr>
          <p:cNvPr id="58" name="Text Box 2">
            <a:extLst>
              <a:ext uri="{FF2B5EF4-FFF2-40B4-BE49-F238E27FC236}">
                <a16:creationId xmlns:a16="http://schemas.microsoft.com/office/drawing/2014/main" xmlns="" id="{C353D2F2-4411-4DA3-B0AD-15BB3B58C7B9}"/>
              </a:ext>
            </a:extLst>
          </p:cNvPr>
          <p:cNvSpPr txBox="1">
            <a:spLocks noChangeArrowheads="1"/>
          </p:cNvSpPr>
          <p:nvPr/>
        </p:nvSpPr>
        <p:spPr bwMode="auto">
          <a:xfrm>
            <a:off x="773112" y="5361644"/>
            <a:ext cx="6265863"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结论：</a:t>
            </a:r>
            <a:r>
              <a:rPr kumimoji="1" lang="zh-CN" altLang="en-US" dirty="0">
                <a:latin typeface="Times New Roman" panose="02020603050405020304" pitchFamily="18" charset="0"/>
                <a:ea typeface="华文楷体" panose="02010600040101010101" pitchFamily="2" charset="-122"/>
                <a:cs typeface="Times New Roman" panose="02020603050405020304" pitchFamily="18" charset="0"/>
              </a:rPr>
              <a:t>等效电导等于并联的各电导之和。</a:t>
            </a:r>
          </a:p>
        </p:txBody>
      </p:sp>
      <p:sp>
        <p:nvSpPr>
          <p:cNvPr id="2" name="矩形 1">
            <a:extLst>
              <a:ext uri="{FF2B5EF4-FFF2-40B4-BE49-F238E27FC236}">
                <a16:creationId xmlns:a16="http://schemas.microsoft.com/office/drawing/2014/main" xmlns="" id="{8310CE85-1F95-4050-938A-82C69239D89D}"/>
              </a:ext>
            </a:extLst>
          </p:cNvPr>
          <p:cNvSpPr/>
          <p:nvPr/>
        </p:nvSpPr>
        <p:spPr bwMode="auto">
          <a:xfrm>
            <a:off x="0" y="5998835"/>
            <a:ext cx="9144000" cy="859165"/>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graphicFrame>
        <p:nvGraphicFramePr>
          <p:cNvPr id="59" name="Object 3">
            <a:extLst>
              <a:ext uri="{FF2B5EF4-FFF2-40B4-BE49-F238E27FC236}">
                <a16:creationId xmlns:a16="http://schemas.microsoft.com/office/drawing/2014/main" xmlns="" id="{B4EEE840-9A5C-4BE6-AF6F-2A669E1789F6}"/>
              </a:ext>
            </a:extLst>
          </p:cNvPr>
          <p:cNvGraphicFramePr>
            <a:graphicFrameLocks noChangeAspect="1"/>
          </p:cNvGraphicFramePr>
          <p:nvPr>
            <p:extLst>
              <p:ext uri="{D42A27DB-BD31-4B8C-83A1-F6EECF244321}">
                <p14:modId xmlns:p14="http://schemas.microsoft.com/office/powerpoint/2010/main" val="61163102"/>
              </p:ext>
            </p:extLst>
          </p:nvPr>
        </p:nvGraphicFramePr>
        <p:xfrm>
          <a:off x="1110456" y="5812939"/>
          <a:ext cx="5370512" cy="956419"/>
        </p:xfrm>
        <a:graphic>
          <a:graphicData uri="http://schemas.openxmlformats.org/presentationml/2006/ole">
            <mc:AlternateContent xmlns:mc="http://schemas.openxmlformats.org/markup-compatibility/2006">
              <mc:Choice xmlns:v="urn:schemas-microsoft-com:vml" Requires="v">
                <p:oleObj spid="_x0000_s17509" name="Equation" r:id="rId5" imgW="2298600" imgH="393480" progId="Equation.DSMT4">
                  <p:embed/>
                </p:oleObj>
              </mc:Choice>
              <mc:Fallback>
                <p:oleObj name="Equation" r:id="rId5" imgW="2298600" imgH="393480" progId="Equation.DSMT4">
                  <p:embed/>
                  <p:pic>
                    <p:nvPicPr>
                      <p:cNvPr id="221187" name="Object 3">
                        <a:extLst>
                          <a:ext uri="{FF2B5EF4-FFF2-40B4-BE49-F238E27FC236}">
                            <a16:creationId xmlns:a16="http://schemas.microsoft.com/office/drawing/2014/main" xmlns="" id="{72C27F5B-81AF-42C7-A8A5-A19EF8B657DE}"/>
                          </a:ext>
                        </a:extLst>
                      </p:cNvPr>
                      <p:cNvPicPr>
                        <a:picLocks noChangeAspect="1" noChangeArrowheads="1"/>
                      </p:cNvPicPr>
                      <p:nvPr/>
                    </p:nvPicPr>
                    <p:blipFill>
                      <a:blip r:embed="rId6"/>
                      <a:srcRect/>
                      <a:stretch>
                        <a:fillRect/>
                      </a:stretch>
                    </p:blipFill>
                    <p:spPr bwMode="auto">
                      <a:xfrm>
                        <a:off x="1110456" y="5812939"/>
                        <a:ext cx="5370512" cy="956419"/>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8116"/>
                                        </p:tgtEl>
                                        <p:attrNameLst>
                                          <p:attrName>style.visibility</p:attrName>
                                        </p:attrNameLst>
                                      </p:cBhvr>
                                      <p:to>
                                        <p:strVal val="visible"/>
                                      </p:to>
                                    </p:set>
                                    <p:anim calcmode="lin" valueType="num">
                                      <p:cBhvr additive="base">
                                        <p:cTn id="7" dur="500" fill="hold"/>
                                        <p:tgtEl>
                                          <p:spTgt spid="218116"/>
                                        </p:tgtEl>
                                        <p:attrNameLst>
                                          <p:attrName>ppt_x</p:attrName>
                                        </p:attrNameLst>
                                      </p:cBhvr>
                                      <p:tavLst>
                                        <p:tav tm="0">
                                          <p:val>
                                            <p:strVal val="0-#ppt_w/2"/>
                                          </p:val>
                                        </p:tav>
                                        <p:tav tm="100000">
                                          <p:val>
                                            <p:strVal val="#ppt_x"/>
                                          </p:val>
                                        </p:tav>
                                      </p:tavLst>
                                    </p:anim>
                                    <p:anim calcmode="lin" valueType="num">
                                      <p:cBhvr additive="base">
                                        <p:cTn id="8" dur="500" fill="hold"/>
                                        <p:tgtEl>
                                          <p:spTgt spid="21811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18143"/>
                                        </p:tgtEl>
                                        <p:attrNameLst>
                                          <p:attrName>style.visibility</p:attrName>
                                        </p:attrNameLst>
                                      </p:cBhvr>
                                      <p:to>
                                        <p:strVal val="visible"/>
                                      </p:to>
                                    </p:set>
                                    <p:animEffect transition="in" filter="blinds(horizontal)">
                                      <p:cBhvr>
                                        <p:cTn id="13" dur="500"/>
                                        <p:tgtEl>
                                          <p:spTgt spid="21814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18114"/>
                                        </p:tgtEl>
                                        <p:attrNameLst>
                                          <p:attrName>style.visibility</p:attrName>
                                        </p:attrNameLst>
                                      </p:cBhvr>
                                      <p:to>
                                        <p:strVal val="visible"/>
                                      </p:to>
                                    </p:set>
                                    <p:animEffect transition="in" filter="wipe(left)">
                                      <p:cBhvr>
                                        <p:cTn id="18" dur="500"/>
                                        <p:tgtEl>
                                          <p:spTgt spid="218114"/>
                                        </p:tgtEl>
                                      </p:cBhvr>
                                    </p:animEffect>
                                  </p:childTnLst>
                                </p:cTn>
                              </p:par>
                            </p:childTnLst>
                          </p:cTn>
                        </p:par>
                        <p:par>
                          <p:cTn id="19" fill="hold" nodeType="afterGroup">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218177"/>
                                        </p:tgtEl>
                                        <p:attrNameLst>
                                          <p:attrName>style.visibility</p:attrName>
                                        </p:attrNameLst>
                                      </p:cBhvr>
                                      <p:to>
                                        <p:strVal val="visible"/>
                                      </p:to>
                                    </p:set>
                                    <p:animEffect transition="in" filter="wipe(left)">
                                      <p:cBhvr>
                                        <p:cTn id="22" dur="1000"/>
                                        <p:tgtEl>
                                          <p:spTgt spid="2181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8115"/>
                                        </p:tgtEl>
                                        <p:attrNameLst>
                                          <p:attrName>style.visibility</p:attrName>
                                        </p:attrNameLst>
                                      </p:cBhvr>
                                      <p:to>
                                        <p:strVal val="visible"/>
                                      </p:to>
                                    </p:set>
                                    <p:animEffect transition="in" filter="wipe(left)">
                                      <p:cBhvr>
                                        <p:cTn id="27" dur="3000"/>
                                        <p:tgtEl>
                                          <p:spTgt spid="2181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18117"/>
                                        </p:tgtEl>
                                        <p:attrNameLst>
                                          <p:attrName>style.visibility</p:attrName>
                                        </p:attrNameLst>
                                      </p:cBhvr>
                                      <p:to>
                                        <p:strVal val="visible"/>
                                      </p:to>
                                    </p:set>
                                    <p:animEffect transition="in" filter="wipe(left)">
                                      <p:cBhvr>
                                        <p:cTn id="32" dur="3000"/>
                                        <p:tgtEl>
                                          <p:spTgt spid="2181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18127"/>
                                        </p:tgtEl>
                                        <p:attrNameLst>
                                          <p:attrName>style.visibility</p:attrName>
                                        </p:attrNameLst>
                                      </p:cBhvr>
                                      <p:to>
                                        <p:strVal val="visible"/>
                                      </p:to>
                                    </p:set>
                                    <p:animEffect transition="in" filter="blinds(horizontal)">
                                      <p:cBhvr>
                                        <p:cTn id="37" dur="500"/>
                                        <p:tgtEl>
                                          <p:spTgt spid="21812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8" fill="hold" nodeType="clickEffect">
                                  <p:stCondLst>
                                    <p:cond delay="0"/>
                                  </p:stCondLst>
                                  <p:childTnLst>
                                    <p:set>
                                      <p:cBhvr>
                                        <p:cTn id="41" dur="1" fill="hold">
                                          <p:stCondLst>
                                            <p:cond delay="0"/>
                                          </p:stCondLst>
                                        </p:cTn>
                                        <p:tgtEl>
                                          <p:spTgt spid="218124"/>
                                        </p:tgtEl>
                                        <p:attrNameLst>
                                          <p:attrName>style.visibility</p:attrName>
                                        </p:attrNameLst>
                                      </p:cBhvr>
                                      <p:to>
                                        <p:strVal val="visible"/>
                                      </p:to>
                                    </p:set>
                                    <p:animEffect transition="in" filter="slide(fromLeft)">
                                      <p:cBhvr>
                                        <p:cTn id="42" dur="500"/>
                                        <p:tgtEl>
                                          <p:spTgt spid="21812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218180"/>
                                        </p:tgtEl>
                                        <p:attrNameLst>
                                          <p:attrName>style.visibility</p:attrName>
                                        </p:attrNameLst>
                                      </p:cBhvr>
                                      <p:to>
                                        <p:strVal val="visible"/>
                                      </p:to>
                                    </p:set>
                                    <p:animEffect transition="in" filter="box(in)">
                                      <p:cBhvr>
                                        <p:cTn id="47" dur="500"/>
                                        <p:tgtEl>
                                          <p:spTgt spid="21818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wipe(left)">
                                      <p:cBhvr>
                                        <p:cTn id="52" dur="2000"/>
                                        <p:tgtEl>
                                          <p:spTgt spid="5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9"/>
                                        </p:tgtEl>
                                        <p:attrNameLst>
                                          <p:attrName>style.visibility</p:attrName>
                                        </p:attrNameLst>
                                      </p:cBhvr>
                                      <p:to>
                                        <p:strVal val="visible"/>
                                      </p:to>
                                    </p:set>
                                    <p:animEffect transition="in" filter="wipe(left)">
                                      <p:cBhvr>
                                        <p:cTn id="57" dur="5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4" grpId="0"/>
      <p:bldP spid="218115" grpId="0" autoUpdateAnimBg="0"/>
      <p:bldP spid="218116" grpId="0"/>
      <p:bldP spid="218177" grpId="0" autoUpdateAnimBg="0"/>
      <p:bldP spid="5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97" name="Text Box 13">
            <a:extLst>
              <a:ext uri="{FF2B5EF4-FFF2-40B4-BE49-F238E27FC236}">
                <a16:creationId xmlns:a16="http://schemas.microsoft.com/office/drawing/2014/main" xmlns="" id="{2D048DDC-AFAB-49ED-BD4D-1E60617D91E3}"/>
              </a:ext>
            </a:extLst>
          </p:cNvPr>
          <p:cNvSpPr txBox="1">
            <a:spLocks noChangeArrowheads="1"/>
          </p:cNvSpPr>
          <p:nvPr/>
        </p:nvSpPr>
        <p:spPr bwMode="auto">
          <a:xfrm>
            <a:off x="457200" y="152400"/>
            <a:ext cx="435689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sz="2800" b="1">
                <a:solidFill>
                  <a:srgbClr val="000000"/>
                </a:solidFill>
                <a:latin typeface="Arial" panose="020B0604020202020204" pitchFamily="34" charset="0"/>
                <a:ea typeface="宋体" panose="02010600030101010101" pitchFamily="2" charset="-122"/>
              </a:defRPr>
            </a:lvl1pPr>
            <a:lvl2pPr marL="800100" indent="-342900">
              <a:defRPr sz="2800" b="1">
                <a:solidFill>
                  <a:srgbClr val="000000"/>
                </a:solidFill>
                <a:latin typeface="Arial" panose="020B0604020202020204" pitchFamily="34" charset="0"/>
                <a:ea typeface="宋体" panose="02010600030101010101" pitchFamily="2" charset="-122"/>
              </a:defRPr>
            </a:lvl2pPr>
            <a:lvl3pPr marL="1257300" indent="-342900">
              <a:defRPr sz="2800" b="1">
                <a:solidFill>
                  <a:srgbClr val="000000"/>
                </a:solidFill>
                <a:latin typeface="Arial" panose="020B0604020202020204" pitchFamily="34" charset="0"/>
                <a:ea typeface="宋体" panose="02010600030101010101" pitchFamily="2" charset="-122"/>
              </a:defRPr>
            </a:lvl3pPr>
            <a:lvl4pPr marL="1714500" indent="-342900">
              <a:defRPr sz="2800" b="1">
                <a:solidFill>
                  <a:srgbClr val="000000"/>
                </a:solidFill>
                <a:latin typeface="Arial" panose="020B0604020202020204" pitchFamily="34" charset="0"/>
                <a:ea typeface="宋体" panose="02010600030101010101" pitchFamily="2" charset="-122"/>
              </a:defRPr>
            </a:lvl4pPr>
            <a:lvl5pPr marL="2171700" indent="-342900">
              <a:defRPr sz="2800" b="1">
                <a:solidFill>
                  <a:srgbClr val="000000"/>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dirty="0">
                <a:solidFill>
                  <a:schemeClr val="accent6">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4.</a:t>
            </a:r>
            <a:r>
              <a:rPr kumimoji="1" lang="zh-CN" altLang="en-US" dirty="0">
                <a:solidFill>
                  <a:schemeClr val="accent6">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并联电导的分流公式</a:t>
            </a:r>
          </a:p>
        </p:txBody>
      </p:sp>
      <p:graphicFrame>
        <p:nvGraphicFramePr>
          <p:cNvPr id="221198" name="Object 14">
            <a:extLst>
              <a:ext uri="{FF2B5EF4-FFF2-40B4-BE49-F238E27FC236}">
                <a16:creationId xmlns:a16="http://schemas.microsoft.com/office/drawing/2014/main" xmlns="" id="{2F3A46BC-A234-4C20-A8E2-E471F310C3D1}"/>
              </a:ext>
            </a:extLst>
          </p:cNvPr>
          <p:cNvGraphicFramePr>
            <a:graphicFrameLocks noChangeAspect="1"/>
          </p:cNvGraphicFramePr>
          <p:nvPr>
            <p:extLst>
              <p:ext uri="{D42A27DB-BD31-4B8C-83A1-F6EECF244321}">
                <p14:modId xmlns:p14="http://schemas.microsoft.com/office/powerpoint/2010/main" val="639066546"/>
              </p:ext>
            </p:extLst>
          </p:nvPr>
        </p:nvGraphicFramePr>
        <p:xfrm>
          <a:off x="406089" y="764488"/>
          <a:ext cx="2486817" cy="1127189"/>
        </p:xfrm>
        <a:graphic>
          <a:graphicData uri="http://schemas.openxmlformats.org/presentationml/2006/ole">
            <mc:AlternateContent xmlns:mc="http://schemas.openxmlformats.org/markup-compatibility/2006">
              <mc:Choice xmlns:v="urn:schemas-microsoft-com:vml" Requires="v">
                <p:oleObj spid="_x0000_s18556" name="Equation" r:id="rId3" imgW="819186" imgH="362009" progId="Equation.DSMT4">
                  <p:embed/>
                </p:oleObj>
              </mc:Choice>
              <mc:Fallback>
                <p:oleObj name="Equation" r:id="rId3" imgW="819186" imgH="362009" progId="Equation.DSMT4">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089" y="764488"/>
                        <a:ext cx="2486817" cy="1127189"/>
                      </a:xfrm>
                      <a:prstGeom prst="rect">
                        <a:avLst/>
                      </a:prstGeom>
                      <a:noFill/>
                      <a:ln>
                        <a:noFill/>
                      </a:ln>
                      <a:effectLst/>
                      <a:extLst/>
                    </p:spPr>
                  </p:pic>
                </p:oleObj>
              </mc:Fallback>
            </mc:AlternateContent>
          </a:graphicData>
        </a:graphic>
      </p:graphicFrame>
      <p:sp>
        <p:nvSpPr>
          <p:cNvPr id="221199" name="AutoShape 15">
            <a:extLst>
              <a:ext uri="{FF2B5EF4-FFF2-40B4-BE49-F238E27FC236}">
                <a16:creationId xmlns:a16="http://schemas.microsoft.com/office/drawing/2014/main" xmlns="" id="{3EDA76B2-0E72-4CBB-8A46-6F3401CBAB92}"/>
              </a:ext>
            </a:extLst>
          </p:cNvPr>
          <p:cNvSpPr>
            <a:spLocks noChangeArrowheads="1"/>
          </p:cNvSpPr>
          <p:nvPr/>
        </p:nvSpPr>
        <p:spPr bwMode="auto">
          <a:xfrm>
            <a:off x="2979772" y="1272425"/>
            <a:ext cx="792162" cy="215900"/>
          </a:xfrm>
          <a:prstGeom prst="rightArrow">
            <a:avLst>
              <a:gd name="adj1" fmla="val 50000"/>
              <a:gd name="adj2" fmla="val 91728"/>
            </a:avLst>
          </a:prstGeom>
          <a:solidFill>
            <a:srgbClr val="66CCFF"/>
          </a:solidFill>
          <a:ln>
            <a:noFill/>
          </a:ln>
          <a:effectLst/>
          <a:extLst>
            <a:ext uri="{91240B29-F687-4F45-9708-019B960494DF}">
              <a14:hiddenLine xmlns:a14="http://schemas.microsoft.com/office/drawing/2010/main" w="9525">
                <a:solidFill>
                  <a:srgbClr val="66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221200" name="Object 16">
            <a:extLst>
              <a:ext uri="{FF2B5EF4-FFF2-40B4-BE49-F238E27FC236}">
                <a16:creationId xmlns:a16="http://schemas.microsoft.com/office/drawing/2014/main" xmlns="" id="{E3F19BD9-A2F6-494D-8EA5-19121E74AB55}"/>
              </a:ext>
            </a:extLst>
          </p:cNvPr>
          <p:cNvGraphicFramePr>
            <a:graphicFrameLocks noChangeAspect="1"/>
          </p:cNvGraphicFramePr>
          <p:nvPr>
            <p:extLst>
              <p:ext uri="{D42A27DB-BD31-4B8C-83A1-F6EECF244321}">
                <p14:modId xmlns:p14="http://schemas.microsoft.com/office/powerpoint/2010/main" val="1943356275"/>
              </p:ext>
            </p:extLst>
          </p:nvPr>
        </p:nvGraphicFramePr>
        <p:xfrm>
          <a:off x="3832247" y="721355"/>
          <a:ext cx="1512887" cy="1146175"/>
        </p:xfrm>
        <a:graphic>
          <a:graphicData uri="http://schemas.openxmlformats.org/presentationml/2006/ole">
            <mc:AlternateContent xmlns:mc="http://schemas.openxmlformats.org/markup-compatibility/2006">
              <mc:Choice xmlns:v="urn:schemas-microsoft-com:vml" Requires="v">
                <p:oleObj spid="_x0000_s18557" name="公式" r:id="rId5" imgW="619086" imgH="466578" progId="Equation.3">
                  <p:embed/>
                </p:oleObj>
              </mc:Choice>
              <mc:Fallback>
                <p:oleObj name="公式" r:id="rId5" imgW="619086" imgH="466578"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2247" y="721355"/>
                        <a:ext cx="1512887" cy="1146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1201" name="AutoShape 17" descr="羊皮纸">
            <a:extLst>
              <a:ext uri="{FF2B5EF4-FFF2-40B4-BE49-F238E27FC236}">
                <a16:creationId xmlns:a16="http://schemas.microsoft.com/office/drawing/2014/main" xmlns="" id="{0E2086C8-2A15-4304-A481-4903CF88C88E}"/>
              </a:ext>
            </a:extLst>
          </p:cNvPr>
          <p:cNvSpPr>
            <a:spLocks noChangeArrowheads="1"/>
          </p:cNvSpPr>
          <p:nvPr/>
        </p:nvSpPr>
        <p:spPr bwMode="auto">
          <a:xfrm>
            <a:off x="5831683" y="291772"/>
            <a:ext cx="2233612" cy="1079500"/>
          </a:xfrm>
          <a:prstGeom prst="wedgeRoundRectCallout">
            <a:avLst>
              <a:gd name="adj1" fmla="val -76440"/>
              <a:gd name="adj2" fmla="val 49704"/>
              <a:gd name="adj3" fmla="val 16667"/>
            </a:avLst>
          </a:prstGeom>
          <a:blipFill dpi="0" rotWithShape="1">
            <a:blip r:embed="rId7"/>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algn="ctr" eaLnBrk="1" hangingPunct="1"/>
            <a:r>
              <a:rPr kumimoji="1" lang="zh-CN" altLang="en-US" dirty="0">
                <a:latin typeface="Times New Roman" panose="02020603050405020304" pitchFamily="18" charset="0"/>
                <a:ea typeface="华文楷体" panose="02010600040101010101" pitchFamily="2" charset="-122"/>
                <a:cs typeface="Times New Roman" panose="02020603050405020304" pitchFamily="18" charset="0"/>
              </a:rPr>
              <a:t>电流分配与电导成正比</a:t>
            </a:r>
          </a:p>
        </p:txBody>
      </p:sp>
      <p:sp>
        <p:nvSpPr>
          <p:cNvPr id="12" name="Text Box 9">
            <a:extLst>
              <a:ext uri="{FF2B5EF4-FFF2-40B4-BE49-F238E27FC236}">
                <a16:creationId xmlns:a16="http://schemas.microsoft.com/office/drawing/2014/main" xmlns="" id="{2E8DA7D9-2544-48A8-928A-20B36CA86770}"/>
              </a:ext>
            </a:extLst>
          </p:cNvPr>
          <p:cNvSpPr txBox="1">
            <a:spLocks noChangeArrowheads="1"/>
          </p:cNvSpPr>
          <p:nvPr/>
        </p:nvSpPr>
        <p:spPr bwMode="auto">
          <a:xfrm>
            <a:off x="574675" y="1908527"/>
            <a:ext cx="46482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两电阻并联总电阻</a:t>
            </a:r>
            <a:r>
              <a:rPr kumimoji="1" lang="en-US" altLang="zh-CN"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aseline="-25000">
                <a:latin typeface="Times New Roman" panose="02020603050405020304" pitchFamily="18" charset="0"/>
                <a:ea typeface="华文楷体" panose="02010600040101010101" pitchFamily="2" charset="-122"/>
                <a:cs typeface="Times New Roman" panose="02020603050405020304" pitchFamily="18" charset="0"/>
              </a:rPr>
              <a:t>eq</a:t>
            </a: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a:t>
            </a:r>
          </a:p>
        </p:txBody>
      </p:sp>
      <p:grpSp>
        <p:nvGrpSpPr>
          <p:cNvPr id="13" name="Group 10">
            <a:extLst>
              <a:ext uri="{FF2B5EF4-FFF2-40B4-BE49-F238E27FC236}">
                <a16:creationId xmlns:a16="http://schemas.microsoft.com/office/drawing/2014/main" xmlns="" id="{19FB1FFF-75ED-402B-8D9A-08E31485EFBE}"/>
              </a:ext>
            </a:extLst>
          </p:cNvPr>
          <p:cNvGrpSpPr>
            <a:grpSpLocks/>
          </p:cNvGrpSpPr>
          <p:nvPr/>
        </p:nvGrpSpPr>
        <p:grpSpPr bwMode="auto">
          <a:xfrm>
            <a:off x="6011863" y="1800225"/>
            <a:ext cx="2844800" cy="2159000"/>
            <a:chOff x="3787" y="482"/>
            <a:chExt cx="1792" cy="1360"/>
          </a:xfrm>
        </p:grpSpPr>
        <p:sp>
          <p:nvSpPr>
            <p:cNvPr id="14" name="Line 11">
              <a:extLst>
                <a:ext uri="{FF2B5EF4-FFF2-40B4-BE49-F238E27FC236}">
                  <a16:creationId xmlns:a16="http://schemas.microsoft.com/office/drawing/2014/main" xmlns="" id="{CE91B3E7-274A-4792-AB12-42D6D4C5E9EE}"/>
                </a:ext>
              </a:extLst>
            </p:cNvPr>
            <p:cNvSpPr>
              <a:spLocks noChangeShapeType="1"/>
            </p:cNvSpPr>
            <p:nvPr/>
          </p:nvSpPr>
          <p:spPr bwMode="auto">
            <a:xfrm>
              <a:off x="3855" y="799"/>
              <a:ext cx="127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2">
              <a:extLst>
                <a:ext uri="{FF2B5EF4-FFF2-40B4-BE49-F238E27FC236}">
                  <a16:creationId xmlns:a16="http://schemas.microsoft.com/office/drawing/2014/main" xmlns="" id="{6A124D3F-B376-460D-9733-6269B72743C9}"/>
                </a:ext>
              </a:extLst>
            </p:cNvPr>
            <p:cNvSpPr>
              <a:spLocks noChangeShapeType="1"/>
            </p:cNvSpPr>
            <p:nvPr/>
          </p:nvSpPr>
          <p:spPr bwMode="auto">
            <a:xfrm>
              <a:off x="4490" y="799"/>
              <a:ext cx="0" cy="998"/>
            </a:xfrm>
            <a:prstGeom prst="line">
              <a:avLst/>
            </a:prstGeom>
            <a:noFill/>
            <a:ln w="28575">
              <a:solidFill>
                <a:srgbClr val="00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3">
              <a:extLst>
                <a:ext uri="{FF2B5EF4-FFF2-40B4-BE49-F238E27FC236}">
                  <a16:creationId xmlns:a16="http://schemas.microsoft.com/office/drawing/2014/main" xmlns="" id="{B0D51629-3C33-4535-9035-860F95018A91}"/>
                </a:ext>
              </a:extLst>
            </p:cNvPr>
            <p:cNvSpPr>
              <a:spLocks noChangeShapeType="1"/>
            </p:cNvSpPr>
            <p:nvPr/>
          </p:nvSpPr>
          <p:spPr bwMode="auto">
            <a:xfrm>
              <a:off x="5125" y="799"/>
              <a:ext cx="0" cy="99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Text Box 14">
              <a:extLst>
                <a:ext uri="{FF2B5EF4-FFF2-40B4-BE49-F238E27FC236}">
                  <a16:creationId xmlns:a16="http://schemas.microsoft.com/office/drawing/2014/main" xmlns="" id="{7DEA19FF-A128-4F5B-A574-69F4CEAA208B}"/>
                </a:ext>
              </a:extLst>
            </p:cNvPr>
            <p:cNvSpPr txBox="1">
              <a:spLocks noChangeArrowheads="1"/>
            </p:cNvSpPr>
            <p:nvPr/>
          </p:nvSpPr>
          <p:spPr bwMode="auto">
            <a:xfrm>
              <a:off x="4059" y="1071"/>
              <a:ext cx="54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0" baseline="-25000">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b="0"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8" name="Text Box 15">
              <a:extLst>
                <a:ext uri="{FF2B5EF4-FFF2-40B4-BE49-F238E27FC236}">
                  <a16:creationId xmlns:a16="http://schemas.microsoft.com/office/drawing/2014/main" xmlns="" id="{B0ED2126-8165-436B-81C6-67A0624CFFFC}"/>
                </a:ext>
              </a:extLst>
            </p:cNvPr>
            <p:cNvSpPr txBox="1">
              <a:spLocks noChangeArrowheads="1"/>
            </p:cNvSpPr>
            <p:nvPr/>
          </p:nvSpPr>
          <p:spPr bwMode="auto">
            <a:xfrm>
              <a:off x="4762" y="1071"/>
              <a:ext cx="58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i="1">
                  <a:latin typeface="Times New Roman" panose="02020603050405020304" pitchFamily="18" charset="0"/>
                  <a:ea typeface="华文楷体" panose="02010600040101010101" pitchFamily="2" charset="-122"/>
                  <a:cs typeface="Times New Roman" panose="02020603050405020304" pitchFamily="18" charset="0"/>
                </a:rPr>
                <a:t>R</a:t>
              </a:r>
              <a:r>
                <a:rPr kumimoji="1" lang="en-US" altLang="zh-CN" b="0" baseline="-25000">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b="0"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9" name="Line 16">
              <a:extLst>
                <a:ext uri="{FF2B5EF4-FFF2-40B4-BE49-F238E27FC236}">
                  <a16:creationId xmlns:a16="http://schemas.microsoft.com/office/drawing/2014/main" xmlns="" id="{4EFFDDE2-FA9A-4EE5-9424-3027B14DEF38}"/>
                </a:ext>
              </a:extLst>
            </p:cNvPr>
            <p:cNvSpPr>
              <a:spLocks noChangeShapeType="1"/>
            </p:cNvSpPr>
            <p:nvPr/>
          </p:nvSpPr>
          <p:spPr bwMode="auto">
            <a:xfrm>
              <a:off x="4495" y="799"/>
              <a:ext cx="0" cy="27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17">
              <a:extLst>
                <a:ext uri="{FF2B5EF4-FFF2-40B4-BE49-F238E27FC236}">
                  <a16:creationId xmlns:a16="http://schemas.microsoft.com/office/drawing/2014/main" xmlns="" id="{0421E3B2-E3EE-4236-A9EA-BBF95E32977B}"/>
                </a:ext>
              </a:extLst>
            </p:cNvPr>
            <p:cNvSpPr>
              <a:spLocks noChangeShapeType="1"/>
            </p:cNvSpPr>
            <p:nvPr/>
          </p:nvSpPr>
          <p:spPr bwMode="auto">
            <a:xfrm rot="10800000" flipV="1">
              <a:off x="5130" y="799"/>
              <a:ext cx="0" cy="272"/>
            </a:xfrm>
            <a:prstGeom prst="line">
              <a:avLst/>
            </a:prstGeom>
            <a:noFill/>
            <a:ln w="2857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Text Box 18">
              <a:extLst>
                <a:ext uri="{FF2B5EF4-FFF2-40B4-BE49-F238E27FC236}">
                  <a16:creationId xmlns:a16="http://schemas.microsoft.com/office/drawing/2014/main" xmlns="" id="{EE6706B0-0F41-4A49-AD2D-9B2F447B4E39}"/>
                </a:ext>
              </a:extLst>
            </p:cNvPr>
            <p:cNvSpPr txBox="1">
              <a:spLocks noChangeArrowheads="1"/>
            </p:cNvSpPr>
            <p:nvPr/>
          </p:nvSpPr>
          <p:spPr bwMode="auto">
            <a:xfrm>
              <a:off x="4464" y="740"/>
              <a:ext cx="34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0" baseline="-25000">
                  <a:latin typeface="Times New Roman" panose="02020603050405020304" pitchFamily="18" charset="0"/>
                  <a:ea typeface="华文楷体" panose="02010600040101010101" pitchFamily="2" charset="-122"/>
                  <a:cs typeface="Times New Roman" panose="02020603050405020304" pitchFamily="18" charset="0"/>
                </a:rPr>
                <a:t>1</a:t>
              </a:r>
              <a:endParaRPr kumimoji="1" lang="en-US" altLang="zh-CN" b="0"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2" name="Text Box 19">
              <a:extLst>
                <a:ext uri="{FF2B5EF4-FFF2-40B4-BE49-F238E27FC236}">
                  <a16:creationId xmlns:a16="http://schemas.microsoft.com/office/drawing/2014/main" xmlns="" id="{DBBBE206-B174-4BA9-8805-75E8041CD63A}"/>
                </a:ext>
              </a:extLst>
            </p:cNvPr>
            <p:cNvSpPr txBox="1">
              <a:spLocks noChangeArrowheads="1"/>
            </p:cNvSpPr>
            <p:nvPr/>
          </p:nvSpPr>
          <p:spPr bwMode="auto">
            <a:xfrm>
              <a:off x="5232" y="754"/>
              <a:ext cx="34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i="1">
                  <a:latin typeface="Times New Roman" panose="02020603050405020304" pitchFamily="18" charset="0"/>
                  <a:ea typeface="华文楷体" panose="02010600040101010101" pitchFamily="2" charset="-122"/>
                  <a:cs typeface="Times New Roman" panose="02020603050405020304" pitchFamily="18" charset="0"/>
                </a:rPr>
                <a:t>i</a:t>
              </a:r>
              <a:r>
                <a:rPr kumimoji="1" lang="en-US" altLang="zh-CN" b="0" baseline="-25000">
                  <a:latin typeface="Times New Roman" panose="02020603050405020304" pitchFamily="18" charset="0"/>
                  <a:ea typeface="华文楷体" panose="02010600040101010101" pitchFamily="2" charset="-122"/>
                  <a:cs typeface="Times New Roman" panose="02020603050405020304" pitchFamily="18" charset="0"/>
                </a:rPr>
                <a:t>2</a:t>
              </a:r>
              <a:endParaRPr kumimoji="1" lang="en-US" altLang="zh-CN" b="0" i="1">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3" name="Line 20">
              <a:extLst>
                <a:ext uri="{FF2B5EF4-FFF2-40B4-BE49-F238E27FC236}">
                  <a16:creationId xmlns:a16="http://schemas.microsoft.com/office/drawing/2014/main" xmlns="" id="{6DD6002D-4521-4139-B22A-7202FCAEF1EF}"/>
                </a:ext>
              </a:extLst>
            </p:cNvPr>
            <p:cNvSpPr>
              <a:spLocks noChangeShapeType="1"/>
            </p:cNvSpPr>
            <p:nvPr/>
          </p:nvSpPr>
          <p:spPr bwMode="auto">
            <a:xfrm>
              <a:off x="4014" y="799"/>
              <a:ext cx="288"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Text Box 21">
              <a:extLst>
                <a:ext uri="{FF2B5EF4-FFF2-40B4-BE49-F238E27FC236}">
                  <a16:creationId xmlns:a16="http://schemas.microsoft.com/office/drawing/2014/main" xmlns="" id="{1BB7E9A7-4132-414E-86FA-A48511B719B7}"/>
                </a:ext>
              </a:extLst>
            </p:cNvPr>
            <p:cNvSpPr txBox="1">
              <a:spLocks noChangeArrowheads="1"/>
            </p:cNvSpPr>
            <p:nvPr/>
          </p:nvSpPr>
          <p:spPr bwMode="auto">
            <a:xfrm>
              <a:off x="4059" y="482"/>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b="0" i="1">
                  <a:latin typeface="Times New Roman" panose="02020603050405020304" pitchFamily="18" charset="0"/>
                  <a:ea typeface="华文楷体" panose="02010600040101010101" pitchFamily="2" charset="-122"/>
                  <a:cs typeface="Times New Roman" panose="02020603050405020304" pitchFamily="18" charset="0"/>
                </a:rPr>
                <a:t>i</a:t>
              </a:r>
            </a:p>
          </p:txBody>
        </p:sp>
        <p:sp>
          <p:nvSpPr>
            <p:cNvPr id="25" name="Oval 22">
              <a:extLst>
                <a:ext uri="{FF2B5EF4-FFF2-40B4-BE49-F238E27FC236}">
                  <a16:creationId xmlns:a16="http://schemas.microsoft.com/office/drawing/2014/main" xmlns="" id="{E0B268D8-60C0-445A-8DAB-BAFC2982843E}"/>
                </a:ext>
              </a:extLst>
            </p:cNvPr>
            <p:cNvSpPr>
              <a:spLocks noChangeArrowheads="1"/>
            </p:cNvSpPr>
            <p:nvPr/>
          </p:nvSpPr>
          <p:spPr bwMode="auto">
            <a:xfrm>
              <a:off x="3833" y="1774"/>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6" name="Oval 23">
              <a:extLst>
                <a:ext uri="{FF2B5EF4-FFF2-40B4-BE49-F238E27FC236}">
                  <a16:creationId xmlns:a16="http://schemas.microsoft.com/office/drawing/2014/main" xmlns="" id="{E96E9F0D-F80C-4819-BABA-A4EBDBA5DD4F}"/>
                </a:ext>
              </a:extLst>
            </p:cNvPr>
            <p:cNvSpPr>
              <a:spLocks noChangeArrowheads="1"/>
            </p:cNvSpPr>
            <p:nvPr/>
          </p:nvSpPr>
          <p:spPr bwMode="auto">
            <a:xfrm>
              <a:off x="3787" y="775"/>
              <a:ext cx="68" cy="68"/>
            </a:xfrm>
            <a:prstGeom prst="ellipse">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7" name="Line 24">
              <a:extLst>
                <a:ext uri="{FF2B5EF4-FFF2-40B4-BE49-F238E27FC236}">
                  <a16:creationId xmlns:a16="http://schemas.microsoft.com/office/drawing/2014/main" xmlns="" id="{7D43BEC3-1976-48F4-8794-71ABD13C4AC1}"/>
                </a:ext>
              </a:extLst>
            </p:cNvPr>
            <p:cNvSpPr>
              <a:spLocks noChangeShapeType="1"/>
            </p:cNvSpPr>
            <p:nvPr/>
          </p:nvSpPr>
          <p:spPr bwMode="auto">
            <a:xfrm flipH="1">
              <a:off x="3901" y="1797"/>
              <a:ext cx="122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Rectangle 25">
              <a:extLst>
                <a:ext uri="{FF2B5EF4-FFF2-40B4-BE49-F238E27FC236}">
                  <a16:creationId xmlns:a16="http://schemas.microsoft.com/office/drawing/2014/main" xmlns="" id="{00FDA91A-4F25-468D-A6DC-AE3C1395BBAD}"/>
                </a:ext>
              </a:extLst>
            </p:cNvPr>
            <p:cNvSpPr>
              <a:spLocks noChangeArrowheads="1"/>
            </p:cNvSpPr>
            <p:nvPr/>
          </p:nvSpPr>
          <p:spPr bwMode="auto">
            <a:xfrm>
              <a:off x="4427" y="1135"/>
              <a:ext cx="127" cy="318"/>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29" name="Rectangle 26">
              <a:extLst>
                <a:ext uri="{FF2B5EF4-FFF2-40B4-BE49-F238E27FC236}">
                  <a16:creationId xmlns:a16="http://schemas.microsoft.com/office/drawing/2014/main" xmlns="" id="{78E04A98-C43F-4E05-8BFE-9301AD5E3D1F}"/>
                </a:ext>
              </a:extLst>
            </p:cNvPr>
            <p:cNvSpPr>
              <a:spLocks noChangeArrowheads="1"/>
            </p:cNvSpPr>
            <p:nvPr/>
          </p:nvSpPr>
          <p:spPr bwMode="auto">
            <a:xfrm>
              <a:off x="5061" y="1134"/>
              <a:ext cx="127" cy="318"/>
            </a:xfrm>
            <a:prstGeom prst="rect">
              <a:avLst/>
            </a:prstGeom>
            <a:solidFill>
              <a:schemeClr val="tx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endParaRPr lang="zh-CN" altLang="en-US">
                <a:latin typeface="Times New Roman" panose="02020603050405020304" pitchFamily="18" charset="0"/>
                <a:ea typeface="华文楷体" panose="02010600040101010101" pitchFamily="2" charset="-122"/>
                <a:cs typeface="Times New Roman" panose="02020603050405020304" pitchFamily="18" charset="0"/>
              </a:endParaRPr>
            </a:p>
          </p:txBody>
        </p:sp>
      </p:grpSp>
      <p:graphicFrame>
        <p:nvGraphicFramePr>
          <p:cNvPr id="30" name="Object 27">
            <a:extLst>
              <a:ext uri="{FF2B5EF4-FFF2-40B4-BE49-F238E27FC236}">
                <a16:creationId xmlns:a16="http://schemas.microsoft.com/office/drawing/2014/main" xmlns="" id="{E716CD97-AD0C-4A89-824B-C02553E0B6BF}"/>
              </a:ext>
            </a:extLst>
          </p:cNvPr>
          <p:cNvGraphicFramePr>
            <a:graphicFrameLocks noChangeAspect="1"/>
          </p:cNvGraphicFramePr>
          <p:nvPr>
            <p:extLst>
              <p:ext uri="{D42A27DB-BD31-4B8C-83A1-F6EECF244321}">
                <p14:modId xmlns:p14="http://schemas.microsoft.com/office/powerpoint/2010/main" val="468767987"/>
              </p:ext>
            </p:extLst>
          </p:nvPr>
        </p:nvGraphicFramePr>
        <p:xfrm>
          <a:off x="217291" y="2494291"/>
          <a:ext cx="5207000" cy="1082675"/>
        </p:xfrm>
        <a:graphic>
          <a:graphicData uri="http://schemas.openxmlformats.org/presentationml/2006/ole">
            <mc:AlternateContent xmlns:mc="http://schemas.openxmlformats.org/markup-compatibility/2006">
              <mc:Choice xmlns:v="urn:schemas-microsoft-com:vml" Requires="v">
                <p:oleObj spid="_x0000_s18558" name="Equation" r:id="rId8" imgW="1981080" imgH="393480" progId="Equation.DSMT4">
                  <p:embed/>
                </p:oleObj>
              </mc:Choice>
              <mc:Fallback>
                <p:oleObj name="Equation" r:id="rId8" imgW="1981080" imgH="393480" progId="Equation.DSMT4">
                  <p:embed/>
                  <p:pic>
                    <p:nvPicPr>
                      <p:cNvPr id="224283" name="Object 27">
                        <a:extLst>
                          <a:ext uri="{FF2B5EF4-FFF2-40B4-BE49-F238E27FC236}">
                            <a16:creationId xmlns:a16="http://schemas.microsoft.com/office/drawing/2014/main" xmlns="" id="{778D2C48-2171-4EBE-AE49-F2D528CAABF6}"/>
                          </a:ext>
                        </a:extLst>
                      </p:cNvPr>
                      <p:cNvPicPr>
                        <a:picLocks noChangeAspect="1" noChangeArrowheads="1"/>
                      </p:cNvPicPr>
                      <p:nvPr/>
                    </p:nvPicPr>
                    <p:blipFill>
                      <a:blip r:embed="rId9"/>
                      <a:srcRect/>
                      <a:stretch>
                        <a:fillRect/>
                      </a:stretch>
                    </p:blipFill>
                    <p:spPr bwMode="auto">
                      <a:xfrm>
                        <a:off x="217291" y="2494291"/>
                        <a:ext cx="5207000" cy="1082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Object 28">
            <a:extLst>
              <a:ext uri="{FF2B5EF4-FFF2-40B4-BE49-F238E27FC236}">
                <a16:creationId xmlns:a16="http://schemas.microsoft.com/office/drawing/2014/main" xmlns="" id="{7B931C4D-E38A-4EE2-8EBC-2A4249378ABB}"/>
              </a:ext>
            </a:extLst>
          </p:cNvPr>
          <p:cNvGraphicFramePr>
            <a:graphicFrameLocks noChangeAspect="1"/>
          </p:cNvGraphicFramePr>
          <p:nvPr>
            <p:extLst>
              <p:ext uri="{D42A27DB-BD31-4B8C-83A1-F6EECF244321}">
                <p14:modId xmlns:p14="http://schemas.microsoft.com/office/powerpoint/2010/main" val="874662686"/>
              </p:ext>
            </p:extLst>
          </p:nvPr>
        </p:nvGraphicFramePr>
        <p:xfrm>
          <a:off x="822106" y="4444510"/>
          <a:ext cx="5189757" cy="1012824"/>
        </p:xfrm>
        <a:graphic>
          <a:graphicData uri="http://schemas.openxmlformats.org/presentationml/2006/ole">
            <mc:AlternateContent xmlns:mc="http://schemas.openxmlformats.org/markup-compatibility/2006">
              <mc:Choice xmlns:v="urn:schemas-microsoft-com:vml" Requires="v">
                <p:oleObj spid="_x0000_s18559" name="Equation" r:id="rId10" imgW="2006280" imgH="380880" progId="Equation.DSMT4">
                  <p:embed/>
                </p:oleObj>
              </mc:Choice>
              <mc:Fallback>
                <p:oleObj name="Equation" r:id="rId10" imgW="2006280" imgH="380880" progId="Equation.DSMT4">
                  <p:embed/>
                  <p:pic>
                    <p:nvPicPr>
                      <p:cNvPr id="224284" name="Object 28">
                        <a:extLst>
                          <a:ext uri="{FF2B5EF4-FFF2-40B4-BE49-F238E27FC236}">
                            <a16:creationId xmlns:a16="http://schemas.microsoft.com/office/drawing/2014/main" xmlns="" id="{086371BF-FB51-4C58-8981-017487D18E16}"/>
                          </a:ext>
                        </a:extLst>
                      </p:cNvPr>
                      <p:cNvPicPr>
                        <a:picLocks noChangeAspect="1" noChangeArrowheads="1"/>
                      </p:cNvPicPr>
                      <p:nvPr/>
                    </p:nvPicPr>
                    <p:blipFill>
                      <a:blip r:embed="rId11"/>
                      <a:srcRect/>
                      <a:stretch>
                        <a:fillRect/>
                      </a:stretch>
                    </p:blipFill>
                    <p:spPr bwMode="auto">
                      <a:xfrm>
                        <a:off x="822106" y="4444510"/>
                        <a:ext cx="5189757" cy="1012824"/>
                      </a:xfrm>
                      <a:prstGeom prst="rect">
                        <a:avLst/>
                      </a:prstGeom>
                      <a:noFill/>
                      <a:ln>
                        <a:noFill/>
                      </a:ln>
                      <a:effectLst/>
                      <a:extLst/>
                    </p:spPr>
                  </p:pic>
                </p:oleObj>
              </mc:Fallback>
            </mc:AlternateContent>
          </a:graphicData>
        </a:graphic>
      </p:graphicFrame>
      <p:graphicFrame>
        <p:nvGraphicFramePr>
          <p:cNvPr id="32" name="Object 29">
            <a:extLst>
              <a:ext uri="{FF2B5EF4-FFF2-40B4-BE49-F238E27FC236}">
                <a16:creationId xmlns:a16="http://schemas.microsoft.com/office/drawing/2014/main" xmlns="" id="{9D09B922-4F0B-4C4D-A35E-9704506519CF}"/>
              </a:ext>
            </a:extLst>
          </p:cNvPr>
          <p:cNvGraphicFramePr>
            <a:graphicFrameLocks noChangeAspect="1"/>
          </p:cNvGraphicFramePr>
          <p:nvPr>
            <p:extLst>
              <p:ext uri="{D42A27DB-BD31-4B8C-83A1-F6EECF244321}">
                <p14:modId xmlns:p14="http://schemas.microsoft.com/office/powerpoint/2010/main" val="1396695178"/>
              </p:ext>
            </p:extLst>
          </p:nvPr>
        </p:nvGraphicFramePr>
        <p:xfrm>
          <a:off x="425450" y="5619750"/>
          <a:ext cx="6684963" cy="1012825"/>
        </p:xfrm>
        <a:graphic>
          <a:graphicData uri="http://schemas.openxmlformats.org/presentationml/2006/ole">
            <mc:AlternateContent xmlns:mc="http://schemas.openxmlformats.org/markup-compatibility/2006">
              <mc:Choice xmlns:v="urn:schemas-microsoft-com:vml" Requires="v">
                <p:oleObj spid="_x0000_s18560" name="Equation" r:id="rId12" imgW="2920680" imgH="431640" progId="Equation.DSMT4">
                  <p:embed/>
                </p:oleObj>
              </mc:Choice>
              <mc:Fallback>
                <p:oleObj name="Equation" r:id="rId12" imgW="2920680" imgH="431640" progId="Equation.DSMT4">
                  <p:embed/>
                  <p:pic>
                    <p:nvPicPr>
                      <p:cNvPr id="224285" name="Object 29">
                        <a:extLst>
                          <a:ext uri="{FF2B5EF4-FFF2-40B4-BE49-F238E27FC236}">
                            <a16:creationId xmlns:a16="http://schemas.microsoft.com/office/drawing/2014/main" xmlns="" id="{F6DDDEF1-5E6B-4830-88B9-221FFD64F732}"/>
                          </a:ext>
                        </a:extLst>
                      </p:cNvPr>
                      <p:cNvPicPr>
                        <a:picLocks noChangeAspect="1" noChangeArrowheads="1"/>
                      </p:cNvPicPr>
                      <p:nvPr/>
                    </p:nvPicPr>
                    <p:blipFill>
                      <a:blip r:embed="rId13"/>
                      <a:srcRect/>
                      <a:stretch>
                        <a:fillRect/>
                      </a:stretch>
                    </p:blipFill>
                    <p:spPr bwMode="auto">
                      <a:xfrm>
                        <a:off x="425450" y="5619750"/>
                        <a:ext cx="6684963" cy="1012825"/>
                      </a:xfrm>
                      <a:prstGeom prst="rect">
                        <a:avLst/>
                      </a:prstGeom>
                      <a:solidFill>
                        <a:schemeClr val="tx1"/>
                      </a:solidFill>
                      <a:ln>
                        <a:noFill/>
                      </a:ln>
                      <a:effectLst/>
                      <a:extLst/>
                    </p:spPr>
                  </p:pic>
                </p:oleObj>
              </mc:Fallback>
            </mc:AlternateContent>
          </a:graphicData>
        </a:graphic>
      </p:graphicFrame>
      <p:sp>
        <p:nvSpPr>
          <p:cNvPr id="33" name="Text Box 34">
            <a:extLst>
              <a:ext uri="{FF2B5EF4-FFF2-40B4-BE49-F238E27FC236}">
                <a16:creationId xmlns:a16="http://schemas.microsoft.com/office/drawing/2014/main" xmlns="" id="{17EC12EB-A0B8-451D-B06A-812B042672BA}"/>
              </a:ext>
            </a:extLst>
          </p:cNvPr>
          <p:cNvSpPr txBox="1">
            <a:spLocks noChangeArrowheads="1"/>
          </p:cNvSpPr>
          <p:nvPr/>
        </p:nvSpPr>
        <p:spPr bwMode="auto">
          <a:xfrm>
            <a:off x="685800" y="3810000"/>
            <a:ext cx="46482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a:solidFill>
                  <a:srgbClr val="000000"/>
                </a:solidFill>
                <a:latin typeface="Arial" panose="020B0604020202020204" pitchFamily="34" charset="0"/>
                <a:ea typeface="宋体" panose="02010600030101010101" pitchFamily="2" charset="-122"/>
              </a:defRPr>
            </a:lvl1pPr>
            <a:lvl2pPr marL="742950" indent="-285750">
              <a:defRPr sz="2800" b="1">
                <a:solidFill>
                  <a:srgbClr val="000000"/>
                </a:solidFill>
                <a:latin typeface="Arial" panose="020B0604020202020204" pitchFamily="34" charset="0"/>
                <a:ea typeface="宋体" panose="02010600030101010101" pitchFamily="2" charset="-122"/>
              </a:defRPr>
            </a:lvl2pPr>
            <a:lvl3pPr marL="1143000" indent="-228600">
              <a:defRPr sz="2800" b="1">
                <a:solidFill>
                  <a:srgbClr val="000000"/>
                </a:solidFill>
                <a:latin typeface="Arial" panose="020B0604020202020204" pitchFamily="34" charset="0"/>
                <a:ea typeface="宋体" panose="02010600030101010101" pitchFamily="2" charset="-122"/>
              </a:defRPr>
            </a:lvl3pPr>
            <a:lvl4pPr marL="1600200" indent="-228600">
              <a:defRPr sz="2800" b="1">
                <a:solidFill>
                  <a:srgbClr val="000000"/>
                </a:solidFill>
                <a:latin typeface="Arial" panose="020B0604020202020204" pitchFamily="34" charset="0"/>
                <a:ea typeface="宋体" panose="02010600030101010101" pitchFamily="2" charset="-122"/>
              </a:defRPr>
            </a:lvl4pPr>
            <a:lvl5pPr marL="2057400" indent="-228600">
              <a:defRPr sz="2800" b="1">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Times New Roman" panose="02020603050405020304" pitchFamily="18" charset="0"/>
                <a:ea typeface="华文楷体" panose="02010600040101010101" pitchFamily="2" charset="-122"/>
                <a:cs typeface="Times New Roman" panose="02020603050405020304" pitchFamily="18" charset="0"/>
              </a:rPr>
              <a:t>两电阻并联分流公式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1197"/>
                                        </p:tgtEl>
                                        <p:attrNameLst>
                                          <p:attrName>style.visibility</p:attrName>
                                        </p:attrNameLst>
                                      </p:cBhvr>
                                      <p:to>
                                        <p:strVal val="visible"/>
                                      </p:to>
                                    </p:set>
                                    <p:anim calcmode="lin" valueType="num">
                                      <p:cBhvr additive="base">
                                        <p:cTn id="7" dur="500" fill="hold"/>
                                        <p:tgtEl>
                                          <p:spTgt spid="221197"/>
                                        </p:tgtEl>
                                        <p:attrNameLst>
                                          <p:attrName>ppt_x</p:attrName>
                                        </p:attrNameLst>
                                      </p:cBhvr>
                                      <p:tavLst>
                                        <p:tav tm="0">
                                          <p:val>
                                            <p:strVal val="0-#ppt_w/2"/>
                                          </p:val>
                                        </p:tav>
                                        <p:tav tm="100000">
                                          <p:val>
                                            <p:strVal val="#ppt_x"/>
                                          </p:val>
                                        </p:tav>
                                      </p:tavLst>
                                    </p:anim>
                                    <p:anim calcmode="lin" valueType="num">
                                      <p:cBhvr additive="base">
                                        <p:cTn id="8" dur="500" fill="hold"/>
                                        <p:tgtEl>
                                          <p:spTgt spid="22119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2" fill="hold" nodeType="clickEffect">
                                  <p:stCondLst>
                                    <p:cond delay="0"/>
                                  </p:stCondLst>
                                  <p:childTnLst>
                                    <p:set>
                                      <p:cBhvr>
                                        <p:cTn id="12" dur="1" fill="hold">
                                          <p:stCondLst>
                                            <p:cond delay="0"/>
                                          </p:stCondLst>
                                        </p:cTn>
                                        <p:tgtEl>
                                          <p:spTgt spid="221198"/>
                                        </p:tgtEl>
                                        <p:attrNameLst>
                                          <p:attrName>style.visibility</p:attrName>
                                        </p:attrNameLst>
                                      </p:cBhvr>
                                      <p:to>
                                        <p:strVal val="visible"/>
                                      </p:to>
                                    </p:set>
                                    <p:animEffect transition="in" filter="slide(fromRight)">
                                      <p:cBhvr>
                                        <p:cTn id="13" dur="500"/>
                                        <p:tgtEl>
                                          <p:spTgt spid="22119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8" fill="hold" nodeType="clickEffect">
                                  <p:stCondLst>
                                    <p:cond delay="0"/>
                                  </p:stCondLst>
                                  <p:childTnLst>
                                    <p:set>
                                      <p:cBhvr>
                                        <p:cTn id="17" dur="1" fill="hold">
                                          <p:stCondLst>
                                            <p:cond delay="0"/>
                                          </p:stCondLst>
                                        </p:cTn>
                                        <p:tgtEl>
                                          <p:spTgt spid="221199"/>
                                        </p:tgtEl>
                                        <p:attrNameLst>
                                          <p:attrName>style.visibility</p:attrName>
                                        </p:attrNameLst>
                                      </p:cBhvr>
                                      <p:to>
                                        <p:strVal val="visible"/>
                                      </p:to>
                                    </p:set>
                                    <p:animEffect transition="in" filter="slide(fromLeft)">
                                      <p:cBhvr>
                                        <p:cTn id="18" dur="500"/>
                                        <p:tgtEl>
                                          <p:spTgt spid="221199"/>
                                        </p:tgtEl>
                                      </p:cBhvr>
                                    </p:animEffect>
                                  </p:childTnLst>
                                </p:cTn>
                              </p:par>
                            </p:childTnLst>
                          </p:cTn>
                        </p:par>
                        <p:par>
                          <p:cTn id="19" fill="hold" nodeType="afterGroup">
                            <p:stCondLst>
                              <p:cond delay="500"/>
                            </p:stCondLst>
                            <p:childTnLst>
                              <p:par>
                                <p:cTn id="20" presetID="22" presetClass="entr" presetSubtype="8" fill="hold" nodeType="afterEffect">
                                  <p:stCondLst>
                                    <p:cond delay="0"/>
                                  </p:stCondLst>
                                  <p:childTnLst>
                                    <p:set>
                                      <p:cBhvr>
                                        <p:cTn id="21" dur="1" fill="hold">
                                          <p:stCondLst>
                                            <p:cond delay="0"/>
                                          </p:stCondLst>
                                        </p:cTn>
                                        <p:tgtEl>
                                          <p:spTgt spid="221200"/>
                                        </p:tgtEl>
                                        <p:attrNameLst>
                                          <p:attrName>style.visibility</p:attrName>
                                        </p:attrNameLst>
                                      </p:cBhvr>
                                      <p:to>
                                        <p:strVal val="visible"/>
                                      </p:to>
                                    </p:set>
                                    <p:animEffect transition="in" filter="wipe(left)">
                                      <p:cBhvr>
                                        <p:cTn id="22" dur="1000"/>
                                        <p:tgtEl>
                                          <p:spTgt spid="221200"/>
                                        </p:tgtEl>
                                      </p:cBhvr>
                                    </p:animEffect>
                                  </p:childTnLst>
                                </p:cTn>
                              </p:par>
                            </p:childTnLst>
                          </p:cTn>
                        </p:par>
                        <p:par>
                          <p:cTn id="23" fill="hold" nodeType="afterGroup">
                            <p:stCondLst>
                              <p:cond delay="1500"/>
                            </p:stCondLst>
                            <p:childTnLst>
                              <p:par>
                                <p:cTn id="24" presetID="20" presetClass="entr" presetSubtype="0" fill="hold" grpId="0" nodeType="afterEffect">
                                  <p:stCondLst>
                                    <p:cond delay="0"/>
                                  </p:stCondLst>
                                  <p:childTnLst>
                                    <p:set>
                                      <p:cBhvr>
                                        <p:cTn id="25" dur="1" fill="hold">
                                          <p:stCondLst>
                                            <p:cond delay="0"/>
                                          </p:stCondLst>
                                        </p:cTn>
                                        <p:tgtEl>
                                          <p:spTgt spid="221201"/>
                                        </p:tgtEl>
                                        <p:attrNameLst>
                                          <p:attrName>style.visibility</p:attrName>
                                        </p:attrNameLst>
                                      </p:cBhvr>
                                      <p:to>
                                        <p:strVal val="visible"/>
                                      </p:to>
                                    </p:set>
                                    <p:animEffect transition="in" filter="wedge">
                                      <p:cBhvr>
                                        <p:cTn id="26" dur="2000"/>
                                        <p:tgtEl>
                                          <p:spTgt spid="221201"/>
                                        </p:tgtEl>
                                      </p:cBhvr>
                                    </p:animEffect>
                                  </p:childTnLst>
                                </p:cTn>
                              </p:par>
                            </p:childTnLst>
                          </p:cTn>
                        </p:par>
                        <p:par>
                          <p:cTn id="27" fill="hold">
                            <p:stCondLst>
                              <p:cond delay="3500"/>
                            </p:stCondLst>
                            <p:childTnLst>
                              <p:par>
                                <p:cTn id="28" presetID="3" presetClass="entr" presetSubtype="10" fill="hold"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linds(horizontal)">
                                      <p:cBhvr>
                                        <p:cTn id="30" dur="500"/>
                                        <p:tgtEl>
                                          <p:spTgt spid="13"/>
                                        </p:tgtEl>
                                      </p:cBhvr>
                                    </p:animEffect>
                                  </p:childTnLst>
                                </p:cTn>
                              </p:par>
                            </p:childTnLst>
                          </p:cTn>
                        </p:par>
                        <p:par>
                          <p:cTn id="31" fill="hold">
                            <p:stCondLst>
                              <p:cond delay="4000"/>
                            </p:stCondLst>
                            <p:childTnLst>
                              <p:par>
                                <p:cTn id="32" presetID="22" presetClass="entr" presetSubtype="8"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20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left)">
                                      <p:cBhvr>
                                        <p:cTn id="39" dur="2000"/>
                                        <p:tgtEl>
                                          <p:spTgt spid="30"/>
                                        </p:tgtEl>
                                      </p:cBhvr>
                                    </p:animEffect>
                                  </p:childTnLst>
                                </p:cTn>
                              </p:par>
                            </p:childTnLst>
                          </p:cTn>
                        </p:par>
                        <p:par>
                          <p:cTn id="40" fill="hold">
                            <p:stCondLst>
                              <p:cond delay="2000"/>
                            </p:stCondLst>
                            <p:childTnLst>
                              <p:par>
                                <p:cTn id="41" presetID="22" presetClass="entr" presetSubtype="8" fill="hold" grpId="0"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ipe(left)">
                                      <p:cBhvr>
                                        <p:cTn id="43" dur="20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wipe(left)">
                                      <p:cBhvr>
                                        <p:cTn id="48" dur="2000"/>
                                        <p:tgtEl>
                                          <p:spTgt spid="3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wipe(left)">
                                      <p:cBhvr>
                                        <p:cTn id="53"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7" grpId="0"/>
      <p:bldP spid="221201" grpId="0" animBg="1"/>
      <p:bldP spid="12" grpId="0"/>
      <p:bldP spid="33" grpId="0"/>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0.5"/>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0.5"/>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METADATA" val="d86c0567524e4c67933327ed590352e7"/>
  <p:tag name="MARK" val="20180920XlKG6jPiPzcHz1d111tVArborm9ZisyP7xYo5oQsAFw="/>
</p:tagLst>
</file>

<file path=ppt/tags/tag36.xml><?xml version="1.0" encoding="utf-8"?>
<p:tagLst xmlns:a="http://schemas.openxmlformats.org/drawingml/2006/main" xmlns:r="http://schemas.openxmlformats.org/officeDocument/2006/relationships" xmlns:p="http://schemas.openxmlformats.org/presentationml/2006/main">
  <p:tag name="METADATA" val="d86c0567524e4c67933327ed590352e7"/>
  <p:tag name="MARK" val="20180920XlKG6jPiPzcHz1d111tVArborm9ZisyP7xYo5oQsAFw="/>
</p:tagLst>
</file>

<file path=ppt/tags/tag37.xml><?xml version="1.0" encoding="utf-8"?>
<p:tagLst xmlns:a="http://schemas.openxmlformats.org/drawingml/2006/main" xmlns:r="http://schemas.openxmlformats.org/officeDocument/2006/relationships" xmlns:p="http://schemas.openxmlformats.org/presentationml/2006/main">
  <p:tag name="METADATA" val="d86c0567524e4c67933327ed590352e7"/>
  <p:tag name="MARK" val="20180920XlKG6jPiPzcHz1d111tVArborm9ZisyP7xYo5oQsAFw="/>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默认设计模板">
  <a:themeElements>
    <a:clrScheme name="默认设计模板 15">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8000"/>
      </a:hlink>
      <a:folHlink>
        <a:srgbClr val="0080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3399"/>
        </a:hlink>
        <a:folHlink>
          <a:srgbClr val="FFFF99"/>
        </a:folHlink>
      </a:clrScheme>
      <a:clrMap bg1="dk2" tx1="lt1" bg2="dk1" tx2="lt2" accent1="accent1" accent2="accent2" accent3="accent3" accent4="accent4" accent5="accent5" accent6="accent6" hlink="hlink" folHlink="folHlink"/>
    </a:extraClrScheme>
    <a:extraClrScheme>
      <a:clrScheme name="默认设计模板 14">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3399"/>
        </a:hlink>
        <a:folHlink>
          <a:srgbClr val="008000"/>
        </a:folHlink>
      </a:clrScheme>
      <a:clrMap bg1="dk2" tx1="lt1" bg2="dk1" tx2="lt2" accent1="accent1" accent2="accent2" accent3="accent3" accent4="accent4" accent5="accent5" accent6="accent6" hlink="hlink" folHlink="folHlink"/>
    </a:extraClrScheme>
    <a:extraClrScheme>
      <a:clrScheme name="默认设计模板 15">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8000"/>
        </a:hlink>
        <a:folHlink>
          <a:srgbClr val="0080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PP_STELE_PRT_Worldcomm">
  <a:themeElements>
    <a:clrScheme name="">
      <a:dk1>
        <a:srgbClr val="000000"/>
      </a:dk1>
      <a:lt1>
        <a:srgbClr val="808080"/>
      </a:lt1>
      <a:dk2>
        <a:srgbClr val="000000"/>
      </a:dk2>
      <a:lt2>
        <a:srgbClr val="808080"/>
      </a:lt2>
      <a:accent1>
        <a:srgbClr val="00CC99"/>
      </a:accent1>
      <a:accent2>
        <a:srgbClr val="3333CC"/>
      </a:accent2>
      <a:accent3>
        <a:srgbClr val="C0C0C0"/>
      </a:accent3>
      <a:accent4>
        <a:srgbClr val="000000"/>
      </a:accent4>
      <a:accent5>
        <a:srgbClr val="AAE2CA"/>
      </a:accent5>
      <a:accent6>
        <a:srgbClr val="2D2DB9"/>
      </a:accent6>
      <a:hlink>
        <a:srgbClr val="CCCCFF"/>
      </a:hlink>
      <a:folHlink>
        <a:srgbClr val="B2B2B2"/>
      </a:folHlink>
    </a:clrScheme>
    <a:fontScheme name="PPP_STELE_PRT_Worldcom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PPP_STELE_PRT_Worldcomm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PP_STELE_PRT_Worldcom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PP_STELE_PRT_Worldcomm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PP_STELE_PRT_Worldcomm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PP_STELE_PRT_Worldcom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PP_STELE_PRT_Worldcom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PP_STELE_PRT_Worldcom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15">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8000"/>
      </a:hlink>
      <a:folHlink>
        <a:srgbClr val="0080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3399"/>
        </a:hlink>
        <a:folHlink>
          <a:srgbClr val="FFFF99"/>
        </a:folHlink>
      </a:clrScheme>
      <a:clrMap bg1="dk2" tx1="lt1" bg2="dk1" tx2="lt2" accent1="accent1" accent2="accent2" accent3="accent3" accent4="accent4" accent5="accent5" accent6="accent6" hlink="hlink" folHlink="folHlink"/>
    </a:extraClrScheme>
    <a:extraClrScheme>
      <a:clrScheme name="默认设计模板 14">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3399"/>
        </a:hlink>
        <a:folHlink>
          <a:srgbClr val="008000"/>
        </a:folHlink>
      </a:clrScheme>
      <a:clrMap bg1="dk2" tx1="lt1" bg2="dk1" tx2="lt2" accent1="accent1" accent2="accent2" accent3="accent3" accent4="accent4" accent5="accent5" accent6="accent6" hlink="hlink" folHlink="folHlink"/>
    </a:extraClrScheme>
    <a:extraClrScheme>
      <a:clrScheme name="默认设计模板 15">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008000"/>
        </a:hlink>
        <a:folHlink>
          <a:srgbClr val="00800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27615</TotalTime>
  <Words>2267</Words>
  <Application>Microsoft Office PowerPoint</Application>
  <PresentationFormat>全屏显示(4:3)</PresentationFormat>
  <Paragraphs>773</Paragraphs>
  <Slides>43</Slides>
  <Notes>4</Notes>
  <HiddenSlides>2</HiddenSlides>
  <MMClips>0</MMClips>
  <ScaleCrop>false</ScaleCrop>
  <HeadingPairs>
    <vt:vector size="6" baseType="variant">
      <vt:variant>
        <vt:lpstr>主题</vt:lpstr>
      </vt:variant>
      <vt:variant>
        <vt:i4>3</vt:i4>
      </vt:variant>
      <vt:variant>
        <vt:lpstr>嵌入 OLE 服务器</vt:lpstr>
      </vt:variant>
      <vt:variant>
        <vt:i4>5</vt:i4>
      </vt:variant>
      <vt:variant>
        <vt:lpstr>幻灯片标题</vt:lpstr>
      </vt:variant>
      <vt:variant>
        <vt:i4>43</vt:i4>
      </vt:variant>
    </vt:vector>
  </HeadingPairs>
  <TitlesOfParts>
    <vt:vector size="51" baseType="lpstr">
      <vt:lpstr>默认设计模板</vt:lpstr>
      <vt:lpstr>PPP_STELE_PRT_Worldcomm</vt:lpstr>
      <vt:lpstr>1_默认设计模板</vt:lpstr>
      <vt:lpstr>Equation</vt:lpstr>
      <vt:lpstr>Microsoft 公式 3.0</vt:lpstr>
      <vt:lpstr>公式</vt:lpstr>
      <vt:lpstr>Visio</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Administrator</cp:lastModifiedBy>
  <cp:revision>955</cp:revision>
  <cp:lastPrinted>1601-01-01T00:00:00Z</cp:lastPrinted>
  <dcterms:created xsi:type="dcterms:W3CDTF">1601-01-01T00:00:00Z</dcterms:created>
  <dcterms:modified xsi:type="dcterms:W3CDTF">2018-09-21T00:59:37Z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