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7" r:id="rId2"/>
  </p:sldMasterIdLst>
  <p:notesMasterIdLst>
    <p:notesMasterId r:id="rId57"/>
  </p:notesMasterIdLst>
  <p:handoutMasterIdLst>
    <p:handoutMasterId r:id="rId58"/>
  </p:handoutMasterIdLst>
  <p:sldIdLst>
    <p:sldId id="279" r:id="rId3"/>
    <p:sldId id="320" r:id="rId4"/>
    <p:sldId id="341" r:id="rId5"/>
    <p:sldId id="342" r:id="rId6"/>
    <p:sldId id="348" r:id="rId7"/>
    <p:sldId id="346" r:id="rId8"/>
    <p:sldId id="345" r:id="rId9"/>
    <p:sldId id="344" r:id="rId10"/>
    <p:sldId id="422" r:id="rId11"/>
    <p:sldId id="356" r:id="rId12"/>
    <p:sldId id="355" r:id="rId13"/>
    <p:sldId id="350" r:id="rId14"/>
    <p:sldId id="351" r:id="rId15"/>
    <p:sldId id="352" r:id="rId16"/>
    <p:sldId id="423" r:id="rId17"/>
    <p:sldId id="424" r:id="rId18"/>
    <p:sldId id="353" r:id="rId19"/>
    <p:sldId id="358" r:id="rId20"/>
    <p:sldId id="405" r:id="rId21"/>
    <p:sldId id="425" r:id="rId22"/>
    <p:sldId id="426" r:id="rId23"/>
    <p:sldId id="427" r:id="rId24"/>
    <p:sldId id="402" r:id="rId25"/>
    <p:sldId id="361" r:id="rId26"/>
    <p:sldId id="363" r:id="rId27"/>
    <p:sldId id="370" r:id="rId28"/>
    <p:sldId id="369" r:id="rId29"/>
    <p:sldId id="380" r:id="rId30"/>
    <p:sldId id="428" r:id="rId31"/>
    <p:sldId id="372" r:id="rId32"/>
    <p:sldId id="373" r:id="rId33"/>
    <p:sldId id="374" r:id="rId34"/>
    <p:sldId id="375" r:id="rId35"/>
    <p:sldId id="389" r:id="rId36"/>
    <p:sldId id="387" r:id="rId37"/>
    <p:sldId id="390" r:id="rId38"/>
    <p:sldId id="391" r:id="rId39"/>
    <p:sldId id="429" r:id="rId40"/>
    <p:sldId id="417" r:id="rId41"/>
    <p:sldId id="418" r:id="rId42"/>
    <p:sldId id="393" r:id="rId43"/>
    <p:sldId id="419" r:id="rId44"/>
    <p:sldId id="397" r:id="rId45"/>
    <p:sldId id="396" r:id="rId46"/>
    <p:sldId id="410" r:id="rId47"/>
    <p:sldId id="420" r:id="rId48"/>
    <p:sldId id="431" r:id="rId49"/>
    <p:sldId id="430" r:id="rId50"/>
    <p:sldId id="399" r:id="rId51"/>
    <p:sldId id="406" r:id="rId52"/>
    <p:sldId id="401" r:id="rId53"/>
    <p:sldId id="415" r:id="rId54"/>
    <p:sldId id="328" r:id="rId55"/>
    <p:sldId id="42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FFFF99"/>
    <a:srgbClr val="29FF8A"/>
    <a:srgbClr val="FF9900"/>
    <a:srgbClr val="F8F8F8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5" autoAdjust="0"/>
    <p:restoredTop sz="96782" autoAdjust="0"/>
  </p:normalViewPr>
  <p:slideViewPr>
    <p:cSldViewPr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2.jpe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e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4.emf"/><Relationship Id="rId7" Type="http://schemas.openxmlformats.org/officeDocument/2006/relationships/image" Target="../media/image107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6.emf"/><Relationship Id="rId5" Type="http://schemas.openxmlformats.org/officeDocument/2006/relationships/image" Target="../media/image94.emf"/><Relationship Id="rId4" Type="http://schemas.openxmlformats.org/officeDocument/2006/relationships/image" Target="../media/image10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9A8744-3671-4D14-89A9-4F136A710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DB7EF8F-6BBE-4F3C-99B6-33FFCCA435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31D6D0-9C6B-467A-9A59-92AC413C6170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722A8D5-C412-422A-B9CD-C198322AFA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08D7A14-63AD-4A5D-91C8-FD7DFDEC4F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B30F6D-5421-4EBC-B119-5EFE00A50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9E7CBF-F1B2-4969-A04A-C5FF59B26A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49F970-F7DF-4A28-88BF-58D726993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AC604-FB59-499B-A98F-3CA8D7CAD34A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16D3B96-50F5-4DD2-B221-E541D30FCA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EE308E-F204-4127-BBFB-2713C46982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6CAB88A-3B2D-40B3-B710-3FC5DD3F59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ECB9E05-32D5-447A-A460-251C3357E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193B0A-B588-402C-BB5E-746C92B6F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897AD2A-6426-4803-9A9F-ED187D330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5D33D8A3-C03D-4654-831E-15E832AC017B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21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0BD5CF-FB6E-4655-8006-C7F01E3D8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7D6D30-DAA1-49D5-B80B-A033B5033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1A58179-F8C7-40C6-9D00-FB08A4DE4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7B6903EC-6E5B-4E54-9627-D8814814C0F9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22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EF8E2E7-CCAA-45E2-B7DA-D5ADB1E72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A5AA7B3-EC38-4C5E-9617-B54951D45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375F7B-5450-4946-A7E1-9253211C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3FA0A07D-4E5D-4A30-90BC-D634AA9F2E6F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48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0A0D79-4C82-401E-B3D2-D26BB6093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5B41CBA-3C2D-4613-8D85-DC43EF162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16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9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734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982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096-8007-4953-8F3C-003E2BB0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99DC0-0E8F-4C24-9B56-122E2721E2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2BE7-04EC-4AF1-83FD-D94E87BA08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68CE1F-4BD8-4582-93FF-7A2A443F3C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85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3422-5F2C-4836-8EEE-24D5D8E7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726-3655-4014-AD75-D3381E79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3FAE-EE5A-4597-9E0A-850C51C009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FE1C81-051C-416C-B3B8-5B80F4BE688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315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2149-8BBE-4E85-BE32-7BA18A95BB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35B-67DD-448C-B5C7-5821885A1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8410B-6BB1-4541-948B-AD5C99904B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D2FDDE-C023-4DEA-82AD-5B6321148C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F3129-427C-4504-9214-4E9F50CB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9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762000"/>
            <a:ext cx="7772400" cy="914400"/>
          </a:xfrm>
        </p:spPr>
        <p:txBody>
          <a:bodyPr/>
          <a:lstStyle>
            <a:lvl1pPr algn="r">
              <a:defRPr sz="3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64008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ABA16D-80AA-4836-BC16-F97A342DB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5BC8C-5043-41AE-8AA5-178338F6F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98EBC2-DC3B-46ED-9505-D9F1E4E3F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fld id="{6097CB9A-6CB2-4EBA-97BC-51FFC8A0B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6423A-90BE-4F3F-BD0E-A19A2B8A2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320E04-001B-4B52-8CD8-BDC8A4EBD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9F750-3F9C-4B16-99D8-DD791F1BE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00B-A117-43CC-9671-85BD8513A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16AAD-C882-4B92-9848-C85182F67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10835-DC42-40E5-BC30-F05A561BB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AC466-53D8-4660-9414-239A0BDD1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F64F-54D0-4065-84C5-DFFF3342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2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C188-A076-47E1-A649-17D036B1A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2FCC1-F71E-4EEF-89E0-846622DFF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5C99C-B0C5-4F93-8C9F-73694B53B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36A1-8E1C-436F-9DDD-BED0D1C30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52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446266-3C13-41CC-AD46-24CC3F188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6381B6-491C-46AB-A512-C85FD77DF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BA55B0-1AD1-4E64-9AFA-E0C053CA1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20C5-4414-40F5-93A4-8D96E89F7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3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EC9147-4121-4C70-9EB3-C375E0276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368DEF-ACCE-4B0A-90BC-ECF098B61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817E06-CE07-41BD-B5F5-588D61623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18FD-2F57-414C-B21A-A756C4A5F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AF9030-99EB-48DC-9AFF-E215FD18D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C6DF52-330F-46F2-ADFD-8B70A619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04AD8F-CC19-46B5-9516-BC34CD88E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6F22-4D4B-4E61-904C-D96CCD862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0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C60C-30D3-446D-8873-503AEA5C9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800C3-58C7-4357-B322-729D3917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D5000-5740-4E47-BE9F-AE08BF99C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AA2A-D767-4C74-9B17-70983EE30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309EC-CDF8-4F50-8310-6FC8995D2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57AB1-2A7D-4DAE-B6AB-7662E63BD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AEC74-A0FD-4CF4-8B68-68390C19A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D271-C726-4D09-9AF4-21AEB85C6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9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496A7-887C-49B7-9CB0-704884D6C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C4AF6-C1F9-4C52-AC44-633867529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E65AFE-61CF-45DA-915A-76F510FF5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2B02-4FD6-4E45-A385-34870ED2E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19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0002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A9121-D8C4-4212-9A13-8C1337494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03E32-151A-4F99-93BC-893D9F61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509AA-4626-45FB-8C79-0440334C0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A49A6-4696-475C-A056-9E4F362A3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9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/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/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995BA859-B287-4156-9819-D9C4EF73A14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AC0E73D8-54DD-4477-ABF1-9D191A94FF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6E7B-CF57-4068-BB4A-9F39C8CB5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3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2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16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6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25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9149CD6B-FA30-4A48-8518-DE0085416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C4BA42C-594C-4F74-83F2-28261843A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AB6AC704-8D50-498D-8EC1-A0CAD327E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A8EBBA-B4C3-4A6C-8ED7-BC6B4370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DC62D3-2837-4922-8019-351C32222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2C92570B-3CAF-4983-9A71-99FE39E6C6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72BB0700-0F37-445D-848E-72E8BA0F3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97088" y="6578600"/>
            <a:ext cx="598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18ACB39C-7314-4791-8F81-59EA7BAE65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43CC3D-B441-4141-AE7E-DDA7E18D6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3.xml"/><Relationship Id="rId7" Type="http://schemas.openxmlformats.org/officeDocument/2006/relationships/slide" Target="slide5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23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png"/><Relationship Id="rId10" Type="http://schemas.openxmlformats.org/officeDocument/2006/relationships/image" Target="../media/image18.jpeg"/><Relationship Id="rId4" Type="http://schemas.openxmlformats.org/officeDocument/2006/relationships/image" Target="../media/image15.emf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3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12.png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35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12.png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2.wmf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.bin"/><Relationship Id="rId2" Type="http://schemas.openxmlformats.org/officeDocument/2006/relationships/tags" Target="../tags/tag4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.jpeg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image" Target="../media/image50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12.png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5.e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emf"/><Relationship Id="rId11" Type="http://schemas.openxmlformats.org/officeDocument/2006/relationships/image" Target="../media/image64.e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1.emf"/><Relationship Id="rId9" Type="http://schemas.openxmlformats.org/officeDocument/2006/relationships/image" Target="../media/image6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7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6.emf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69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12.png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2.bin"/><Relationship Id="rId4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>
            <a:extLst>
              <a:ext uri="{FF2B5EF4-FFF2-40B4-BE49-F238E27FC236}">
                <a16:creationId xmlns:a16="http://schemas.microsoft.com/office/drawing/2014/main" id="{726C0C55-7F9F-4E92-AE05-840DC118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6200"/>
            <a:ext cx="8748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8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电阻电路的等效变换</a:t>
            </a:r>
          </a:p>
        </p:txBody>
      </p:sp>
      <p:sp>
        <p:nvSpPr>
          <p:cNvPr id="7171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60617270-37A9-43C8-9060-609555C2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45732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  <p:sp>
        <p:nvSpPr>
          <p:cNvPr id="7172" name="Text Box 10">
            <a:hlinkClick r:id="rId3" action="ppaction://hlinksldjump"/>
            <a:extLst>
              <a:ext uri="{FF2B5EF4-FFF2-40B4-BE49-F238E27FC236}">
                <a16:creationId xmlns:a16="http://schemas.microsoft.com/office/drawing/2014/main" id="{327CA71E-D94D-4816-B919-7DEF71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57325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2-1</a:t>
            </a:r>
          </a:p>
        </p:txBody>
      </p:sp>
      <p:sp>
        <p:nvSpPr>
          <p:cNvPr id="7173" name="Text Box 20">
            <a:hlinkClick r:id="" action="ppaction://noaction"/>
            <a:extLst>
              <a:ext uri="{FF2B5EF4-FFF2-40B4-BE49-F238E27FC236}">
                <a16:creationId xmlns:a16="http://schemas.microsoft.com/office/drawing/2014/main" id="{C022331F-4D60-4DA3-B4E1-0114011C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025650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电路的等效变换</a:t>
            </a:r>
          </a:p>
        </p:txBody>
      </p:sp>
      <p:sp>
        <p:nvSpPr>
          <p:cNvPr id="7174" name="Text Box 22">
            <a:hlinkClick r:id="" action="ppaction://noaction"/>
            <a:extLst>
              <a:ext uri="{FF2B5EF4-FFF2-40B4-BE49-F238E27FC236}">
                <a16:creationId xmlns:a16="http://schemas.microsoft.com/office/drawing/2014/main" id="{40C9F1F0-7939-44B6-87BB-E4862B6A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25650"/>
            <a:ext cx="1030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2-2</a:t>
            </a:r>
          </a:p>
        </p:txBody>
      </p:sp>
      <p:sp>
        <p:nvSpPr>
          <p:cNvPr id="7175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83C176BF-E7CB-4C7B-8B43-AF590160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608263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电阻的串联和并联</a:t>
            </a:r>
          </a:p>
        </p:txBody>
      </p:sp>
      <p:sp>
        <p:nvSpPr>
          <p:cNvPr id="7176" name="Text Box 27">
            <a:hlinkClick r:id="rId4" action="ppaction://hlinksldjump"/>
            <a:extLst>
              <a:ext uri="{FF2B5EF4-FFF2-40B4-BE49-F238E27FC236}">
                <a16:creationId xmlns:a16="http://schemas.microsoft.com/office/drawing/2014/main" id="{5F49F9B2-50DD-46EA-8CE7-A840D367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8263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2-3</a:t>
            </a:r>
          </a:p>
        </p:txBody>
      </p:sp>
      <p:sp>
        <p:nvSpPr>
          <p:cNvPr id="7177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id="{51772F2E-AF02-4622-9AFA-A1A03E0A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176588"/>
            <a:ext cx="6118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形联接和</a:t>
            </a:r>
            <a:r>
              <a:rPr kumimoji="1"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形联结的等效变换</a:t>
            </a:r>
          </a:p>
        </p:txBody>
      </p:sp>
      <p:sp>
        <p:nvSpPr>
          <p:cNvPr id="7178" name="Text Box 32">
            <a:hlinkClick r:id="rId5" action="ppaction://hlinksldjump"/>
            <a:extLst>
              <a:ext uri="{FF2B5EF4-FFF2-40B4-BE49-F238E27FC236}">
                <a16:creationId xmlns:a16="http://schemas.microsoft.com/office/drawing/2014/main" id="{CEA5E13A-2118-4F24-86F7-7B55084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765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7179" name="Text Box 35">
            <a:hlinkClick r:id="rId6" action="ppaction://hlinksldjump"/>
            <a:extLst>
              <a:ext uri="{FF2B5EF4-FFF2-40B4-BE49-F238E27FC236}">
                <a16:creationId xmlns:a16="http://schemas.microsoft.com/office/drawing/2014/main" id="{249A8535-5E8D-49A9-9EDB-21641C80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760788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电压源、电流源的串联和并联</a:t>
            </a:r>
          </a:p>
        </p:txBody>
      </p:sp>
      <p:sp>
        <p:nvSpPr>
          <p:cNvPr id="7180" name="Text Box 37">
            <a:hlinkClick r:id="rId6" action="ppaction://hlinksldjump"/>
            <a:extLst>
              <a:ext uri="{FF2B5EF4-FFF2-40B4-BE49-F238E27FC236}">
                <a16:creationId xmlns:a16="http://schemas.microsoft.com/office/drawing/2014/main" id="{FB7A7962-F381-4CE1-8776-39B4EB89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607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2-5</a:t>
            </a:r>
          </a:p>
        </p:txBody>
      </p:sp>
      <p:sp>
        <p:nvSpPr>
          <p:cNvPr id="7181" name="Text Box 40">
            <a:hlinkClick r:id="rId7" action="ppaction://hlinksldjump"/>
            <a:extLst>
              <a:ext uri="{FF2B5EF4-FFF2-40B4-BE49-F238E27FC236}">
                <a16:creationId xmlns:a16="http://schemas.microsoft.com/office/drawing/2014/main" id="{2BAFF7BD-1336-41D0-B60C-5016ED2B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337050"/>
            <a:ext cx="5980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实际电源的两种模型及其等效变换</a:t>
            </a:r>
          </a:p>
        </p:txBody>
      </p:sp>
      <p:sp>
        <p:nvSpPr>
          <p:cNvPr id="7182" name="Text Box 42">
            <a:hlinkClick r:id="rId7" action="ppaction://hlinksldjump"/>
            <a:extLst>
              <a:ext uri="{FF2B5EF4-FFF2-40B4-BE49-F238E27FC236}">
                <a16:creationId xmlns:a16="http://schemas.microsoft.com/office/drawing/2014/main" id="{64E3F197-4F5A-475B-B5A1-D190CC39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37050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2-6</a:t>
            </a:r>
          </a:p>
        </p:txBody>
      </p:sp>
      <p:sp>
        <p:nvSpPr>
          <p:cNvPr id="7183" name="Text Box 45">
            <a:hlinkClick r:id="rId8" action="ppaction://hlinksldjump"/>
            <a:extLst>
              <a:ext uri="{FF2B5EF4-FFF2-40B4-BE49-F238E27FC236}">
                <a16:creationId xmlns:a16="http://schemas.microsoft.com/office/drawing/2014/main" id="{AE20C0EA-F48E-4EA6-8A0C-B5964FD9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90537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</a:p>
        </p:txBody>
      </p:sp>
      <p:sp>
        <p:nvSpPr>
          <p:cNvPr id="7184" name="Text Box 47">
            <a:hlinkClick r:id="rId8" action="ppaction://hlinksldjump"/>
            <a:extLst>
              <a:ext uri="{FF2B5EF4-FFF2-40B4-BE49-F238E27FC236}">
                <a16:creationId xmlns:a16="http://schemas.microsoft.com/office/drawing/2014/main" id="{E1F8735A-1E3C-4A98-ACCF-C2EDF009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05375"/>
            <a:ext cx="954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>
            <a:extLst>
              <a:ext uri="{FF2B5EF4-FFF2-40B4-BE49-F238E27FC236}">
                <a16:creationId xmlns:a16="http://schemas.microsoft.com/office/drawing/2014/main" id="{76671974-EC35-41F5-8F63-B378C81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363"/>
            <a:ext cx="457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电导（电阻）并联</a:t>
            </a:r>
          </a:p>
        </p:txBody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28A9753C-6377-48FD-B6A9-D31B1FF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168400"/>
            <a:ext cx="222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电路特点</a:t>
            </a:r>
          </a:p>
        </p:txBody>
      </p:sp>
      <p:sp>
        <p:nvSpPr>
          <p:cNvPr id="219140" name="Text Box 4">
            <a:extLst>
              <a:ext uri="{FF2B5EF4-FFF2-40B4-BE49-F238E27FC236}">
                <a16:creationId xmlns:a16="http://schemas.microsoft.com/office/drawing/2014/main" id="{11B6ED13-ABAA-4E77-BED6-9E82A575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44888"/>
            <a:ext cx="799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两端为同一电压（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1" name="Text Box 5">
            <a:extLst>
              <a:ext uri="{FF2B5EF4-FFF2-40B4-BE49-F238E27FC236}">
                <a16:creationId xmlns:a16="http://schemas.microsoft.com/office/drawing/2014/main" id="{23002829-B46A-466A-B98B-187AB463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640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总电流等于流过各并联电阻的电流之和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2" name="Text Box 6">
            <a:extLst>
              <a:ext uri="{FF2B5EF4-FFF2-40B4-BE49-F238E27FC236}">
                <a16:creationId xmlns:a16="http://schemas.microsoft.com/office/drawing/2014/main" id="{CF351DBD-E458-4AC1-A1A7-FCC7CE20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13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219143" name="Group 7">
            <a:extLst>
              <a:ext uri="{FF2B5EF4-FFF2-40B4-BE49-F238E27FC236}">
                <a16:creationId xmlns:a16="http://schemas.microsoft.com/office/drawing/2014/main" id="{710DE150-D54B-49C4-A77E-C9D8494DBCAF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879475"/>
            <a:ext cx="5334000" cy="2270125"/>
            <a:chOff x="2011" y="708"/>
            <a:chExt cx="3360" cy="1430"/>
          </a:xfrm>
        </p:grpSpPr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3DAF8EC2-6BB7-45D2-92F7-A362A55C7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60DF8AC2-8930-4C4B-9E46-F57C3BE3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5EB1DAA2-F616-4C89-8A69-4C9CFB093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E1D02905-2161-458D-981A-191F0F5ACB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D93DBCC8-7147-4AF7-A8A8-08E2C082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9FA2E19E-3F41-4ED9-B2F1-3721E1EA5D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90329C48-2DBD-43D7-887F-F1FD9442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A46A37DA-9CD3-403A-A471-A648723C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2DF098E2-4B0C-40F1-B199-3919799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8498E7A3-6C9F-45ED-A474-099246161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Rectangle 18">
              <a:extLst>
                <a:ext uri="{FF2B5EF4-FFF2-40B4-BE49-F238E27FC236}">
                  <a16:creationId xmlns:a16="http://schemas.microsoft.com/office/drawing/2014/main" id="{0CD6389B-CAEA-48E3-BE72-26862F23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3" name="Rectangle 19">
              <a:extLst>
                <a:ext uri="{FF2B5EF4-FFF2-40B4-BE49-F238E27FC236}">
                  <a16:creationId xmlns:a16="http://schemas.microsoft.com/office/drawing/2014/main" id="{C0FB6585-C10B-4B15-B128-E63306BD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4" name="Rectangle 20">
              <a:extLst>
                <a:ext uri="{FF2B5EF4-FFF2-40B4-BE49-F238E27FC236}">
                  <a16:creationId xmlns:a16="http://schemas.microsoft.com/office/drawing/2014/main" id="{2BDC5D21-602F-49A7-8795-3C9C5E98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405" name="Rectangle 21">
              <a:extLst>
                <a:ext uri="{FF2B5EF4-FFF2-40B4-BE49-F238E27FC236}">
                  <a16:creationId xmlns:a16="http://schemas.microsoft.com/office/drawing/2014/main" id="{E36FAF9D-DF20-4571-A495-EF85738C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311E4C93-DBD6-4C4A-9499-FF196356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23">
              <a:extLst>
                <a:ext uri="{FF2B5EF4-FFF2-40B4-BE49-F238E27FC236}">
                  <a16:creationId xmlns:a16="http://schemas.microsoft.com/office/drawing/2014/main" id="{E0E7933E-C93E-4174-9EE1-9CF6A701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408" name="Rectangle 24">
              <a:extLst>
                <a:ext uri="{FF2B5EF4-FFF2-40B4-BE49-F238E27FC236}">
                  <a16:creationId xmlns:a16="http://schemas.microsoft.com/office/drawing/2014/main" id="{74BB1426-73B3-40FC-8EBA-1C914580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6409" name="Text Box 25">
              <a:extLst>
                <a:ext uri="{FF2B5EF4-FFF2-40B4-BE49-F238E27FC236}">
                  <a16:creationId xmlns:a16="http://schemas.microsoft.com/office/drawing/2014/main" id="{F3068B3B-C340-4809-AA2B-3A6AA31B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806638AF-375B-477B-9A31-CD5F9891F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Text Box 27">
              <a:extLst>
                <a:ext uri="{FF2B5EF4-FFF2-40B4-BE49-F238E27FC236}">
                  <a16:creationId xmlns:a16="http://schemas.microsoft.com/office/drawing/2014/main" id="{286D9015-026D-4F00-BBE8-B584986B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2" name="Text Box 28">
              <a:extLst>
                <a:ext uri="{FF2B5EF4-FFF2-40B4-BE49-F238E27FC236}">
                  <a16:creationId xmlns:a16="http://schemas.microsoft.com/office/drawing/2014/main" id="{B3A39A31-75B1-4EF9-A074-3D5CF042C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3" name="Text Box 29">
              <a:extLst>
                <a:ext uri="{FF2B5EF4-FFF2-40B4-BE49-F238E27FC236}">
                  <a16:creationId xmlns:a16="http://schemas.microsoft.com/office/drawing/2014/main" id="{6A4CFF16-7907-4BE6-B3AC-E0E91304E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4" name="Text Box 30">
              <a:extLst>
                <a:ext uri="{FF2B5EF4-FFF2-40B4-BE49-F238E27FC236}">
                  <a16:creationId xmlns:a16="http://schemas.microsoft.com/office/drawing/2014/main" id="{8BCA39A5-A9A4-4677-ABC1-E547BCB9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5EA523BC-55CB-4E1D-BBB9-ABE24C38A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3C9B1CDF-A6FE-4A6B-8886-B5AD6C95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BC5A6FB8-6AC4-40DC-B212-CF8365BAD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Oval 34">
              <a:extLst>
                <a:ext uri="{FF2B5EF4-FFF2-40B4-BE49-F238E27FC236}">
                  <a16:creationId xmlns:a16="http://schemas.microsoft.com/office/drawing/2014/main" id="{1FBBD0BA-95B0-4EDB-AA56-04D982AC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9" name="Oval 35">
              <a:extLst>
                <a:ext uri="{FF2B5EF4-FFF2-40B4-BE49-F238E27FC236}">
                  <a16:creationId xmlns:a16="http://schemas.microsoft.com/office/drawing/2014/main" id="{3ADB6BBC-9F1E-4F2F-9E3E-44F8B265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B555B928-EF63-4120-8E6E-B9E99B7CA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Rectangle 37">
              <a:extLst>
                <a:ext uri="{FF2B5EF4-FFF2-40B4-BE49-F238E27FC236}">
                  <a16:creationId xmlns:a16="http://schemas.microsoft.com/office/drawing/2014/main" id="{76F0D3B0-AD5F-425F-93FD-911F6250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5DAABDE5-7F37-4F83-BB31-3F88B95F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3" name="Rectangle 39">
              <a:extLst>
                <a:ext uri="{FF2B5EF4-FFF2-40B4-BE49-F238E27FC236}">
                  <a16:creationId xmlns:a16="http://schemas.microsoft.com/office/drawing/2014/main" id="{D739C4C7-492B-4B41-AB7E-2AD7F8BD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A7F1663C-07E3-4E62-B136-90C1554A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0" grpId="0" autoUpdateAnimBg="0"/>
      <p:bldP spid="219141" grpId="0" autoUpdateAnimBg="0"/>
      <p:bldP spid="2191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80" name="Rectangle 68">
            <a:extLst>
              <a:ext uri="{FF2B5EF4-FFF2-40B4-BE49-F238E27FC236}">
                <a16:creationId xmlns:a16="http://schemas.microsoft.com/office/drawing/2014/main" id="{5D4AB1C0-4EEE-4D93-988A-79D159F3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1413"/>
            <a:ext cx="4495800" cy="2362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114" name="Text Box 2">
            <a:extLst>
              <a:ext uri="{FF2B5EF4-FFF2-40B4-BE49-F238E27FC236}">
                <a16:creationId xmlns:a16="http://schemas.microsoft.com/office/drawing/2014/main" id="{37432715-FDFE-4A79-91F3-0393528D3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89338"/>
            <a:ext cx="155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</a:t>
            </a:r>
          </a:p>
        </p:txBody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680624F0-3411-4901-A79B-152E73D3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237038"/>
            <a:ext cx="56896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</a:p>
        </p:txBody>
      </p:sp>
      <p:sp>
        <p:nvSpPr>
          <p:cNvPr id="218116" name="Text Box 4">
            <a:extLst>
              <a:ext uri="{FF2B5EF4-FFF2-40B4-BE49-F238E27FC236}">
                <a16:creationId xmlns:a16="http://schemas.microsoft.com/office/drawing/2014/main" id="{54540486-A3DF-4538-A73B-B496DDC1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7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等效电导（电阻</a:t>
            </a: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151CA3DE-1E43-4F97-A714-6B5148170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316538"/>
          <a:ext cx="52339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公式" r:id="rId3" imgW="2486210" imgH="428596" progId="Equation.3">
                  <p:embed/>
                </p:oleObj>
              </mc:Choice>
              <mc:Fallback>
                <p:oleObj name="公式" r:id="rId3" imgW="2486210" imgH="4285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16538"/>
                        <a:ext cx="52339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124" name="Group 12">
            <a:extLst>
              <a:ext uri="{FF2B5EF4-FFF2-40B4-BE49-F238E27FC236}">
                <a16:creationId xmlns:a16="http://schemas.microsoft.com/office/drawing/2014/main" id="{21C7BD02-39C7-434F-ABCB-9873CB4EE284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005013"/>
            <a:ext cx="1066800" cy="685800"/>
            <a:chOff x="1488" y="720"/>
            <a:chExt cx="672" cy="432"/>
          </a:xfrm>
        </p:grpSpPr>
        <p:sp>
          <p:nvSpPr>
            <p:cNvPr id="17464" name="AutoShape 13">
              <a:extLst>
                <a:ext uri="{FF2B5EF4-FFF2-40B4-BE49-F238E27FC236}">
                  <a16:creationId xmlns:a16="http://schemas.microsoft.com/office/drawing/2014/main" id="{279B693E-3998-4EE3-AABF-35BE040F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5" name="Text Box 14">
              <a:extLst>
                <a:ext uri="{FF2B5EF4-FFF2-40B4-BE49-F238E27FC236}">
                  <a16:creationId xmlns:a16="http://schemas.microsoft.com/office/drawing/2014/main" id="{57B65067-B36B-48D2-9DE2-11A239AE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grpSp>
        <p:nvGrpSpPr>
          <p:cNvPr id="218127" name="Group 15">
            <a:extLst>
              <a:ext uri="{FF2B5EF4-FFF2-40B4-BE49-F238E27FC236}">
                <a16:creationId xmlns:a16="http://schemas.microsoft.com/office/drawing/2014/main" id="{23A1B960-E593-4295-BAD9-41CF421D7508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1141413"/>
            <a:ext cx="1982788" cy="2232025"/>
            <a:chOff x="4332" y="709"/>
            <a:chExt cx="1249" cy="1406"/>
          </a:xfrm>
        </p:grpSpPr>
        <p:sp>
          <p:nvSpPr>
            <p:cNvPr id="17452" name="Line 16">
              <a:extLst>
                <a:ext uri="{FF2B5EF4-FFF2-40B4-BE49-F238E27FC236}">
                  <a16:creationId xmlns:a16="http://schemas.microsoft.com/office/drawing/2014/main" id="{1C738BE9-8AB4-45C2-8A0F-547F098B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072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17">
              <a:extLst>
                <a:ext uri="{FF2B5EF4-FFF2-40B4-BE49-F238E27FC236}">
                  <a16:creationId xmlns:a16="http://schemas.microsoft.com/office/drawing/2014/main" id="{23E900CD-0557-429D-971D-D54385DD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071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Text Box 18">
              <a:extLst>
                <a:ext uri="{FF2B5EF4-FFF2-40B4-BE49-F238E27FC236}">
                  <a16:creationId xmlns:a16="http://schemas.microsoft.com/office/drawing/2014/main" id="{0E387A27-C912-4F43-9B7B-7E4B34A5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0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55" name="Text Box 19">
              <a:extLst>
                <a:ext uri="{FF2B5EF4-FFF2-40B4-BE49-F238E27FC236}">
                  <a16:creationId xmlns:a16="http://schemas.microsoft.com/office/drawing/2014/main" id="{473FA7C8-4BDB-412A-BFD2-DDA6DF4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6" name="Text Box 20">
              <a:extLst>
                <a:ext uri="{FF2B5EF4-FFF2-40B4-BE49-F238E27FC236}">
                  <a16:creationId xmlns:a16="http://schemas.microsoft.com/office/drawing/2014/main" id="{64C2153A-541C-41C9-B9B7-9235AE35F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67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57" name="Text Box 21">
              <a:extLst>
                <a:ext uri="{FF2B5EF4-FFF2-40B4-BE49-F238E27FC236}">
                  <a16:creationId xmlns:a16="http://schemas.microsoft.com/office/drawing/2014/main" id="{A6855EF8-0C48-4CFB-BF52-F2280D6E4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70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58" name="Text Box 22">
              <a:extLst>
                <a:ext uri="{FF2B5EF4-FFF2-40B4-BE49-F238E27FC236}">
                  <a16:creationId xmlns:a16="http://schemas.microsoft.com/office/drawing/2014/main" id="{CC8FE52A-09E5-4307-9323-5BF262CC4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134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</a:p>
          </p:txBody>
        </p:sp>
        <p:sp>
          <p:nvSpPr>
            <p:cNvPr id="17459" name="Oval 23">
              <a:extLst>
                <a:ext uri="{FF2B5EF4-FFF2-40B4-BE49-F238E27FC236}">
                  <a16:creationId xmlns:a16="http://schemas.microsoft.com/office/drawing/2014/main" id="{3165662B-E947-40D2-BF3E-3A8E81BF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4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0" name="Oval 24">
              <a:extLst>
                <a:ext uri="{FF2B5EF4-FFF2-40B4-BE49-F238E27FC236}">
                  <a16:creationId xmlns:a16="http://schemas.microsoft.com/office/drawing/2014/main" id="{EC18C500-80C1-41F9-B200-2A84793F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04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1" name="Line 25">
              <a:extLst>
                <a:ext uri="{FF2B5EF4-FFF2-40B4-BE49-F238E27FC236}">
                  <a16:creationId xmlns:a16="http://schemas.microsoft.com/office/drawing/2014/main" id="{BDA01817-A260-4258-8668-96C3395BE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072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26">
              <a:extLst>
                <a:ext uri="{FF2B5EF4-FFF2-40B4-BE49-F238E27FC236}">
                  <a16:creationId xmlns:a16="http://schemas.microsoft.com/office/drawing/2014/main" id="{161DD4D7-698F-441A-9448-B17ABC31E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" y="2070"/>
              <a:ext cx="5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Rectangle 27">
              <a:extLst>
                <a:ext uri="{FF2B5EF4-FFF2-40B4-BE49-F238E27FC236}">
                  <a16:creationId xmlns:a16="http://schemas.microsoft.com/office/drawing/2014/main" id="{E6C07792-07E3-4E31-B890-8010EF7C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143" name="Group 31">
            <a:extLst>
              <a:ext uri="{FF2B5EF4-FFF2-40B4-BE49-F238E27FC236}">
                <a16:creationId xmlns:a16="http://schemas.microsoft.com/office/drawing/2014/main" id="{D9A7C5D3-A0EC-4D02-BE92-35320F7864A8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1066800"/>
            <a:ext cx="5334000" cy="2270125"/>
            <a:chOff x="2011" y="708"/>
            <a:chExt cx="3360" cy="1430"/>
          </a:xfrm>
        </p:grpSpPr>
        <p:sp>
          <p:nvSpPr>
            <p:cNvPr id="17419" name="Text Box 32">
              <a:extLst>
                <a:ext uri="{FF2B5EF4-FFF2-40B4-BE49-F238E27FC236}">
                  <a16:creationId xmlns:a16="http://schemas.microsoft.com/office/drawing/2014/main" id="{88C0C365-FD37-4DB0-9691-81D472F20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0" name="Line 33">
              <a:extLst>
                <a:ext uri="{FF2B5EF4-FFF2-40B4-BE49-F238E27FC236}">
                  <a16:creationId xmlns:a16="http://schemas.microsoft.com/office/drawing/2014/main" id="{1B8630E5-F2D1-4F2C-9CD0-33698F008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4">
              <a:extLst>
                <a:ext uri="{FF2B5EF4-FFF2-40B4-BE49-F238E27FC236}">
                  <a16:creationId xmlns:a16="http://schemas.microsoft.com/office/drawing/2014/main" id="{02A202C7-8C57-41E6-B7EF-605A297CF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5">
              <a:extLst>
                <a:ext uri="{FF2B5EF4-FFF2-40B4-BE49-F238E27FC236}">
                  <a16:creationId xmlns:a16="http://schemas.microsoft.com/office/drawing/2014/main" id="{971EAB06-5920-4F00-A778-847473D3A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6">
              <a:extLst>
                <a:ext uri="{FF2B5EF4-FFF2-40B4-BE49-F238E27FC236}">
                  <a16:creationId xmlns:a16="http://schemas.microsoft.com/office/drawing/2014/main" id="{7674B701-3C16-4055-96AA-542FD3626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1149F81E-7A6C-4B5B-98D4-753EC7BBE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38">
              <a:extLst>
                <a:ext uri="{FF2B5EF4-FFF2-40B4-BE49-F238E27FC236}">
                  <a16:creationId xmlns:a16="http://schemas.microsoft.com/office/drawing/2014/main" id="{E6E83EBA-276F-4801-BA37-DAE0A07D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39">
              <a:extLst>
                <a:ext uri="{FF2B5EF4-FFF2-40B4-BE49-F238E27FC236}">
                  <a16:creationId xmlns:a16="http://schemas.microsoft.com/office/drawing/2014/main" id="{8A5E9246-FA24-49F1-AF0C-B9669FF0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0">
              <a:extLst>
                <a:ext uri="{FF2B5EF4-FFF2-40B4-BE49-F238E27FC236}">
                  <a16:creationId xmlns:a16="http://schemas.microsoft.com/office/drawing/2014/main" id="{58B2E306-F144-4EAB-A913-6B1122F2F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41">
              <a:extLst>
                <a:ext uri="{FF2B5EF4-FFF2-40B4-BE49-F238E27FC236}">
                  <a16:creationId xmlns:a16="http://schemas.microsoft.com/office/drawing/2014/main" id="{4480D7A8-35AC-4332-9A26-B60DCE22C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Rectangle 42">
              <a:extLst>
                <a:ext uri="{FF2B5EF4-FFF2-40B4-BE49-F238E27FC236}">
                  <a16:creationId xmlns:a16="http://schemas.microsoft.com/office/drawing/2014/main" id="{BAAEB690-1867-4013-8DEC-1F35D0AF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Rectangle 43">
              <a:extLst>
                <a:ext uri="{FF2B5EF4-FFF2-40B4-BE49-F238E27FC236}">
                  <a16:creationId xmlns:a16="http://schemas.microsoft.com/office/drawing/2014/main" id="{2786F4CD-039E-406D-BCEA-35313F50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Rectangle 44">
              <a:extLst>
                <a:ext uri="{FF2B5EF4-FFF2-40B4-BE49-F238E27FC236}">
                  <a16:creationId xmlns:a16="http://schemas.microsoft.com/office/drawing/2014/main" id="{6F50B988-16AB-4710-8765-50B1EC2A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7432" name="Rectangle 45">
              <a:extLst>
                <a:ext uri="{FF2B5EF4-FFF2-40B4-BE49-F238E27FC236}">
                  <a16:creationId xmlns:a16="http://schemas.microsoft.com/office/drawing/2014/main" id="{5DBF219B-0235-477F-8394-90B7BBEC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433" name="Line 46">
              <a:extLst>
                <a:ext uri="{FF2B5EF4-FFF2-40B4-BE49-F238E27FC236}">
                  <a16:creationId xmlns:a16="http://schemas.microsoft.com/office/drawing/2014/main" id="{29861923-E896-4309-A44C-7942D1B9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47">
              <a:extLst>
                <a:ext uri="{FF2B5EF4-FFF2-40B4-BE49-F238E27FC236}">
                  <a16:creationId xmlns:a16="http://schemas.microsoft.com/office/drawing/2014/main" id="{4663B591-606E-4523-8738-1B965295B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5" name="Rectangle 48">
              <a:extLst>
                <a:ext uri="{FF2B5EF4-FFF2-40B4-BE49-F238E27FC236}">
                  <a16:creationId xmlns:a16="http://schemas.microsoft.com/office/drawing/2014/main" id="{194F9494-1677-4955-900C-42284FCB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7436" name="Text Box 49">
              <a:extLst>
                <a:ext uri="{FF2B5EF4-FFF2-40B4-BE49-F238E27FC236}">
                  <a16:creationId xmlns:a16="http://schemas.microsoft.com/office/drawing/2014/main" id="{5800B1CD-9C80-4615-80D6-BF0F37C8E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7437" name="Line 50">
              <a:extLst>
                <a:ext uri="{FF2B5EF4-FFF2-40B4-BE49-F238E27FC236}">
                  <a16:creationId xmlns:a16="http://schemas.microsoft.com/office/drawing/2014/main" id="{233D9E54-74E7-4753-8490-2F68C04D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Text Box 51">
              <a:extLst>
                <a:ext uri="{FF2B5EF4-FFF2-40B4-BE49-F238E27FC236}">
                  <a16:creationId xmlns:a16="http://schemas.microsoft.com/office/drawing/2014/main" id="{220339D7-9D5C-47D5-9355-A6EFA1875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9" name="Text Box 52">
              <a:extLst>
                <a:ext uri="{FF2B5EF4-FFF2-40B4-BE49-F238E27FC236}">
                  <a16:creationId xmlns:a16="http://schemas.microsoft.com/office/drawing/2014/main" id="{47EC08FB-17E9-412C-A900-09D738BEF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Text Box 53">
              <a:extLst>
                <a:ext uri="{FF2B5EF4-FFF2-40B4-BE49-F238E27FC236}">
                  <a16:creationId xmlns:a16="http://schemas.microsoft.com/office/drawing/2014/main" id="{8B03506A-F505-4E4A-B893-F821389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1" name="Text Box 54">
              <a:extLst>
                <a:ext uri="{FF2B5EF4-FFF2-40B4-BE49-F238E27FC236}">
                  <a16:creationId xmlns:a16="http://schemas.microsoft.com/office/drawing/2014/main" id="{0C3E570E-217E-4425-98EE-065B22C44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42" name="Line 55">
              <a:extLst>
                <a:ext uri="{FF2B5EF4-FFF2-40B4-BE49-F238E27FC236}">
                  <a16:creationId xmlns:a16="http://schemas.microsoft.com/office/drawing/2014/main" id="{88C22C61-848F-4169-90B8-3E6536F5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6">
              <a:extLst>
                <a:ext uri="{FF2B5EF4-FFF2-40B4-BE49-F238E27FC236}">
                  <a16:creationId xmlns:a16="http://schemas.microsoft.com/office/drawing/2014/main" id="{318C247C-B72D-40C5-B0F8-9C47343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7">
              <a:extLst>
                <a:ext uri="{FF2B5EF4-FFF2-40B4-BE49-F238E27FC236}">
                  <a16:creationId xmlns:a16="http://schemas.microsoft.com/office/drawing/2014/main" id="{746A0275-FEAB-408E-8DC5-79175789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Oval 58">
              <a:extLst>
                <a:ext uri="{FF2B5EF4-FFF2-40B4-BE49-F238E27FC236}">
                  <a16:creationId xmlns:a16="http://schemas.microsoft.com/office/drawing/2014/main" id="{0C124777-E168-4A4E-8C1E-EF980D1E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6" name="Oval 59">
              <a:extLst>
                <a:ext uri="{FF2B5EF4-FFF2-40B4-BE49-F238E27FC236}">
                  <a16:creationId xmlns:a16="http://schemas.microsoft.com/office/drawing/2014/main" id="{80DA1B54-C6DC-44F1-9F3C-42F6593B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7" name="Line 60">
              <a:extLst>
                <a:ext uri="{FF2B5EF4-FFF2-40B4-BE49-F238E27FC236}">
                  <a16:creationId xmlns:a16="http://schemas.microsoft.com/office/drawing/2014/main" id="{291988CA-80E2-4DE6-BD50-B08369F72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Rectangle 61">
              <a:extLst>
                <a:ext uri="{FF2B5EF4-FFF2-40B4-BE49-F238E27FC236}">
                  <a16:creationId xmlns:a16="http://schemas.microsoft.com/office/drawing/2014/main" id="{1E65369E-90BE-4C35-81F5-4ED0EF9A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9" name="Rectangle 62">
              <a:extLst>
                <a:ext uri="{FF2B5EF4-FFF2-40B4-BE49-F238E27FC236}">
                  <a16:creationId xmlns:a16="http://schemas.microsoft.com/office/drawing/2014/main" id="{4DFB40A6-C576-48DB-AC46-E12B35EE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0" name="Rectangle 63">
              <a:extLst>
                <a:ext uri="{FF2B5EF4-FFF2-40B4-BE49-F238E27FC236}">
                  <a16:creationId xmlns:a16="http://schemas.microsoft.com/office/drawing/2014/main" id="{D1BA0AC6-D235-4F69-B327-D83E1E318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1" name="Rectangle 64">
              <a:extLst>
                <a:ext uri="{FF2B5EF4-FFF2-40B4-BE49-F238E27FC236}">
                  <a16:creationId xmlns:a16="http://schemas.microsoft.com/office/drawing/2014/main" id="{364E46F7-57F0-4416-AE0E-9E05ED8C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8177" name="Text Box 65">
            <a:extLst>
              <a:ext uri="{FF2B5EF4-FFF2-40B4-BE49-F238E27FC236}">
                <a16:creationId xmlns:a16="http://schemas.microsoft.com/office/drawing/2014/main" id="{63C1812F-ACA9-422C-946E-661BE1DC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16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5" grpId="0" autoUpdateAnimBg="0"/>
      <p:bldP spid="218116" grpId="0"/>
      <p:bldP spid="2181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901042FA-9BBB-443E-BAA1-34EB2DA1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041400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等效电导等于并联的各电导之和。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72C27F5B-81AF-42C7-A8A5-A19EF8B65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546225"/>
          <a:ext cx="67691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3" imgW="3038597" imgH="485804" progId="Equation.3">
                  <p:embed/>
                </p:oleObj>
              </mc:Choice>
              <mc:Fallback>
                <p:oleObj name="公式" r:id="rId3" imgW="3038597" imgH="4858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46225"/>
                        <a:ext cx="67691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194" name="Group 10">
            <a:extLst>
              <a:ext uri="{FF2B5EF4-FFF2-40B4-BE49-F238E27FC236}">
                <a16:creationId xmlns:a16="http://schemas.microsoft.com/office/drawing/2014/main" id="{A3218A18-2F5A-48C6-AE91-B2B4B24307B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825500"/>
            <a:ext cx="1644650" cy="850900"/>
            <a:chOff x="385" y="3022"/>
            <a:chExt cx="1036" cy="536"/>
          </a:xfrm>
        </p:grpSpPr>
        <p:pic>
          <p:nvPicPr>
            <p:cNvPr id="18442" name="Picture 11" descr="123">
              <a:extLst>
                <a:ext uri="{FF2B5EF4-FFF2-40B4-BE49-F238E27FC236}">
                  <a16:creationId xmlns:a16="http://schemas.microsoft.com/office/drawing/2014/main" id="{9F5C5F11-E29F-4FAA-A933-99E49562C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2">
              <a:extLst>
                <a:ext uri="{FF2B5EF4-FFF2-40B4-BE49-F238E27FC236}">
                  <a16:creationId xmlns:a16="http://schemas.microsoft.com/office/drawing/2014/main" id="{7FE4CD30-F80C-4E21-839C-F222DD48C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2D048DDC-AFAB-49ED-BD4D-1E60617D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01466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并联电阻的分流</a:t>
            </a:r>
          </a:p>
        </p:txBody>
      </p:sp>
      <p:graphicFrame>
        <p:nvGraphicFramePr>
          <p:cNvPr id="221198" name="Object 14">
            <a:extLst>
              <a:ext uri="{FF2B5EF4-FFF2-40B4-BE49-F238E27FC236}">
                <a16:creationId xmlns:a16="http://schemas.microsoft.com/office/drawing/2014/main" id="{2F3A46BC-A234-4C20-A8E2-E471F310C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13188"/>
          <a:ext cx="2819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6" imgW="819186" imgH="362009" progId="Equation.DSMT4">
                  <p:embed/>
                </p:oleObj>
              </mc:Choice>
              <mc:Fallback>
                <p:oleObj name="Equation" r:id="rId6" imgW="819186" imgH="36200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13188"/>
                        <a:ext cx="28194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9" name="AutoShape 15">
            <a:extLst>
              <a:ext uri="{FF2B5EF4-FFF2-40B4-BE49-F238E27FC236}">
                <a16:creationId xmlns:a16="http://schemas.microsoft.com/office/drawing/2014/main" id="{3EDA76B2-0E72-4CBB-8A46-6F3401CB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592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1200" name="Object 16">
            <a:extLst>
              <a:ext uri="{FF2B5EF4-FFF2-40B4-BE49-F238E27FC236}">
                <a16:creationId xmlns:a16="http://schemas.microsoft.com/office/drawing/2014/main" id="{E3F19BD9-A2F6-494D-8EA5-19121E74A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927475"/>
          <a:ext cx="15128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8" imgW="619086" imgH="466578" progId="Equation.3">
                  <p:embed/>
                </p:oleObj>
              </mc:Choice>
              <mc:Fallback>
                <p:oleObj name="公式" r:id="rId8" imgW="619086" imgH="4665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27475"/>
                        <a:ext cx="15128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1" name="AutoShape 17" descr="羊皮纸">
            <a:extLst>
              <a:ext uri="{FF2B5EF4-FFF2-40B4-BE49-F238E27FC236}">
                <a16:creationId xmlns:a16="http://schemas.microsoft.com/office/drawing/2014/main" id="{0E2086C8-2A15-4304-A481-4903CF88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914650"/>
            <a:ext cx="2233612" cy="1079500"/>
          </a:xfrm>
          <a:prstGeom prst="wedgeRoundRectCallout">
            <a:avLst>
              <a:gd name="adj1" fmla="val -76440"/>
              <a:gd name="adj2" fmla="val 49704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电流分配与电导成正比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97" grpId="0"/>
      <p:bldP spid="2212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Text Box 9">
            <a:extLst>
              <a:ext uri="{FF2B5EF4-FFF2-40B4-BE49-F238E27FC236}">
                <a16:creationId xmlns:a16="http://schemas.microsoft.com/office/drawing/2014/main" id="{F1849F7E-5783-4DF8-865C-D1CE4AD1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两电阻并联总电阻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24266" name="Group 10">
            <a:extLst>
              <a:ext uri="{FF2B5EF4-FFF2-40B4-BE49-F238E27FC236}">
                <a16:creationId xmlns:a16="http://schemas.microsoft.com/office/drawing/2014/main" id="{C23AE33A-8E4F-42AE-87D4-C5A3E62B3274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038225"/>
            <a:ext cx="2844800" cy="2159000"/>
            <a:chOff x="3787" y="482"/>
            <a:chExt cx="1792" cy="1360"/>
          </a:xfrm>
        </p:grpSpPr>
        <p:sp>
          <p:nvSpPr>
            <p:cNvPr id="19464" name="Line 11">
              <a:extLst>
                <a:ext uri="{FF2B5EF4-FFF2-40B4-BE49-F238E27FC236}">
                  <a16:creationId xmlns:a16="http://schemas.microsoft.com/office/drawing/2014/main" id="{EFA2988C-CE0B-4E0C-B995-517A348E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799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2">
              <a:extLst>
                <a:ext uri="{FF2B5EF4-FFF2-40B4-BE49-F238E27FC236}">
                  <a16:creationId xmlns:a16="http://schemas.microsoft.com/office/drawing/2014/main" id="{648202C7-8311-4E13-A8FD-2189559E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3">
              <a:extLst>
                <a:ext uri="{FF2B5EF4-FFF2-40B4-BE49-F238E27FC236}">
                  <a16:creationId xmlns:a16="http://schemas.microsoft.com/office/drawing/2014/main" id="{9DB2AC16-1153-4633-83C0-DC5CC1389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Text Box 14">
              <a:extLst>
                <a:ext uri="{FF2B5EF4-FFF2-40B4-BE49-F238E27FC236}">
                  <a16:creationId xmlns:a16="http://schemas.microsoft.com/office/drawing/2014/main" id="{3386261A-1495-4FD4-8967-9FDF79173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071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8" name="Text Box 15">
              <a:extLst>
                <a:ext uri="{FF2B5EF4-FFF2-40B4-BE49-F238E27FC236}">
                  <a16:creationId xmlns:a16="http://schemas.microsoft.com/office/drawing/2014/main" id="{100ECED2-BAF0-4A90-8B86-1DE0F8281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1071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9" name="Line 16">
              <a:extLst>
                <a:ext uri="{FF2B5EF4-FFF2-40B4-BE49-F238E27FC236}">
                  <a16:creationId xmlns:a16="http://schemas.microsoft.com/office/drawing/2014/main" id="{FE2CD36B-87A6-4556-931C-0502DD72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7">
              <a:extLst>
                <a:ext uri="{FF2B5EF4-FFF2-40B4-BE49-F238E27FC236}">
                  <a16:creationId xmlns:a16="http://schemas.microsoft.com/office/drawing/2014/main" id="{27F2581C-40EB-48B3-A08D-2BEBBE529A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130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18">
              <a:extLst>
                <a:ext uri="{FF2B5EF4-FFF2-40B4-BE49-F238E27FC236}">
                  <a16:creationId xmlns:a16="http://schemas.microsoft.com/office/drawing/2014/main" id="{8E7C8BFC-3151-4B6F-87ED-F50AD8E4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740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2" name="Text Box 19">
              <a:extLst>
                <a:ext uri="{FF2B5EF4-FFF2-40B4-BE49-F238E27FC236}">
                  <a16:creationId xmlns:a16="http://schemas.microsoft.com/office/drawing/2014/main" id="{86AA8ED3-AC04-4F10-B679-4CA73B992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754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3" name="Line 20">
              <a:extLst>
                <a:ext uri="{FF2B5EF4-FFF2-40B4-BE49-F238E27FC236}">
                  <a16:creationId xmlns:a16="http://schemas.microsoft.com/office/drawing/2014/main" id="{67673606-C1DD-40BC-B1D5-737FF2BC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799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Text Box 21">
              <a:extLst>
                <a:ext uri="{FF2B5EF4-FFF2-40B4-BE49-F238E27FC236}">
                  <a16:creationId xmlns:a16="http://schemas.microsoft.com/office/drawing/2014/main" id="{FD19D2EC-60EA-49A5-A6A0-225BD1779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75" name="Oval 22">
              <a:extLst>
                <a:ext uri="{FF2B5EF4-FFF2-40B4-BE49-F238E27FC236}">
                  <a16:creationId xmlns:a16="http://schemas.microsoft.com/office/drawing/2014/main" id="{CFD31A1F-F90E-4096-AD21-0FB08289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74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60479552-EB09-47B8-ACC6-3CD4B77D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7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7" name="Line 24">
              <a:extLst>
                <a:ext uri="{FF2B5EF4-FFF2-40B4-BE49-F238E27FC236}">
                  <a16:creationId xmlns:a16="http://schemas.microsoft.com/office/drawing/2014/main" id="{BCFD15CE-0D3D-401B-952F-CA978BC95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797"/>
              <a:ext cx="12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25">
              <a:extLst>
                <a:ext uri="{FF2B5EF4-FFF2-40B4-BE49-F238E27FC236}">
                  <a16:creationId xmlns:a16="http://schemas.microsoft.com/office/drawing/2014/main" id="{73016403-98AA-4013-9183-03380BF6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135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9" name="Rectangle 26">
              <a:extLst>
                <a:ext uri="{FF2B5EF4-FFF2-40B4-BE49-F238E27FC236}">
                  <a16:creationId xmlns:a16="http://schemas.microsoft.com/office/drawing/2014/main" id="{1E287AEE-24DE-4D99-B75C-90D222CB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13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4283" name="Object 27">
            <a:extLst>
              <a:ext uri="{FF2B5EF4-FFF2-40B4-BE49-F238E27FC236}">
                <a16:creationId xmlns:a16="http://schemas.microsoft.com/office/drawing/2014/main" id="{778D2C48-2171-4EBE-AE49-F2D528CAA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4356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1657160" imgH="371387" progId="Equation.DSMT4">
                  <p:embed/>
                </p:oleObj>
              </mc:Choice>
              <mc:Fallback>
                <p:oleObj name="Equation" r:id="rId3" imgW="1657160" imgH="37138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4356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>
            <a:extLst>
              <a:ext uri="{FF2B5EF4-FFF2-40B4-BE49-F238E27FC236}">
                <a16:creationId xmlns:a16="http://schemas.microsoft.com/office/drawing/2014/main" id="{086371BF-FB51-4C58-8981-017487D18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10000"/>
          <a:ext cx="3824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5" imgW="1800424" imgH="476426" progId="Equation.3">
                  <p:embed/>
                </p:oleObj>
              </mc:Choice>
              <mc:Fallback>
                <p:oleObj name="公式" r:id="rId5" imgW="1800424" imgH="4764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3824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5" name="Object 29">
            <a:extLst>
              <a:ext uri="{FF2B5EF4-FFF2-40B4-BE49-F238E27FC236}">
                <a16:creationId xmlns:a16="http://schemas.microsoft.com/office/drawing/2014/main" id="{F6DDDEF1-5E6B-4830-88B9-221FFD64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872038"/>
          <a:ext cx="4926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7" imgW="2152711" imgH="419217" progId="Equation.DSMT4">
                  <p:embed/>
                </p:oleObj>
              </mc:Choice>
              <mc:Fallback>
                <p:oleObj name="Equation" r:id="rId7" imgW="2152711" imgH="41921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872038"/>
                        <a:ext cx="49260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90" name="Text Box 34">
            <a:extLst>
              <a:ext uri="{FF2B5EF4-FFF2-40B4-BE49-F238E27FC236}">
                <a16:creationId xmlns:a16="http://schemas.microsoft.com/office/drawing/2014/main" id="{A2412235-A637-4D24-9A53-67066423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两电阻并联分流公式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FABB9304-1628-428C-BD85-9ABB1BCF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1280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功率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D1B01ADD-A697-4156-AB44-F8FC1D63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741363"/>
            <a:ext cx="6659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81CFAB97-4481-461E-9733-DD7E4C49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389063"/>
            <a:ext cx="5976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: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sz="3200" baseline="30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F761F1A7-4C99-444D-B2FC-A66735B7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09788"/>
            <a:ext cx="7777162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总功率  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4000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zh-CN" altLang="en-US" sz="3200" baseline="30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38" name="Text Box 6">
            <a:extLst>
              <a:ext uri="{FF2B5EF4-FFF2-40B4-BE49-F238E27FC236}">
                <a16:creationId xmlns:a16="http://schemas.microsoft.com/office/drawing/2014/main" id="{EBEDBE72-55E7-4AF2-A55D-943F87C3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054475"/>
            <a:ext cx="69119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电导并联时，各电导消耗的功率与电导大小成正比，与对应的电阻成反比。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等效电阻消耗的功率等于各并联电阻（电导）消耗功率的总和。</a:t>
            </a:r>
          </a:p>
        </p:txBody>
      </p:sp>
      <p:grpSp>
        <p:nvGrpSpPr>
          <p:cNvPr id="223245" name="Group 13">
            <a:extLst>
              <a:ext uri="{FF2B5EF4-FFF2-40B4-BE49-F238E27FC236}">
                <a16:creationId xmlns:a16="http://schemas.microsoft.com/office/drawing/2014/main" id="{AE5BC421-B68A-4E28-B737-69111A0B758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981450"/>
            <a:ext cx="1644650" cy="850900"/>
            <a:chOff x="385" y="3022"/>
            <a:chExt cx="1036" cy="536"/>
          </a:xfrm>
        </p:grpSpPr>
        <p:pic>
          <p:nvPicPr>
            <p:cNvPr id="20488" name="Picture 14" descr="123">
              <a:extLst>
                <a:ext uri="{FF2B5EF4-FFF2-40B4-BE49-F238E27FC236}">
                  <a16:creationId xmlns:a16="http://schemas.microsoft.com/office/drawing/2014/main" id="{3D319A53-93E4-4535-B941-477D3E574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15">
              <a:extLst>
                <a:ext uri="{FF2B5EF4-FFF2-40B4-BE49-F238E27FC236}">
                  <a16:creationId xmlns:a16="http://schemas.microsoft.com/office/drawing/2014/main" id="{4B767398-6771-4E48-A9FB-1DB73F239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35" grpId="0" autoUpdateAnimBg="0"/>
      <p:bldP spid="223236" grpId="0" autoUpdateAnimBg="0"/>
      <p:bldP spid="223237" grpId="0" autoUpdateAnimBg="0"/>
      <p:bldP spid="2232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FC09A2F-5C32-44EE-B3A7-88CD9E312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1435100"/>
          <a:ext cx="2047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4" imgW="901309" imgH="444307" progId="Equation.DSMT4">
                  <p:embed/>
                </p:oleObj>
              </mc:Choice>
              <mc:Fallback>
                <p:oleObj name="Equation" r:id="rId4" imgW="901309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435100"/>
                        <a:ext cx="2047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7E995A-8B2E-4203-AE70-DFFB44DB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05150"/>
            <a:ext cx="445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：电流形式表示的信号源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151-C5DF-4976-9B6A-7AC632E5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49725"/>
            <a:ext cx="79041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负载电阻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相对越小，负载上得到的信号越大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33">
            <a:extLst>
              <a:ext uri="{FF2B5EF4-FFF2-40B4-BE49-F238E27FC236}">
                <a16:creationId xmlns:a16="http://schemas.microsoft.com/office/drawing/2014/main" id="{F28D3E16-0855-4F4A-990E-F62514CCC39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412875"/>
            <a:ext cx="1355725" cy="1303338"/>
            <a:chOff x="3131840" y="1403775"/>
            <a:chExt cx="1357577" cy="1302767"/>
          </a:xfrm>
        </p:grpSpPr>
        <p:grpSp>
          <p:nvGrpSpPr>
            <p:cNvPr id="21530" name="组合 41">
              <a:extLst>
                <a:ext uri="{FF2B5EF4-FFF2-40B4-BE49-F238E27FC236}">
                  <a16:creationId xmlns:a16="http://schemas.microsoft.com/office/drawing/2014/main" id="{15F0F46B-5F0C-4826-BE44-59D5B4D3A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840" y="1403775"/>
              <a:ext cx="735058" cy="1302767"/>
              <a:chOff x="3266855" y="1168515"/>
              <a:chExt cx="735058" cy="1828800"/>
            </a:xfrm>
          </p:grpSpPr>
          <p:sp>
            <p:nvSpPr>
              <p:cNvPr id="21532" name="Line 155">
                <a:extLst>
                  <a:ext uri="{FF2B5EF4-FFF2-40B4-BE49-F238E27FC236}">
                    <a16:creationId xmlns:a16="http://schemas.microsoft.com/office/drawing/2014/main" id="{253E030D-2BDB-4519-B4EA-7C8AD2774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855" y="1168515"/>
                <a:ext cx="6487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156">
                <a:extLst>
                  <a:ext uri="{FF2B5EF4-FFF2-40B4-BE49-F238E27FC236}">
                    <a16:creationId xmlns:a16="http://schemas.microsoft.com/office/drawing/2014/main" id="{CE17F33B-9EDE-43CB-9A6F-8FFBB724D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1861" y="2997315"/>
                <a:ext cx="585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158">
                <a:extLst>
                  <a:ext uri="{FF2B5EF4-FFF2-40B4-BE49-F238E27FC236}">
                    <a16:creationId xmlns:a16="http://schemas.microsoft.com/office/drawing/2014/main" id="{E715FA78-5BE4-4140-A54A-FBC533C1D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078" y="1168515"/>
                <a:ext cx="0" cy="1828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Rectangle 159">
                <a:extLst>
                  <a:ext uri="{FF2B5EF4-FFF2-40B4-BE49-F238E27FC236}">
                    <a16:creationId xmlns:a16="http://schemas.microsoft.com/office/drawing/2014/main" id="{0919099F-5186-4475-81BB-0E58193E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714" y="1667481"/>
                <a:ext cx="213199" cy="68162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1" name="Text Box 165">
              <a:extLst>
                <a:ext uri="{FF2B5EF4-FFF2-40B4-BE49-F238E27FC236}">
                  <a16:creationId xmlns:a16="http://schemas.microsoft.com/office/drawing/2014/main" id="{FB2BE968-BF8C-4136-9E41-FCB52724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71" y="1763980"/>
              <a:ext cx="592946" cy="45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6AA5FA-D733-4C54-B58B-D6C3C6C0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7048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电流源内阻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相对越大，为负载提供信号的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能力越强</a:t>
            </a:r>
          </a:p>
        </p:txBody>
      </p:sp>
      <p:grpSp>
        <p:nvGrpSpPr>
          <p:cNvPr id="11301" name="Group 37">
            <a:extLst>
              <a:ext uri="{FF2B5EF4-FFF2-40B4-BE49-F238E27FC236}">
                <a16:creationId xmlns:a16="http://schemas.microsoft.com/office/drawing/2014/main" id="{3AFA5FFA-9746-487E-A8F3-7BBB17CA529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44563"/>
            <a:ext cx="2493963" cy="1836737"/>
            <a:chOff x="576" y="595"/>
            <a:chExt cx="1571" cy="1157"/>
          </a:xfrm>
        </p:grpSpPr>
        <p:sp>
          <p:nvSpPr>
            <p:cNvPr id="21513" name="Freeform 38">
              <a:extLst>
                <a:ext uri="{FF2B5EF4-FFF2-40B4-BE49-F238E27FC236}">
                  <a16:creationId xmlns:a16="http://schemas.microsoft.com/office/drawing/2014/main" id="{47A00F7F-D904-4958-9365-A41F5AC140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2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28">
              <a:extLst>
                <a:ext uri="{FF2B5EF4-FFF2-40B4-BE49-F238E27FC236}">
                  <a16:creationId xmlns:a16="http://schemas.microsoft.com/office/drawing/2014/main" id="{86BFB8BB-2A86-4238-92DA-109E805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5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5" name="Text Box 29">
              <a:extLst>
                <a:ext uri="{FF2B5EF4-FFF2-40B4-BE49-F238E27FC236}">
                  <a16:creationId xmlns:a16="http://schemas.microsoft.com/office/drawing/2014/main" id="{C21D62B2-A091-44FB-8F30-1A47E6F0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112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2A86ADCB-3511-4822-8212-8C4037F7F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8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+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7" name="Text Box 31">
              <a:extLst>
                <a:ext uri="{FF2B5EF4-FFF2-40B4-BE49-F238E27FC236}">
                  <a16:creationId xmlns:a16="http://schemas.microsoft.com/office/drawing/2014/main" id="{D269033D-E171-4175-A9C8-EBAC52C2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16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8" name="Text Box 32">
              <a:extLst>
                <a:ext uri="{FF2B5EF4-FFF2-40B4-BE49-F238E27FC236}">
                  <a16:creationId xmlns:a16="http://schemas.microsoft.com/office/drawing/2014/main" id="{6DCB3E71-111C-4C2C-8823-C270BFD6F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_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9" name="Freeform 33">
              <a:extLst>
                <a:ext uri="{FF2B5EF4-FFF2-40B4-BE49-F238E27FC236}">
                  <a16:creationId xmlns:a16="http://schemas.microsoft.com/office/drawing/2014/main" id="{2E062AB1-3E2D-40EA-9DC3-FB9CD46FF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1706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2147483646 w 1242"/>
                <a:gd name="T3" fmla="*/ 2147483646 h 5"/>
                <a:gd name="T4" fmla="*/ 0 60000 65536"/>
                <a:gd name="T5" fmla="*/ 0 60000 65536"/>
                <a:gd name="T6" fmla="*/ 0 w 1242"/>
                <a:gd name="T7" fmla="*/ 0 h 5"/>
                <a:gd name="T8" fmla="*/ 1242 w 124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Freeform 38">
              <a:extLst>
                <a:ext uri="{FF2B5EF4-FFF2-40B4-BE49-F238E27FC236}">
                  <a16:creationId xmlns:a16="http://schemas.microsoft.com/office/drawing/2014/main" id="{72113F33-6719-410D-A579-41048B0B5F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9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Rectangle 39">
              <a:extLst>
                <a:ext uri="{FF2B5EF4-FFF2-40B4-BE49-F238E27FC236}">
                  <a16:creationId xmlns:a16="http://schemas.microsoft.com/office/drawing/2014/main" id="{E7AB050B-693A-4D30-B7D3-1C2B6103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120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40">
              <a:extLst>
                <a:ext uri="{FF2B5EF4-FFF2-40B4-BE49-F238E27FC236}">
                  <a16:creationId xmlns:a16="http://schemas.microsoft.com/office/drawing/2014/main" id="{73B6DE33-FB20-4015-8C4F-10AD7FB42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23" name="Line 41">
              <a:extLst>
                <a:ext uri="{FF2B5EF4-FFF2-40B4-BE49-F238E27FC236}">
                  <a16:creationId xmlns:a16="http://schemas.microsoft.com/office/drawing/2014/main" id="{FAB31DFA-3F0F-4AA9-84B7-1BBD832C8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79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42">
              <a:extLst>
                <a:ext uri="{FF2B5EF4-FFF2-40B4-BE49-F238E27FC236}">
                  <a16:creationId xmlns:a16="http://schemas.microsoft.com/office/drawing/2014/main" id="{99A89644-0E10-4096-9971-F1EBFC1AE9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2" y="1024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Oval 32">
              <a:extLst>
                <a:ext uri="{FF2B5EF4-FFF2-40B4-BE49-F238E27FC236}">
                  <a16:creationId xmlns:a16="http://schemas.microsoft.com/office/drawing/2014/main" id="{9CD60848-F0BA-4AEF-A312-2A79CBE6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16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37">
              <a:extLst>
                <a:ext uri="{FF2B5EF4-FFF2-40B4-BE49-F238E27FC236}">
                  <a16:creationId xmlns:a16="http://schemas.microsoft.com/office/drawing/2014/main" id="{3C2B8A88-6D90-46B3-9130-C6D6B9F5A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1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Oval 35">
              <a:extLst>
                <a:ext uri="{FF2B5EF4-FFF2-40B4-BE49-F238E27FC236}">
                  <a16:creationId xmlns:a16="http://schemas.microsoft.com/office/drawing/2014/main" id="{EFECE7F4-E555-41C5-BBD6-3B0BA90D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8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36">
              <a:extLst>
                <a:ext uri="{FF2B5EF4-FFF2-40B4-BE49-F238E27FC236}">
                  <a16:creationId xmlns:a16="http://schemas.microsoft.com/office/drawing/2014/main" id="{24A174DE-A700-44CA-B3C5-B05CDABA0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890"/>
              <a:ext cx="1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Oval 34">
              <a:extLst>
                <a:ext uri="{FF2B5EF4-FFF2-40B4-BE49-F238E27FC236}">
                  <a16:creationId xmlns:a16="http://schemas.microsoft.com/office/drawing/2014/main" id="{694B763F-7F23-4571-A359-F584B400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2" name="矩形 31">
            <a:extLst>
              <a:ext uri="{FF2B5EF4-FFF2-40B4-BE49-F238E27FC236}">
                <a16:creationId xmlns:a16="http://schemas.microsoft.com/office/drawing/2014/main" id="{BAAE4E07-0F98-4984-AB7B-0B8D6427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0"/>
            <a:ext cx="45085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>
            <a:extLst>
              <a:ext uri="{FF2B5EF4-FFF2-40B4-BE49-F238E27FC236}">
                <a16:creationId xmlns:a16="http://schemas.microsoft.com/office/drawing/2014/main" id="{13DE677D-F27C-425E-8016-01D3AD3E2047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矩形 4">
            <a:extLst>
              <a:ext uri="{FF2B5EF4-FFF2-40B4-BE49-F238E27FC236}">
                <a16:creationId xmlns:a16="http://schemas.microsoft.com/office/drawing/2014/main" id="{0BED6501-78FC-42BD-B092-590E99749EE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620838"/>
            <a:ext cx="7315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l-GR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时，其上流过最大电流</a:t>
            </a:r>
            <a:endParaRPr lang="zh-CN" altLang="en-US" sz="2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矩形 5">
            <a:extLst>
              <a:ext uri="{FF2B5EF4-FFF2-40B4-BE49-F238E27FC236}">
                <a16:creationId xmlns:a16="http://schemas.microsoft.com/office/drawing/2014/main" id="{4F7A5E1C-5F42-46FD-95E6-A22C9B4B965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矩形 6">
            <a:extLst>
              <a:ext uri="{FF2B5EF4-FFF2-40B4-BE49-F238E27FC236}">
                <a16:creationId xmlns:a16="http://schemas.microsoft.com/office/drawing/2014/main" id="{43E98A46-79CE-4093-8521-3A3E36CD322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矩形 7">
            <a:extLst>
              <a:ext uri="{FF2B5EF4-FFF2-40B4-BE49-F238E27FC236}">
                <a16:creationId xmlns:a16="http://schemas.microsoft.com/office/drawing/2014/main" id="{D986DE5D-FBAF-488D-93B9-8B131C753C3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矩形 8">
            <a:extLst>
              <a:ext uri="{FF2B5EF4-FFF2-40B4-BE49-F238E27FC236}">
                <a16:creationId xmlns:a16="http://schemas.microsoft.com/office/drawing/2014/main" id="{D89CA17F-B78D-4FE3-B402-FC82688794C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22536" name="椭圆 9">
            <a:extLst>
              <a:ext uri="{FF2B5EF4-FFF2-40B4-BE49-F238E27FC236}">
                <a16:creationId xmlns:a16="http://schemas.microsoft.com/office/drawing/2014/main" id="{09D41CA2-364A-4975-B548-373B6DB208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743200"/>
            <a:ext cx="514350" cy="4762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7" name="椭圆 10">
            <a:extLst>
              <a:ext uri="{FF2B5EF4-FFF2-40B4-BE49-F238E27FC236}">
                <a16:creationId xmlns:a16="http://schemas.microsoft.com/office/drawing/2014/main" id="{1D794452-5341-4C9C-98BA-2DE5189ADE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椭圆 11">
            <a:extLst>
              <a:ext uri="{FF2B5EF4-FFF2-40B4-BE49-F238E27FC236}">
                <a16:creationId xmlns:a16="http://schemas.microsoft.com/office/drawing/2014/main" id="{0351DBF2-0E48-41AC-81A1-4CB218F86D9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椭圆 12">
            <a:extLst>
              <a:ext uri="{FF2B5EF4-FFF2-40B4-BE49-F238E27FC236}">
                <a16:creationId xmlns:a16="http://schemas.microsoft.com/office/drawing/2014/main" id="{A5F3FFA8-968F-46DE-B83D-C708418801D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矩形: 圆角 13">
            <a:extLst>
              <a:ext uri="{FF2B5EF4-FFF2-40B4-BE49-F238E27FC236}">
                <a16:creationId xmlns:a16="http://schemas.microsoft.com/office/drawing/2014/main" id="{C4824A65-215F-41F8-BFF5-234E4BD23F6C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99200" y="5667375"/>
            <a:ext cx="1543050" cy="3746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FFFFFF"/>
                </a:solidFill>
                <a:latin typeface="Times New Roman" panose="02020603050405020304" pitchFamily="18" charset="0"/>
              </a:rPr>
              <a:t>提交</a:t>
            </a:r>
          </a:p>
        </p:txBody>
      </p:sp>
      <p:grpSp>
        <p:nvGrpSpPr>
          <p:cNvPr id="22541" name="组合 16">
            <a:extLst>
              <a:ext uri="{FF2B5EF4-FFF2-40B4-BE49-F238E27FC236}">
                <a16:creationId xmlns:a16="http://schemas.microsoft.com/office/drawing/2014/main" id="{B8B3E5CB-3FB7-444C-95B2-4D20D3F8DE45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22543" name="ColorBlock">
              <a:extLst>
                <a:ext uri="{FF2B5EF4-FFF2-40B4-BE49-F238E27FC236}">
                  <a16:creationId xmlns:a16="http://schemas.microsoft.com/office/drawing/2014/main" id="{B69DBABD-D307-4723-AFE2-2669988114FF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544" name="TypeText">
              <a:extLst>
                <a:ext uri="{FF2B5EF4-FFF2-40B4-BE49-F238E27FC236}">
                  <a16:creationId xmlns:a16="http://schemas.microsoft.com/office/drawing/2014/main" id="{1FDD5B23-5DB2-4417-8871-4E17DA4AA54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单选题</a:t>
              </a:r>
            </a:p>
          </p:txBody>
        </p:sp>
      </p:grpSp>
      <p:pic>
        <p:nvPicPr>
          <p:cNvPr id="22542" name="图片 18">
            <a:extLst>
              <a:ext uri="{FF2B5EF4-FFF2-40B4-BE49-F238E27FC236}">
                <a16:creationId xmlns:a16="http://schemas.microsoft.com/office/drawing/2014/main" id="{92576CC7-695F-427B-9F72-838812BE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7100"/>
            <a:ext cx="38576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D9804099-792F-4C46-A0B7-44246C03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200"/>
            <a:ext cx="3732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电阻的串并联</a:t>
            </a: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AEC23A60-58FC-40ED-B72B-315BC9C0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6376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2-2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51AF1A24-2CFA-4B9C-86AD-0F661A82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14400"/>
            <a:ext cx="83518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电路中有电阻的串联，又有电阻的并联，这种连接方式称为电阻的串并联。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454942B3-5A18-4253-B223-A63601F5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19710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计算图示电路中各支路的电压和电流。</a:t>
            </a:r>
          </a:p>
        </p:txBody>
      </p:sp>
      <p:grpSp>
        <p:nvGrpSpPr>
          <p:cNvPr id="222220" name="Group 12">
            <a:extLst>
              <a:ext uri="{FF2B5EF4-FFF2-40B4-BE49-F238E27FC236}">
                <a16:creationId xmlns:a16="http://schemas.microsoft.com/office/drawing/2014/main" id="{FDAF4ECE-FE3F-4279-8229-D657BDD4A13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81300"/>
            <a:ext cx="4608513" cy="2468563"/>
            <a:chOff x="249" y="1888"/>
            <a:chExt cx="2903" cy="1555"/>
          </a:xfrm>
        </p:grpSpPr>
        <p:sp>
          <p:nvSpPr>
            <p:cNvPr id="23589" name="Oval 13">
              <a:extLst>
                <a:ext uri="{FF2B5EF4-FFF2-40B4-BE49-F238E27FC236}">
                  <a16:creationId xmlns:a16="http://schemas.microsoft.com/office/drawing/2014/main" id="{43D919C6-ED1E-4E9C-8825-B0F526DC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0" name="Text Box 14">
              <a:extLst>
                <a:ext uri="{FF2B5EF4-FFF2-40B4-BE49-F238E27FC236}">
                  <a16:creationId xmlns:a16="http://schemas.microsoft.com/office/drawing/2014/main" id="{9A0619F5-9EE5-4936-A8E1-81D2DC8B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88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91" name="Rectangle 15">
              <a:extLst>
                <a:ext uri="{FF2B5EF4-FFF2-40B4-BE49-F238E27FC236}">
                  <a16:creationId xmlns:a16="http://schemas.microsoft.com/office/drawing/2014/main" id="{63B77946-EC6B-434E-BCE2-5AEF8F95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2" name="Rectangle 16">
              <a:extLst>
                <a:ext uri="{FF2B5EF4-FFF2-40B4-BE49-F238E27FC236}">
                  <a16:creationId xmlns:a16="http://schemas.microsoft.com/office/drawing/2014/main" id="{562C34AA-7D9F-4A2B-A2C6-8DF63DA7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3" name="Line 17">
              <a:extLst>
                <a:ext uri="{FF2B5EF4-FFF2-40B4-BE49-F238E27FC236}">
                  <a16:creationId xmlns:a16="http://schemas.microsoft.com/office/drawing/2014/main" id="{557D9532-747E-4339-B92D-D440228A3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18">
              <a:extLst>
                <a:ext uri="{FF2B5EF4-FFF2-40B4-BE49-F238E27FC236}">
                  <a16:creationId xmlns:a16="http://schemas.microsoft.com/office/drawing/2014/main" id="{077812E7-2E19-41D4-8077-81DA642D3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19">
              <a:extLst>
                <a:ext uri="{FF2B5EF4-FFF2-40B4-BE49-F238E27FC236}">
                  <a16:creationId xmlns:a16="http://schemas.microsoft.com/office/drawing/2014/main" id="{6B5F51BB-6C87-4982-9830-BB4784C2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Text Box 20">
              <a:extLst>
                <a:ext uri="{FF2B5EF4-FFF2-40B4-BE49-F238E27FC236}">
                  <a16:creationId xmlns:a16="http://schemas.microsoft.com/office/drawing/2014/main" id="{45CB20E1-02FD-4A35-946C-DC7446D6A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597" name="Text Box 21">
              <a:extLst>
                <a:ext uri="{FF2B5EF4-FFF2-40B4-BE49-F238E27FC236}">
                  <a16:creationId xmlns:a16="http://schemas.microsoft.com/office/drawing/2014/main" id="{EAB69F3B-E027-4B76-BC89-57A31253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3598" name="Line 22">
              <a:extLst>
                <a:ext uri="{FF2B5EF4-FFF2-40B4-BE49-F238E27FC236}">
                  <a16:creationId xmlns:a16="http://schemas.microsoft.com/office/drawing/2014/main" id="{7E7F46CA-99E7-4AB8-A67C-AAAFDF386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23">
              <a:extLst>
                <a:ext uri="{FF2B5EF4-FFF2-40B4-BE49-F238E27FC236}">
                  <a16:creationId xmlns:a16="http://schemas.microsoft.com/office/drawing/2014/main" id="{0CFF729A-B820-4E61-BF52-F87361EC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24">
              <a:extLst>
                <a:ext uri="{FF2B5EF4-FFF2-40B4-BE49-F238E27FC236}">
                  <a16:creationId xmlns:a16="http://schemas.microsoft.com/office/drawing/2014/main" id="{D961B46A-B6E3-405E-AA61-5330B6F1C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25">
              <a:extLst>
                <a:ext uri="{FF2B5EF4-FFF2-40B4-BE49-F238E27FC236}">
                  <a16:creationId xmlns:a16="http://schemas.microsoft.com/office/drawing/2014/main" id="{E5991E89-2E69-4CA8-BD5E-8D5C82AA6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26">
              <a:extLst>
                <a:ext uri="{FF2B5EF4-FFF2-40B4-BE49-F238E27FC236}">
                  <a16:creationId xmlns:a16="http://schemas.microsoft.com/office/drawing/2014/main" id="{D18ED803-CC1E-45F9-BABD-085FD4C2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Text Box 27">
              <a:extLst>
                <a:ext uri="{FF2B5EF4-FFF2-40B4-BE49-F238E27FC236}">
                  <a16:creationId xmlns:a16="http://schemas.microsoft.com/office/drawing/2014/main" id="{98AEA492-CD34-4991-B6BA-30573E7C8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51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04" name="Text Box 28">
              <a:extLst>
                <a:ext uri="{FF2B5EF4-FFF2-40B4-BE49-F238E27FC236}">
                  <a16:creationId xmlns:a16="http://schemas.microsoft.com/office/drawing/2014/main" id="{8FD13958-04EF-4BD4-81C3-10F8D188B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05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605" name="Text Box 29">
              <a:extLst>
                <a:ext uri="{FF2B5EF4-FFF2-40B4-BE49-F238E27FC236}">
                  <a16:creationId xmlns:a16="http://schemas.microsoft.com/office/drawing/2014/main" id="{D9EDEB29-4EDC-4670-B300-177A0780B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06" name="Text Box 30">
              <a:extLst>
                <a:ext uri="{FF2B5EF4-FFF2-40B4-BE49-F238E27FC236}">
                  <a16:creationId xmlns:a16="http://schemas.microsoft.com/office/drawing/2014/main" id="{11B00157-2BDD-44C2-90A8-D96DD5977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11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607" name="Text Box 31">
              <a:extLst>
                <a:ext uri="{FF2B5EF4-FFF2-40B4-BE49-F238E27FC236}">
                  <a16:creationId xmlns:a16="http://schemas.microsoft.com/office/drawing/2014/main" id="{33493D22-BFE3-4C29-B063-31A1A5451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18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08" name="Text Box 32">
              <a:extLst>
                <a:ext uri="{FF2B5EF4-FFF2-40B4-BE49-F238E27FC236}">
                  <a16:creationId xmlns:a16="http://schemas.microsoft.com/office/drawing/2014/main" id="{B5D57FBB-0BFD-41F8-B1C6-D8D03CD7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09" name="Text Box 33">
              <a:extLst>
                <a:ext uri="{FF2B5EF4-FFF2-40B4-BE49-F238E27FC236}">
                  <a16:creationId xmlns:a16="http://schemas.microsoft.com/office/drawing/2014/main" id="{904CA51E-1D2C-469A-96FF-F12B21AB5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0" name="Text Box 34">
              <a:extLst>
                <a:ext uri="{FF2B5EF4-FFF2-40B4-BE49-F238E27FC236}">
                  <a16:creationId xmlns:a16="http://schemas.microsoft.com/office/drawing/2014/main" id="{8F2890C1-1066-4FDE-A63D-AACE0D0C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1" name="Text Box 35">
              <a:extLst>
                <a:ext uri="{FF2B5EF4-FFF2-40B4-BE49-F238E27FC236}">
                  <a16:creationId xmlns:a16="http://schemas.microsoft.com/office/drawing/2014/main" id="{3A6EEFD7-5100-4C93-86D3-05CE7E958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2" name="Text Box 36">
              <a:extLst>
                <a:ext uri="{FF2B5EF4-FFF2-40B4-BE49-F238E27FC236}">
                  <a16:creationId xmlns:a16="http://schemas.microsoft.com/office/drawing/2014/main" id="{C4142CFF-EC26-484D-A79D-924009A22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165V</a:t>
              </a:r>
            </a:p>
          </p:txBody>
        </p:sp>
        <p:sp>
          <p:nvSpPr>
            <p:cNvPr id="23613" name="Rectangle 37">
              <a:extLst>
                <a:ext uri="{FF2B5EF4-FFF2-40B4-BE49-F238E27FC236}">
                  <a16:creationId xmlns:a16="http://schemas.microsoft.com/office/drawing/2014/main" id="{5171840E-F118-4899-9837-0D61FDF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4" name="Rectangle 38">
              <a:extLst>
                <a:ext uri="{FF2B5EF4-FFF2-40B4-BE49-F238E27FC236}">
                  <a16:creationId xmlns:a16="http://schemas.microsoft.com/office/drawing/2014/main" id="{95A6EA07-C330-4DAF-86D4-27235AE48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5" name="Rectangle 39">
              <a:extLst>
                <a:ext uri="{FF2B5EF4-FFF2-40B4-BE49-F238E27FC236}">
                  <a16:creationId xmlns:a16="http://schemas.microsoft.com/office/drawing/2014/main" id="{3B42DEF6-3F53-4DF3-B374-9964D62BF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6" name="Rectangle 40">
              <a:extLst>
                <a:ext uri="{FF2B5EF4-FFF2-40B4-BE49-F238E27FC236}">
                  <a16:creationId xmlns:a16="http://schemas.microsoft.com/office/drawing/2014/main" id="{0E46BDF4-FEFE-497B-8AFA-C3F62E73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7" name="Rectangle 41">
              <a:extLst>
                <a:ext uri="{FF2B5EF4-FFF2-40B4-BE49-F238E27FC236}">
                  <a16:creationId xmlns:a16="http://schemas.microsoft.com/office/drawing/2014/main" id="{BED55DBC-CF70-4728-A4F9-2BAA3385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250" name="Group 42">
            <a:extLst>
              <a:ext uri="{FF2B5EF4-FFF2-40B4-BE49-F238E27FC236}">
                <a16:creationId xmlns:a16="http://schemas.microsoft.com/office/drawing/2014/main" id="{239F77DD-D70F-4AE1-A22F-4C2DEB1F3A5D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997200"/>
            <a:ext cx="4140200" cy="2160588"/>
            <a:chOff x="3152" y="1888"/>
            <a:chExt cx="2608" cy="1361"/>
          </a:xfrm>
        </p:grpSpPr>
        <p:sp>
          <p:nvSpPr>
            <p:cNvPr id="23568" name="Text Box 43">
              <a:extLst>
                <a:ext uri="{FF2B5EF4-FFF2-40B4-BE49-F238E27FC236}">
                  <a16:creationId xmlns:a16="http://schemas.microsoft.com/office/drawing/2014/main" id="{F85CAB62-5A68-4C2F-90F5-9EB66B55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614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23569" name="Group 44">
              <a:extLst>
                <a:ext uri="{FF2B5EF4-FFF2-40B4-BE49-F238E27FC236}">
                  <a16:creationId xmlns:a16="http://schemas.microsoft.com/office/drawing/2014/main" id="{82A56A9D-4086-431A-BF08-038BB3B6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888"/>
              <a:ext cx="1969" cy="1361"/>
              <a:chOff x="3152" y="1888"/>
              <a:chExt cx="1969" cy="1361"/>
            </a:xfrm>
          </p:grpSpPr>
          <p:sp>
            <p:nvSpPr>
              <p:cNvPr id="23570" name="Oval 45">
                <a:extLst>
                  <a:ext uri="{FF2B5EF4-FFF2-40B4-BE49-F238E27FC236}">
                    <a16:creationId xmlns:a16="http://schemas.microsoft.com/office/drawing/2014/main" id="{330E1005-AA68-4795-B1F4-F3E2CD62E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69"/>
                <a:ext cx="363" cy="363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1" name="Text Box 46">
                <a:extLst>
                  <a:ext uri="{FF2B5EF4-FFF2-40B4-BE49-F238E27FC236}">
                    <a16:creationId xmlns:a16="http://schemas.microsoft.com/office/drawing/2014/main" id="{4D7234D2-DEB0-44FB-BB20-9FB0600CE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888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2" name="Rectangle 47">
                <a:extLst>
                  <a:ext uri="{FF2B5EF4-FFF2-40B4-BE49-F238E27FC236}">
                    <a16:creationId xmlns:a16="http://schemas.microsoft.com/office/drawing/2014/main" id="{14533745-C179-4F26-8E78-91415359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250"/>
                <a:ext cx="817" cy="99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3" name="Line 48">
                <a:extLst>
                  <a:ext uri="{FF2B5EF4-FFF2-40B4-BE49-F238E27FC236}">
                    <a16:creationId xmlns:a16="http://schemas.microsoft.com/office/drawing/2014/main" id="{18C5490C-2A07-4298-93C4-0B41D6DC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250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49">
                <a:extLst>
                  <a:ext uri="{FF2B5EF4-FFF2-40B4-BE49-F238E27FC236}">
                    <a16:creationId xmlns:a16="http://schemas.microsoft.com/office/drawing/2014/main" id="{191C7772-5F87-48A7-AF25-7690F1B29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2250"/>
                <a:ext cx="1" cy="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50">
                <a:extLst>
                  <a:ext uri="{FF2B5EF4-FFF2-40B4-BE49-F238E27FC236}">
                    <a16:creationId xmlns:a16="http://schemas.microsoft.com/office/drawing/2014/main" id="{C70759C3-CCCC-4584-B01D-8BC48808E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3249"/>
                <a:ext cx="9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Text Box 51">
                <a:extLst>
                  <a:ext uri="{FF2B5EF4-FFF2-40B4-BE49-F238E27FC236}">
                    <a16:creationId xmlns:a16="http://schemas.microsoft.com/office/drawing/2014/main" id="{F947B4FC-3744-4458-BF9C-78818E2B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29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3577" name="Text Box 52">
                <a:extLst>
                  <a:ext uri="{FF2B5EF4-FFF2-40B4-BE49-F238E27FC236}">
                    <a16:creationId xmlns:a16="http://schemas.microsoft.com/office/drawing/2014/main" id="{4E7641AB-3C29-4477-9AEF-06A907C93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886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23578" name="Line 53">
                <a:extLst>
                  <a:ext uri="{FF2B5EF4-FFF2-40B4-BE49-F238E27FC236}">
                    <a16:creationId xmlns:a16="http://schemas.microsoft.com/office/drawing/2014/main" id="{5BF35AEB-6508-4C27-8DE8-D569FCB49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5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54">
                <a:extLst>
                  <a:ext uri="{FF2B5EF4-FFF2-40B4-BE49-F238E27FC236}">
                    <a16:creationId xmlns:a16="http://schemas.microsoft.com/office/drawing/2014/main" id="{C6E14BD1-6347-44D2-AC5C-E64DBFB82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5">
                <a:extLst>
                  <a:ext uri="{FF2B5EF4-FFF2-40B4-BE49-F238E27FC236}">
                    <a16:creationId xmlns:a16="http://schemas.microsoft.com/office/drawing/2014/main" id="{0B88731E-5CAB-41BC-9786-6179D1DB7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Text Box 56">
                <a:extLst>
                  <a:ext uri="{FF2B5EF4-FFF2-40B4-BE49-F238E27FC236}">
                    <a16:creationId xmlns:a16="http://schemas.microsoft.com/office/drawing/2014/main" id="{F8E454F1-8F59-4653-AB32-FAC7AD1C3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82" name="Text Box 57">
                <a:extLst>
                  <a:ext uri="{FF2B5EF4-FFF2-40B4-BE49-F238E27FC236}">
                    <a16:creationId xmlns:a16="http://schemas.microsoft.com/office/drawing/2014/main" id="{6CF35F47-3E18-4FAF-AA98-D0B46427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251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583" name="Text Box 58">
                <a:extLst>
                  <a:ext uri="{FF2B5EF4-FFF2-40B4-BE49-F238E27FC236}">
                    <a16:creationId xmlns:a16="http://schemas.microsoft.com/office/drawing/2014/main" id="{C79657D6-D9E6-4036-AE6F-E27337D0C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8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18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3584" name="Text Box 59">
                <a:extLst>
                  <a:ext uri="{FF2B5EF4-FFF2-40B4-BE49-F238E27FC236}">
                    <a16:creationId xmlns:a16="http://schemas.microsoft.com/office/drawing/2014/main" id="{A8BA31C1-B704-4E54-B6AA-0BC352118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888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3585" name="Text Box 60">
                <a:extLst>
                  <a:ext uri="{FF2B5EF4-FFF2-40B4-BE49-F238E27FC236}">
                    <a16:creationId xmlns:a16="http://schemas.microsoft.com/office/drawing/2014/main" id="{5C4F8B94-B7FD-471D-9055-E769C6F21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2568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165V</a:t>
                </a:r>
              </a:p>
            </p:txBody>
          </p:sp>
          <p:sp>
            <p:nvSpPr>
              <p:cNvPr id="23586" name="Rectangle 61">
                <a:extLst>
                  <a:ext uri="{FF2B5EF4-FFF2-40B4-BE49-F238E27FC236}">
                    <a16:creationId xmlns:a16="http://schemas.microsoft.com/office/drawing/2014/main" id="{0D2C1FCB-36DB-428E-8176-4EBED846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2196"/>
                <a:ext cx="317" cy="136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7" name="Rectangle 62">
                <a:extLst>
                  <a:ext uri="{FF2B5EF4-FFF2-40B4-BE49-F238E27FC236}">
                    <a16:creationId xmlns:a16="http://schemas.microsoft.com/office/drawing/2014/main" id="{283551F8-B3F2-45BD-9739-89FEF379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2614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8" name="Rectangle 63">
                <a:extLst>
                  <a:ext uri="{FF2B5EF4-FFF2-40B4-BE49-F238E27FC236}">
                    <a16:creationId xmlns:a16="http://schemas.microsoft.com/office/drawing/2014/main" id="{15DED19C-2335-4F4B-BE39-4D1C14939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2613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2272" name="Group 64">
            <a:extLst>
              <a:ext uri="{FF2B5EF4-FFF2-40B4-BE49-F238E27FC236}">
                <a16:creationId xmlns:a16="http://schemas.microsoft.com/office/drawing/2014/main" id="{E35E0A46-BB07-455A-997B-D2F099DAC66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276475"/>
            <a:ext cx="2016125" cy="1800225"/>
            <a:chOff x="4014" y="1480"/>
            <a:chExt cx="1270" cy="1134"/>
          </a:xfrm>
        </p:grpSpPr>
        <p:sp>
          <p:nvSpPr>
            <p:cNvPr id="23565" name="Line 65">
              <a:extLst>
                <a:ext uri="{FF2B5EF4-FFF2-40B4-BE49-F238E27FC236}">
                  <a16:creationId xmlns:a16="http://schemas.microsoft.com/office/drawing/2014/main" id="{2B6B60DB-BBD6-4B82-AE06-8FCE9EDCD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842"/>
              <a:ext cx="363" cy="77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66">
              <a:extLst>
                <a:ext uri="{FF2B5EF4-FFF2-40B4-BE49-F238E27FC236}">
                  <a16:creationId xmlns:a16="http://schemas.microsoft.com/office/drawing/2014/main" id="{6712D036-AB6B-4B0D-B8E6-61EBEC933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797"/>
              <a:ext cx="681" cy="81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67">
              <a:extLst>
                <a:ext uri="{FF2B5EF4-FFF2-40B4-BE49-F238E27FC236}">
                  <a16:creationId xmlns:a16="http://schemas.microsoft.com/office/drawing/2014/main" id="{2EF770D2-1989-467C-B04C-59387B32C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480"/>
              <a:ext cx="589" cy="330"/>
            </a:xfrm>
            <a:prstGeom prst="rect">
              <a:avLst/>
            </a:prstGeom>
            <a:noFill/>
            <a:ln w="2857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 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222276" name="AutoShape 68">
            <a:extLst>
              <a:ext uri="{FF2B5EF4-FFF2-40B4-BE49-F238E27FC236}">
                <a16:creationId xmlns:a16="http://schemas.microsoft.com/office/drawing/2014/main" id="{D18C4540-ABB1-46DC-A8AC-9B061949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860800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2277" name="Object 69">
            <a:extLst>
              <a:ext uri="{FF2B5EF4-FFF2-40B4-BE49-F238E27FC236}">
                <a16:creationId xmlns:a16="http://schemas.microsoft.com/office/drawing/2014/main" id="{330FE69F-7687-4B5E-B396-0E827CD51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334000"/>
          <a:ext cx="2400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3" imgW="961980" imgH="371387" progId="Equation.DSMT4">
                  <p:embed/>
                </p:oleObj>
              </mc:Choice>
              <mc:Fallback>
                <p:oleObj name="Equation" r:id="rId3" imgW="961980" imgH="371387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24003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78" name="Object 70">
            <a:extLst>
              <a:ext uri="{FF2B5EF4-FFF2-40B4-BE49-F238E27FC236}">
                <a16:creationId xmlns:a16="http://schemas.microsoft.com/office/drawing/2014/main" id="{7CA22A78-2ACE-43C7-B13B-19C3F7475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562600"/>
          <a:ext cx="395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公式" r:id="rId5" imgW="1705071" imgH="218987" progId="Equation.3">
                  <p:embed/>
                </p:oleObj>
              </mc:Choice>
              <mc:Fallback>
                <p:oleObj name="公式" r:id="rId5" imgW="1705071" imgH="21898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62600"/>
                        <a:ext cx="3959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82" name="Text Box 74">
            <a:extLst>
              <a:ext uri="{FF2B5EF4-FFF2-40B4-BE49-F238E27FC236}">
                <a16:creationId xmlns:a16="http://schemas.microsoft.com/office/drawing/2014/main" id="{42DE97D5-4DB1-4210-87BD-A159FABF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73688"/>
            <a:ext cx="1295400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2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2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/>
      <p:bldP spid="222212" grpId="0"/>
      <p:bldP spid="2222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1341A96F-6346-49BD-A433-C95E3BE4A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857875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16A163BF-71AA-476D-A558-2D204C709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4562475"/>
            <a:ext cx="576262" cy="863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2452" name="Object 4">
            <a:extLst>
              <a:ext uri="{FF2B5EF4-FFF2-40B4-BE49-F238E27FC236}">
                <a16:creationId xmlns:a16="http://schemas.microsoft.com/office/drawing/2014/main" id="{3D647403-3426-4E6B-9561-A83744C02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625850"/>
          <a:ext cx="2835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公式" r:id="rId3" imgW="1228779" imgH="218987" progId="Equation.3">
                  <p:embed/>
                </p:oleObj>
              </mc:Choice>
              <mc:Fallback>
                <p:oleObj name="公式" r:id="rId3" imgW="1228779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25850"/>
                        <a:ext cx="2835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2D07126D-7A95-4DBB-BED8-0F0A08DF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18013"/>
          <a:ext cx="3368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5" imgW="1428878" imgH="218987" progId="Equation.3">
                  <p:embed/>
                </p:oleObj>
              </mc:Choice>
              <mc:Fallback>
                <p:oleObj name="公式" r:id="rId5" imgW="1428878" imgH="2189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18013"/>
                        <a:ext cx="33686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>
            <a:extLst>
              <a:ext uri="{FF2B5EF4-FFF2-40B4-BE49-F238E27FC236}">
                <a16:creationId xmlns:a16="http://schemas.microsoft.com/office/drawing/2014/main" id="{0610B4B7-1D06-4196-A6DF-FD3A035C3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625850"/>
          <a:ext cx="39639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公式" r:id="rId7" imgW="1723860" imgH="218987" progId="Equation.3">
                  <p:embed/>
                </p:oleObj>
              </mc:Choice>
              <mc:Fallback>
                <p:oleObj name="公式" r:id="rId7" imgW="1723860" imgH="2189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625850"/>
                        <a:ext cx="39639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>
            <a:extLst>
              <a:ext uri="{FF2B5EF4-FFF2-40B4-BE49-F238E27FC236}">
                <a16:creationId xmlns:a16="http://schemas.microsoft.com/office/drawing/2014/main" id="{29A02C9E-6814-4789-9E99-FF6D2E4DB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18013"/>
          <a:ext cx="2343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公式" r:id="rId9" imgW="1009421" imgH="218987" progId="Equation.3">
                  <p:embed/>
                </p:oleObj>
              </mc:Choice>
              <mc:Fallback>
                <p:oleObj name="公式" r:id="rId9" imgW="1009421" imgH="2189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8013"/>
                        <a:ext cx="2343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>
            <a:extLst>
              <a:ext uri="{FF2B5EF4-FFF2-40B4-BE49-F238E27FC236}">
                <a16:creationId xmlns:a16="http://schemas.microsoft.com/office/drawing/2014/main" id="{CBC67136-41F8-4E22-A40A-DF82773F8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10175"/>
          <a:ext cx="3041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公式" r:id="rId11" imgW="1286084" imgH="218987" progId="Equation.3">
                  <p:embed/>
                </p:oleObj>
              </mc:Choice>
              <mc:Fallback>
                <p:oleObj name="公式" r:id="rId11" imgW="1286084" imgH="218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10175"/>
                        <a:ext cx="3041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>
            <a:extLst>
              <a:ext uri="{FF2B5EF4-FFF2-40B4-BE49-F238E27FC236}">
                <a16:creationId xmlns:a16="http://schemas.microsoft.com/office/drawing/2014/main" id="{E397191D-19DE-469C-BD62-C40C4EAAC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210175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公式" r:id="rId13" imgW="1619113" imgH="218987" progId="Equation.3">
                  <p:embed/>
                </p:oleObj>
              </mc:Choice>
              <mc:Fallback>
                <p:oleObj name="公式" r:id="rId13" imgW="1619113" imgH="2189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10175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67" name="Group 19">
            <a:extLst>
              <a:ext uri="{FF2B5EF4-FFF2-40B4-BE49-F238E27FC236}">
                <a16:creationId xmlns:a16="http://schemas.microsoft.com/office/drawing/2014/main" id="{7E37286C-6081-4CDA-9474-3F0944FEFA7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746125"/>
            <a:ext cx="4608513" cy="2463800"/>
            <a:chOff x="249" y="1888"/>
            <a:chExt cx="2903" cy="1552"/>
          </a:xfrm>
        </p:grpSpPr>
        <p:sp>
          <p:nvSpPr>
            <p:cNvPr id="24587" name="Oval 20">
              <a:extLst>
                <a:ext uri="{FF2B5EF4-FFF2-40B4-BE49-F238E27FC236}">
                  <a16:creationId xmlns:a16="http://schemas.microsoft.com/office/drawing/2014/main" id="{113BFAC2-AA59-4DFB-9FC3-C79929AD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24588" name="Text Box 21">
              <a:extLst>
                <a:ext uri="{FF2B5EF4-FFF2-40B4-BE49-F238E27FC236}">
                  <a16:creationId xmlns:a16="http://schemas.microsoft.com/office/drawing/2014/main" id="{303A2919-BFA6-40A7-B5BA-6920E4022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8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89" name="Rectangle 22">
              <a:extLst>
                <a:ext uri="{FF2B5EF4-FFF2-40B4-BE49-F238E27FC236}">
                  <a16:creationId xmlns:a16="http://schemas.microsoft.com/office/drawing/2014/main" id="{5ECFA76F-0F2F-4281-9E30-9F4931E9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0" name="Rectangle 23">
              <a:extLst>
                <a:ext uri="{FF2B5EF4-FFF2-40B4-BE49-F238E27FC236}">
                  <a16:creationId xmlns:a16="http://schemas.microsoft.com/office/drawing/2014/main" id="{738874DB-9947-4EC1-88AF-2D870111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1" name="Line 24">
              <a:extLst>
                <a:ext uri="{FF2B5EF4-FFF2-40B4-BE49-F238E27FC236}">
                  <a16:creationId xmlns:a16="http://schemas.microsoft.com/office/drawing/2014/main" id="{EDAD5DCC-61AA-43C2-8CFD-604A9CFC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5">
              <a:extLst>
                <a:ext uri="{FF2B5EF4-FFF2-40B4-BE49-F238E27FC236}">
                  <a16:creationId xmlns:a16="http://schemas.microsoft.com/office/drawing/2014/main" id="{716E4B45-4790-4428-AEF4-A73F8CDEF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6">
              <a:extLst>
                <a:ext uri="{FF2B5EF4-FFF2-40B4-BE49-F238E27FC236}">
                  <a16:creationId xmlns:a16="http://schemas.microsoft.com/office/drawing/2014/main" id="{AE9D47CD-65EB-4BDA-B272-FE0B7A65B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27">
              <a:extLst>
                <a:ext uri="{FF2B5EF4-FFF2-40B4-BE49-F238E27FC236}">
                  <a16:creationId xmlns:a16="http://schemas.microsoft.com/office/drawing/2014/main" id="{AD76D882-7AC0-47F5-8CF6-E61D92C1C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4595" name="Text Box 28">
              <a:extLst>
                <a:ext uri="{FF2B5EF4-FFF2-40B4-BE49-F238E27FC236}">
                  <a16:creationId xmlns:a16="http://schemas.microsoft.com/office/drawing/2014/main" id="{73209944-3AF3-4A9F-AEC7-F929715E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4596" name="Line 29">
              <a:extLst>
                <a:ext uri="{FF2B5EF4-FFF2-40B4-BE49-F238E27FC236}">
                  <a16:creationId xmlns:a16="http://schemas.microsoft.com/office/drawing/2014/main" id="{73330A31-E2B0-40BC-B1D9-9C168C603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30">
              <a:extLst>
                <a:ext uri="{FF2B5EF4-FFF2-40B4-BE49-F238E27FC236}">
                  <a16:creationId xmlns:a16="http://schemas.microsoft.com/office/drawing/2014/main" id="{D13DE293-0F25-4BED-97D2-636926CB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31">
              <a:extLst>
                <a:ext uri="{FF2B5EF4-FFF2-40B4-BE49-F238E27FC236}">
                  <a16:creationId xmlns:a16="http://schemas.microsoft.com/office/drawing/2014/main" id="{94FA532B-DF03-4946-AE2A-CF92F56A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32">
              <a:extLst>
                <a:ext uri="{FF2B5EF4-FFF2-40B4-BE49-F238E27FC236}">
                  <a16:creationId xmlns:a16="http://schemas.microsoft.com/office/drawing/2014/main" id="{59308B7D-9E08-49C1-B0BC-1EA5B41A6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33">
              <a:extLst>
                <a:ext uri="{FF2B5EF4-FFF2-40B4-BE49-F238E27FC236}">
                  <a16:creationId xmlns:a16="http://schemas.microsoft.com/office/drawing/2014/main" id="{E48335DD-F839-48CB-BAFF-5CC01622B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34">
              <a:extLst>
                <a:ext uri="{FF2B5EF4-FFF2-40B4-BE49-F238E27FC236}">
                  <a16:creationId xmlns:a16="http://schemas.microsoft.com/office/drawing/2014/main" id="{BD2FE1AE-6BD5-4F11-A5F8-0F532D346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02" name="Text Box 35">
              <a:extLst>
                <a:ext uri="{FF2B5EF4-FFF2-40B4-BE49-F238E27FC236}">
                  <a16:creationId xmlns:a16="http://schemas.microsoft.com/office/drawing/2014/main" id="{A0A20676-27FD-4F30-9B5C-5E84599F6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05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03" name="Text Box 36">
              <a:extLst>
                <a:ext uri="{FF2B5EF4-FFF2-40B4-BE49-F238E27FC236}">
                  <a16:creationId xmlns:a16="http://schemas.microsoft.com/office/drawing/2014/main" id="{1BD75188-2E8A-4D37-8894-4B8CE27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04" name="Text Box 37">
              <a:extLst>
                <a:ext uri="{FF2B5EF4-FFF2-40B4-BE49-F238E27FC236}">
                  <a16:creationId xmlns:a16="http://schemas.microsoft.com/office/drawing/2014/main" id="{A6551D82-9240-4B1A-92B9-6E33B43DB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113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05" name="Text Box 38">
              <a:extLst>
                <a:ext uri="{FF2B5EF4-FFF2-40B4-BE49-F238E27FC236}">
                  <a16:creationId xmlns:a16="http://schemas.microsoft.com/office/drawing/2014/main" id="{60660916-D650-42F1-9662-B94B0E497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18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6" name="Text Box 39">
              <a:extLst>
                <a:ext uri="{FF2B5EF4-FFF2-40B4-BE49-F238E27FC236}">
                  <a16:creationId xmlns:a16="http://schemas.microsoft.com/office/drawing/2014/main" id="{BF7BE2BA-EC7F-4F7E-A6A7-A64902A21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6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7" name="Text Box 40">
              <a:extLst>
                <a:ext uri="{FF2B5EF4-FFF2-40B4-BE49-F238E27FC236}">
                  <a16:creationId xmlns:a16="http://schemas.microsoft.com/office/drawing/2014/main" id="{88906545-74C0-4465-9EE7-A90DFA7CA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8" name="Text Box 41">
              <a:extLst>
                <a:ext uri="{FF2B5EF4-FFF2-40B4-BE49-F238E27FC236}">
                  <a16:creationId xmlns:a16="http://schemas.microsoft.com/office/drawing/2014/main" id="{7E365E7F-55BF-45A5-98F5-13C641CA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9" name="Text Box 42">
              <a:extLst>
                <a:ext uri="{FF2B5EF4-FFF2-40B4-BE49-F238E27FC236}">
                  <a16:creationId xmlns:a16="http://schemas.microsoft.com/office/drawing/2014/main" id="{2AF30A01-EEAC-484D-833D-F0A0EBEFB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12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10" name="Text Box 43">
              <a:extLst>
                <a:ext uri="{FF2B5EF4-FFF2-40B4-BE49-F238E27FC236}">
                  <a16:creationId xmlns:a16="http://schemas.microsoft.com/office/drawing/2014/main" id="{B4A714A1-9B1A-4798-8CBE-F355B81B5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165V</a:t>
              </a:r>
            </a:p>
          </p:txBody>
        </p:sp>
        <p:sp>
          <p:nvSpPr>
            <p:cNvPr id="24611" name="Rectangle 44">
              <a:extLst>
                <a:ext uri="{FF2B5EF4-FFF2-40B4-BE49-F238E27FC236}">
                  <a16:creationId xmlns:a16="http://schemas.microsoft.com/office/drawing/2014/main" id="{46365933-75B9-40B6-9EE3-06059A0E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2" name="Rectangle 45">
              <a:extLst>
                <a:ext uri="{FF2B5EF4-FFF2-40B4-BE49-F238E27FC236}">
                  <a16:creationId xmlns:a16="http://schemas.microsoft.com/office/drawing/2014/main" id="{41B26F40-AC5A-4C51-951B-FD02F54E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3" name="Rectangle 46">
              <a:extLst>
                <a:ext uri="{FF2B5EF4-FFF2-40B4-BE49-F238E27FC236}">
                  <a16:creationId xmlns:a16="http://schemas.microsoft.com/office/drawing/2014/main" id="{92FC7398-3E0F-42CC-BF60-5990A035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4" name="Rectangle 47">
              <a:extLst>
                <a:ext uri="{FF2B5EF4-FFF2-40B4-BE49-F238E27FC236}">
                  <a16:creationId xmlns:a16="http://schemas.microsoft.com/office/drawing/2014/main" id="{E205AF86-33B5-46D0-88A0-552E97FC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5" name="Rectangle 48">
              <a:extLst>
                <a:ext uri="{FF2B5EF4-FFF2-40B4-BE49-F238E27FC236}">
                  <a16:creationId xmlns:a16="http://schemas.microsoft.com/office/drawing/2014/main" id="{77C330BE-31D9-4668-96EA-E5721143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60EB918-553D-4C6D-8BB0-55AFDAC2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363"/>
            <a:ext cx="624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电阻并联时，按照电导计算方便</a:t>
            </a:r>
            <a:endParaRPr kumimoji="1" lang="en-US" altLang="zh-CN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AB8CE59F-CF75-4ADC-A549-240B4A32E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8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求等效电阻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</a:p>
        </p:txBody>
      </p:sp>
      <p:grpSp>
        <p:nvGrpSpPr>
          <p:cNvPr id="25604" name="Group 46">
            <a:extLst>
              <a:ext uri="{FF2B5EF4-FFF2-40B4-BE49-F238E27FC236}">
                <a16:creationId xmlns:a16="http://schemas.microsoft.com/office/drawing/2014/main" id="{23770E4B-5119-436A-9C84-0FAB2B1F634A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684213"/>
            <a:ext cx="5334000" cy="2270125"/>
            <a:chOff x="2112" y="634"/>
            <a:chExt cx="3360" cy="1430"/>
          </a:xfrm>
        </p:grpSpPr>
        <p:grpSp>
          <p:nvGrpSpPr>
            <p:cNvPr id="25623" name="Group 7">
              <a:extLst>
                <a:ext uri="{FF2B5EF4-FFF2-40B4-BE49-F238E27FC236}">
                  <a16:creationId xmlns:a16="http://schemas.microsoft.com/office/drawing/2014/main" id="{B11968A2-1A00-487A-99FE-31BEA5E86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634"/>
              <a:ext cx="3360" cy="1430"/>
              <a:chOff x="2011" y="708"/>
              <a:chExt cx="3360" cy="1430"/>
            </a:xfrm>
          </p:grpSpPr>
          <p:sp>
            <p:nvSpPr>
              <p:cNvPr id="25626" name="Text Box 8">
                <a:extLst>
                  <a:ext uri="{FF2B5EF4-FFF2-40B4-BE49-F238E27FC236}">
                    <a16:creationId xmlns:a16="http://schemas.microsoft.com/office/drawing/2014/main" id="{396EC7DB-2B52-4AFB-A3A7-CD552F59B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" y="1026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7" name="Line 9">
                <a:extLst>
                  <a:ext uri="{FF2B5EF4-FFF2-40B4-BE49-F238E27FC236}">
                    <a16:creationId xmlns:a16="http://schemas.microsoft.com/office/drawing/2014/main" id="{E5E39DD9-8F76-4A1B-930E-C76A614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028"/>
                <a:ext cx="12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Line 10">
                <a:extLst>
                  <a:ext uri="{FF2B5EF4-FFF2-40B4-BE49-F238E27FC236}">
                    <a16:creationId xmlns:a16="http://schemas.microsoft.com/office/drawing/2014/main" id="{AB0F6E16-EB0F-4448-90EA-408CA7075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199" y="1571"/>
                <a:ext cx="1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11">
                <a:extLst>
                  <a:ext uri="{FF2B5EF4-FFF2-40B4-BE49-F238E27FC236}">
                    <a16:creationId xmlns:a16="http://schemas.microsoft.com/office/drawing/2014/main" id="{2AEBC23D-D9EE-4711-91D4-429F53CBE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703" y="1567"/>
                <a:ext cx="1087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12">
                <a:extLst>
                  <a:ext uri="{FF2B5EF4-FFF2-40B4-BE49-F238E27FC236}">
                    <a16:creationId xmlns:a16="http://schemas.microsoft.com/office/drawing/2014/main" id="{80BA1453-4FCC-4673-B98E-3B7D86F9D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2115"/>
                <a:ext cx="12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13">
                <a:extLst>
                  <a:ext uri="{FF2B5EF4-FFF2-40B4-BE49-F238E27FC236}">
                    <a16:creationId xmlns:a16="http://schemas.microsoft.com/office/drawing/2014/main" id="{F449FFF7-9EA0-40C3-A24B-8686F8E32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69" y="1571"/>
                <a:ext cx="1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14">
                <a:extLst>
                  <a:ext uri="{FF2B5EF4-FFF2-40B4-BE49-F238E27FC236}">
                    <a16:creationId xmlns:a16="http://schemas.microsoft.com/office/drawing/2014/main" id="{9EC77027-BEE7-444D-AAE5-C4A2A0A45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1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15">
                <a:extLst>
                  <a:ext uri="{FF2B5EF4-FFF2-40B4-BE49-F238E27FC236}">
                    <a16:creationId xmlns:a16="http://schemas.microsoft.com/office/drawing/2014/main" id="{B20A664C-4C76-4693-AAB8-2F5248E98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3" y="1028"/>
                <a:ext cx="3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16">
                <a:extLst>
                  <a:ext uri="{FF2B5EF4-FFF2-40B4-BE49-F238E27FC236}">
                    <a16:creationId xmlns:a16="http://schemas.microsoft.com/office/drawing/2014/main" id="{E9797BEB-27DA-404A-AFD8-59463B207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3" y="2115"/>
                <a:ext cx="3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5" name="Line 17">
                <a:extLst>
                  <a:ext uri="{FF2B5EF4-FFF2-40B4-BE49-F238E27FC236}">
                    <a16:creationId xmlns:a16="http://schemas.microsoft.com/office/drawing/2014/main" id="{D8A1F0F6-D854-4A3A-827D-A1AA5E9A8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469" y="1564"/>
                <a:ext cx="10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Rectangle 18">
                <a:extLst>
                  <a:ext uri="{FF2B5EF4-FFF2-40B4-BE49-F238E27FC236}">
                    <a16:creationId xmlns:a16="http://schemas.microsoft.com/office/drawing/2014/main" id="{54B7F9DD-D56A-472A-A767-EB0DBD1B3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7" y="134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2Ω</a:t>
                </a:r>
                <a:endPara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7" name="Rectangle 19">
                <a:extLst>
                  <a:ext uri="{FF2B5EF4-FFF2-40B4-BE49-F238E27FC236}">
                    <a16:creationId xmlns:a16="http://schemas.microsoft.com/office/drawing/2014/main" id="{8135FC84-D446-47F2-BD1A-12BB4F51D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134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4Ω</a:t>
                </a:r>
              </a:p>
            </p:txBody>
          </p:sp>
          <p:sp>
            <p:nvSpPr>
              <p:cNvPr id="25638" name="Rectangle 20">
                <a:extLst>
                  <a:ext uri="{FF2B5EF4-FFF2-40B4-BE49-F238E27FC236}">
                    <a16:creationId xmlns:a16="http://schemas.microsoft.com/office/drawing/2014/main" id="{299EB73C-E244-4995-B46E-76AF9C594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134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5Ω</a:t>
                </a:r>
              </a:p>
            </p:txBody>
          </p:sp>
          <p:sp>
            <p:nvSpPr>
              <p:cNvPr id="25639" name="Rectangle 21">
                <a:extLst>
                  <a:ext uri="{FF2B5EF4-FFF2-40B4-BE49-F238E27FC236}">
                    <a16:creationId xmlns:a16="http://schemas.microsoft.com/office/drawing/2014/main" id="{12B7C9D5-9AA5-4A69-8067-38FF6C42B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34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8Ω</a:t>
                </a:r>
              </a:p>
            </p:txBody>
          </p:sp>
          <p:sp>
            <p:nvSpPr>
              <p:cNvPr id="25640" name="Line 22">
                <a:extLst>
                  <a:ext uri="{FF2B5EF4-FFF2-40B4-BE49-F238E27FC236}">
                    <a16:creationId xmlns:a16="http://schemas.microsoft.com/office/drawing/2014/main" id="{0DEF45DF-0E3E-4610-BEB0-40026DC4A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026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Text Box 23">
                <a:extLst>
                  <a:ext uri="{FF2B5EF4-FFF2-40B4-BE49-F238E27FC236}">
                    <a16:creationId xmlns:a16="http://schemas.microsoft.com/office/drawing/2014/main" id="{518C4A5A-44FE-4BC1-AFE7-A07EEBC2A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708"/>
                <a:ext cx="17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5642" name="Rectangle 24">
                <a:extLst>
                  <a:ext uri="{FF2B5EF4-FFF2-40B4-BE49-F238E27FC236}">
                    <a16:creationId xmlns:a16="http://schemas.microsoft.com/office/drawing/2014/main" id="{7B2587E2-3B05-417D-A3C8-AA2B7400C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1026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CommonBullets" pitchFamily="34" charset="2"/>
                  </a:rPr>
                  <a:t>+</a:t>
                </a:r>
              </a:p>
            </p:txBody>
          </p:sp>
          <p:sp>
            <p:nvSpPr>
              <p:cNvPr id="25643" name="Text Box 25">
                <a:extLst>
                  <a:ext uri="{FF2B5EF4-FFF2-40B4-BE49-F238E27FC236}">
                    <a16:creationId xmlns:a16="http://schemas.microsoft.com/office/drawing/2014/main" id="{BCAE6692-F970-4F8F-814F-B04AD4372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1" y="1434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5644" name="Line 26">
                <a:extLst>
                  <a:ext uri="{FF2B5EF4-FFF2-40B4-BE49-F238E27FC236}">
                    <a16:creationId xmlns:a16="http://schemas.microsoft.com/office/drawing/2014/main" id="{54ED8FD7-F212-42CF-9C25-469FB9462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072"/>
                <a:ext cx="0" cy="28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Text Box 27">
                <a:extLst>
                  <a:ext uri="{FF2B5EF4-FFF2-40B4-BE49-F238E27FC236}">
                    <a16:creationId xmlns:a16="http://schemas.microsoft.com/office/drawing/2014/main" id="{149C82E8-82D8-4EA1-ACF8-E24672037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1026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6" name="Text Box 28">
                <a:extLst>
                  <a:ext uri="{FF2B5EF4-FFF2-40B4-BE49-F238E27FC236}">
                    <a16:creationId xmlns:a16="http://schemas.microsoft.com/office/drawing/2014/main" id="{F0313CBB-DD59-4645-9687-43E879384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026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7" name="Text Box 29">
                <a:extLst>
                  <a:ext uri="{FF2B5EF4-FFF2-40B4-BE49-F238E27FC236}">
                    <a16:creationId xmlns:a16="http://schemas.microsoft.com/office/drawing/2014/main" id="{6331D6EB-4E0E-4727-94C5-BECCBD9BA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8" y="1026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8" name="Text Box 30">
                <a:extLst>
                  <a:ext uri="{FF2B5EF4-FFF2-40B4-BE49-F238E27FC236}">
                    <a16:creationId xmlns:a16="http://schemas.microsoft.com/office/drawing/2014/main" id="{ED2DF11D-BD94-4044-977E-886671FE9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70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25649" name="Line 31">
                <a:extLst>
                  <a:ext uri="{FF2B5EF4-FFF2-40B4-BE49-F238E27FC236}">
                    <a16:creationId xmlns:a16="http://schemas.microsoft.com/office/drawing/2014/main" id="{99669B44-4BED-45B3-BF2C-F4D176E2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072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Line 32">
                <a:extLst>
                  <a:ext uri="{FF2B5EF4-FFF2-40B4-BE49-F238E27FC236}">
                    <a16:creationId xmlns:a16="http://schemas.microsoft.com/office/drawing/2014/main" id="{4F202BE9-A26A-479F-96AE-17A79B4C0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1081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Line 33">
                <a:extLst>
                  <a:ext uri="{FF2B5EF4-FFF2-40B4-BE49-F238E27FC236}">
                    <a16:creationId xmlns:a16="http://schemas.microsoft.com/office/drawing/2014/main" id="{09C5885D-32A3-4478-AF53-BF1DAC6DC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1026"/>
                <a:ext cx="0" cy="2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Oval 34">
                <a:extLst>
                  <a:ext uri="{FF2B5EF4-FFF2-40B4-BE49-F238E27FC236}">
                    <a16:creationId xmlns:a16="http://schemas.microsoft.com/office/drawing/2014/main" id="{FDBDD91B-8B9E-431C-93DF-40B50BAE2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062"/>
                <a:ext cx="75" cy="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3" name="Oval 35">
                <a:extLst>
                  <a:ext uri="{FF2B5EF4-FFF2-40B4-BE49-F238E27FC236}">
                    <a16:creationId xmlns:a16="http://schemas.microsoft.com/office/drawing/2014/main" id="{82FC4FAA-6833-4FEB-898D-BF31132E9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990"/>
                <a:ext cx="75" cy="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4" name="Line 36">
                <a:extLst>
                  <a:ext uri="{FF2B5EF4-FFF2-40B4-BE49-F238E27FC236}">
                    <a16:creationId xmlns:a16="http://schemas.microsoft.com/office/drawing/2014/main" id="{EA038E96-FBD7-45E0-A728-AF96A1FD2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1027"/>
                <a:ext cx="1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Rectangle 37">
                <a:extLst>
                  <a:ext uri="{FF2B5EF4-FFF2-40B4-BE49-F238E27FC236}">
                    <a16:creationId xmlns:a16="http://schemas.microsoft.com/office/drawing/2014/main" id="{8CA46D45-27EB-437D-AC22-F70DC3A99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1390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6" name="Rectangle 38">
                <a:extLst>
                  <a:ext uri="{FF2B5EF4-FFF2-40B4-BE49-F238E27FC236}">
                    <a16:creationId xmlns:a16="http://schemas.microsoft.com/office/drawing/2014/main" id="{BE622E5A-7BC8-40EC-B825-680AF325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390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7" name="Rectangle 39">
                <a:extLst>
                  <a:ext uri="{FF2B5EF4-FFF2-40B4-BE49-F238E27FC236}">
                    <a16:creationId xmlns:a16="http://schemas.microsoft.com/office/drawing/2014/main" id="{69EA9542-FF9C-492C-92B3-C8C6A438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390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8" name="Rectangle 40">
                <a:extLst>
                  <a:ext uri="{FF2B5EF4-FFF2-40B4-BE49-F238E27FC236}">
                    <a16:creationId xmlns:a16="http://schemas.microsoft.com/office/drawing/2014/main" id="{35B11CBC-49CB-4B8C-9337-7C418DB6B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390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24" name="Line 41">
              <a:extLst>
                <a:ext uri="{FF2B5EF4-FFF2-40B4-BE49-F238E27FC236}">
                  <a16:creationId xmlns:a16="http://schemas.microsoft.com/office/drawing/2014/main" id="{92E5FACB-5479-4D49-A635-B885E87A7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0" y="953"/>
              <a:ext cx="1488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42">
              <a:extLst>
                <a:ext uri="{FF2B5EF4-FFF2-40B4-BE49-F238E27FC236}">
                  <a16:creationId xmlns:a16="http://schemas.microsoft.com/office/drawing/2014/main" id="{7F6CCF89-035B-4D53-AD00-BA40B6216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1" y="2039"/>
              <a:ext cx="1488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0619" name="Object 43">
            <a:extLst>
              <a:ext uri="{FF2B5EF4-FFF2-40B4-BE49-F238E27FC236}">
                <a16:creationId xmlns:a16="http://schemas.microsoft.com/office/drawing/2014/main" id="{BEEC65AB-40F3-456F-9DA4-C97CD09CC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048000"/>
          <a:ext cx="4352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3" imgW="4356100" imgH="838200" progId="Equation.DSMT4">
                  <p:embed/>
                </p:oleObj>
              </mc:Choice>
              <mc:Fallback>
                <p:oleObj name="Equation" r:id="rId3" imgW="4356100" imgH="838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4352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0" name="Object 44">
            <a:extLst>
              <a:ext uri="{FF2B5EF4-FFF2-40B4-BE49-F238E27FC236}">
                <a16:creationId xmlns:a16="http://schemas.microsoft.com/office/drawing/2014/main" id="{D52DECD9-970D-479B-8867-3C60B86BD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408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5" imgW="4089400" imgH="965200" progId="Equation.DSMT4">
                  <p:embed/>
                </p:oleObj>
              </mc:Choice>
              <mc:Fallback>
                <p:oleObj name="Equation" r:id="rId5" imgW="4089400" imgH="965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086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1" name="Object 45">
            <a:extLst>
              <a:ext uri="{FF2B5EF4-FFF2-40B4-BE49-F238E27FC236}">
                <a16:creationId xmlns:a16="http://schemas.microsoft.com/office/drawing/2014/main" id="{5A9132DD-24C3-4192-AEA5-17B9C43BB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46688"/>
          <a:ext cx="42164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7" imgW="3263900" imgH="876300" progId="Equation.DSMT4">
                  <p:embed/>
                </p:oleObj>
              </mc:Choice>
              <mc:Fallback>
                <p:oleObj name="Equation" r:id="rId7" imgW="3263900" imgH="8763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46688"/>
                        <a:ext cx="42164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23" name="Text Box 47">
            <a:extLst>
              <a:ext uri="{FF2B5EF4-FFF2-40B4-BE49-F238E27FC236}">
                <a16:creationId xmlns:a16="http://schemas.microsoft.com/office/drawing/2014/main" id="{FEBA20A2-70C3-40D5-B820-7EF4D5A1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任意电阻吸收的功率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280624" name="Group 48">
            <a:extLst>
              <a:ext uri="{FF2B5EF4-FFF2-40B4-BE49-F238E27FC236}">
                <a16:creationId xmlns:a16="http://schemas.microsoft.com/office/drawing/2014/main" id="{15A4A005-4252-445F-A9DD-325993CCC1A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429000"/>
            <a:ext cx="2247900" cy="1974850"/>
            <a:chOff x="2200" y="1933"/>
            <a:chExt cx="1416" cy="1244"/>
          </a:xfrm>
        </p:grpSpPr>
        <p:sp>
          <p:nvSpPr>
            <p:cNvPr id="25611" name="Text Box 49">
              <a:extLst>
                <a:ext uri="{FF2B5EF4-FFF2-40B4-BE49-F238E27FC236}">
                  <a16:creationId xmlns:a16="http://schemas.microsoft.com/office/drawing/2014/main" id="{DBE86D39-3007-4E2D-8D61-9BB83B228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5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2" name="Text Box 50">
              <a:extLst>
                <a:ext uri="{FF2B5EF4-FFF2-40B4-BE49-F238E27FC236}">
                  <a16:creationId xmlns:a16="http://schemas.microsoft.com/office/drawing/2014/main" id="{E8D28576-6AD0-4114-8B1C-2D4CBCD8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345" y="28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5613" name="Text Box 51">
              <a:extLst>
                <a:ext uri="{FF2B5EF4-FFF2-40B4-BE49-F238E27FC236}">
                  <a16:creationId xmlns:a16="http://schemas.microsoft.com/office/drawing/2014/main" id="{428FA580-5932-4054-81CF-D26FAF73F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5614" name="Line 52">
              <a:extLst>
                <a:ext uri="{FF2B5EF4-FFF2-40B4-BE49-F238E27FC236}">
                  <a16:creationId xmlns:a16="http://schemas.microsoft.com/office/drawing/2014/main" id="{56C032B6-119F-48C5-A020-7158A88820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62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53">
              <a:extLst>
                <a:ext uri="{FF2B5EF4-FFF2-40B4-BE49-F238E27FC236}">
                  <a16:creationId xmlns:a16="http://schemas.microsoft.com/office/drawing/2014/main" id="{BC920889-B3D6-42D5-89E6-D1A64ABCBE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3" y="172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Text Box 54">
              <a:extLst>
                <a:ext uri="{FF2B5EF4-FFF2-40B4-BE49-F238E27FC236}">
                  <a16:creationId xmlns:a16="http://schemas.microsoft.com/office/drawing/2014/main" id="{25C8A164-0931-4702-94A1-BDB897BF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93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7" name="Line 55">
              <a:extLst>
                <a:ext uri="{FF2B5EF4-FFF2-40B4-BE49-F238E27FC236}">
                  <a16:creationId xmlns:a16="http://schemas.microsoft.com/office/drawing/2014/main" id="{625A83E8-6343-4E86-9575-19A060EC8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25" y="2579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Text Box 56">
              <a:extLst>
                <a:ext uri="{FF2B5EF4-FFF2-40B4-BE49-F238E27FC236}">
                  <a16:creationId xmlns:a16="http://schemas.microsoft.com/office/drawing/2014/main" id="{05683DD7-6387-4C02-B244-E61A6062A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4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19" name="Oval 57">
              <a:extLst>
                <a:ext uri="{FF2B5EF4-FFF2-40B4-BE49-F238E27FC236}">
                  <a16:creationId xmlns:a16="http://schemas.microsoft.com/office/drawing/2014/main" id="{253D30D9-7A5B-497C-86C6-909F56B3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0" name="Line 58">
              <a:extLst>
                <a:ext uri="{FF2B5EF4-FFF2-40B4-BE49-F238E27FC236}">
                  <a16:creationId xmlns:a16="http://schemas.microsoft.com/office/drawing/2014/main" id="{D0A0D829-53FB-46D1-AC5E-8DA21DDB9F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5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Oval 59">
              <a:extLst>
                <a:ext uri="{FF2B5EF4-FFF2-40B4-BE49-F238E27FC236}">
                  <a16:creationId xmlns:a16="http://schemas.microsoft.com/office/drawing/2014/main" id="{753C27CC-8725-4AC3-A1C2-5B75FA5F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2" name="Rectangle 60">
              <a:extLst>
                <a:ext uri="{FF2B5EF4-FFF2-40B4-BE49-F238E27FC236}">
                  <a16:creationId xmlns:a16="http://schemas.microsoft.com/office/drawing/2014/main" id="{0E68A95D-BB0B-4022-8BB9-0DB75CBD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5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0639" name="Text Box 63">
            <a:extLst>
              <a:ext uri="{FF2B5EF4-FFF2-40B4-BE49-F238E27FC236}">
                <a16:creationId xmlns:a16="http://schemas.microsoft.com/office/drawing/2014/main" id="{A7CCDD7A-4412-47ED-8E3E-89D1EF23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429000"/>
            <a:ext cx="1179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3" grpId="0"/>
      <p:bldP spid="2806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Text Box 6">
            <a:extLst>
              <a:ext uri="{FF2B5EF4-FFF2-40B4-BE49-F238E27FC236}">
                <a16:creationId xmlns:a16="http://schemas.microsoft.com/office/drawing/2014/main" id="{9DA101E3-1CE2-4DB3-85C4-4F4E9D9E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52738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电阻的串、并联</a:t>
            </a:r>
          </a:p>
        </p:txBody>
      </p:sp>
      <p:sp>
        <p:nvSpPr>
          <p:cNvPr id="125959" name="Text Box 7">
            <a:extLst>
              <a:ext uri="{FF2B5EF4-FFF2-40B4-BE49-F238E27FC236}">
                <a16:creationId xmlns:a16="http://schemas.microsoft.com/office/drawing/2014/main" id="{2B641991-CF07-4D13-A264-21001D80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37063"/>
            <a:ext cx="7278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电压源和电流源的等效变换</a:t>
            </a:r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1CC60DA9-4627-4163-B0B5-43CB732F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44900"/>
            <a:ext cx="554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Y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-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变换</a:t>
            </a:r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A0E02E43-EFCA-4E90-AC59-1B7812A9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2030412" cy="646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962" name="Text Box 10">
            <a:extLst>
              <a:ext uri="{FF2B5EF4-FFF2-40B4-BE49-F238E27FC236}">
                <a16:creationId xmlns:a16="http://schemas.microsoft.com/office/drawing/2014/main" id="{4A52E2FB-A33A-4032-9CBD-7932B3EC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电路等效的概念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0" grpId="0"/>
      <p:bldP spid="125961" grpId="0" animBg="1" autoUpdateAnimBg="0"/>
      <p:bldP spid="1259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857FA0C9-8CC8-49D3-BB14-29006C05BC1E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5">
            <a:extLst>
              <a:ext uri="{FF2B5EF4-FFF2-40B4-BE49-F238E27FC236}">
                <a16:creationId xmlns:a16="http://schemas.microsoft.com/office/drawing/2014/main" id="{EFC229E8-4775-4D30-9FC4-29D26D9B8A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_______A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矩形 6">
            <a:extLst>
              <a:ext uri="{FF2B5EF4-FFF2-40B4-BE49-F238E27FC236}">
                <a16:creationId xmlns:a16="http://schemas.microsoft.com/office/drawing/2014/main" id="{3D6B4B9B-7E1A-4BDA-8669-BC5399EDA3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</a:t>
            </a:r>
            <a:endParaRPr lang="zh-CN" altLang="en-US" sz="2600" b="0"/>
          </a:p>
        </p:txBody>
      </p:sp>
      <p:sp>
        <p:nvSpPr>
          <p:cNvPr id="26629" name="矩形 7">
            <a:extLst>
              <a:ext uri="{FF2B5EF4-FFF2-40B4-BE49-F238E27FC236}">
                <a16:creationId xmlns:a16="http://schemas.microsoft.com/office/drawing/2014/main" id="{B980F96E-9416-454F-9F19-4ACCB872D3B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0.5</a:t>
            </a:r>
            <a:endParaRPr lang="zh-CN" altLang="en-US" sz="2600" b="0"/>
          </a:p>
        </p:txBody>
      </p:sp>
      <p:sp>
        <p:nvSpPr>
          <p:cNvPr id="26630" name="矩形 8">
            <a:extLst>
              <a:ext uri="{FF2B5EF4-FFF2-40B4-BE49-F238E27FC236}">
                <a16:creationId xmlns:a16="http://schemas.microsoft.com/office/drawing/2014/main" id="{8021B4FD-E442-426E-8BA2-46B63C00A3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-0.5</a:t>
            </a:r>
            <a:endParaRPr lang="zh-CN" altLang="en-US" sz="2600" b="0"/>
          </a:p>
        </p:txBody>
      </p:sp>
      <p:sp>
        <p:nvSpPr>
          <p:cNvPr id="26631" name="矩形 9">
            <a:extLst>
              <a:ext uri="{FF2B5EF4-FFF2-40B4-BE49-F238E27FC236}">
                <a16:creationId xmlns:a16="http://schemas.microsoft.com/office/drawing/2014/main" id="{B9941313-8A21-42EE-BF78-52E44C3DF03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1</a:t>
            </a:r>
            <a:endParaRPr lang="zh-CN" altLang="en-US" sz="2600" b="0"/>
          </a:p>
        </p:txBody>
      </p:sp>
      <p:sp>
        <p:nvSpPr>
          <p:cNvPr id="26632" name="椭圆 10">
            <a:extLst>
              <a:ext uri="{FF2B5EF4-FFF2-40B4-BE49-F238E27FC236}">
                <a16:creationId xmlns:a16="http://schemas.microsoft.com/office/drawing/2014/main" id="{4050EF90-8ED3-478C-8B1A-98D0CC55928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3" name="椭圆 11">
            <a:extLst>
              <a:ext uri="{FF2B5EF4-FFF2-40B4-BE49-F238E27FC236}">
                <a16:creationId xmlns:a16="http://schemas.microsoft.com/office/drawing/2014/main" id="{55EB9FE9-3E4C-413E-96A0-B70DECA0695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4" name="椭圆 12">
            <a:extLst>
              <a:ext uri="{FF2B5EF4-FFF2-40B4-BE49-F238E27FC236}">
                <a16:creationId xmlns:a16="http://schemas.microsoft.com/office/drawing/2014/main" id="{D30669E6-BD3A-4272-982B-F4E517C3D8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5" name="椭圆 13">
            <a:extLst>
              <a:ext uri="{FF2B5EF4-FFF2-40B4-BE49-F238E27FC236}">
                <a16:creationId xmlns:a16="http://schemas.microsoft.com/office/drawing/2014/main" id="{73208D0F-051B-4825-B856-9B2935C1E21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6" name="矩形: 圆角 14">
            <a:extLst>
              <a:ext uri="{FF2B5EF4-FFF2-40B4-BE49-F238E27FC236}">
                <a16:creationId xmlns:a16="http://schemas.microsoft.com/office/drawing/2014/main" id="{2A330B5C-71D2-4034-BDCB-FD46FE5D47E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29313" y="4873625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26637" name="组合 17">
            <a:extLst>
              <a:ext uri="{FF2B5EF4-FFF2-40B4-BE49-F238E27FC236}">
                <a16:creationId xmlns:a16="http://schemas.microsoft.com/office/drawing/2014/main" id="{E929749A-5EE6-4212-9053-5E9796A2BA12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26639" name="ColorBlock">
              <a:extLst>
                <a:ext uri="{FF2B5EF4-FFF2-40B4-BE49-F238E27FC236}">
                  <a16:creationId xmlns:a16="http://schemas.microsoft.com/office/drawing/2014/main" id="{02552734-C37A-4569-AC05-B37DD3279C3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26640" name="TypeText">
              <a:extLst>
                <a:ext uri="{FF2B5EF4-FFF2-40B4-BE49-F238E27FC236}">
                  <a16:creationId xmlns:a16="http://schemas.microsoft.com/office/drawing/2014/main" id="{0CD97C0F-A008-4DAD-85CF-EEFACA7AE825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26638" name="图片 18">
            <a:extLst>
              <a:ext uri="{FF2B5EF4-FFF2-40B4-BE49-F238E27FC236}">
                <a16:creationId xmlns:a16="http://schemas.microsoft.com/office/drawing/2014/main" id="{BE60A08B-A6DB-4900-87A7-EFB6605F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031875"/>
            <a:ext cx="34575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D3DF45E-639A-4E23-9327-6EE677B2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819400" cy="523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例：平衡电桥</a:t>
            </a:r>
          </a:p>
        </p:txBody>
      </p:sp>
      <p:graphicFrame>
        <p:nvGraphicFramePr>
          <p:cNvPr id="109640" name="Object 72">
            <a:extLst>
              <a:ext uri="{FF2B5EF4-FFF2-40B4-BE49-F238E27FC236}">
                <a16:creationId xmlns:a16="http://schemas.microsoft.com/office/drawing/2014/main" id="{11771BFF-D4F1-435C-9CBA-5A9AB402447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27550" y="1484313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5" imgW="1066337" imgH="444307" progId="Equation.DSMT4">
                  <p:embed/>
                </p:oleObj>
              </mc:Choice>
              <mc:Fallback>
                <p:oleObj name="Equation" r:id="rId5" imgW="1066337" imgH="444307" progId="Equation.DSMT4">
                  <p:embed/>
                  <p:pic>
                    <p:nvPicPr>
                      <p:cNvPr id="0" name="Object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84313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2" name="Object 74">
            <a:extLst>
              <a:ext uri="{FF2B5EF4-FFF2-40B4-BE49-F238E27FC236}">
                <a16:creationId xmlns:a16="http://schemas.microsoft.com/office/drawing/2014/main" id="{3FEA47BE-028F-42B9-A591-6F4A684B9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1436688"/>
          <a:ext cx="2195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7" imgW="1066337" imgH="444307" progId="Equation.DSMT4">
                  <p:embed/>
                </p:oleObj>
              </mc:Choice>
              <mc:Fallback>
                <p:oleObj name="Equation" r:id="rId7" imgW="1066337" imgH="444307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1436688"/>
                        <a:ext cx="2195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7" name="Object 79">
            <a:extLst>
              <a:ext uri="{FF2B5EF4-FFF2-40B4-BE49-F238E27FC236}">
                <a16:creationId xmlns:a16="http://schemas.microsoft.com/office/drawing/2014/main" id="{769122B3-1057-4CE0-9788-9D6BD08FD0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648325" y="3146425"/>
          <a:ext cx="1949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9" imgW="939392" imgH="241195" progId="Equation.DSMT4">
                  <p:embed/>
                </p:oleObj>
              </mc:Choice>
              <mc:Fallback>
                <p:oleObj name="Equation" r:id="rId9" imgW="939392" imgH="241195" progId="Equation.DSMT4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146425"/>
                        <a:ext cx="1949450" cy="500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BFDCEF0A-6C5F-4843-94AC-58BB02E9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733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</a:p>
        </p:txBody>
      </p:sp>
      <p:graphicFrame>
        <p:nvGraphicFramePr>
          <p:cNvPr id="56" name="Object 72">
            <a:extLst>
              <a:ext uri="{FF2B5EF4-FFF2-40B4-BE49-F238E27FC236}">
                <a16:creationId xmlns:a16="http://schemas.microsoft.com/office/drawing/2014/main" id="{CD486E30-E0C6-4023-816D-D8C412F36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4137025"/>
          <a:ext cx="2219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11" imgW="1066337" imgH="444307" progId="Equation.DSMT4">
                  <p:embed/>
                </p:oleObj>
              </mc:Choice>
              <mc:Fallback>
                <p:oleObj name="Equation" r:id="rId11" imgW="1066337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137025"/>
                        <a:ext cx="22193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2">
            <a:extLst>
              <a:ext uri="{FF2B5EF4-FFF2-40B4-BE49-F238E27FC236}">
                <a16:creationId xmlns:a16="http://schemas.microsoft.com/office/drawing/2014/main" id="{2F32AD08-26B2-497A-81F4-3C9B476E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1113" y="4090988"/>
          <a:ext cx="2136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13" imgW="1028254" imgH="634725" progId="Equation.DSMT4">
                  <p:embed/>
                </p:oleObj>
              </mc:Choice>
              <mc:Fallback>
                <p:oleObj name="Equation" r:id="rId13" imgW="1028254" imgH="634725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090988"/>
                        <a:ext cx="2136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2">
            <a:extLst>
              <a:ext uri="{FF2B5EF4-FFF2-40B4-BE49-F238E27FC236}">
                <a16:creationId xmlns:a16="http://schemas.microsoft.com/office/drawing/2014/main" id="{301DF8E7-D6AA-4704-B86E-A55555C41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4090988"/>
          <a:ext cx="17414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15" imgW="837836" imgH="444307" progId="Equation.DSMT4">
                  <p:embed/>
                </p:oleObj>
              </mc:Choice>
              <mc:Fallback>
                <p:oleObj name="Equation" r:id="rId15" imgW="837836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4090988"/>
                        <a:ext cx="17414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2">
            <a:extLst>
              <a:ext uri="{FF2B5EF4-FFF2-40B4-BE49-F238E27FC236}">
                <a16:creationId xmlns:a16="http://schemas.microsoft.com/office/drawing/2014/main" id="{B4A4835B-B294-4B79-8DF4-71CF3389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0800" y="4284663"/>
          <a:ext cx="7127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17" imgW="342751" imgH="228501" progId="Equation.DSMT4">
                  <p:embed/>
                </p:oleObj>
              </mc:Choice>
              <mc:Fallback>
                <p:oleObj name="Equation" r:id="rId17" imgW="342751" imgH="228501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284663"/>
                        <a:ext cx="7127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129">
            <a:extLst>
              <a:ext uri="{FF2B5EF4-FFF2-40B4-BE49-F238E27FC236}">
                <a16:creationId xmlns:a16="http://schemas.microsoft.com/office/drawing/2014/main" id="{68CA6DA9-C4DC-497E-89CF-F0FEE847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5408613"/>
            <a:ext cx="14033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" name="Text Box 130">
            <a:extLst>
              <a:ext uri="{FF2B5EF4-FFF2-40B4-BE49-F238E27FC236}">
                <a16:creationId xmlns:a16="http://schemas.microsoft.com/office/drawing/2014/main" id="{8ACF6D72-548C-47C1-A391-2F6E294A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589588"/>
            <a:ext cx="5265737" cy="84137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等电位点间接任意电阻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含开短路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不影响电路的电压电流分布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0EF31-E916-4124-BA67-7CC6F8C9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910263"/>
            <a:ext cx="322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电压为零</a:t>
            </a:r>
          </a:p>
        </p:txBody>
      </p:sp>
      <p:grpSp>
        <p:nvGrpSpPr>
          <p:cNvPr id="27662" name="Group 53">
            <a:extLst>
              <a:ext uri="{FF2B5EF4-FFF2-40B4-BE49-F238E27FC236}">
                <a16:creationId xmlns:a16="http://schemas.microsoft.com/office/drawing/2014/main" id="{E4FFB9F4-1E83-46FC-957A-C64ED50CFC18}"/>
              </a:ext>
            </a:extLst>
          </p:cNvPr>
          <p:cNvGrpSpPr>
            <a:grpSpLocks/>
          </p:cNvGrpSpPr>
          <p:nvPr/>
        </p:nvGrpSpPr>
        <p:grpSpPr bwMode="auto">
          <a:xfrm>
            <a:off x="0" y="1344613"/>
            <a:ext cx="4332288" cy="2130425"/>
            <a:chOff x="0" y="855"/>
            <a:chExt cx="2729" cy="1342"/>
          </a:xfrm>
        </p:grpSpPr>
        <p:sp>
          <p:nvSpPr>
            <p:cNvPr id="27663" name="Oval 50">
              <a:extLst>
                <a:ext uri="{FF2B5EF4-FFF2-40B4-BE49-F238E27FC236}">
                  <a16:creationId xmlns:a16="http://schemas.microsoft.com/office/drawing/2014/main" id="{42C093C1-1DE8-4EBE-930D-27A6F69A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75"/>
              <a:ext cx="272" cy="27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Rectangle 6">
              <a:extLst>
                <a:ext uri="{FF2B5EF4-FFF2-40B4-BE49-F238E27FC236}">
                  <a16:creationId xmlns:a16="http://schemas.microsoft.com/office/drawing/2014/main" id="{F684D5FF-B257-447A-A22B-A202C88D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09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E6D838AF-6C12-4CF4-819F-D7AA6237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391"/>
              <a:ext cx="6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>
              <a:extLst>
                <a:ext uri="{FF2B5EF4-FFF2-40B4-BE49-F238E27FC236}">
                  <a16:creationId xmlns:a16="http://schemas.microsoft.com/office/drawing/2014/main" id="{607D22BD-455A-4FBB-BD8D-4A2DF409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86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501E3716-6C7A-4B57-BAD9-610C7CC9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919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EEB4A1C5-2556-4A49-BDFF-4843B17A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95"/>
              <a:ext cx="9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768C2CC5-AB13-4D39-9A0F-919281B1D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863"/>
              <a:ext cx="9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Rectangle 12">
              <a:extLst>
                <a:ext uri="{FF2B5EF4-FFF2-40B4-BE49-F238E27FC236}">
                  <a16:creationId xmlns:a16="http://schemas.microsoft.com/office/drawing/2014/main" id="{D8D29C61-99C0-45B2-81C3-88ED9975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72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16">
              <a:extLst>
                <a:ext uri="{FF2B5EF4-FFF2-40B4-BE49-F238E27FC236}">
                  <a16:creationId xmlns:a16="http://schemas.microsoft.com/office/drawing/2014/main" id="{86923876-616E-4963-94A0-E7D13E918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10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2" name="Text Box 17">
              <a:extLst>
                <a:ext uri="{FF2B5EF4-FFF2-40B4-BE49-F238E27FC236}">
                  <a16:creationId xmlns:a16="http://schemas.microsoft.com/office/drawing/2014/main" id="{23F62D0D-017D-49BB-AE93-A0F59527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3" name="Line 32">
              <a:extLst>
                <a:ext uri="{FF2B5EF4-FFF2-40B4-BE49-F238E27FC236}">
                  <a16:creationId xmlns:a16="http://schemas.microsoft.com/office/drawing/2014/main" id="{B1922E32-95E6-43F0-8480-4916FAB89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855"/>
              <a:ext cx="0" cy="1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34">
              <a:extLst>
                <a:ext uri="{FF2B5EF4-FFF2-40B4-BE49-F238E27FC236}">
                  <a16:creationId xmlns:a16="http://schemas.microsoft.com/office/drawing/2014/main" id="{36627491-F019-4A3B-B7FD-C02AAB01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193"/>
              <a:ext cx="8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35">
              <a:extLst>
                <a:ext uri="{FF2B5EF4-FFF2-40B4-BE49-F238E27FC236}">
                  <a16:creationId xmlns:a16="http://schemas.microsoft.com/office/drawing/2014/main" id="{3116508B-60ED-4589-9AC9-95E706169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" y="863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Rectangle 36">
              <a:extLst>
                <a:ext uri="{FF2B5EF4-FFF2-40B4-BE49-F238E27FC236}">
                  <a16:creationId xmlns:a16="http://schemas.microsoft.com/office/drawing/2014/main" id="{37FC21AD-DF51-44FC-9C1D-2BF2959C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2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40">
              <a:extLst>
                <a:ext uri="{FF2B5EF4-FFF2-40B4-BE49-F238E27FC236}">
                  <a16:creationId xmlns:a16="http://schemas.microsoft.com/office/drawing/2014/main" id="{EF161FCD-A60E-4E5F-8F6D-B276DB49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10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8" name="Text Box 41">
              <a:extLst>
                <a:ext uri="{FF2B5EF4-FFF2-40B4-BE49-F238E27FC236}">
                  <a16:creationId xmlns:a16="http://schemas.microsoft.com/office/drawing/2014/main" id="{61C24619-F446-49C9-A2EB-4C6410C47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9" name="Text Box 55">
              <a:extLst>
                <a:ext uri="{FF2B5EF4-FFF2-40B4-BE49-F238E27FC236}">
                  <a16:creationId xmlns:a16="http://schemas.microsoft.com/office/drawing/2014/main" id="{83B73A35-20A6-4155-91A9-6B25F881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0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0" name="Text Box 56">
              <a:extLst>
                <a:ext uri="{FF2B5EF4-FFF2-40B4-BE49-F238E27FC236}">
                  <a16:creationId xmlns:a16="http://schemas.microsoft.com/office/drawing/2014/main" id="{E4770F91-AA44-4A9A-9169-1E16FD0D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3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1" name="Text Box 57">
              <a:extLst>
                <a:ext uri="{FF2B5EF4-FFF2-40B4-BE49-F238E27FC236}">
                  <a16:creationId xmlns:a16="http://schemas.microsoft.com/office/drawing/2014/main" id="{C7488D80-56D5-40D4-8962-12C02265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5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2" name="Line 58">
              <a:extLst>
                <a:ext uri="{FF2B5EF4-FFF2-40B4-BE49-F238E27FC236}">
                  <a16:creationId xmlns:a16="http://schemas.microsoft.com/office/drawing/2014/main" id="{7A822E21-96C7-4E35-8C2A-63A916C40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" y="864"/>
              <a:ext cx="0" cy="1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Text Box 65">
              <a:extLst>
                <a:ext uri="{FF2B5EF4-FFF2-40B4-BE49-F238E27FC236}">
                  <a16:creationId xmlns:a16="http://schemas.microsoft.com/office/drawing/2014/main" id="{82D4B396-DA2D-4C6A-BD6D-81202702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141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7684" name="Text Box 66">
              <a:extLst>
                <a:ext uri="{FF2B5EF4-FFF2-40B4-BE49-F238E27FC236}">
                  <a16:creationId xmlns:a16="http://schemas.microsoft.com/office/drawing/2014/main" id="{EE9D6AF1-BFFF-4241-9950-E454EFE98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41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7685" name="Text Box 55">
              <a:extLst>
                <a:ext uri="{FF2B5EF4-FFF2-40B4-BE49-F238E27FC236}">
                  <a16:creationId xmlns:a16="http://schemas.microsoft.com/office/drawing/2014/main" id="{EDFABE5A-EBA7-4EEC-A3C8-B15538A5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6" name="Text Box 56">
              <a:extLst>
                <a:ext uri="{FF2B5EF4-FFF2-40B4-BE49-F238E27FC236}">
                  <a16:creationId xmlns:a16="http://schemas.microsoft.com/office/drawing/2014/main" id="{15A7B72B-1FB6-470E-BEBB-71CA3253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7" name="Text Box 57">
              <a:extLst>
                <a:ext uri="{FF2B5EF4-FFF2-40B4-BE49-F238E27FC236}">
                  <a16:creationId xmlns:a16="http://schemas.microsoft.com/office/drawing/2014/main" id="{78E61A14-05D8-4DF0-81AB-302F56F95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1704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8" name="Text Box 55">
              <a:extLst>
                <a:ext uri="{FF2B5EF4-FFF2-40B4-BE49-F238E27FC236}">
                  <a16:creationId xmlns:a16="http://schemas.microsoft.com/office/drawing/2014/main" id="{3310C4B1-C233-4284-B6CA-41B5DC5E1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5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9" name="Text Box 56">
              <a:extLst>
                <a:ext uri="{FF2B5EF4-FFF2-40B4-BE49-F238E27FC236}">
                  <a16:creationId xmlns:a16="http://schemas.microsoft.com/office/drawing/2014/main" id="{E3D07E21-FC1F-455B-955A-348FDE2C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90" name="Text Box 57">
              <a:extLst>
                <a:ext uri="{FF2B5EF4-FFF2-40B4-BE49-F238E27FC236}">
                  <a16:creationId xmlns:a16="http://schemas.microsoft.com/office/drawing/2014/main" id="{9F773E53-FF84-44AF-A42E-510D7EE5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1692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1" name="Rectangle 30">
              <a:extLst>
                <a:ext uri="{FF2B5EF4-FFF2-40B4-BE49-F238E27FC236}">
                  <a16:creationId xmlns:a16="http://schemas.microsoft.com/office/drawing/2014/main" id="{5AAE8677-8606-4F12-80C5-6A9EFCBB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082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2" name="Oval 51">
              <a:extLst>
                <a:ext uri="{FF2B5EF4-FFF2-40B4-BE49-F238E27FC236}">
                  <a16:creationId xmlns:a16="http://schemas.microsoft.com/office/drawing/2014/main" id="{332D1E09-02C5-42EF-9EC0-7BFED330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40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3" name="Oval 52">
              <a:extLst>
                <a:ext uri="{FF2B5EF4-FFF2-40B4-BE49-F238E27FC236}">
                  <a16:creationId xmlns:a16="http://schemas.microsoft.com/office/drawing/2014/main" id="{84A64F44-D6F4-422B-93BB-2D3E2566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537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 animBg="1"/>
      <p:bldP spid="62" grpId="0" animBg="1"/>
      <p:bldP spid="63" grpId="0"/>
      <p:bldP spid="6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8">
            <a:extLst>
              <a:ext uri="{FF2B5EF4-FFF2-40B4-BE49-F238E27FC236}">
                <a16:creationId xmlns:a16="http://schemas.microsoft.com/office/drawing/2014/main" id="{C06E90DE-794F-4D81-BFE6-2D5CC55C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88913"/>
            <a:ext cx="255588" cy="420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endParaRPr kumimoji="1"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699" name="Group 116">
            <a:extLst>
              <a:ext uri="{FF2B5EF4-FFF2-40B4-BE49-F238E27FC236}">
                <a16:creationId xmlns:a16="http://schemas.microsoft.com/office/drawing/2014/main" id="{5CEB31A8-AB08-4C35-A764-0A9E3D038FFE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722313"/>
            <a:ext cx="4603750" cy="2643187"/>
            <a:chOff x="1292" y="434"/>
            <a:chExt cx="2900" cy="1665"/>
          </a:xfrm>
        </p:grpSpPr>
        <p:sp>
          <p:nvSpPr>
            <p:cNvPr id="29810" name="Line 13">
              <a:extLst>
                <a:ext uri="{FF2B5EF4-FFF2-40B4-BE49-F238E27FC236}">
                  <a16:creationId xmlns:a16="http://schemas.microsoft.com/office/drawing/2014/main" id="{3BE08564-AAA0-44A0-85B8-2B46B466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Line 5">
              <a:extLst>
                <a:ext uri="{FF2B5EF4-FFF2-40B4-BE49-F238E27FC236}">
                  <a16:creationId xmlns:a16="http://schemas.microsoft.com/office/drawing/2014/main" id="{DCEF4C55-E5EB-411F-8871-A59274FBD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Rectangle 6">
              <a:extLst>
                <a:ext uri="{FF2B5EF4-FFF2-40B4-BE49-F238E27FC236}">
                  <a16:creationId xmlns:a16="http://schemas.microsoft.com/office/drawing/2014/main" id="{284019A3-C152-4B18-929C-E85DA59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3" name="Rectangle 7">
              <a:extLst>
                <a:ext uri="{FF2B5EF4-FFF2-40B4-BE49-F238E27FC236}">
                  <a16:creationId xmlns:a16="http://schemas.microsoft.com/office/drawing/2014/main" id="{5F7240F2-051F-4F6F-8886-7818BCB8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4" name="Rectangle 8">
              <a:extLst>
                <a:ext uri="{FF2B5EF4-FFF2-40B4-BE49-F238E27FC236}">
                  <a16:creationId xmlns:a16="http://schemas.microsoft.com/office/drawing/2014/main" id="{894308E6-159F-4D42-A6A2-EC376AA4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5" name="Rectangle 9">
              <a:extLst>
                <a:ext uri="{FF2B5EF4-FFF2-40B4-BE49-F238E27FC236}">
                  <a16:creationId xmlns:a16="http://schemas.microsoft.com/office/drawing/2014/main" id="{96C3A193-8D9B-464C-8184-A000DAE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6" name="Rectangle 10">
              <a:extLst>
                <a:ext uri="{FF2B5EF4-FFF2-40B4-BE49-F238E27FC236}">
                  <a16:creationId xmlns:a16="http://schemas.microsoft.com/office/drawing/2014/main" id="{3D050675-745C-401C-AD34-68377D3B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7" name="Rectangle 11">
              <a:extLst>
                <a:ext uri="{FF2B5EF4-FFF2-40B4-BE49-F238E27FC236}">
                  <a16:creationId xmlns:a16="http://schemas.microsoft.com/office/drawing/2014/main" id="{DC24EB64-5BE5-4622-995E-0D343393A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8" name="Oval 12">
              <a:extLst>
                <a:ext uri="{FF2B5EF4-FFF2-40B4-BE49-F238E27FC236}">
                  <a16:creationId xmlns:a16="http://schemas.microsoft.com/office/drawing/2014/main" id="{EBC78AD0-3495-48F2-94BB-C14192CF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9" name="Line 14">
              <a:extLst>
                <a:ext uri="{FF2B5EF4-FFF2-40B4-BE49-F238E27FC236}">
                  <a16:creationId xmlns:a16="http://schemas.microsoft.com/office/drawing/2014/main" id="{3BACD538-B773-4C4E-924B-F8EEA0301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Line 15">
              <a:extLst>
                <a:ext uri="{FF2B5EF4-FFF2-40B4-BE49-F238E27FC236}">
                  <a16:creationId xmlns:a16="http://schemas.microsoft.com/office/drawing/2014/main" id="{A83AD648-C944-43E3-890D-9F8630E93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Line 16">
              <a:extLst>
                <a:ext uri="{FF2B5EF4-FFF2-40B4-BE49-F238E27FC236}">
                  <a16:creationId xmlns:a16="http://schemas.microsoft.com/office/drawing/2014/main" id="{663F6ACE-4365-4708-B998-052F2099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Line 17">
              <a:extLst>
                <a:ext uri="{FF2B5EF4-FFF2-40B4-BE49-F238E27FC236}">
                  <a16:creationId xmlns:a16="http://schemas.microsoft.com/office/drawing/2014/main" id="{799C386E-A111-4105-85BF-8A3497C2C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Line 18">
              <a:extLst>
                <a:ext uri="{FF2B5EF4-FFF2-40B4-BE49-F238E27FC236}">
                  <a16:creationId xmlns:a16="http://schemas.microsoft.com/office/drawing/2014/main" id="{398CE0BE-D20E-4366-9E4A-98F8C174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Line 19">
              <a:extLst>
                <a:ext uri="{FF2B5EF4-FFF2-40B4-BE49-F238E27FC236}">
                  <a16:creationId xmlns:a16="http://schemas.microsoft.com/office/drawing/2014/main" id="{90701672-8CDF-4218-BF57-40285E48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Line 20">
              <a:extLst>
                <a:ext uri="{FF2B5EF4-FFF2-40B4-BE49-F238E27FC236}">
                  <a16:creationId xmlns:a16="http://schemas.microsoft.com/office/drawing/2014/main" id="{56FE1430-89EA-42BD-8189-B3236EF0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Line 21">
              <a:extLst>
                <a:ext uri="{FF2B5EF4-FFF2-40B4-BE49-F238E27FC236}">
                  <a16:creationId xmlns:a16="http://schemas.microsoft.com/office/drawing/2014/main" id="{20ECF0BC-47D8-40A1-87FE-7BBB8DABC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Line 22">
              <a:extLst>
                <a:ext uri="{FF2B5EF4-FFF2-40B4-BE49-F238E27FC236}">
                  <a16:creationId xmlns:a16="http://schemas.microsoft.com/office/drawing/2014/main" id="{E5DE4D0A-B077-4A53-A63D-82D29D376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Oval 23">
              <a:extLst>
                <a:ext uri="{FF2B5EF4-FFF2-40B4-BE49-F238E27FC236}">
                  <a16:creationId xmlns:a16="http://schemas.microsoft.com/office/drawing/2014/main" id="{0DF81C81-FB73-42E2-BD8C-2E387706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29" name="Oval 24">
              <a:extLst>
                <a:ext uri="{FF2B5EF4-FFF2-40B4-BE49-F238E27FC236}">
                  <a16:creationId xmlns:a16="http://schemas.microsoft.com/office/drawing/2014/main" id="{4647E0EC-465F-4FF7-99C9-C78D21FA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0" name="Oval 25">
              <a:extLst>
                <a:ext uri="{FF2B5EF4-FFF2-40B4-BE49-F238E27FC236}">
                  <a16:creationId xmlns:a16="http://schemas.microsoft.com/office/drawing/2014/main" id="{9ABFA853-F4E3-45DC-9A5D-B811DA10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1" name="Oval 26">
              <a:extLst>
                <a:ext uri="{FF2B5EF4-FFF2-40B4-BE49-F238E27FC236}">
                  <a16:creationId xmlns:a16="http://schemas.microsoft.com/office/drawing/2014/main" id="{837C94C6-CE96-436E-BE21-CC5E3272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2" name="Oval 27">
              <a:extLst>
                <a:ext uri="{FF2B5EF4-FFF2-40B4-BE49-F238E27FC236}">
                  <a16:creationId xmlns:a16="http://schemas.microsoft.com/office/drawing/2014/main" id="{259085D3-A5C7-4DB6-AE85-E293442A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3" name="Text Box 29">
              <a:extLst>
                <a:ext uri="{FF2B5EF4-FFF2-40B4-BE49-F238E27FC236}">
                  <a16:creationId xmlns:a16="http://schemas.microsoft.com/office/drawing/2014/main" id="{57384B18-8247-4067-8A9C-89C12CD47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834" name="Text Box 30">
              <a:extLst>
                <a:ext uri="{FF2B5EF4-FFF2-40B4-BE49-F238E27FC236}">
                  <a16:creationId xmlns:a16="http://schemas.microsoft.com/office/drawing/2014/main" id="{831CD44C-2EEC-4233-88A7-3A7973F34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835" name="Text Box 31">
              <a:extLst>
                <a:ext uri="{FF2B5EF4-FFF2-40B4-BE49-F238E27FC236}">
                  <a16:creationId xmlns:a16="http://schemas.microsoft.com/office/drawing/2014/main" id="{F5D05316-C255-4592-9C73-DFFAF41B1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836" name="Text Box 32">
              <a:extLst>
                <a:ext uri="{FF2B5EF4-FFF2-40B4-BE49-F238E27FC236}">
                  <a16:creationId xmlns:a16="http://schemas.microsoft.com/office/drawing/2014/main" id="{4F6E4A28-5858-4130-8761-77BF8C1D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37" name="Text Box 33">
              <a:extLst>
                <a:ext uri="{FF2B5EF4-FFF2-40B4-BE49-F238E27FC236}">
                  <a16:creationId xmlns:a16="http://schemas.microsoft.com/office/drawing/2014/main" id="{E62FFDB1-AD80-433C-BE8A-BF70FB5D4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8" name="Text Box 34">
              <a:extLst>
                <a:ext uri="{FF2B5EF4-FFF2-40B4-BE49-F238E27FC236}">
                  <a16:creationId xmlns:a16="http://schemas.microsoft.com/office/drawing/2014/main" id="{9B755D25-0B64-466C-89F0-C8BDABE6F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9" name="Text Box 35">
              <a:extLst>
                <a:ext uri="{FF2B5EF4-FFF2-40B4-BE49-F238E27FC236}">
                  <a16:creationId xmlns:a16="http://schemas.microsoft.com/office/drawing/2014/main" id="{EDC654E2-6D4E-41CE-9597-C6108F20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0" name="Line 36">
              <a:extLst>
                <a:ext uri="{FF2B5EF4-FFF2-40B4-BE49-F238E27FC236}">
                  <a16:creationId xmlns:a16="http://schemas.microsoft.com/office/drawing/2014/main" id="{E7CEEFAC-550A-45F8-99F7-4DEE3BDD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Line 37">
              <a:extLst>
                <a:ext uri="{FF2B5EF4-FFF2-40B4-BE49-F238E27FC236}">
                  <a16:creationId xmlns:a16="http://schemas.microsoft.com/office/drawing/2014/main" id="{97CC8743-5104-4580-8464-DE364F2ED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Line 38">
              <a:extLst>
                <a:ext uri="{FF2B5EF4-FFF2-40B4-BE49-F238E27FC236}">
                  <a16:creationId xmlns:a16="http://schemas.microsoft.com/office/drawing/2014/main" id="{420817EE-46FC-442A-8FB1-469CC1C6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Line 39">
              <a:extLst>
                <a:ext uri="{FF2B5EF4-FFF2-40B4-BE49-F238E27FC236}">
                  <a16:creationId xmlns:a16="http://schemas.microsoft.com/office/drawing/2014/main" id="{4C6AE6B6-C23A-44F3-827F-8C8E9250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Line 40">
              <a:extLst>
                <a:ext uri="{FF2B5EF4-FFF2-40B4-BE49-F238E27FC236}">
                  <a16:creationId xmlns:a16="http://schemas.microsoft.com/office/drawing/2014/main" id="{1E63E82E-ACB0-417E-9AE2-44021523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5" name="Line 41">
              <a:extLst>
                <a:ext uri="{FF2B5EF4-FFF2-40B4-BE49-F238E27FC236}">
                  <a16:creationId xmlns:a16="http://schemas.microsoft.com/office/drawing/2014/main" id="{5DD42F3C-FB46-4CC8-A15F-AC66378BA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6" name="Text Box 42">
              <a:extLst>
                <a:ext uri="{FF2B5EF4-FFF2-40B4-BE49-F238E27FC236}">
                  <a16:creationId xmlns:a16="http://schemas.microsoft.com/office/drawing/2014/main" id="{B9BBC0D1-E64D-4D86-A884-820CDC22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7" name="Text Box 43">
              <a:extLst>
                <a:ext uri="{FF2B5EF4-FFF2-40B4-BE49-F238E27FC236}">
                  <a16:creationId xmlns:a16="http://schemas.microsoft.com/office/drawing/2014/main" id="{ED5361FA-27B2-4F80-BF7F-0688E7E56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8" name="Line 44">
              <a:extLst>
                <a:ext uri="{FF2B5EF4-FFF2-40B4-BE49-F238E27FC236}">
                  <a16:creationId xmlns:a16="http://schemas.microsoft.com/office/drawing/2014/main" id="{77527502-CB55-426E-AD5E-D159F60E7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Line 45">
              <a:extLst>
                <a:ext uri="{FF2B5EF4-FFF2-40B4-BE49-F238E27FC236}">
                  <a16:creationId xmlns:a16="http://schemas.microsoft.com/office/drawing/2014/main" id="{2950E9AE-E9B1-4E23-9272-4F37058E3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Text Box 46">
              <a:extLst>
                <a:ext uri="{FF2B5EF4-FFF2-40B4-BE49-F238E27FC236}">
                  <a16:creationId xmlns:a16="http://schemas.microsoft.com/office/drawing/2014/main" id="{5B8B32B5-FE7E-4E37-BAC3-0FCE0FC4D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1" name="Text Box 47">
              <a:extLst>
                <a:ext uri="{FF2B5EF4-FFF2-40B4-BE49-F238E27FC236}">
                  <a16:creationId xmlns:a16="http://schemas.microsoft.com/office/drawing/2014/main" id="{8697F108-21E3-4BF2-A60A-426BA9E3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2" name="Line 48">
              <a:extLst>
                <a:ext uri="{FF2B5EF4-FFF2-40B4-BE49-F238E27FC236}">
                  <a16:creationId xmlns:a16="http://schemas.microsoft.com/office/drawing/2014/main" id="{68512556-AE9C-4441-AA3A-97EF97097D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Text Box 49">
              <a:extLst>
                <a:ext uri="{FF2B5EF4-FFF2-40B4-BE49-F238E27FC236}">
                  <a16:creationId xmlns:a16="http://schemas.microsoft.com/office/drawing/2014/main" id="{310EAAB7-9E43-4EEA-8F74-4550F84F5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4" name="Line 50">
              <a:extLst>
                <a:ext uri="{FF2B5EF4-FFF2-40B4-BE49-F238E27FC236}">
                  <a16:creationId xmlns:a16="http://schemas.microsoft.com/office/drawing/2014/main" id="{6B9669F8-F0D0-479B-8210-3A9429892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Line 51">
              <a:extLst>
                <a:ext uri="{FF2B5EF4-FFF2-40B4-BE49-F238E27FC236}">
                  <a16:creationId xmlns:a16="http://schemas.microsoft.com/office/drawing/2014/main" id="{329BDFE4-B16D-4AD7-9FFB-90F606649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Text Box 52">
              <a:extLst>
                <a:ext uri="{FF2B5EF4-FFF2-40B4-BE49-F238E27FC236}">
                  <a16:creationId xmlns:a16="http://schemas.microsoft.com/office/drawing/2014/main" id="{9356B60E-E455-4A0C-B69F-5E7E8C00A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7" name="Text Box 53">
              <a:extLst>
                <a:ext uri="{FF2B5EF4-FFF2-40B4-BE49-F238E27FC236}">
                  <a16:creationId xmlns:a16="http://schemas.microsoft.com/office/drawing/2014/main" id="{A412C62F-24C0-477A-BE4C-B4A2404CF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8" name="Text Box 54">
              <a:extLst>
                <a:ext uri="{FF2B5EF4-FFF2-40B4-BE49-F238E27FC236}">
                  <a16:creationId xmlns:a16="http://schemas.microsoft.com/office/drawing/2014/main" id="{C992778C-2078-4300-88B6-C24FA8871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59" name="Text Box 55">
              <a:extLst>
                <a:ext uri="{FF2B5EF4-FFF2-40B4-BE49-F238E27FC236}">
                  <a16:creationId xmlns:a16="http://schemas.microsoft.com/office/drawing/2014/main" id="{64828B41-376B-4593-A261-A2127E85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0" name="Text Box 56">
              <a:extLst>
                <a:ext uri="{FF2B5EF4-FFF2-40B4-BE49-F238E27FC236}">
                  <a16:creationId xmlns:a16="http://schemas.microsoft.com/office/drawing/2014/main" id="{75A67503-A95E-432F-AF31-B55B64BBD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61" name="Text Box 57">
              <a:extLst>
                <a:ext uri="{FF2B5EF4-FFF2-40B4-BE49-F238E27FC236}">
                  <a16:creationId xmlns:a16="http://schemas.microsoft.com/office/drawing/2014/main" id="{D3A38554-CF2B-4356-823C-23A8883F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2" name="Text Box 58">
              <a:extLst>
                <a:ext uri="{FF2B5EF4-FFF2-40B4-BE49-F238E27FC236}">
                  <a16:creationId xmlns:a16="http://schemas.microsoft.com/office/drawing/2014/main" id="{8B064C5F-0822-4431-A85B-9A6E09CA7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4453" name="Group 117">
            <a:extLst>
              <a:ext uri="{FF2B5EF4-FFF2-40B4-BE49-F238E27FC236}">
                <a16:creationId xmlns:a16="http://schemas.microsoft.com/office/drawing/2014/main" id="{DB503434-641F-4156-B616-B96B368E6B5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29075"/>
            <a:ext cx="4603750" cy="2643188"/>
            <a:chOff x="1292" y="434"/>
            <a:chExt cx="2900" cy="1665"/>
          </a:xfrm>
        </p:grpSpPr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6583BC01-949A-4550-8EDD-4246AA4D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5">
              <a:extLst>
                <a:ext uri="{FF2B5EF4-FFF2-40B4-BE49-F238E27FC236}">
                  <a16:creationId xmlns:a16="http://schemas.microsoft.com/office/drawing/2014/main" id="{134361D5-FFCF-42C2-B033-91BE2FD84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6">
              <a:extLst>
                <a:ext uri="{FF2B5EF4-FFF2-40B4-BE49-F238E27FC236}">
                  <a16:creationId xmlns:a16="http://schemas.microsoft.com/office/drawing/2014/main" id="{8DC63D27-86BB-4CBE-8212-13416A83F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0" name="Rectangle 7">
              <a:extLst>
                <a:ext uri="{FF2B5EF4-FFF2-40B4-BE49-F238E27FC236}">
                  <a16:creationId xmlns:a16="http://schemas.microsoft.com/office/drawing/2014/main" id="{1552B673-1D75-45FE-9616-BD7A1024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1" name="Rectangle 8">
              <a:extLst>
                <a:ext uri="{FF2B5EF4-FFF2-40B4-BE49-F238E27FC236}">
                  <a16:creationId xmlns:a16="http://schemas.microsoft.com/office/drawing/2014/main" id="{BD6C43B3-DC6F-412B-A645-03033EC7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2" name="Rectangle 9">
              <a:extLst>
                <a:ext uri="{FF2B5EF4-FFF2-40B4-BE49-F238E27FC236}">
                  <a16:creationId xmlns:a16="http://schemas.microsoft.com/office/drawing/2014/main" id="{09EB0589-5CCB-408C-82E5-DB9337FC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3" name="Rectangle 10">
              <a:extLst>
                <a:ext uri="{FF2B5EF4-FFF2-40B4-BE49-F238E27FC236}">
                  <a16:creationId xmlns:a16="http://schemas.microsoft.com/office/drawing/2014/main" id="{97A6072C-A459-49A3-B908-DCA9CC15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4" name="Rectangle 11">
              <a:extLst>
                <a:ext uri="{FF2B5EF4-FFF2-40B4-BE49-F238E27FC236}">
                  <a16:creationId xmlns:a16="http://schemas.microsoft.com/office/drawing/2014/main" id="{46F6F02F-EC20-48DB-A6CE-FA6627880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5" name="Oval 12">
              <a:extLst>
                <a:ext uri="{FF2B5EF4-FFF2-40B4-BE49-F238E27FC236}">
                  <a16:creationId xmlns:a16="http://schemas.microsoft.com/office/drawing/2014/main" id="{B738A09B-345C-48BF-992D-EC055A6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6" name="Line 14">
              <a:extLst>
                <a:ext uri="{FF2B5EF4-FFF2-40B4-BE49-F238E27FC236}">
                  <a16:creationId xmlns:a16="http://schemas.microsoft.com/office/drawing/2014/main" id="{EF5E3AA1-D249-45A0-BF53-E3AE62717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15">
              <a:extLst>
                <a:ext uri="{FF2B5EF4-FFF2-40B4-BE49-F238E27FC236}">
                  <a16:creationId xmlns:a16="http://schemas.microsoft.com/office/drawing/2014/main" id="{CF3747CA-D415-49DA-AF58-076B78E9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Line 16">
              <a:extLst>
                <a:ext uri="{FF2B5EF4-FFF2-40B4-BE49-F238E27FC236}">
                  <a16:creationId xmlns:a16="http://schemas.microsoft.com/office/drawing/2014/main" id="{40610193-44DF-4251-89B6-384CB7EE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17">
              <a:extLst>
                <a:ext uri="{FF2B5EF4-FFF2-40B4-BE49-F238E27FC236}">
                  <a16:creationId xmlns:a16="http://schemas.microsoft.com/office/drawing/2014/main" id="{4BFAD248-0399-4CBD-B80E-F6490FFBD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18">
              <a:extLst>
                <a:ext uri="{FF2B5EF4-FFF2-40B4-BE49-F238E27FC236}">
                  <a16:creationId xmlns:a16="http://schemas.microsoft.com/office/drawing/2014/main" id="{663FC88C-D6F8-44BF-B052-B09B1406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19">
              <a:extLst>
                <a:ext uri="{FF2B5EF4-FFF2-40B4-BE49-F238E27FC236}">
                  <a16:creationId xmlns:a16="http://schemas.microsoft.com/office/drawing/2014/main" id="{36CE2697-B5BF-4DC2-8B6B-7DA8EDBB0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Line 20">
              <a:extLst>
                <a:ext uri="{FF2B5EF4-FFF2-40B4-BE49-F238E27FC236}">
                  <a16:creationId xmlns:a16="http://schemas.microsoft.com/office/drawing/2014/main" id="{B2E1E623-F5DE-4E04-856C-911708F7D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Line 21">
              <a:extLst>
                <a:ext uri="{FF2B5EF4-FFF2-40B4-BE49-F238E27FC236}">
                  <a16:creationId xmlns:a16="http://schemas.microsoft.com/office/drawing/2014/main" id="{87FE16DA-9814-465C-883C-95D9914BA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Line 22">
              <a:extLst>
                <a:ext uri="{FF2B5EF4-FFF2-40B4-BE49-F238E27FC236}">
                  <a16:creationId xmlns:a16="http://schemas.microsoft.com/office/drawing/2014/main" id="{C1275718-DF5E-4D1C-A5D2-7E1855A53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Oval 23">
              <a:extLst>
                <a:ext uri="{FF2B5EF4-FFF2-40B4-BE49-F238E27FC236}">
                  <a16:creationId xmlns:a16="http://schemas.microsoft.com/office/drawing/2014/main" id="{88319C6E-B263-404D-87CF-E49F184D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6" name="Oval 24">
              <a:extLst>
                <a:ext uri="{FF2B5EF4-FFF2-40B4-BE49-F238E27FC236}">
                  <a16:creationId xmlns:a16="http://schemas.microsoft.com/office/drawing/2014/main" id="{4BC3BA3A-7002-4599-9976-363DF6BC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7" name="Oval 25">
              <a:extLst>
                <a:ext uri="{FF2B5EF4-FFF2-40B4-BE49-F238E27FC236}">
                  <a16:creationId xmlns:a16="http://schemas.microsoft.com/office/drawing/2014/main" id="{6797337A-E9D9-40F4-9775-5C778316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8" name="Oval 26">
              <a:extLst>
                <a:ext uri="{FF2B5EF4-FFF2-40B4-BE49-F238E27FC236}">
                  <a16:creationId xmlns:a16="http://schemas.microsoft.com/office/drawing/2014/main" id="{6B158DD3-CF16-4A7A-90C9-1E7FF8BC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9" name="Oval 27">
              <a:extLst>
                <a:ext uri="{FF2B5EF4-FFF2-40B4-BE49-F238E27FC236}">
                  <a16:creationId xmlns:a16="http://schemas.microsoft.com/office/drawing/2014/main" id="{E43ABD4C-199B-470D-BDA3-9C51FC3B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0" name="Text Box 29">
              <a:extLst>
                <a:ext uri="{FF2B5EF4-FFF2-40B4-BE49-F238E27FC236}">
                  <a16:creationId xmlns:a16="http://schemas.microsoft.com/office/drawing/2014/main" id="{62B186C8-4DC5-4495-BF84-523A6320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81" name="Text Box 30">
              <a:extLst>
                <a:ext uri="{FF2B5EF4-FFF2-40B4-BE49-F238E27FC236}">
                  <a16:creationId xmlns:a16="http://schemas.microsoft.com/office/drawing/2014/main" id="{DB9C214F-9174-4550-9F6C-87311A805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82" name="Text Box 31">
              <a:extLst>
                <a:ext uri="{FF2B5EF4-FFF2-40B4-BE49-F238E27FC236}">
                  <a16:creationId xmlns:a16="http://schemas.microsoft.com/office/drawing/2014/main" id="{62DC1CED-A2BA-4572-BF5B-30D62A51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83" name="Text Box 32">
              <a:extLst>
                <a:ext uri="{FF2B5EF4-FFF2-40B4-BE49-F238E27FC236}">
                  <a16:creationId xmlns:a16="http://schemas.microsoft.com/office/drawing/2014/main" id="{8124DB47-9607-4F23-9C43-828384A7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84" name="Text Box 33">
              <a:extLst>
                <a:ext uri="{FF2B5EF4-FFF2-40B4-BE49-F238E27FC236}">
                  <a16:creationId xmlns:a16="http://schemas.microsoft.com/office/drawing/2014/main" id="{256FE9EE-7FA0-43AD-8D26-AB67299BF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5" name="Text Box 34">
              <a:extLst>
                <a:ext uri="{FF2B5EF4-FFF2-40B4-BE49-F238E27FC236}">
                  <a16:creationId xmlns:a16="http://schemas.microsoft.com/office/drawing/2014/main" id="{D1A68950-51F0-4FC9-BDAE-59076947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6" name="Text Box 35">
              <a:extLst>
                <a:ext uri="{FF2B5EF4-FFF2-40B4-BE49-F238E27FC236}">
                  <a16:creationId xmlns:a16="http://schemas.microsoft.com/office/drawing/2014/main" id="{11D26920-DF75-4000-A89B-4532CB2F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7" name="Line 36">
              <a:extLst>
                <a:ext uri="{FF2B5EF4-FFF2-40B4-BE49-F238E27FC236}">
                  <a16:creationId xmlns:a16="http://schemas.microsoft.com/office/drawing/2014/main" id="{C24DF0CC-0E3E-4186-B867-346E124F9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Line 37">
              <a:extLst>
                <a:ext uri="{FF2B5EF4-FFF2-40B4-BE49-F238E27FC236}">
                  <a16:creationId xmlns:a16="http://schemas.microsoft.com/office/drawing/2014/main" id="{EC4CDB13-933B-4F78-833A-95F6736D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Line 38">
              <a:extLst>
                <a:ext uri="{FF2B5EF4-FFF2-40B4-BE49-F238E27FC236}">
                  <a16:creationId xmlns:a16="http://schemas.microsoft.com/office/drawing/2014/main" id="{8BE29123-7D76-4DE9-8444-A61A9CEFB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Line 39">
              <a:extLst>
                <a:ext uri="{FF2B5EF4-FFF2-40B4-BE49-F238E27FC236}">
                  <a16:creationId xmlns:a16="http://schemas.microsoft.com/office/drawing/2014/main" id="{400ED6FD-7000-4CFD-9A0E-E7E6AA776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Line 40">
              <a:extLst>
                <a:ext uri="{FF2B5EF4-FFF2-40B4-BE49-F238E27FC236}">
                  <a16:creationId xmlns:a16="http://schemas.microsoft.com/office/drawing/2014/main" id="{39879C56-16FE-4112-BE4C-593EA5B10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Line 41">
              <a:extLst>
                <a:ext uri="{FF2B5EF4-FFF2-40B4-BE49-F238E27FC236}">
                  <a16:creationId xmlns:a16="http://schemas.microsoft.com/office/drawing/2014/main" id="{9C6B3D34-F68A-4336-B64C-995DFC411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Text Box 42">
              <a:extLst>
                <a:ext uri="{FF2B5EF4-FFF2-40B4-BE49-F238E27FC236}">
                  <a16:creationId xmlns:a16="http://schemas.microsoft.com/office/drawing/2014/main" id="{919E4864-4C56-4CC3-9D71-3CA579548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4" name="Text Box 43">
              <a:extLst>
                <a:ext uri="{FF2B5EF4-FFF2-40B4-BE49-F238E27FC236}">
                  <a16:creationId xmlns:a16="http://schemas.microsoft.com/office/drawing/2014/main" id="{BB50110F-66FA-48C8-B968-B3BC123F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5" name="Line 44">
              <a:extLst>
                <a:ext uri="{FF2B5EF4-FFF2-40B4-BE49-F238E27FC236}">
                  <a16:creationId xmlns:a16="http://schemas.microsoft.com/office/drawing/2014/main" id="{F8981BE0-23EB-49CD-B1B6-8D7D92FE1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Line 45">
              <a:extLst>
                <a:ext uri="{FF2B5EF4-FFF2-40B4-BE49-F238E27FC236}">
                  <a16:creationId xmlns:a16="http://schemas.microsoft.com/office/drawing/2014/main" id="{EEFBC498-FB14-4C92-A351-FA97EBFF4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Text Box 46">
              <a:extLst>
                <a:ext uri="{FF2B5EF4-FFF2-40B4-BE49-F238E27FC236}">
                  <a16:creationId xmlns:a16="http://schemas.microsoft.com/office/drawing/2014/main" id="{8D7C0665-6ECC-4A99-8F64-5714977BB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8" name="Text Box 47">
              <a:extLst>
                <a:ext uri="{FF2B5EF4-FFF2-40B4-BE49-F238E27FC236}">
                  <a16:creationId xmlns:a16="http://schemas.microsoft.com/office/drawing/2014/main" id="{744FC65A-CE9F-4338-B034-799F57823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9" name="Line 48">
              <a:extLst>
                <a:ext uri="{FF2B5EF4-FFF2-40B4-BE49-F238E27FC236}">
                  <a16:creationId xmlns:a16="http://schemas.microsoft.com/office/drawing/2014/main" id="{179BBCBF-6FE8-4075-B34B-EF08ABEAA7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Text Box 49">
              <a:extLst>
                <a:ext uri="{FF2B5EF4-FFF2-40B4-BE49-F238E27FC236}">
                  <a16:creationId xmlns:a16="http://schemas.microsoft.com/office/drawing/2014/main" id="{22BFCA1C-81FB-447F-9A13-57B3CB77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1" name="Line 50">
              <a:extLst>
                <a:ext uri="{FF2B5EF4-FFF2-40B4-BE49-F238E27FC236}">
                  <a16:creationId xmlns:a16="http://schemas.microsoft.com/office/drawing/2014/main" id="{FEBA5CD6-BCFC-4787-A3F5-53753A517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Line 51">
              <a:extLst>
                <a:ext uri="{FF2B5EF4-FFF2-40B4-BE49-F238E27FC236}">
                  <a16:creationId xmlns:a16="http://schemas.microsoft.com/office/drawing/2014/main" id="{156E02B7-1FD8-46F5-A65E-1F5FBA24F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Text Box 52">
              <a:extLst>
                <a:ext uri="{FF2B5EF4-FFF2-40B4-BE49-F238E27FC236}">
                  <a16:creationId xmlns:a16="http://schemas.microsoft.com/office/drawing/2014/main" id="{A8A25587-1F0C-4A68-A9C6-80A45DE7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4" name="Text Box 53">
              <a:extLst>
                <a:ext uri="{FF2B5EF4-FFF2-40B4-BE49-F238E27FC236}">
                  <a16:creationId xmlns:a16="http://schemas.microsoft.com/office/drawing/2014/main" id="{70A3EBD0-7E86-447A-8CBC-FDA785F2F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5" name="Text Box 54">
              <a:extLst>
                <a:ext uri="{FF2B5EF4-FFF2-40B4-BE49-F238E27FC236}">
                  <a16:creationId xmlns:a16="http://schemas.microsoft.com/office/drawing/2014/main" id="{F0DE942F-75B5-4041-8127-8E1EB4D25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6" name="Text Box 55">
              <a:extLst>
                <a:ext uri="{FF2B5EF4-FFF2-40B4-BE49-F238E27FC236}">
                  <a16:creationId xmlns:a16="http://schemas.microsoft.com/office/drawing/2014/main" id="{A1FE45DD-1AEB-4817-AEC3-AFF1F1FF0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07" name="Text Box 56">
              <a:extLst>
                <a:ext uri="{FF2B5EF4-FFF2-40B4-BE49-F238E27FC236}">
                  <a16:creationId xmlns:a16="http://schemas.microsoft.com/office/drawing/2014/main" id="{3DD1FC2A-01B1-4A90-B497-143D0DCF6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8" name="Text Box 57">
              <a:extLst>
                <a:ext uri="{FF2B5EF4-FFF2-40B4-BE49-F238E27FC236}">
                  <a16:creationId xmlns:a16="http://schemas.microsoft.com/office/drawing/2014/main" id="{CA71307E-E47F-4E12-BC4A-4D3C5B5F6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  <p:sp>
          <p:nvSpPr>
            <p:cNvPr id="29809" name="Text Box 58">
              <a:extLst>
                <a:ext uri="{FF2B5EF4-FFF2-40B4-BE49-F238E27FC236}">
                  <a16:creationId xmlns:a16="http://schemas.microsoft.com/office/drawing/2014/main" id="{CF2A3770-0245-4263-96C7-201A7CC21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16" name="Group 116">
            <a:extLst>
              <a:ext uri="{FF2B5EF4-FFF2-40B4-BE49-F238E27FC236}">
                <a16:creationId xmlns:a16="http://schemas.microsoft.com/office/drawing/2014/main" id="{A691C1B9-2CB5-4B34-981B-FA532AA50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4050" y="1524000"/>
            <a:ext cx="4603750" cy="2643188"/>
            <a:chOff x="1292" y="434"/>
            <a:chExt cx="2900" cy="1665"/>
          </a:xfrm>
        </p:grpSpPr>
        <p:sp>
          <p:nvSpPr>
            <p:cNvPr id="29705" name="Line 13">
              <a:extLst>
                <a:ext uri="{FF2B5EF4-FFF2-40B4-BE49-F238E27FC236}">
                  <a16:creationId xmlns:a16="http://schemas.microsoft.com/office/drawing/2014/main" id="{02027F49-27B1-469F-91B6-753D1C3D5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5">
              <a:extLst>
                <a:ext uri="{FF2B5EF4-FFF2-40B4-BE49-F238E27FC236}">
                  <a16:creationId xmlns:a16="http://schemas.microsoft.com/office/drawing/2014/main" id="{3D14A25A-B1C7-4CD2-AD1B-E8B6682EC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Rectangle 6">
              <a:extLst>
                <a:ext uri="{FF2B5EF4-FFF2-40B4-BE49-F238E27FC236}">
                  <a16:creationId xmlns:a16="http://schemas.microsoft.com/office/drawing/2014/main" id="{6917AE63-1686-499A-9BF6-C323C23E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7">
              <a:extLst>
                <a:ext uri="{FF2B5EF4-FFF2-40B4-BE49-F238E27FC236}">
                  <a16:creationId xmlns:a16="http://schemas.microsoft.com/office/drawing/2014/main" id="{53F3E5B4-D04F-465B-BFAA-2CC12076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8">
              <a:extLst>
                <a:ext uri="{FF2B5EF4-FFF2-40B4-BE49-F238E27FC236}">
                  <a16:creationId xmlns:a16="http://schemas.microsoft.com/office/drawing/2014/main" id="{93D48104-F998-4225-8B1D-C004566B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9">
              <a:extLst>
                <a:ext uri="{FF2B5EF4-FFF2-40B4-BE49-F238E27FC236}">
                  <a16:creationId xmlns:a16="http://schemas.microsoft.com/office/drawing/2014/main" id="{0616F3DD-267D-493F-90D5-6DA11E29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Rectangle 10">
              <a:extLst>
                <a:ext uri="{FF2B5EF4-FFF2-40B4-BE49-F238E27FC236}">
                  <a16:creationId xmlns:a16="http://schemas.microsoft.com/office/drawing/2014/main" id="{81702C41-E558-4FED-A560-05E5BA541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Oval 12">
              <a:extLst>
                <a:ext uri="{FF2B5EF4-FFF2-40B4-BE49-F238E27FC236}">
                  <a16:creationId xmlns:a16="http://schemas.microsoft.com/office/drawing/2014/main" id="{7B7716CD-DDC3-41D3-861F-D46AC38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14">
              <a:extLst>
                <a:ext uri="{FF2B5EF4-FFF2-40B4-BE49-F238E27FC236}">
                  <a16:creationId xmlns:a16="http://schemas.microsoft.com/office/drawing/2014/main" id="{FC74C2AA-B8F4-4D99-BE14-1C840ECC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5">
              <a:extLst>
                <a:ext uri="{FF2B5EF4-FFF2-40B4-BE49-F238E27FC236}">
                  <a16:creationId xmlns:a16="http://schemas.microsoft.com/office/drawing/2014/main" id="{3145ACCF-865A-41F9-BF98-79593A337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6">
              <a:extLst>
                <a:ext uri="{FF2B5EF4-FFF2-40B4-BE49-F238E27FC236}">
                  <a16:creationId xmlns:a16="http://schemas.microsoft.com/office/drawing/2014/main" id="{609739E4-4E30-4A49-B73D-5C6D0B213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7">
              <a:extLst>
                <a:ext uri="{FF2B5EF4-FFF2-40B4-BE49-F238E27FC236}">
                  <a16:creationId xmlns:a16="http://schemas.microsoft.com/office/drawing/2014/main" id="{2035D553-831D-4BC4-B909-64E4C42CF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8">
              <a:extLst>
                <a:ext uri="{FF2B5EF4-FFF2-40B4-BE49-F238E27FC236}">
                  <a16:creationId xmlns:a16="http://schemas.microsoft.com/office/drawing/2014/main" id="{5A8A1DDF-4AE5-43A2-994A-727C7DC1D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19">
              <a:extLst>
                <a:ext uri="{FF2B5EF4-FFF2-40B4-BE49-F238E27FC236}">
                  <a16:creationId xmlns:a16="http://schemas.microsoft.com/office/drawing/2014/main" id="{75BCB150-745F-4888-B741-D807BF6E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0">
              <a:extLst>
                <a:ext uri="{FF2B5EF4-FFF2-40B4-BE49-F238E27FC236}">
                  <a16:creationId xmlns:a16="http://schemas.microsoft.com/office/drawing/2014/main" id="{973B0553-8012-4E89-8646-98099880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1">
              <a:extLst>
                <a:ext uri="{FF2B5EF4-FFF2-40B4-BE49-F238E27FC236}">
                  <a16:creationId xmlns:a16="http://schemas.microsoft.com/office/drawing/2014/main" id="{61C7E578-77E4-4A8E-8A35-A80240CF0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2">
              <a:extLst>
                <a:ext uri="{FF2B5EF4-FFF2-40B4-BE49-F238E27FC236}">
                  <a16:creationId xmlns:a16="http://schemas.microsoft.com/office/drawing/2014/main" id="{D2D3F2B4-6BF8-4D33-88FA-EE86A10EB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Oval 23">
              <a:extLst>
                <a:ext uri="{FF2B5EF4-FFF2-40B4-BE49-F238E27FC236}">
                  <a16:creationId xmlns:a16="http://schemas.microsoft.com/office/drawing/2014/main" id="{BD17BE57-92C2-4337-9F5F-1182C9127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3" name="Oval 24">
              <a:extLst>
                <a:ext uri="{FF2B5EF4-FFF2-40B4-BE49-F238E27FC236}">
                  <a16:creationId xmlns:a16="http://schemas.microsoft.com/office/drawing/2014/main" id="{242BC708-85E6-4829-9091-CE73BBAC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Oval 25">
              <a:extLst>
                <a:ext uri="{FF2B5EF4-FFF2-40B4-BE49-F238E27FC236}">
                  <a16:creationId xmlns:a16="http://schemas.microsoft.com/office/drawing/2014/main" id="{DA7D0C51-ED0F-40B6-9202-805A9F69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Oval 26">
              <a:extLst>
                <a:ext uri="{FF2B5EF4-FFF2-40B4-BE49-F238E27FC236}">
                  <a16:creationId xmlns:a16="http://schemas.microsoft.com/office/drawing/2014/main" id="{539731F5-C939-4EF3-B5B5-9753CE63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6" name="Oval 27">
              <a:extLst>
                <a:ext uri="{FF2B5EF4-FFF2-40B4-BE49-F238E27FC236}">
                  <a16:creationId xmlns:a16="http://schemas.microsoft.com/office/drawing/2014/main" id="{B477696E-CB37-4881-A50D-6AB86E7B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29">
              <a:extLst>
                <a:ext uri="{FF2B5EF4-FFF2-40B4-BE49-F238E27FC236}">
                  <a16:creationId xmlns:a16="http://schemas.microsoft.com/office/drawing/2014/main" id="{22594F06-6194-4238-8300-82AD246E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28" name="Text Box 30">
              <a:extLst>
                <a:ext uri="{FF2B5EF4-FFF2-40B4-BE49-F238E27FC236}">
                  <a16:creationId xmlns:a16="http://schemas.microsoft.com/office/drawing/2014/main" id="{5B2A5D51-0D05-4EFE-93D4-766A3D1A7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29" name="Text Box 31">
              <a:extLst>
                <a:ext uri="{FF2B5EF4-FFF2-40B4-BE49-F238E27FC236}">
                  <a16:creationId xmlns:a16="http://schemas.microsoft.com/office/drawing/2014/main" id="{ED19CDA3-1274-47D5-80F3-6CFA10B1D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30" name="Text Box 32">
              <a:extLst>
                <a:ext uri="{FF2B5EF4-FFF2-40B4-BE49-F238E27FC236}">
                  <a16:creationId xmlns:a16="http://schemas.microsoft.com/office/drawing/2014/main" id="{A514CBCA-B53C-47FB-AE5B-D919C0928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31" name="Text Box 33">
              <a:extLst>
                <a:ext uri="{FF2B5EF4-FFF2-40B4-BE49-F238E27FC236}">
                  <a16:creationId xmlns:a16="http://schemas.microsoft.com/office/drawing/2014/main" id="{CD6EFC40-0A7A-4A24-BB11-CB19BA410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Text Box 34">
              <a:extLst>
                <a:ext uri="{FF2B5EF4-FFF2-40B4-BE49-F238E27FC236}">
                  <a16:creationId xmlns:a16="http://schemas.microsoft.com/office/drawing/2014/main" id="{DB2C1B65-C56B-4E9E-B961-8A6BD2794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3" name="Text Box 35">
              <a:extLst>
                <a:ext uri="{FF2B5EF4-FFF2-40B4-BE49-F238E27FC236}">
                  <a16:creationId xmlns:a16="http://schemas.microsoft.com/office/drawing/2014/main" id="{1D6F988C-7BD6-4149-BD63-BBEDCF44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4" name="Line 36">
              <a:extLst>
                <a:ext uri="{FF2B5EF4-FFF2-40B4-BE49-F238E27FC236}">
                  <a16:creationId xmlns:a16="http://schemas.microsoft.com/office/drawing/2014/main" id="{B2BACECA-A714-4304-910B-84D107C7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37">
              <a:extLst>
                <a:ext uri="{FF2B5EF4-FFF2-40B4-BE49-F238E27FC236}">
                  <a16:creationId xmlns:a16="http://schemas.microsoft.com/office/drawing/2014/main" id="{3CCD4CEF-9A5B-4BAF-81F5-353E2594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38">
              <a:extLst>
                <a:ext uri="{FF2B5EF4-FFF2-40B4-BE49-F238E27FC236}">
                  <a16:creationId xmlns:a16="http://schemas.microsoft.com/office/drawing/2014/main" id="{DAED4640-FF3E-48C8-9D29-9075AF369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39">
              <a:extLst>
                <a:ext uri="{FF2B5EF4-FFF2-40B4-BE49-F238E27FC236}">
                  <a16:creationId xmlns:a16="http://schemas.microsoft.com/office/drawing/2014/main" id="{407A5461-C0CA-4D20-86CA-D2C813F0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40">
              <a:extLst>
                <a:ext uri="{FF2B5EF4-FFF2-40B4-BE49-F238E27FC236}">
                  <a16:creationId xmlns:a16="http://schemas.microsoft.com/office/drawing/2014/main" id="{4F9780AF-056B-458F-8C91-A76AC4A71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41">
              <a:extLst>
                <a:ext uri="{FF2B5EF4-FFF2-40B4-BE49-F238E27FC236}">
                  <a16:creationId xmlns:a16="http://schemas.microsoft.com/office/drawing/2014/main" id="{C815E561-FF93-485F-874E-4EDCE1C9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Text Box 42">
              <a:extLst>
                <a:ext uri="{FF2B5EF4-FFF2-40B4-BE49-F238E27FC236}">
                  <a16:creationId xmlns:a16="http://schemas.microsoft.com/office/drawing/2014/main" id="{9919CCE5-DBAB-4F37-ABA1-E633744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43">
              <a:extLst>
                <a:ext uri="{FF2B5EF4-FFF2-40B4-BE49-F238E27FC236}">
                  <a16:creationId xmlns:a16="http://schemas.microsoft.com/office/drawing/2014/main" id="{68521C9B-B7AD-44AC-ACBC-7DD46B679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2" name="Line 44">
              <a:extLst>
                <a:ext uri="{FF2B5EF4-FFF2-40B4-BE49-F238E27FC236}">
                  <a16:creationId xmlns:a16="http://schemas.microsoft.com/office/drawing/2014/main" id="{FFA8C906-ECEE-4AF5-B8A0-7BEE7B1A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5">
              <a:extLst>
                <a:ext uri="{FF2B5EF4-FFF2-40B4-BE49-F238E27FC236}">
                  <a16:creationId xmlns:a16="http://schemas.microsoft.com/office/drawing/2014/main" id="{85F7D4E7-7B8D-4405-8033-8E15E855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Text Box 46">
              <a:extLst>
                <a:ext uri="{FF2B5EF4-FFF2-40B4-BE49-F238E27FC236}">
                  <a16:creationId xmlns:a16="http://schemas.microsoft.com/office/drawing/2014/main" id="{4FA4A482-ED61-4E66-A043-08CB2BF1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5" name="Text Box 47">
              <a:extLst>
                <a:ext uri="{FF2B5EF4-FFF2-40B4-BE49-F238E27FC236}">
                  <a16:creationId xmlns:a16="http://schemas.microsoft.com/office/drawing/2014/main" id="{06A1F5A9-332C-4175-AA39-03847F6B7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6" name="Line 48">
              <a:extLst>
                <a:ext uri="{FF2B5EF4-FFF2-40B4-BE49-F238E27FC236}">
                  <a16:creationId xmlns:a16="http://schemas.microsoft.com/office/drawing/2014/main" id="{27BFCB65-E077-4C83-9DB1-DB0E9FD9C2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Text Box 49">
              <a:extLst>
                <a:ext uri="{FF2B5EF4-FFF2-40B4-BE49-F238E27FC236}">
                  <a16:creationId xmlns:a16="http://schemas.microsoft.com/office/drawing/2014/main" id="{8DD49035-8472-4D5C-BE4A-99AB2DC17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50">
              <a:extLst>
                <a:ext uri="{FF2B5EF4-FFF2-40B4-BE49-F238E27FC236}">
                  <a16:creationId xmlns:a16="http://schemas.microsoft.com/office/drawing/2014/main" id="{07453B17-C376-491F-A204-FE9B3A41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1">
              <a:extLst>
                <a:ext uri="{FF2B5EF4-FFF2-40B4-BE49-F238E27FC236}">
                  <a16:creationId xmlns:a16="http://schemas.microsoft.com/office/drawing/2014/main" id="{5E86D85F-1251-407A-865E-13B97F24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Text Box 52">
              <a:extLst>
                <a:ext uri="{FF2B5EF4-FFF2-40B4-BE49-F238E27FC236}">
                  <a16:creationId xmlns:a16="http://schemas.microsoft.com/office/drawing/2014/main" id="{9CD0C360-66F3-4366-B635-4D3E0B1B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1" name="Text Box 53">
              <a:extLst>
                <a:ext uri="{FF2B5EF4-FFF2-40B4-BE49-F238E27FC236}">
                  <a16:creationId xmlns:a16="http://schemas.microsoft.com/office/drawing/2014/main" id="{773825DC-E802-4D04-B8F7-9F1BF0C1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2" name="Text Box 54">
              <a:extLst>
                <a:ext uri="{FF2B5EF4-FFF2-40B4-BE49-F238E27FC236}">
                  <a16:creationId xmlns:a16="http://schemas.microsoft.com/office/drawing/2014/main" id="{CDCDD32A-BC0B-4179-93C7-D60813A9B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3" name="Text Box 55">
              <a:extLst>
                <a:ext uri="{FF2B5EF4-FFF2-40B4-BE49-F238E27FC236}">
                  <a16:creationId xmlns:a16="http://schemas.microsoft.com/office/drawing/2014/main" id="{25F01EE2-4878-4868-81FF-36E7476FC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4" name="Text Box 56">
              <a:extLst>
                <a:ext uri="{FF2B5EF4-FFF2-40B4-BE49-F238E27FC236}">
                  <a16:creationId xmlns:a16="http://schemas.microsoft.com/office/drawing/2014/main" id="{96AF7FBC-5DCE-4AF7-92AE-87B531674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5" name="Text Box 57">
              <a:extLst>
                <a:ext uri="{FF2B5EF4-FFF2-40B4-BE49-F238E27FC236}">
                  <a16:creationId xmlns:a16="http://schemas.microsoft.com/office/drawing/2014/main" id="{976C76DD-E30D-41A6-A6C6-9F176CFA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6" name="Text Box 58">
              <a:extLst>
                <a:ext uri="{FF2B5EF4-FFF2-40B4-BE49-F238E27FC236}">
                  <a16:creationId xmlns:a16="http://schemas.microsoft.com/office/drawing/2014/main" id="{93AD40F0-9BA0-46F3-9D88-AB0253F1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45DB7CC-ABF9-4215-AF79-C4357B6595B6}"/>
              </a:ext>
            </a:extLst>
          </p:cNvPr>
          <p:cNvSpPr>
            <a:spLocks noChangeArrowheads="1"/>
          </p:cNvSpPr>
          <p:nvPr/>
        </p:nvSpPr>
        <p:spPr bwMode="auto">
          <a:xfrm rot="2907922">
            <a:off x="4757738" y="1158875"/>
            <a:ext cx="603250" cy="158750"/>
          </a:xfrm>
          <a:prstGeom prst="rightArrow">
            <a:avLst>
              <a:gd name="adj1" fmla="val 50000"/>
              <a:gd name="adj2" fmla="val 49752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00D32CE2-17FC-4E44-B56C-889461FDF4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00350" y="3519488"/>
            <a:ext cx="806450" cy="177800"/>
          </a:xfrm>
          <a:prstGeom prst="rightArrow">
            <a:avLst>
              <a:gd name="adj1" fmla="val 50000"/>
              <a:gd name="adj2" fmla="val 5004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1" name="Text Box 7">
            <a:extLst>
              <a:ext uri="{FF2B5EF4-FFF2-40B4-BE49-F238E27FC236}">
                <a16:creationId xmlns:a16="http://schemas.microsoft.com/office/drawing/2014/main" id="{98CC2D06-F2BC-4FF7-B1BE-044CA2222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4567238"/>
            <a:ext cx="27654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结论：电路中电位相等的点可以短接。电路中的电流为零的支路可以断开；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 animBg="1"/>
      <p:bldP spid="1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0E43DE5B-83CC-4CF3-8C1E-3AF94805EC5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2514600"/>
          <a:ext cx="2743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2743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9C34829D-38B4-4485-94F7-C158165D6F6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19600" y="2209800"/>
          <a:ext cx="41910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Visio" r:id="rId5" imgW="1512875" imgH="905384" progId="Visio.Drawing.11">
                  <p:embed/>
                </p:oleObj>
              </mc:Choice>
              <mc:Fallback>
                <p:oleObj name="Visio" r:id="rId5" imgW="1512875" imgH="905384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41910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>
            <a:extLst>
              <a:ext uri="{FF2B5EF4-FFF2-40B4-BE49-F238E27FC236}">
                <a16:creationId xmlns:a16="http://schemas.microsoft.com/office/drawing/2014/main" id="{64BC9727-89F1-45CF-BA29-1665E205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71663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3D3FA727-F2B3-4C9E-860C-7AE7B01DE5B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657600"/>
          <a:ext cx="3429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7" imgW="1054100" imgH="228600" progId="Equation.DSMT4">
                  <p:embed/>
                </p:oleObj>
              </mc:Choice>
              <mc:Fallback>
                <p:oleObj name="Equation" r:id="rId7" imgW="1054100" imgH="2286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429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8">
            <a:extLst>
              <a:ext uri="{FF2B5EF4-FFF2-40B4-BE49-F238E27FC236}">
                <a16:creationId xmlns:a16="http://schemas.microsoft.com/office/drawing/2014/main" id="{7671B54D-AB9C-4961-89C0-E36C78CC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电压或电流中只有两个量是独立的</a:t>
            </a:r>
          </a:p>
        </p:txBody>
      </p:sp>
      <p:sp>
        <p:nvSpPr>
          <p:cNvPr id="34823" name="Rectangle 9">
            <a:extLst>
              <a:ext uri="{FF2B5EF4-FFF2-40B4-BE49-F238E27FC236}">
                <a16:creationId xmlns:a16="http://schemas.microsoft.com/office/drawing/2014/main" id="{3C40D2C8-C5E3-414D-906F-54F89830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三端网络一般表示符号</a:t>
            </a:r>
            <a:endParaRPr lang="en-US" altLang="zh-CN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FF8317D8-A121-471F-96A4-81672037B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§2-4 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形联结和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形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联结的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等效变换</a:t>
            </a:r>
          </a:p>
        </p:txBody>
      </p:sp>
      <p:sp>
        <p:nvSpPr>
          <p:cNvPr id="270347" name="Oval 11">
            <a:extLst>
              <a:ext uri="{FF2B5EF4-FFF2-40B4-BE49-F238E27FC236}">
                <a16:creationId xmlns:a16="http://schemas.microsoft.com/office/drawing/2014/main" id="{E877E166-4D7A-47CF-A181-573C707C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286000" cy="20574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51" name="Arc 15">
            <a:extLst>
              <a:ext uri="{FF2B5EF4-FFF2-40B4-BE49-F238E27FC236}">
                <a16:creationId xmlns:a16="http://schemas.microsoft.com/office/drawing/2014/main" id="{0722BF1A-A961-40CF-8067-9158CF87CC1D}"/>
              </a:ext>
            </a:extLst>
          </p:cNvPr>
          <p:cNvSpPr>
            <a:spLocks/>
          </p:cNvSpPr>
          <p:nvPr/>
        </p:nvSpPr>
        <p:spPr bwMode="auto">
          <a:xfrm rot="13342312" flipV="1">
            <a:off x="5397500" y="1379538"/>
            <a:ext cx="2208213" cy="1905000"/>
          </a:xfrm>
          <a:custGeom>
            <a:avLst/>
            <a:gdLst>
              <a:gd name="T0" fmla="*/ 0 w 27214"/>
              <a:gd name="T1" fmla="*/ 2990533 h 30007"/>
              <a:gd name="T2" fmla="*/ 167967242 w 27214"/>
              <a:gd name="T3" fmla="*/ 120939281 h 30007"/>
              <a:gd name="T4" fmla="*/ 36963184 w 27214"/>
              <a:gd name="T5" fmla="*/ 87055967 h 30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30007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</a:path>
              <a:path w="27214" h="30007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2" name="Arc 16">
            <a:extLst>
              <a:ext uri="{FF2B5EF4-FFF2-40B4-BE49-F238E27FC236}">
                <a16:creationId xmlns:a16="http://schemas.microsoft.com/office/drawing/2014/main" id="{21ACC72E-0EAF-4D99-BC17-A1B816CFC457}"/>
              </a:ext>
            </a:extLst>
          </p:cNvPr>
          <p:cNvSpPr>
            <a:spLocks/>
          </p:cNvSpPr>
          <p:nvPr/>
        </p:nvSpPr>
        <p:spPr bwMode="auto">
          <a:xfrm rot="21557590" flipV="1">
            <a:off x="6705600" y="3278188"/>
            <a:ext cx="1371600" cy="919162"/>
          </a:xfrm>
          <a:custGeom>
            <a:avLst/>
            <a:gdLst>
              <a:gd name="T0" fmla="*/ 0 w 27214"/>
              <a:gd name="T1" fmla="*/ 942795 h 25786"/>
              <a:gd name="T2" fmla="*/ 68090409 w 27214"/>
              <a:gd name="T3" fmla="*/ 32764243 h 25786"/>
              <a:gd name="T4" fmla="*/ 14260779 w 27214"/>
              <a:gd name="T5" fmla="*/ 27445430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3" name="Arc 17">
            <a:extLst>
              <a:ext uri="{FF2B5EF4-FFF2-40B4-BE49-F238E27FC236}">
                <a16:creationId xmlns:a16="http://schemas.microsoft.com/office/drawing/2014/main" id="{21EAAA8B-B8F8-47EC-BFFC-4AF6A2E334A6}"/>
              </a:ext>
            </a:extLst>
          </p:cNvPr>
          <p:cNvSpPr>
            <a:spLocks/>
          </p:cNvSpPr>
          <p:nvPr/>
        </p:nvSpPr>
        <p:spPr bwMode="auto">
          <a:xfrm rot="3901761" flipV="1">
            <a:off x="5031582" y="3198018"/>
            <a:ext cx="1371600" cy="919163"/>
          </a:xfrm>
          <a:custGeom>
            <a:avLst/>
            <a:gdLst>
              <a:gd name="T0" fmla="*/ 0 w 27214"/>
              <a:gd name="T1" fmla="*/ 942796 h 25786"/>
              <a:gd name="T2" fmla="*/ 68090409 w 27214"/>
              <a:gd name="T3" fmla="*/ 32764315 h 25786"/>
              <a:gd name="T4" fmla="*/ 14260779 w 27214"/>
              <a:gd name="T5" fmla="*/ 27445496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974FDA91-E0E0-4BD2-8794-E4CA060E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578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电阻的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、</a:t>
            </a:r>
            <a:r>
              <a:rPr kumimoji="1" lang="en-US" altLang="zh-CN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D2CD8EC6-FA3E-44D6-935B-AB058AB1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584325" cy="954088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</a:t>
            </a: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1A0ABDA6-01B0-4F10-8C6F-165880C5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800225" cy="161607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D"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（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）</a:t>
            </a:r>
          </a:p>
        </p:txBody>
      </p:sp>
      <p:sp>
        <p:nvSpPr>
          <p:cNvPr id="35845" name="AutoShape 6">
            <a:extLst>
              <a:ext uri="{FF2B5EF4-FFF2-40B4-BE49-F238E27FC236}">
                <a16:creationId xmlns:a16="http://schemas.microsoft.com/office/drawing/2014/main" id="{9EBD43D1-FFF7-473D-845E-5B3219B95860}"/>
              </a:ext>
            </a:extLst>
          </p:cNvPr>
          <p:cNvSpPr>
            <a:spLocks noChangeArrowheads="1"/>
          </p:cNvSpPr>
          <p:nvPr/>
        </p:nvSpPr>
        <p:spPr bwMode="auto">
          <a:xfrm rot="5936374">
            <a:off x="2771776" y="2024062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9412" name="Group 36">
            <a:extLst>
              <a:ext uri="{FF2B5EF4-FFF2-40B4-BE49-F238E27FC236}">
                <a16:creationId xmlns:a16="http://schemas.microsoft.com/office/drawing/2014/main" id="{71DCAD32-72D3-4B3A-A2EC-A3E119FD3A7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90600"/>
            <a:ext cx="2370138" cy="2427288"/>
            <a:chOff x="3198" y="210"/>
            <a:chExt cx="1637" cy="1499"/>
          </a:xfrm>
        </p:grpSpPr>
        <p:sp>
          <p:nvSpPr>
            <p:cNvPr id="35883" name="Line 37">
              <a:extLst>
                <a:ext uri="{FF2B5EF4-FFF2-40B4-BE49-F238E27FC236}">
                  <a16:creationId xmlns:a16="http://schemas.microsoft.com/office/drawing/2014/main" id="{B49AF07F-96BB-4174-80F2-9EF8359D3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344"/>
              <a:ext cx="272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Text Box 38">
              <a:extLst>
                <a:ext uri="{FF2B5EF4-FFF2-40B4-BE49-F238E27FC236}">
                  <a16:creationId xmlns:a16="http://schemas.microsoft.com/office/drawing/2014/main" id="{C9E6E3A0-C63E-4BEE-8BD7-8AB195160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663"/>
              <a:ext cx="52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5" name="Text Box 39">
              <a:extLst>
                <a:ext uri="{FF2B5EF4-FFF2-40B4-BE49-F238E27FC236}">
                  <a16:creationId xmlns:a16="http://schemas.microsoft.com/office/drawing/2014/main" id="{3B4613E1-E0CC-4C13-93F5-BB3ABD881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63"/>
              <a:ext cx="45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6" name="Text Box 40">
              <a:extLst>
                <a:ext uri="{FF2B5EF4-FFF2-40B4-BE49-F238E27FC236}">
                  <a16:creationId xmlns:a16="http://schemas.microsoft.com/office/drawing/2014/main" id="{012F3F14-2438-4DD0-B500-0479DC9CC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389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7" name="Text Box 41">
              <a:extLst>
                <a:ext uri="{FF2B5EF4-FFF2-40B4-BE49-F238E27FC236}">
                  <a16:creationId xmlns:a16="http://schemas.microsoft.com/office/drawing/2014/main" id="{8F219602-B369-4B46-B3F7-D79DB31C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55"/>
              <a:ext cx="28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88" name="Text Box 42">
              <a:extLst>
                <a:ext uri="{FF2B5EF4-FFF2-40B4-BE49-F238E27FC236}">
                  <a16:creationId xmlns:a16="http://schemas.microsoft.com/office/drawing/2014/main" id="{C43E5DC3-DBAC-4046-A9A8-E8B3F8167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117"/>
              <a:ext cx="192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89" name="Text Box 43">
              <a:extLst>
                <a:ext uri="{FF2B5EF4-FFF2-40B4-BE49-F238E27FC236}">
                  <a16:creationId xmlns:a16="http://schemas.microsoft.com/office/drawing/2014/main" id="{B38DD9BC-0ED5-4FE5-9917-52EC9331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24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5890" name="AutoShape 44">
              <a:extLst>
                <a:ext uri="{FF2B5EF4-FFF2-40B4-BE49-F238E27FC236}">
                  <a16:creationId xmlns:a16="http://schemas.microsoft.com/office/drawing/2014/main" id="{BDE55751-3FE7-4DED-901F-645A08E1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482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1" name="Line 45">
              <a:extLst>
                <a:ext uri="{FF2B5EF4-FFF2-40B4-BE49-F238E27FC236}">
                  <a16:creationId xmlns:a16="http://schemas.microsoft.com/office/drawing/2014/main" id="{3F28A33D-5684-4865-82FA-D4A4098D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8" y="1344"/>
              <a:ext cx="227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Line 46">
              <a:extLst>
                <a:ext uri="{FF2B5EF4-FFF2-40B4-BE49-F238E27FC236}">
                  <a16:creationId xmlns:a16="http://schemas.microsoft.com/office/drawing/2014/main" id="{53FB7BEC-58A0-4B3E-AAD6-0B62B3AD1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10"/>
              <a:ext cx="0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F77FEDF8-F085-43BB-9ED8-0BC057A05C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4150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81467607-3795-4CCE-A2AD-AC8F0C3F4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360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AEFC8051-D54E-4C4B-95BB-58C29533C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9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26" name="Group 50">
            <a:extLst>
              <a:ext uri="{FF2B5EF4-FFF2-40B4-BE49-F238E27FC236}">
                <a16:creationId xmlns:a16="http://schemas.microsoft.com/office/drawing/2014/main" id="{A260B925-E79E-4786-A7C3-23CF6ABC475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429000"/>
            <a:ext cx="2849563" cy="2649538"/>
            <a:chOff x="3243" y="482"/>
            <a:chExt cx="1723" cy="1692"/>
          </a:xfrm>
        </p:grpSpPr>
        <p:sp>
          <p:nvSpPr>
            <p:cNvPr id="35871" name="Line 51">
              <a:extLst>
                <a:ext uri="{FF2B5EF4-FFF2-40B4-BE49-F238E27FC236}">
                  <a16:creationId xmlns:a16="http://schemas.microsoft.com/office/drawing/2014/main" id="{C33DB092-BF35-49B5-9BD9-4700D0C82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61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872" name="AutoShape 52">
              <a:extLst>
                <a:ext uri="{FF2B5EF4-FFF2-40B4-BE49-F238E27FC236}">
                  <a16:creationId xmlns:a16="http://schemas.microsoft.com/office/drawing/2014/main" id="{E5E6AB98-BBFC-402B-A0FB-635865ABB0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43" y="1434"/>
              <a:ext cx="833" cy="5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3" name="Text Box 53">
              <a:extLst>
                <a:ext uri="{FF2B5EF4-FFF2-40B4-BE49-F238E27FC236}">
                  <a16:creationId xmlns:a16="http://schemas.microsoft.com/office/drawing/2014/main" id="{8C768CFC-6530-42C6-BEB0-06109033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890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4" name="Text Box 54">
              <a:extLst>
                <a:ext uri="{FF2B5EF4-FFF2-40B4-BE49-F238E27FC236}">
                  <a16:creationId xmlns:a16="http://schemas.microsoft.com/office/drawing/2014/main" id="{FA1A54A7-25EA-4683-BA63-08D61EFA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344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5" name="Text Box 55">
              <a:extLst>
                <a:ext uri="{FF2B5EF4-FFF2-40B4-BE49-F238E27FC236}">
                  <a16:creationId xmlns:a16="http://schemas.microsoft.com/office/drawing/2014/main" id="{53AE3BAC-BE72-4CA1-849A-9F2007539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253"/>
              <a:ext cx="52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6" name="Text Box 56">
              <a:extLst>
                <a:ext uri="{FF2B5EF4-FFF2-40B4-BE49-F238E27FC236}">
                  <a16:creationId xmlns:a16="http://schemas.microsoft.com/office/drawing/2014/main" id="{10A73196-CB27-42B3-A70F-B77E755D7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77" name="Text Box 57">
              <a:extLst>
                <a:ext uri="{FF2B5EF4-FFF2-40B4-BE49-F238E27FC236}">
                  <a16:creationId xmlns:a16="http://schemas.microsoft.com/office/drawing/2014/main" id="{86144EEF-105A-4E6F-A1DE-9A3DB59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842"/>
              <a:ext cx="24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78" name="Text Box 58">
              <a:extLst>
                <a:ext uri="{FF2B5EF4-FFF2-40B4-BE49-F238E27FC236}">
                  <a16:creationId xmlns:a16="http://schemas.microsoft.com/office/drawing/2014/main" id="{6A4C7463-00D7-419C-94F9-975C95E80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97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cxnSp>
          <p:nvCxnSpPr>
            <p:cNvPr id="35879" name="AutoShape 59">
              <a:extLst>
                <a:ext uri="{FF2B5EF4-FFF2-40B4-BE49-F238E27FC236}">
                  <a16:creationId xmlns:a16="http://schemas.microsoft.com/office/drawing/2014/main" id="{A5030609-4B99-48BF-B0E9-9AD0C1C2A3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59" y="1434"/>
              <a:ext cx="907" cy="45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0" name="Rectangle 60">
              <a:extLst>
                <a:ext uri="{FF2B5EF4-FFF2-40B4-BE49-F238E27FC236}">
                  <a16:creationId xmlns:a16="http://schemas.microsoft.com/office/drawing/2014/main" id="{4454EEBD-560B-4C14-9949-2E66767D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84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1" name="Rectangle 61">
              <a:extLst>
                <a:ext uri="{FF2B5EF4-FFF2-40B4-BE49-F238E27FC236}">
                  <a16:creationId xmlns:a16="http://schemas.microsoft.com/office/drawing/2014/main" id="{7D9877F2-0747-4F26-8D69-BE29A7C059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470" y="1661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2" name="Rectangle 62">
              <a:extLst>
                <a:ext uri="{FF2B5EF4-FFF2-40B4-BE49-F238E27FC236}">
                  <a16:creationId xmlns:a16="http://schemas.microsoft.com/office/drawing/2014/main" id="{A8CC8D48-3AD9-42D9-B6E8-B80BD31AF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377" y="1616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42" name="Group 66">
            <a:extLst>
              <a:ext uri="{FF2B5EF4-FFF2-40B4-BE49-F238E27FC236}">
                <a16:creationId xmlns:a16="http://schemas.microsoft.com/office/drawing/2014/main" id="{00EE917E-5C29-419D-B46D-0E653879C5F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95400"/>
            <a:ext cx="2533650" cy="1520825"/>
            <a:chOff x="839" y="2069"/>
            <a:chExt cx="1596" cy="958"/>
          </a:xfrm>
        </p:grpSpPr>
        <p:sp>
          <p:nvSpPr>
            <p:cNvPr id="35864" name="Line 67">
              <a:extLst>
                <a:ext uri="{FF2B5EF4-FFF2-40B4-BE49-F238E27FC236}">
                  <a16:creationId xmlns:a16="http://schemas.microsoft.com/office/drawing/2014/main" id="{0D2646EA-BA76-4DBD-A854-6BCFB7EC5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" y="2162"/>
              <a:ext cx="15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68">
              <a:extLst>
                <a:ext uri="{FF2B5EF4-FFF2-40B4-BE49-F238E27FC236}">
                  <a16:creationId xmlns:a16="http://schemas.microsoft.com/office/drawing/2014/main" id="{1537AED3-1A82-4E3F-B0B1-5C3FE6DC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27"/>
              <a:ext cx="15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69">
              <a:extLst>
                <a:ext uri="{FF2B5EF4-FFF2-40B4-BE49-F238E27FC236}">
                  <a16:creationId xmlns:a16="http://schemas.microsoft.com/office/drawing/2014/main" id="{E2A8C592-D4D2-4B89-AF77-38E375DF1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70">
              <a:extLst>
                <a:ext uri="{FF2B5EF4-FFF2-40B4-BE49-F238E27FC236}">
                  <a16:creationId xmlns:a16="http://schemas.microsoft.com/office/drawing/2014/main" id="{3AD79883-E114-4057-9885-8821E136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71">
              <a:extLst>
                <a:ext uri="{FF2B5EF4-FFF2-40B4-BE49-F238E27FC236}">
                  <a16:creationId xmlns:a16="http://schemas.microsoft.com/office/drawing/2014/main" id="{28C1B2A1-8342-417F-9887-7E66DD2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9" name="Rectangle 72">
              <a:extLst>
                <a:ext uri="{FF2B5EF4-FFF2-40B4-BE49-F238E27FC236}">
                  <a16:creationId xmlns:a16="http://schemas.microsoft.com/office/drawing/2014/main" id="{57272E70-4A37-4697-9360-D950035A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0" name="Rectangle 73">
              <a:extLst>
                <a:ext uri="{FF2B5EF4-FFF2-40B4-BE49-F238E27FC236}">
                  <a16:creationId xmlns:a16="http://schemas.microsoft.com/office/drawing/2014/main" id="{6F780FD2-CDF2-4430-B72B-A280A581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50" name="Group 74">
            <a:extLst>
              <a:ext uri="{FF2B5EF4-FFF2-40B4-BE49-F238E27FC236}">
                <a16:creationId xmlns:a16="http://schemas.microsoft.com/office/drawing/2014/main" id="{DABD53EB-8F0D-40B8-922A-BD294EDA64ED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4179888"/>
            <a:ext cx="2400300" cy="1458912"/>
            <a:chOff x="3228" y="845"/>
            <a:chExt cx="1512" cy="919"/>
          </a:xfrm>
        </p:grpSpPr>
        <p:sp>
          <p:nvSpPr>
            <p:cNvPr id="35858" name="Line 75">
              <a:extLst>
                <a:ext uri="{FF2B5EF4-FFF2-40B4-BE49-F238E27FC236}">
                  <a16:creationId xmlns:a16="http://schemas.microsoft.com/office/drawing/2014/main" id="{83DF15BA-936D-4E75-A62A-C49781EF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00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76">
              <a:extLst>
                <a:ext uri="{FF2B5EF4-FFF2-40B4-BE49-F238E27FC236}">
                  <a16:creationId xmlns:a16="http://schemas.microsoft.com/office/drawing/2014/main" id="{F659F4E9-1A42-4396-B6F8-03992FB95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764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77">
              <a:extLst>
                <a:ext uri="{FF2B5EF4-FFF2-40B4-BE49-F238E27FC236}">
                  <a16:creationId xmlns:a16="http://schemas.microsoft.com/office/drawing/2014/main" id="{EF1D6074-A85B-40EE-B4DF-5FD1C923B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00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78">
              <a:extLst>
                <a:ext uri="{FF2B5EF4-FFF2-40B4-BE49-F238E27FC236}">
                  <a16:creationId xmlns:a16="http://schemas.microsoft.com/office/drawing/2014/main" id="{13394627-B826-4AA0-83B5-CDA620AE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2" name="Rectangle 79">
              <a:extLst>
                <a:ext uri="{FF2B5EF4-FFF2-40B4-BE49-F238E27FC236}">
                  <a16:creationId xmlns:a16="http://schemas.microsoft.com/office/drawing/2014/main" id="{29856121-86F4-44FD-8424-1282B21D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3" name="Rectangle 80">
              <a:extLst>
                <a:ext uri="{FF2B5EF4-FFF2-40B4-BE49-F238E27FC236}">
                  <a16:creationId xmlns:a16="http://schemas.microsoft.com/office/drawing/2014/main" id="{94B4898C-AEF2-4955-AA75-20C6BB79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0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64" name="Group 88">
            <a:extLst>
              <a:ext uri="{FF2B5EF4-FFF2-40B4-BE49-F238E27FC236}">
                <a16:creationId xmlns:a16="http://schemas.microsoft.com/office/drawing/2014/main" id="{0AD68A13-458A-4CE9-9FE9-FBDAAEEDE88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914400"/>
            <a:ext cx="1684338" cy="2424113"/>
            <a:chOff x="4080" y="576"/>
            <a:chExt cx="1061" cy="1527"/>
          </a:xfrm>
        </p:grpSpPr>
        <p:sp>
          <p:nvSpPr>
            <p:cNvPr id="35855" name="Text Box 82">
              <a:extLst>
                <a:ext uri="{FF2B5EF4-FFF2-40B4-BE49-F238E27FC236}">
                  <a16:creationId xmlns:a16="http://schemas.microsoft.com/office/drawing/2014/main" id="{42AFC7B3-E6EF-4D6D-965D-D989BA86C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5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6" name="Text Box 83">
              <a:extLst>
                <a:ext uri="{FF2B5EF4-FFF2-40B4-BE49-F238E27FC236}">
                  <a16:creationId xmlns:a16="http://schemas.microsoft.com/office/drawing/2014/main" id="{18CBA8FA-49C7-4D0C-8997-1E16CAFD1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5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7" name="Text Box 84">
              <a:extLst>
                <a:ext uri="{FF2B5EF4-FFF2-40B4-BE49-F238E27FC236}">
                  <a16:creationId xmlns:a16="http://schemas.microsoft.com/office/drawing/2014/main" id="{9C095202-5461-4888-8639-D91DC98D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29465" name="Group 89">
            <a:extLst>
              <a:ext uri="{FF2B5EF4-FFF2-40B4-BE49-F238E27FC236}">
                <a16:creationId xmlns:a16="http://schemas.microsoft.com/office/drawing/2014/main" id="{29FA88B8-B850-41E2-9D47-A5FAE89D6B1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57600"/>
            <a:ext cx="2827338" cy="2500313"/>
            <a:chOff x="3456" y="2304"/>
            <a:chExt cx="1781" cy="1575"/>
          </a:xfrm>
        </p:grpSpPr>
        <p:sp>
          <p:nvSpPr>
            <p:cNvPr id="35852" name="Text Box 85">
              <a:extLst>
                <a:ext uri="{FF2B5EF4-FFF2-40B4-BE49-F238E27FC236}">
                  <a16:creationId xmlns:a16="http://schemas.microsoft.com/office/drawing/2014/main" id="{A5FEAC2E-AED6-4CCD-A19D-91046456B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3" name="Text Box 86">
              <a:extLst>
                <a:ext uri="{FF2B5EF4-FFF2-40B4-BE49-F238E27FC236}">
                  <a16:creationId xmlns:a16="http://schemas.microsoft.com/office/drawing/2014/main" id="{4176ADCA-E4ED-4C47-8927-C2D96EBA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3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4" name="Text Box 87">
              <a:extLst>
                <a:ext uri="{FF2B5EF4-FFF2-40B4-BE49-F238E27FC236}">
                  <a16:creationId xmlns:a16="http://schemas.microsoft.com/office/drawing/2014/main" id="{67FF56B9-6897-4FBA-8EE9-E291F41E1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5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0A3F33DF-75D7-4B5A-B56D-7F972D1BD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4724400"/>
            <a:ext cx="6694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3Y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kumimoji="1" lang="en-US" altLang="zh-CN" sz="32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5DC7CBA6-537B-4713-8F92-31532707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 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-Y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变换的等效条件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DA59C50A-4CC9-4C49-9ADB-399ED8BE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等效条件：</a:t>
            </a:r>
          </a:p>
        </p:txBody>
      </p:sp>
      <p:grpSp>
        <p:nvGrpSpPr>
          <p:cNvPr id="227339" name="Group 11">
            <a:extLst>
              <a:ext uri="{FF2B5EF4-FFF2-40B4-BE49-F238E27FC236}">
                <a16:creationId xmlns:a16="http://schemas.microsoft.com/office/drawing/2014/main" id="{BBE89046-E7D5-4D47-A6E2-2449159D9B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4197350" cy="3616325"/>
            <a:chOff x="204" y="572"/>
            <a:chExt cx="2644" cy="2278"/>
          </a:xfrm>
        </p:grpSpPr>
        <p:sp>
          <p:nvSpPr>
            <p:cNvPr id="36900" name="Line 12">
              <a:extLst>
                <a:ext uri="{FF2B5EF4-FFF2-40B4-BE49-F238E27FC236}">
                  <a16:creationId xmlns:a16="http://schemas.microsoft.com/office/drawing/2014/main" id="{B02CF371-A3C6-4214-A35C-A7713C0BA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3">
              <a:extLst>
                <a:ext uri="{FF2B5EF4-FFF2-40B4-BE49-F238E27FC236}">
                  <a16:creationId xmlns:a16="http://schemas.microsoft.com/office/drawing/2014/main" id="{B8CDFF43-0813-43D1-BD64-76A37664B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844"/>
              <a:ext cx="0" cy="4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4">
              <a:extLst>
                <a:ext uri="{FF2B5EF4-FFF2-40B4-BE49-F238E27FC236}">
                  <a16:creationId xmlns:a16="http://schemas.microsoft.com/office/drawing/2014/main" id="{585E981B-63D2-44DD-B032-4A2E0D806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Text Box 15">
              <a:extLst>
                <a:ext uri="{FF2B5EF4-FFF2-40B4-BE49-F238E27FC236}">
                  <a16:creationId xmlns:a16="http://schemas.microsoft.com/office/drawing/2014/main" id="{1630DC81-DAE8-443D-B9D5-18D5B6B0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52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4" name="Line 16">
              <a:extLst>
                <a:ext uri="{FF2B5EF4-FFF2-40B4-BE49-F238E27FC236}">
                  <a16:creationId xmlns:a16="http://schemas.microsoft.com/office/drawing/2014/main" id="{A50A5E26-8E78-4441-8FB3-AF51B6A6F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981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5" name="Text Box 17">
              <a:extLst>
                <a:ext uri="{FF2B5EF4-FFF2-40B4-BE49-F238E27FC236}">
                  <a16:creationId xmlns:a16="http://schemas.microsoft.com/office/drawing/2014/main" id="{5E9C5C8B-9123-4AB5-885D-20C9FE710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053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6" name="Text Box 18">
              <a:extLst>
                <a:ext uri="{FF2B5EF4-FFF2-40B4-BE49-F238E27FC236}">
                  <a16:creationId xmlns:a16="http://schemas.microsoft.com/office/drawing/2014/main" id="{3D4A61D1-CA4A-46D1-AF71-76CC9EB77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02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7" name="Text Box 19">
              <a:extLst>
                <a:ext uri="{FF2B5EF4-FFF2-40B4-BE49-F238E27FC236}">
                  <a16:creationId xmlns:a16="http://schemas.microsoft.com/office/drawing/2014/main" id="{2D4B2A59-3232-4824-947B-04862DAD9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93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8" name="Freeform 20">
              <a:extLst>
                <a:ext uri="{FF2B5EF4-FFF2-40B4-BE49-F238E27FC236}">
                  <a16:creationId xmlns:a16="http://schemas.microsoft.com/office/drawing/2014/main" id="{A3893331-2840-448B-AD3E-C1689DC292FF}"/>
                </a:ext>
              </a:extLst>
            </p:cNvPr>
            <p:cNvSpPr>
              <a:spLocks/>
            </p:cNvSpPr>
            <p:nvPr/>
          </p:nvSpPr>
          <p:spPr bwMode="auto">
            <a:xfrm rot="-481287">
              <a:off x="612" y="2296"/>
              <a:ext cx="303" cy="169"/>
            </a:xfrm>
            <a:custGeom>
              <a:avLst/>
              <a:gdLst>
                <a:gd name="T0" fmla="*/ 0 w 303"/>
                <a:gd name="T1" fmla="*/ 169 h 169"/>
                <a:gd name="T2" fmla="*/ 303 w 303"/>
                <a:gd name="T3" fmla="*/ 0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Freeform 21">
              <a:extLst>
                <a:ext uri="{FF2B5EF4-FFF2-40B4-BE49-F238E27FC236}">
                  <a16:creationId xmlns:a16="http://schemas.microsoft.com/office/drawing/2014/main" id="{1ABBAB33-05C3-4533-9794-E8AB7103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278"/>
              <a:ext cx="296" cy="195"/>
            </a:xfrm>
            <a:custGeom>
              <a:avLst/>
              <a:gdLst>
                <a:gd name="T0" fmla="*/ 296 w 296"/>
                <a:gd name="T1" fmla="*/ 195 h 195"/>
                <a:gd name="T2" fmla="*/ 0 w 296"/>
                <a:gd name="T3" fmla="*/ 0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Text Box 22">
              <a:extLst>
                <a:ext uri="{FF2B5EF4-FFF2-40B4-BE49-F238E27FC236}">
                  <a16:creationId xmlns:a16="http://schemas.microsoft.com/office/drawing/2014/main" id="{C91998E9-646F-4FB5-BCAE-4F41A3C1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1" name="Text Box 23">
              <a:extLst>
                <a:ext uri="{FF2B5EF4-FFF2-40B4-BE49-F238E27FC236}">
                  <a16:creationId xmlns:a16="http://schemas.microsoft.com/office/drawing/2014/main" id="{0E475C47-0C89-432B-B452-DB7D3847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2" name="Text Box 24">
              <a:extLst>
                <a:ext uri="{FF2B5EF4-FFF2-40B4-BE49-F238E27FC236}">
                  <a16:creationId xmlns:a16="http://schemas.microsoft.com/office/drawing/2014/main" id="{A1E99507-E30D-4C44-A849-A7433561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3" name="Text Box 25">
              <a:extLst>
                <a:ext uri="{FF2B5EF4-FFF2-40B4-BE49-F238E27FC236}">
                  <a16:creationId xmlns:a16="http://schemas.microsoft.com/office/drawing/2014/main" id="{546BE0A7-B942-4817-A053-8CDE3DC06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D7214A37-88C1-4CA7-9597-A27418EF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5" name="Text Box 27">
              <a:extLst>
                <a:ext uri="{FF2B5EF4-FFF2-40B4-BE49-F238E27FC236}">
                  <a16:creationId xmlns:a16="http://schemas.microsoft.com/office/drawing/2014/main" id="{F3EA6E89-010C-4279-81E8-87B9E2DB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6" name="Text Box 28">
              <a:extLst>
                <a:ext uri="{FF2B5EF4-FFF2-40B4-BE49-F238E27FC236}">
                  <a16:creationId xmlns:a16="http://schemas.microsoft.com/office/drawing/2014/main" id="{EFCA4278-6AE0-47E2-9126-195D76211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298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7" name="Text Box 29">
              <a:extLst>
                <a:ext uri="{FF2B5EF4-FFF2-40B4-BE49-F238E27FC236}">
                  <a16:creationId xmlns:a16="http://schemas.microsoft.com/office/drawing/2014/main" id="{4F17407E-9067-4BAB-8267-2F562419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8" name="Text Box 30">
              <a:extLst>
                <a:ext uri="{FF2B5EF4-FFF2-40B4-BE49-F238E27FC236}">
                  <a16:creationId xmlns:a16="http://schemas.microsoft.com/office/drawing/2014/main" id="{AF830C3B-A4CF-4D91-BD0E-17D2978A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5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9" name="Text Box 31">
              <a:extLst>
                <a:ext uri="{FF2B5EF4-FFF2-40B4-BE49-F238E27FC236}">
                  <a16:creationId xmlns:a16="http://schemas.microsoft.com/office/drawing/2014/main" id="{7D1802A4-DB8E-468E-86A2-5C6537227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1524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0" name="Text Box 32">
              <a:extLst>
                <a:ext uri="{FF2B5EF4-FFF2-40B4-BE49-F238E27FC236}">
                  <a16:creationId xmlns:a16="http://schemas.microsoft.com/office/drawing/2014/main" id="{930F2603-8C79-411B-BA81-EA6140C6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251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1" name="Text Box 33">
              <a:extLst>
                <a:ext uri="{FF2B5EF4-FFF2-40B4-BE49-F238E27FC236}">
                  <a16:creationId xmlns:a16="http://schemas.microsoft.com/office/drawing/2014/main" id="{41D6C687-350A-4EEF-A9E5-864C77C55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5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22" name="Text Box 34">
              <a:extLst>
                <a:ext uri="{FF2B5EF4-FFF2-40B4-BE49-F238E27FC236}">
                  <a16:creationId xmlns:a16="http://schemas.microsoft.com/office/drawing/2014/main" id="{BAE28072-A382-4F31-8D56-5CF025B60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47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23" name="Text Box 35">
              <a:extLst>
                <a:ext uri="{FF2B5EF4-FFF2-40B4-BE49-F238E27FC236}">
                  <a16:creationId xmlns:a16="http://schemas.microsoft.com/office/drawing/2014/main" id="{B746D43A-F3AE-4AB2-AAA3-DE902D428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24" name="AutoShape 36">
              <a:extLst>
                <a:ext uri="{FF2B5EF4-FFF2-40B4-BE49-F238E27FC236}">
                  <a16:creationId xmlns:a16="http://schemas.microsoft.com/office/drawing/2014/main" id="{2E3C0FC0-50F3-431C-BFE0-1D0351D8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343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5" name="Rectangle 37">
              <a:extLst>
                <a:ext uri="{FF2B5EF4-FFF2-40B4-BE49-F238E27FC236}">
                  <a16:creationId xmlns:a16="http://schemas.microsoft.com/office/drawing/2014/main" id="{0D54575B-6B4A-4AE4-AB77-F617086FA8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1701" y="1706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6" name="Rectangle 38">
              <a:extLst>
                <a:ext uri="{FF2B5EF4-FFF2-40B4-BE49-F238E27FC236}">
                  <a16:creationId xmlns:a16="http://schemas.microsoft.com/office/drawing/2014/main" id="{4D0CDC14-6172-439C-BCF3-D100E971C7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1156" y="1706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7" name="Rectangle 39">
              <a:extLst>
                <a:ext uri="{FF2B5EF4-FFF2-40B4-BE49-F238E27FC236}">
                  <a16:creationId xmlns:a16="http://schemas.microsoft.com/office/drawing/2014/main" id="{F9D31121-760B-4232-AF39-9FC45DE20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59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371" name="Group 43">
            <a:extLst>
              <a:ext uri="{FF2B5EF4-FFF2-40B4-BE49-F238E27FC236}">
                <a16:creationId xmlns:a16="http://schemas.microsoft.com/office/drawing/2014/main" id="{FC3DBC9A-8AA7-4869-B544-C88D49B994E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52513"/>
            <a:ext cx="4419600" cy="3479800"/>
            <a:chOff x="2880" y="663"/>
            <a:chExt cx="2735" cy="2192"/>
          </a:xfrm>
        </p:grpSpPr>
        <p:sp>
          <p:nvSpPr>
            <p:cNvPr id="36873" name="Line 44">
              <a:extLst>
                <a:ext uri="{FF2B5EF4-FFF2-40B4-BE49-F238E27FC236}">
                  <a16:creationId xmlns:a16="http://schemas.microsoft.com/office/drawing/2014/main" id="{913D4E0E-DE69-49B3-9F31-E9EEA3FE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118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45">
              <a:extLst>
                <a:ext uri="{FF2B5EF4-FFF2-40B4-BE49-F238E27FC236}">
                  <a16:creationId xmlns:a16="http://schemas.microsoft.com/office/drawing/2014/main" id="{15634E9D-DE80-4E4A-9412-3DA410584F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59215">
              <a:off x="5046" y="2217"/>
              <a:ext cx="34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46">
              <a:extLst>
                <a:ext uri="{FF2B5EF4-FFF2-40B4-BE49-F238E27FC236}">
                  <a16:creationId xmlns:a16="http://schemas.microsoft.com/office/drawing/2014/main" id="{4B8CA4AF-43F1-4287-9CEE-34F85425C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935"/>
              <a:ext cx="1" cy="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5" name="Text Box 47">
              <a:extLst>
                <a:ext uri="{FF2B5EF4-FFF2-40B4-BE49-F238E27FC236}">
                  <a16:creationId xmlns:a16="http://schemas.microsoft.com/office/drawing/2014/main" id="{B09E4AD3-E86D-4377-AC3E-4B041A5D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93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6" name="Text Box 48">
              <a:extLst>
                <a:ext uri="{FF2B5EF4-FFF2-40B4-BE49-F238E27FC236}">
                  <a16:creationId xmlns:a16="http://schemas.microsoft.com/office/drawing/2014/main" id="{56781A7C-0F1D-41B1-A186-FA05E7359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06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2Y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7" name="Text Box 49">
              <a:extLst>
                <a:ext uri="{FF2B5EF4-FFF2-40B4-BE49-F238E27FC236}">
                  <a16:creationId xmlns:a16="http://schemas.microsoft.com/office/drawing/2014/main" id="{C97E5062-68DD-4371-98FB-12C85226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9" name="Line 50">
              <a:extLst>
                <a:ext uri="{FF2B5EF4-FFF2-40B4-BE49-F238E27FC236}">
                  <a16:creationId xmlns:a16="http://schemas.microsoft.com/office/drawing/2014/main" id="{492809F4-39BE-42BD-9C0F-8C80CA7F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81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51">
              <a:extLst>
                <a:ext uri="{FF2B5EF4-FFF2-40B4-BE49-F238E27FC236}">
                  <a16:creationId xmlns:a16="http://schemas.microsoft.com/office/drawing/2014/main" id="{37E0FCC9-DAEA-4088-9986-BFA23158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89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1" name="Text Box 52">
              <a:extLst>
                <a:ext uri="{FF2B5EF4-FFF2-40B4-BE49-F238E27FC236}">
                  <a16:creationId xmlns:a16="http://schemas.microsoft.com/office/drawing/2014/main" id="{B8E4350B-D673-411F-9CE2-04B683781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2" name="Text Box 53">
              <a:extLst>
                <a:ext uri="{FF2B5EF4-FFF2-40B4-BE49-F238E27FC236}">
                  <a16:creationId xmlns:a16="http://schemas.microsoft.com/office/drawing/2014/main" id="{C4269D1A-0B97-45E0-85E5-E444177DA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211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3" name="Text Box 54">
              <a:extLst>
                <a:ext uri="{FF2B5EF4-FFF2-40B4-BE49-F238E27FC236}">
                  <a16:creationId xmlns:a16="http://schemas.microsoft.com/office/drawing/2014/main" id="{8CB886E1-A7BC-41BD-9015-983A2B47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4" name="Text Box 55">
              <a:extLst>
                <a:ext uri="{FF2B5EF4-FFF2-40B4-BE49-F238E27FC236}">
                  <a16:creationId xmlns:a16="http://schemas.microsoft.com/office/drawing/2014/main" id="{EBF4AA78-9353-4722-92BD-ED7E9B951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5" name="Text Box 56">
              <a:extLst>
                <a:ext uri="{FF2B5EF4-FFF2-40B4-BE49-F238E27FC236}">
                  <a16:creationId xmlns:a16="http://schemas.microsoft.com/office/drawing/2014/main" id="{D4C554C7-D1AB-4024-B111-120EB6A4D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84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6" name="Text Box 57">
              <a:extLst>
                <a:ext uri="{FF2B5EF4-FFF2-40B4-BE49-F238E27FC236}">
                  <a16:creationId xmlns:a16="http://schemas.microsoft.com/office/drawing/2014/main" id="{5B63EAA3-0FB6-4937-AA9E-65CB0026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38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7" name="Text Box 58">
              <a:extLst>
                <a:ext uri="{FF2B5EF4-FFF2-40B4-BE49-F238E27FC236}">
                  <a16:creationId xmlns:a16="http://schemas.microsoft.com/office/drawing/2014/main" id="{8C40482C-51BD-4E2D-866A-A28623B04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28"/>
              <a:ext cx="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8" name="Text Box 59">
              <a:extLst>
                <a:ext uri="{FF2B5EF4-FFF2-40B4-BE49-F238E27FC236}">
                  <a16:creationId xmlns:a16="http://schemas.microsoft.com/office/drawing/2014/main" id="{169E94E0-AF44-404D-B714-3DF7313E7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420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89" name="AutoShape 60">
              <a:extLst>
                <a:ext uri="{FF2B5EF4-FFF2-40B4-BE49-F238E27FC236}">
                  <a16:creationId xmlns:a16="http://schemas.microsoft.com/office/drawing/2014/main" id="{E6BF4FC4-4D9D-434D-84A9-806B470F43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16" y="1933"/>
              <a:ext cx="969" cy="63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0" name="Text Box 61">
              <a:extLst>
                <a:ext uri="{FF2B5EF4-FFF2-40B4-BE49-F238E27FC236}">
                  <a16:creationId xmlns:a16="http://schemas.microsoft.com/office/drawing/2014/main" id="{AB5C58AC-E048-4153-9FE0-78BB4E02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1" name="Text Box 62">
              <a:extLst>
                <a:ext uri="{FF2B5EF4-FFF2-40B4-BE49-F238E27FC236}">
                  <a16:creationId xmlns:a16="http://schemas.microsoft.com/office/drawing/2014/main" id="{BBBBA11A-5E17-4848-B385-0063BDC6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7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2" name="Text Box 63">
              <a:extLst>
                <a:ext uri="{FF2B5EF4-FFF2-40B4-BE49-F238E27FC236}">
                  <a16:creationId xmlns:a16="http://schemas.microsoft.com/office/drawing/2014/main" id="{7A35FEC2-DDEE-4478-AD71-CC7C84D00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751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3" name="Text Box 64">
              <a:extLst>
                <a:ext uri="{FF2B5EF4-FFF2-40B4-BE49-F238E27FC236}">
                  <a16:creationId xmlns:a16="http://schemas.microsoft.com/office/drawing/2014/main" id="{8031ED24-77F0-4C7D-98AD-E77E476C6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6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94" name="Text Box 65">
              <a:extLst>
                <a:ext uri="{FF2B5EF4-FFF2-40B4-BE49-F238E27FC236}">
                  <a16:creationId xmlns:a16="http://schemas.microsoft.com/office/drawing/2014/main" id="{5EAA1C95-FF7A-45A4-AE9C-D85EB2DB9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52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5" name="Text Box 66">
              <a:extLst>
                <a:ext uri="{FF2B5EF4-FFF2-40B4-BE49-F238E27FC236}">
                  <a16:creationId xmlns:a16="http://schemas.microsoft.com/office/drawing/2014/main" id="{A4B63C1A-C94A-4DFC-AF23-D1984FFB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252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96" name="Rectangle 67">
              <a:extLst>
                <a:ext uri="{FF2B5EF4-FFF2-40B4-BE49-F238E27FC236}">
                  <a16:creationId xmlns:a16="http://schemas.microsoft.com/office/drawing/2014/main" id="{E11FD789-FD05-4838-B4F6-D81DBB14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3"/>
              <a:ext cx="127" cy="318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7" name="Rectangle 68">
              <a:extLst>
                <a:ext uri="{FF2B5EF4-FFF2-40B4-BE49-F238E27FC236}">
                  <a16:creationId xmlns:a16="http://schemas.microsoft.com/office/drawing/2014/main" id="{66CC9611-7553-47E1-B726-4B6A6050D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606" y="2159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8" name="Rectangle 69">
              <a:extLst>
                <a:ext uri="{FF2B5EF4-FFF2-40B4-BE49-F238E27FC236}">
                  <a16:creationId xmlns:a16="http://schemas.microsoft.com/office/drawing/2014/main" id="{678F146D-3048-4CBE-9574-03D3EFD33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513" y="2114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9" name="Line 70">
              <a:extLst>
                <a:ext uri="{FF2B5EF4-FFF2-40B4-BE49-F238E27FC236}">
                  <a16:creationId xmlns:a16="http://schemas.microsoft.com/office/drawing/2014/main" id="{EDCC8B1E-91AE-4B1B-963A-8F98921AA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848404" flipV="1">
              <a:off x="3403" y="2254"/>
              <a:ext cx="44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0032992-5862-4331-90D3-2F3840260901}"/>
              </a:ext>
            </a:extLst>
          </p:cNvPr>
          <p:cNvSpPr/>
          <p:nvPr/>
        </p:nvSpPr>
        <p:spPr bwMode="auto">
          <a:xfrm>
            <a:off x="1219200" y="2058988"/>
            <a:ext cx="2479675" cy="2017712"/>
          </a:xfrm>
          <a:prstGeom prst="ellipse">
            <a:avLst/>
          </a:prstGeom>
          <a:solidFill>
            <a:schemeClr val="bg2">
              <a:lumMod val="40000"/>
              <a:lumOff val="60000"/>
              <a:alpha val="8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5EC0D58-8935-4246-BCF9-A6F00D41C14B}"/>
              </a:ext>
            </a:extLst>
          </p:cNvPr>
          <p:cNvSpPr/>
          <p:nvPr/>
        </p:nvSpPr>
        <p:spPr bwMode="auto">
          <a:xfrm>
            <a:off x="5486400" y="2074863"/>
            <a:ext cx="2479675" cy="2017712"/>
          </a:xfrm>
          <a:prstGeom prst="ellipse">
            <a:avLst/>
          </a:prstGeom>
          <a:solidFill>
            <a:schemeClr val="bg2">
              <a:lumMod val="40000"/>
              <a:lumOff val="60000"/>
              <a:alpha val="8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build="allAtOnce"/>
      <p:bldP spid="227332" grpId="0"/>
      <p:bldP spid="2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>
            <a:extLst>
              <a:ext uri="{FF2B5EF4-FFF2-40B4-BE49-F238E27FC236}">
                <a16:creationId xmlns:a16="http://schemas.microsoft.com/office/drawing/2014/main" id="{D4C021F3-8D6A-4155-8805-C0E107167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3351213"/>
          <a:ext cx="29511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3" imgW="1457531" imgH="1400204" progId="Equation.3">
                  <p:embed/>
                </p:oleObj>
              </mc:Choice>
              <mc:Fallback>
                <p:oleObj name="公式" r:id="rId3" imgW="1457531" imgH="140020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51213"/>
                        <a:ext cx="2951162" cy="2849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3" name="Text Box 13">
            <a:extLst>
              <a:ext uri="{FF2B5EF4-FFF2-40B4-BE49-F238E27FC236}">
                <a16:creationId xmlns:a16="http://schemas.microsoft.com/office/drawing/2014/main" id="{4DC9F0C0-6053-4646-A0BE-2DEB5168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2873375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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 </a:t>
            </a:r>
          </a:p>
        </p:txBody>
      </p:sp>
      <p:graphicFrame>
        <p:nvGraphicFramePr>
          <p:cNvPr id="235535" name="Object 15">
            <a:extLst>
              <a:ext uri="{FF2B5EF4-FFF2-40B4-BE49-F238E27FC236}">
                <a16:creationId xmlns:a16="http://schemas.microsoft.com/office/drawing/2014/main" id="{B99F54EA-E3CB-49FD-9A0F-4F0BF848C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3392488"/>
          <a:ext cx="33686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5" imgW="1352784" imgH="1419430" progId="Equation.3">
                  <p:embed/>
                </p:oleObj>
              </mc:Choice>
              <mc:Fallback>
                <p:oleObj name="公式" r:id="rId5" imgW="1352784" imgH="14194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392488"/>
                        <a:ext cx="3368675" cy="28162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2" name="Rectangle 22">
            <a:extLst>
              <a:ext uri="{FF2B5EF4-FFF2-40B4-BE49-F238E27FC236}">
                <a16:creationId xmlns:a16="http://schemas.microsoft.com/office/drawing/2014/main" id="{EAC117A1-DBBE-4006-9BE9-81C0E34F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873375"/>
            <a:ext cx="3148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</a:t>
            </a: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E59E54C0-F12D-4FCB-B836-F6A0C9E4344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992188"/>
            <a:ext cx="2030413" cy="1722437"/>
            <a:chOff x="2544" y="1824"/>
            <a:chExt cx="816" cy="672"/>
          </a:xfrm>
        </p:grpSpPr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2B2D599D-FCB9-4634-B52B-F9AD9BFE1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824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8D589E23-9327-4343-8E8A-06153F179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A10A1812-FD3E-48D8-B783-D620CB40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4D90A8F-A244-41D7-960C-CC861C5FF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73B24FAD-A327-48D6-B06C-726A8DB6C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256"/>
              <a:ext cx="43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CC24EB8-E0EA-4ECF-8E72-D0B34BFA8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56"/>
              <a:ext cx="38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Text Box 28">
              <a:extLst>
                <a:ext uri="{FF2B5EF4-FFF2-40B4-BE49-F238E27FC236}">
                  <a16:creationId xmlns:a16="http://schemas.microsoft.com/office/drawing/2014/main" id="{BAC5193E-398F-424F-B081-12D48658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07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BD117882-BEB1-47CE-A472-E32D5C28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</a:p>
          </p:txBody>
        </p:sp>
      </p:grpSp>
      <p:sp>
        <p:nvSpPr>
          <p:cNvPr id="38" name="Text Box 19">
            <a:extLst>
              <a:ext uri="{FF2B5EF4-FFF2-40B4-BE49-F238E27FC236}">
                <a16:creationId xmlns:a16="http://schemas.microsoft.com/office/drawing/2014/main" id="{181AD501-20A7-4869-A0EA-CE6164E5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2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0000FF"/>
                </a:solidFill>
                <a:ea typeface="华文楷体" pitchFamily="2" charset="-122"/>
              </a:rPr>
              <a:t>特别地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：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  <a:sym typeface="Symbol" pitchFamily="18" charset="2"/>
              </a:rPr>
              <a:t>或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Y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的三个电阻具有相同阻值</a:t>
            </a:r>
          </a:p>
        </p:txBody>
      </p:sp>
      <p:sp>
        <p:nvSpPr>
          <p:cNvPr id="39" name="Text Box 20">
            <a:extLst>
              <a:ext uri="{FF2B5EF4-FFF2-40B4-BE49-F238E27FC236}">
                <a16:creationId xmlns:a16="http://schemas.microsoft.com/office/drawing/2014/main" id="{E086742E-0380-4944-A33D-F765DF50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908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baseline="-25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3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kumimoji="1" lang="en-US" altLang="zh-CN" sz="2400" baseline="-25000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7897" name="Group 6">
            <a:extLst>
              <a:ext uri="{FF2B5EF4-FFF2-40B4-BE49-F238E27FC236}">
                <a16:creationId xmlns:a16="http://schemas.microsoft.com/office/drawing/2014/main" id="{B7D391F1-4A4D-417F-8C08-C0236E710840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668338"/>
            <a:ext cx="2197100" cy="2227262"/>
            <a:chOff x="3971" y="1488"/>
            <a:chExt cx="1308" cy="1320"/>
          </a:xfrm>
        </p:grpSpPr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655CE389-F67F-422F-B266-75C731EAF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8156720B-B111-4CEA-9A94-22343CA6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392A334B-539E-4732-9FF7-2CC91F8D0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589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1549F9A2-E6F4-4377-815B-2F33BBC5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F4513D97-10C9-4F34-8177-1B815ACCA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088E4402-0EE2-46C7-AA13-E05DDD9E1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161"/>
              <a:ext cx="589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591F5A7F-131D-4F46-A19A-F3A8A487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78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31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9C0047E3-696A-4FBA-BEF0-D2A44450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52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9E34D5B5-B4F8-44FD-B0D2-F8720A2AD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1749"/>
              <a:ext cx="35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12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D4E780D9-7A6F-47DF-A313-0E57F98B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2037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DE924FBB-61AF-4442-8BE4-29226EB3A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220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5" name="Text Box 18">
              <a:extLst>
                <a:ext uri="{FF2B5EF4-FFF2-40B4-BE49-F238E27FC236}">
                  <a16:creationId xmlns:a16="http://schemas.microsoft.com/office/drawing/2014/main" id="{A4E3ADF0-DA66-41DD-B6CA-56F04E274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749"/>
              <a:ext cx="3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3" grpId="0"/>
      <p:bldP spid="235542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>
            <a:extLst>
              <a:ext uri="{FF2B5EF4-FFF2-40B4-BE49-F238E27FC236}">
                <a16:creationId xmlns:a16="http://schemas.microsoft.com/office/drawing/2014/main" id="{E9B759D8-FBC6-4692-87B3-7D8E0B89A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136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简记方法：</a:t>
            </a:r>
          </a:p>
        </p:txBody>
      </p:sp>
      <p:graphicFrame>
        <p:nvGraphicFramePr>
          <p:cNvPr id="236547" name="Object 3" descr="蓝色面巾纸">
            <a:extLst>
              <a:ext uri="{FF2B5EF4-FFF2-40B4-BE49-F238E27FC236}">
                <a16:creationId xmlns:a16="http://schemas.microsoft.com/office/drawing/2014/main" id="{1AB5BB98-AEEC-4CEA-AA1F-A687F479A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389063"/>
          <a:ext cx="40306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公式" r:id="rId3" imgW="2838497" imgH="771378" progId="Equation.3">
                  <p:embed/>
                </p:oleObj>
              </mc:Choice>
              <mc:Fallback>
                <p:oleObj name="公式" r:id="rId3" imgW="2838497" imgH="771378" progId="Equation.3">
                  <p:embed/>
                  <p:pic>
                    <p:nvPicPr>
                      <p:cNvPr id="0" name="Object 3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89063"/>
                        <a:ext cx="4030663" cy="10064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 descr="蓝色面巾纸">
            <a:extLst>
              <a:ext uri="{FF2B5EF4-FFF2-40B4-BE49-F238E27FC236}">
                <a16:creationId xmlns:a16="http://schemas.microsoft.com/office/drawing/2014/main" id="{7FB47239-62D8-4828-A2C0-3C48E023A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389063"/>
          <a:ext cx="41052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6" imgW="2847892" imgH="742774" progId="Equation.3">
                  <p:embed/>
                </p:oleObj>
              </mc:Choice>
              <mc:Fallback>
                <p:oleObj name="公式" r:id="rId6" imgW="2847892" imgH="742774" progId="Equation.3">
                  <p:embed/>
                  <p:pic>
                    <p:nvPicPr>
                      <p:cNvPr id="0" name="Object 4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89063"/>
                        <a:ext cx="4105275" cy="9683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AutoShape 5">
            <a:extLst>
              <a:ext uri="{FF2B5EF4-FFF2-40B4-BE49-F238E27FC236}">
                <a16:creationId xmlns:a16="http://schemas.microsoft.com/office/drawing/2014/main" id="{E8EBF8F1-BC8E-4FA0-8576-542D1B75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86050"/>
            <a:ext cx="1152525" cy="504825"/>
          </a:xfrm>
          <a:prstGeom prst="wedgeRoundRectCallout">
            <a:avLst>
              <a:gd name="adj1" fmla="val 60745"/>
              <a:gd name="adj2" fmla="val -141194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</a:t>
            </a: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0" name="AutoShape 6">
            <a:extLst>
              <a:ext uri="{FF2B5EF4-FFF2-40B4-BE49-F238E27FC236}">
                <a16:creationId xmlns:a16="http://schemas.microsoft.com/office/drawing/2014/main" id="{A58F8ACA-E0B3-4CDF-80B4-42C1D6A5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613025"/>
            <a:ext cx="1368425" cy="504825"/>
          </a:xfrm>
          <a:prstGeom prst="wedgeRoundRectCallout">
            <a:avLst>
              <a:gd name="adj1" fmla="val -39097"/>
              <a:gd name="adj2" fmla="val -14465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</a:t>
            </a:r>
            <a:r>
              <a:rPr kumimoji="1" lang="zh-CN" altLang="en-US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7" name="Text Box 13">
            <a:extLst>
              <a:ext uri="{FF2B5EF4-FFF2-40B4-BE49-F238E27FC236}">
                <a16:creationId xmlns:a16="http://schemas.microsoft.com/office/drawing/2014/main" id="{7AF49260-480B-4F3D-A787-4DD4ABF45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78213"/>
            <a:ext cx="633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特例：若三个电阻相等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，则有</a:t>
            </a:r>
          </a:p>
        </p:txBody>
      </p: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DB434BB4-5DD3-454F-8B38-B68A73E4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86275"/>
            <a:ext cx="2447925" cy="66992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600" b="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kumimoji="1" lang="en-US" altLang="zh-CN" sz="36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3</a:t>
            </a:r>
            <a:r>
              <a:rPr kumimoji="1" lang="en-US" altLang="zh-CN" sz="3600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6572" name="AutoShape 28">
            <a:extLst>
              <a:ext uri="{FF2B5EF4-FFF2-40B4-BE49-F238E27FC236}">
                <a16:creationId xmlns:a16="http://schemas.microsoft.com/office/drawing/2014/main" id="{9E7404FA-CA0C-4D0E-AF9D-53172ED2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845050"/>
            <a:ext cx="1873250" cy="647700"/>
          </a:xfrm>
          <a:prstGeom prst="wedgeRoundRectCallout">
            <a:avLst>
              <a:gd name="adj1" fmla="val 68898"/>
              <a:gd name="adj2" fmla="val -9240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外大内小</a:t>
            </a:r>
          </a:p>
        </p:txBody>
      </p:sp>
      <p:grpSp>
        <p:nvGrpSpPr>
          <p:cNvPr id="38922" name="Group 35">
            <a:extLst>
              <a:ext uri="{FF2B5EF4-FFF2-40B4-BE49-F238E27FC236}">
                <a16:creationId xmlns:a16="http://schemas.microsoft.com/office/drawing/2014/main" id="{4C019A7E-6200-4655-9C2E-E83EB1708B8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44850"/>
            <a:ext cx="3132138" cy="2687638"/>
            <a:chOff x="3312" y="2044"/>
            <a:chExt cx="1973" cy="1693"/>
          </a:xfrm>
        </p:grpSpPr>
        <p:grpSp>
          <p:nvGrpSpPr>
            <p:cNvPr id="38923" name="Group 15">
              <a:extLst>
                <a:ext uri="{FF2B5EF4-FFF2-40B4-BE49-F238E27FC236}">
                  <a16:creationId xmlns:a16="http://schemas.microsoft.com/office/drawing/2014/main" id="{827B4213-656D-4590-BC65-FBD8A5A2C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17"/>
              <a:ext cx="1297" cy="1320"/>
              <a:chOff x="3971" y="1488"/>
              <a:chExt cx="1297" cy="1320"/>
            </a:xfrm>
          </p:grpSpPr>
          <p:sp>
            <p:nvSpPr>
              <p:cNvPr id="38927" name="Line 16">
                <a:extLst>
                  <a:ext uri="{FF2B5EF4-FFF2-40B4-BE49-F238E27FC236}">
                    <a16:creationId xmlns:a16="http://schemas.microsoft.com/office/drawing/2014/main" id="{190A32A5-A02E-4268-9A29-800B6CA97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488"/>
                <a:ext cx="661" cy="104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7">
                <a:extLst>
                  <a:ext uri="{FF2B5EF4-FFF2-40B4-BE49-F238E27FC236}">
                    <a16:creationId xmlns:a16="http://schemas.microsoft.com/office/drawing/2014/main" id="{EDFF7124-CBB8-4DDC-A8B9-E36962A64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1" y="2535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9" name="Line 18">
                <a:extLst>
                  <a:ext uri="{FF2B5EF4-FFF2-40B4-BE49-F238E27FC236}">
                    <a16:creationId xmlns:a16="http://schemas.microsoft.com/office/drawing/2014/main" id="{758B3F3A-B9F8-406A-9A03-50D40969C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587" cy="104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0" name="Line 19">
                <a:extLst>
                  <a:ext uri="{FF2B5EF4-FFF2-40B4-BE49-F238E27FC236}">
                    <a16:creationId xmlns:a16="http://schemas.microsoft.com/office/drawing/2014/main" id="{72FB5487-8CCF-406D-9D2D-8DF9F4CD6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0" cy="6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20">
                <a:extLst>
                  <a:ext uri="{FF2B5EF4-FFF2-40B4-BE49-F238E27FC236}">
                    <a16:creationId xmlns:a16="http://schemas.microsoft.com/office/drawing/2014/main" id="{D0C5952A-E08B-403A-8B51-C0481046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2161"/>
                <a:ext cx="661" cy="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Line 21">
                <a:extLst>
                  <a:ext uri="{FF2B5EF4-FFF2-40B4-BE49-F238E27FC236}">
                    <a16:creationId xmlns:a16="http://schemas.microsoft.com/office/drawing/2014/main" id="{02069B1C-A497-4B75-87DA-AD1579F1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2161"/>
                <a:ext cx="587" cy="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3" name="Text Box 22">
                <a:extLst>
                  <a:ext uri="{FF2B5EF4-FFF2-40B4-BE49-F238E27FC236}">
                    <a16:creationId xmlns:a16="http://schemas.microsoft.com/office/drawing/2014/main" id="{84226713-C771-41FF-8956-139FCF4C9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3" y="1788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31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4" name="Text Box 23">
                <a:extLst>
                  <a:ext uri="{FF2B5EF4-FFF2-40B4-BE49-F238E27FC236}">
                    <a16:creationId xmlns:a16="http://schemas.microsoft.com/office/drawing/2014/main" id="{6CD62C13-7033-4F58-86C4-85DFB82FE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2520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5" name="Text Box 24">
                <a:extLst>
                  <a:ext uri="{FF2B5EF4-FFF2-40B4-BE49-F238E27FC236}">
                    <a16:creationId xmlns:a16="http://schemas.microsoft.com/office/drawing/2014/main" id="{92B6D953-522C-4919-81B0-1DE3D3187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1749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6" name="Text Box 25">
                <a:extLst>
                  <a:ext uri="{FF2B5EF4-FFF2-40B4-BE49-F238E27FC236}">
                    <a16:creationId xmlns:a16="http://schemas.microsoft.com/office/drawing/2014/main" id="{897C26DE-40EF-4130-B856-2098534BC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" y="2037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7" name="Text Box 26">
                <a:extLst>
                  <a:ext uri="{FF2B5EF4-FFF2-40B4-BE49-F238E27FC236}">
                    <a16:creationId xmlns:a16="http://schemas.microsoft.com/office/drawing/2014/main" id="{31DACBF6-5806-49E3-87EA-D9BFAB178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" y="2220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8" name="Text Box 27">
                <a:extLst>
                  <a:ext uri="{FF2B5EF4-FFF2-40B4-BE49-F238E27FC236}">
                    <a16:creationId xmlns:a16="http://schemas.microsoft.com/office/drawing/2014/main" id="{A679D4C9-BD45-4571-AECE-8C90682B8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0" y="1749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924" name="Text Box 32">
              <a:extLst>
                <a:ext uri="{FF2B5EF4-FFF2-40B4-BE49-F238E27FC236}">
                  <a16:creationId xmlns:a16="http://schemas.microsoft.com/office/drawing/2014/main" id="{38B8A22E-86E4-4EE3-902D-06ABDE37A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8925" name="Text Box 33">
              <a:extLst>
                <a:ext uri="{FF2B5EF4-FFF2-40B4-BE49-F238E27FC236}">
                  <a16:creationId xmlns:a16="http://schemas.microsoft.com/office/drawing/2014/main" id="{F0A47F62-591C-4BFE-B311-0A75ADC51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8926" name="Text Box 34">
              <a:extLst>
                <a:ext uri="{FF2B5EF4-FFF2-40B4-BE49-F238E27FC236}">
                  <a16:creationId xmlns:a16="http://schemas.microsoft.com/office/drawing/2014/main" id="{9475A3F1-F545-4DC6-8323-B1416BB81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3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3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549" grpId="0" animBg="1"/>
      <p:bldP spid="236550" grpId="0" animBg="1"/>
      <p:bldP spid="236557" grpId="0"/>
      <p:bldP spid="236558" grpId="0" animBg="1" autoUpdateAnimBg="0"/>
      <p:bldP spid="2365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>
            <a:extLst>
              <a:ext uri="{FF2B5EF4-FFF2-40B4-BE49-F238E27FC236}">
                <a16:creationId xmlns:a16="http://schemas.microsoft.com/office/drawing/2014/main" id="{51CF6FE9-1428-4A8D-9356-982B8CFC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852488"/>
            <a:ext cx="3886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桥 </a:t>
            </a: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电路，求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上电压。</a:t>
            </a:r>
          </a:p>
        </p:txBody>
      </p:sp>
      <p:sp>
        <p:nvSpPr>
          <p:cNvPr id="247813" name="AutoShape 5">
            <a:extLst>
              <a:ext uri="{FF2B5EF4-FFF2-40B4-BE49-F238E27FC236}">
                <a16:creationId xmlns:a16="http://schemas.microsoft.com/office/drawing/2014/main" id="{427CD0BB-5313-48F2-8074-4ECDF7589071}"/>
              </a:ext>
            </a:extLst>
          </p:cNvPr>
          <p:cNvSpPr>
            <a:spLocks noChangeArrowheads="1"/>
          </p:cNvSpPr>
          <p:nvPr/>
        </p:nvSpPr>
        <p:spPr bwMode="auto">
          <a:xfrm rot="-1646157">
            <a:off x="4067175" y="2187575"/>
            <a:ext cx="946150" cy="161925"/>
          </a:xfrm>
          <a:prstGeom prst="rightArrow">
            <a:avLst>
              <a:gd name="adj1" fmla="val 50000"/>
              <a:gd name="adj2" fmla="val 146078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4" name="Oval 6">
            <a:extLst>
              <a:ext uri="{FF2B5EF4-FFF2-40B4-BE49-F238E27FC236}">
                <a16:creationId xmlns:a16="http://schemas.microsoft.com/office/drawing/2014/main" id="{97761D40-77EF-4A47-A1AF-46A61A38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2376487" cy="1728787"/>
          </a:xfrm>
          <a:prstGeom prst="ellipse">
            <a:avLst/>
          </a:prstGeom>
          <a:noFill/>
          <a:ln w="317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4CD704ED-838C-4DCE-B30C-D8B3B659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810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2-5</a:t>
            </a:r>
          </a:p>
        </p:txBody>
      </p:sp>
      <p:sp>
        <p:nvSpPr>
          <p:cNvPr id="247816" name="AutoShape 8">
            <a:extLst>
              <a:ext uri="{FF2B5EF4-FFF2-40B4-BE49-F238E27FC236}">
                <a16:creationId xmlns:a16="http://schemas.microsoft.com/office/drawing/2014/main" id="{FBC1243A-76AD-4DD3-A42C-380B2B08A9E1}"/>
              </a:ext>
            </a:extLst>
          </p:cNvPr>
          <p:cNvSpPr>
            <a:spLocks noChangeArrowheads="1"/>
          </p:cNvSpPr>
          <p:nvPr/>
        </p:nvSpPr>
        <p:spPr bwMode="auto">
          <a:xfrm rot="1949669">
            <a:off x="4265613" y="42926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7823" name="Group 15">
            <a:extLst>
              <a:ext uri="{FF2B5EF4-FFF2-40B4-BE49-F238E27FC236}">
                <a16:creationId xmlns:a16="http://schemas.microsoft.com/office/drawing/2014/main" id="{4419E627-CFC9-405B-B52E-C79BE029DDD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844675"/>
            <a:ext cx="3997325" cy="2879725"/>
            <a:chOff x="2562" y="391"/>
            <a:chExt cx="2518" cy="1814"/>
          </a:xfrm>
        </p:grpSpPr>
        <p:sp>
          <p:nvSpPr>
            <p:cNvPr id="39989" name="Oval 16">
              <a:extLst>
                <a:ext uri="{FF2B5EF4-FFF2-40B4-BE49-F238E27FC236}">
                  <a16:creationId xmlns:a16="http://schemas.microsoft.com/office/drawing/2014/main" id="{C245F136-2D80-4495-B416-38F5463D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2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0" name="Line 17">
              <a:extLst>
                <a:ext uri="{FF2B5EF4-FFF2-40B4-BE49-F238E27FC236}">
                  <a16:creationId xmlns:a16="http://schemas.microsoft.com/office/drawing/2014/main" id="{19263A45-CC40-49B3-8B78-A3C4B022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207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18">
              <a:extLst>
                <a:ext uri="{FF2B5EF4-FFF2-40B4-BE49-F238E27FC236}">
                  <a16:creationId xmlns:a16="http://schemas.microsoft.com/office/drawing/2014/main" id="{9253E53B-63B2-4379-82BD-208CCD5F9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19">
              <a:extLst>
                <a:ext uri="{FF2B5EF4-FFF2-40B4-BE49-F238E27FC236}">
                  <a16:creationId xmlns:a16="http://schemas.microsoft.com/office/drawing/2014/main" id="{0A96DD9B-B910-4641-956A-E57C2E778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7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Text Box 20">
              <a:extLst>
                <a:ext uri="{FF2B5EF4-FFF2-40B4-BE49-F238E27FC236}">
                  <a16:creationId xmlns:a16="http://schemas.microsoft.com/office/drawing/2014/main" id="{D985AEA3-8CF1-4304-8709-0DE79141B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9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4" name="Text Box 21">
              <a:extLst>
                <a:ext uri="{FF2B5EF4-FFF2-40B4-BE49-F238E27FC236}">
                  <a16:creationId xmlns:a16="http://schemas.microsoft.com/office/drawing/2014/main" id="{57AB0AF0-1C42-4E77-B70F-F1705C728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5" name="Text Box 22">
              <a:extLst>
                <a:ext uri="{FF2B5EF4-FFF2-40B4-BE49-F238E27FC236}">
                  <a16:creationId xmlns:a16="http://schemas.microsoft.com/office/drawing/2014/main" id="{7CDBD27D-44DA-410D-B706-A58014ED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6" name="Text Box 23">
              <a:extLst>
                <a:ext uri="{FF2B5EF4-FFF2-40B4-BE49-F238E27FC236}">
                  <a16:creationId xmlns:a16="http://schemas.microsoft.com/office/drawing/2014/main" id="{479906AB-076F-49F8-9778-3CB75BB0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2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Text Box 24">
              <a:extLst>
                <a:ext uri="{FF2B5EF4-FFF2-40B4-BE49-F238E27FC236}">
                  <a16:creationId xmlns:a16="http://schemas.microsoft.com/office/drawing/2014/main" id="{9B977F5F-0D38-4E65-AAD6-B6F9AED74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525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8" name="Text Box 25">
              <a:extLst>
                <a:ext uri="{FF2B5EF4-FFF2-40B4-BE49-F238E27FC236}">
                  <a16:creationId xmlns:a16="http://schemas.microsoft.com/office/drawing/2014/main" id="{DD34EAEE-A57B-4038-85EC-A6F91C8B0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570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9" name="Rectangle 26">
              <a:extLst>
                <a:ext uri="{FF2B5EF4-FFF2-40B4-BE49-F238E27FC236}">
                  <a16:creationId xmlns:a16="http://schemas.microsoft.com/office/drawing/2014/main" id="{19A2D169-3490-4326-AC05-67D1D7CC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07"/>
              <a:ext cx="1814" cy="9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0" name="Line 27">
              <a:extLst>
                <a:ext uri="{FF2B5EF4-FFF2-40B4-BE49-F238E27FC236}">
                  <a16:creationId xmlns:a16="http://schemas.microsoft.com/office/drawing/2014/main" id="{D0EADF07-F8F7-4CD6-A4E8-55681B08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28">
              <a:extLst>
                <a:ext uri="{FF2B5EF4-FFF2-40B4-BE49-F238E27FC236}">
                  <a16:creationId xmlns:a16="http://schemas.microsoft.com/office/drawing/2014/main" id="{9517ABDA-644F-4B75-B008-31F37DBF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2" name="Rectangle 29">
              <a:extLst>
                <a:ext uri="{FF2B5EF4-FFF2-40B4-BE49-F238E27FC236}">
                  <a16:creationId xmlns:a16="http://schemas.microsoft.com/office/drawing/2014/main" id="{058E1EC9-6BFE-4572-BCFF-3EF58169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3" name="Rectangle 30">
              <a:extLst>
                <a:ext uri="{FF2B5EF4-FFF2-40B4-BE49-F238E27FC236}">
                  <a16:creationId xmlns:a16="http://schemas.microsoft.com/office/drawing/2014/main" id="{724682D0-360E-448B-8E32-DD79DFD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4" name="Rectangle 31">
              <a:extLst>
                <a:ext uri="{FF2B5EF4-FFF2-40B4-BE49-F238E27FC236}">
                  <a16:creationId xmlns:a16="http://schemas.microsoft.com/office/drawing/2014/main" id="{F2CE3EEE-2059-4D15-B059-A20FA568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5" name="Rectangle 32">
              <a:extLst>
                <a:ext uri="{FF2B5EF4-FFF2-40B4-BE49-F238E27FC236}">
                  <a16:creationId xmlns:a16="http://schemas.microsoft.com/office/drawing/2014/main" id="{355E6278-0BD6-42EC-8D64-8C16CB4B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6" name="Text Box 33">
              <a:extLst>
                <a:ext uri="{FF2B5EF4-FFF2-40B4-BE49-F238E27FC236}">
                  <a16:creationId xmlns:a16="http://schemas.microsoft.com/office/drawing/2014/main" id="{9F11FF2B-CD4E-47B2-A055-233DE52B1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84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7" name="Text Box 34">
              <a:extLst>
                <a:ext uri="{FF2B5EF4-FFF2-40B4-BE49-F238E27FC236}">
                  <a16:creationId xmlns:a16="http://schemas.microsoft.com/office/drawing/2014/main" id="{3A2B273D-659D-4AA3-AD5F-76C5C766E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20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43" name="Group 35">
            <a:extLst>
              <a:ext uri="{FF2B5EF4-FFF2-40B4-BE49-F238E27FC236}">
                <a16:creationId xmlns:a16="http://schemas.microsoft.com/office/drawing/2014/main" id="{3E8F939F-A5A2-4AE0-845D-119AAB2F849B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620713"/>
            <a:ext cx="3563937" cy="2663825"/>
            <a:chOff x="2835" y="2160"/>
            <a:chExt cx="2245" cy="1678"/>
          </a:xfrm>
        </p:grpSpPr>
        <p:sp>
          <p:nvSpPr>
            <p:cNvPr id="39973" name="Oval 36">
              <a:extLst>
                <a:ext uri="{FF2B5EF4-FFF2-40B4-BE49-F238E27FC236}">
                  <a16:creationId xmlns:a16="http://schemas.microsoft.com/office/drawing/2014/main" id="{98731A6D-0779-4CEA-B86B-9A53B6A2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4" name="Line 37">
              <a:extLst>
                <a:ext uri="{FF2B5EF4-FFF2-40B4-BE49-F238E27FC236}">
                  <a16:creationId xmlns:a16="http://schemas.microsoft.com/office/drawing/2014/main" id="{C3E04931-CABE-4406-A239-3F595E61F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78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38">
              <a:extLst>
                <a:ext uri="{FF2B5EF4-FFF2-40B4-BE49-F238E27FC236}">
                  <a16:creationId xmlns:a16="http://schemas.microsoft.com/office/drawing/2014/main" id="{E42EF608-0FA8-4A6E-8214-206140F0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60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6" name="Text Box 39">
              <a:extLst>
                <a:ext uri="{FF2B5EF4-FFF2-40B4-BE49-F238E27FC236}">
                  <a16:creationId xmlns:a16="http://schemas.microsoft.com/office/drawing/2014/main" id="{A403A6BF-325F-43A6-BC3A-A1EC06BCD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60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7" name="Text Box 40">
              <a:extLst>
                <a:ext uri="{FF2B5EF4-FFF2-40B4-BE49-F238E27FC236}">
                  <a16:creationId xmlns:a16="http://schemas.microsoft.com/office/drawing/2014/main" id="{83C52153-C130-48FD-8F45-057DE95E3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294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8" name="Text Box 41">
              <a:extLst>
                <a:ext uri="{FF2B5EF4-FFF2-40B4-BE49-F238E27FC236}">
                  <a16:creationId xmlns:a16="http://schemas.microsoft.com/office/drawing/2014/main" id="{4B94FE82-A9AB-4721-BA4F-2E5C84F3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976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79" name="Text Box 42">
              <a:extLst>
                <a:ext uri="{FF2B5EF4-FFF2-40B4-BE49-F238E27FC236}">
                  <a16:creationId xmlns:a16="http://schemas.microsoft.com/office/drawing/2014/main" id="{777FF3A7-8418-4917-908C-E8DBE196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886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0" name="Text Box 43">
              <a:extLst>
                <a:ext uri="{FF2B5EF4-FFF2-40B4-BE49-F238E27FC236}">
                  <a16:creationId xmlns:a16="http://schemas.microsoft.com/office/drawing/2014/main" id="{E16A25F7-1790-413C-9E7D-CB445A7FB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750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81" name="Rectangle 44">
              <a:extLst>
                <a:ext uri="{FF2B5EF4-FFF2-40B4-BE49-F238E27FC236}">
                  <a16:creationId xmlns:a16="http://schemas.microsoft.com/office/drawing/2014/main" id="{0831C8AB-F818-4BE9-A50C-A09B62A9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478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2" name="Rectangle 45">
              <a:extLst>
                <a:ext uri="{FF2B5EF4-FFF2-40B4-BE49-F238E27FC236}">
                  <a16:creationId xmlns:a16="http://schemas.microsoft.com/office/drawing/2014/main" id="{090B7D79-DB3C-4E77-A0E6-A2679904E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32"/>
              <a:ext cx="317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3" name="Rectangle 46">
              <a:extLst>
                <a:ext uri="{FF2B5EF4-FFF2-40B4-BE49-F238E27FC236}">
                  <a16:creationId xmlns:a16="http://schemas.microsoft.com/office/drawing/2014/main" id="{83DDC81A-A9BE-47FA-BADA-A9005748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32"/>
              <a:ext cx="317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4" name="Rectangle 47">
              <a:extLst>
                <a:ext uri="{FF2B5EF4-FFF2-40B4-BE49-F238E27FC236}">
                  <a16:creationId xmlns:a16="http://schemas.microsoft.com/office/drawing/2014/main" id="{FDEA49EE-E42A-4721-A9BC-8216E61C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329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5" name="Rectangle 48">
              <a:extLst>
                <a:ext uri="{FF2B5EF4-FFF2-40B4-BE49-F238E27FC236}">
                  <a16:creationId xmlns:a16="http://schemas.microsoft.com/office/drawing/2014/main" id="{79901854-8B7E-43D7-A60D-96684C09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2750"/>
              <a:ext cx="127" cy="31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6" name="Rectangle 49">
              <a:extLst>
                <a:ext uri="{FF2B5EF4-FFF2-40B4-BE49-F238E27FC236}">
                  <a16:creationId xmlns:a16="http://schemas.microsoft.com/office/drawing/2014/main" id="{8E940A99-7AC0-4302-BB03-757EAC7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97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7" name="Text Box 50">
              <a:extLst>
                <a:ext uri="{FF2B5EF4-FFF2-40B4-BE49-F238E27FC236}">
                  <a16:creationId xmlns:a16="http://schemas.microsoft.com/office/drawing/2014/main" id="{38B8FF3B-8EC1-426F-8798-75C236F5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68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8" name="Text Box 51">
              <a:extLst>
                <a:ext uri="{FF2B5EF4-FFF2-40B4-BE49-F238E27FC236}">
                  <a16:creationId xmlns:a16="http://schemas.microsoft.com/office/drawing/2014/main" id="{3CD8A277-69B1-4931-A92A-FC3810D4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49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60" name="Group 52">
            <a:extLst>
              <a:ext uri="{FF2B5EF4-FFF2-40B4-BE49-F238E27FC236}">
                <a16:creationId xmlns:a16="http://schemas.microsoft.com/office/drawing/2014/main" id="{3FAEB1E5-4D9A-4303-A670-3D9CEB289DE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357563"/>
            <a:ext cx="3563938" cy="2735262"/>
            <a:chOff x="2789" y="391"/>
            <a:chExt cx="2245" cy="1723"/>
          </a:xfrm>
        </p:grpSpPr>
        <p:sp>
          <p:nvSpPr>
            <p:cNvPr id="39955" name="Line 53">
              <a:extLst>
                <a:ext uri="{FF2B5EF4-FFF2-40B4-BE49-F238E27FC236}">
                  <a16:creationId xmlns:a16="http://schemas.microsoft.com/office/drawing/2014/main" id="{0BAAE106-2836-4488-9615-69FA0DB0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54">
              <a:extLst>
                <a:ext uri="{FF2B5EF4-FFF2-40B4-BE49-F238E27FC236}">
                  <a16:creationId xmlns:a16="http://schemas.microsoft.com/office/drawing/2014/main" id="{EA353093-3E68-46C0-841B-40B2F5678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162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Oval 55">
              <a:extLst>
                <a:ext uri="{FF2B5EF4-FFF2-40B4-BE49-F238E27FC236}">
                  <a16:creationId xmlns:a16="http://schemas.microsoft.com/office/drawing/2014/main" id="{D0883C2E-013F-483E-9199-2E28CDB8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6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8" name="Line 56">
              <a:extLst>
                <a:ext uri="{FF2B5EF4-FFF2-40B4-BE49-F238E27FC236}">
                  <a16:creationId xmlns:a16="http://schemas.microsoft.com/office/drawing/2014/main" id="{CC418AF0-9084-446B-B7F8-65500099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57">
              <a:extLst>
                <a:ext uri="{FF2B5EF4-FFF2-40B4-BE49-F238E27FC236}">
                  <a16:creationId xmlns:a16="http://schemas.microsoft.com/office/drawing/2014/main" id="{65A39FBF-B067-4713-AF6D-B00A77B52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91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0" name="Text Box 58">
              <a:extLst>
                <a:ext uri="{FF2B5EF4-FFF2-40B4-BE49-F238E27FC236}">
                  <a16:creationId xmlns:a16="http://schemas.microsoft.com/office/drawing/2014/main" id="{772A2CA8-031E-4805-A402-8A3519740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1" name="Text Box 59">
              <a:extLst>
                <a:ext uri="{FF2B5EF4-FFF2-40B4-BE49-F238E27FC236}">
                  <a16:creationId xmlns:a16="http://schemas.microsoft.com/office/drawing/2014/main" id="{068C9960-2D11-4779-8A99-FF394813B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25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2" name="Text Box 60">
              <a:extLst>
                <a:ext uri="{FF2B5EF4-FFF2-40B4-BE49-F238E27FC236}">
                  <a16:creationId xmlns:a16="http://schemas.microsoft.com/office/drawing/2014/main" id="{8DE89E6B-F95A-4301-996C-CA4B860B2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252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63" name="Text Box 61">
              <a:extLst>
                <a:ext uri="{FF2B5EF4-FFF2-40B4-BE49-F238E27FC236}">
                  <a16:creationId xmlns:a16="http://schemas.microsoft.com/office/drawing/2014/main" id="{BBB092D9-E6E0-4A76-884D-4521D0C1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1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4" name="Text Box 62">
              <a:extLst>
                <a:ext uri="{FF2B5EF4-FFF2-40B4-BE49-F238E27FC236}">
                  <a16:creationId xmlns:a16="http://schemas.microsoft.com/office/drawing/2014/main" id="{836234D0-E988-4B8B-9EAD-C145B29A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25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5" name="Rectangle 63">
              <a:extLst>
                <a:ext uri="{FF2B5EF4-FFF2-40B4-BE49-F238E27FC236}">
                  <a16:creationId xmlns:a16="http://schemas.microsoft.com/office/drawing/2014/main" id="{ADE60CF7-1E4B-4272-8C6F-30597318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54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6" name="Rectangle 64">
              <a:extLst>
                <a:ext uri="{FF2B5EF4-FFF2-40B4-BE49-F238E27FC236}">
                  <a16:creationId xmlns:a16="http://schemas.microsoft.com/office/drawing/2014/main" id="{895FB099-200D-475B-A52F-830F0B2BD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17"/>
              <a:ext cx="317" cy="136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7" name="Rectangle 65">
              <a:extLst>
                <a:ext uri="{FF2B5EF4-FFF2-40B4-BE49-F238E27FC236}">
                  <a16:creationId xmlns:a16="http://schemas.microsoft.com/office/drawing/2014/main" id="{16E2CD11-2CE8-467A-AFA9-96C51EF5F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8" name="Rectangle 66">
              <a:extLst>
                <a:ext uri="{FF2B5EF4-FFF2-40B4-BE49-F238E27FC236}">
                  <a16:creationId xmlns:a16="http://schemas.microsoft.com/office/drawing/2014/main" id="{E9B975AA-FEF4-4885-8D45-DE9E4C47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525"/>
              <a:ext cx="127" cy="31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9" name="Rectangle 67">
              <a:extLst>
                <a:ext uri="{FF2B5EF4-FFF2-40B4-BE49-F238E27FC236}">
                  <a16:creationId xmlns:a16="http://schemas.microsoft.com/office/drawing/2014/main" id="{EA435B8D-E7DB-4E92-ABF8-6BD46EA3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525"/>
              <a:ext cx="127" cy="31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0" name="Rectangle 68">
              <a:extLst>
                <a:ext uri="{FF2B5EF4-FFF2-40B4-BE49-F238E27FC236}">
                  <a16:creationId xmlns:a16="http://schemas.microsoft.com/office/drawing/2014/main" id="{DB13EB89-D3DA-4C9F-9638-06371F5A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25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1" name="Text Box 69">
              <a:extLst>
                <a:ext uri="{FF2B5EF4-FFF2-40B4-BE49-F238E27FC236}">
                  <a16:creationId xmlns:a16="http://schemas.microsoft.com/office/drawing/2014/main" id="{4F887247-E203-4612-8E1D-41F0F38AA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844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2" name="Text Box 70">
              <a:extLst>
                <a:ext uri="{FF2B5EF4-FFF2-40B4-BE49-F238E27FC236}">
                  <a16:creationId xmlns:a16="http://schemas.microsoft.com/office/drawing/2014/main" id="{B6CE5E67-279D-4EE8-90AF-A22C0A7A6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25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7879" name="Oval 71">
            <a:extLst>
              <a:ext uri="{FF2B5EF4-FFF2-40B4-BE49-F238E27FC236}">
                <a16:creationId xmlns:a16="http://schemas.microsoft.com/office/drawing/2014/main" id="{2725B4F5-ED00-4408-B3BD-6D0CF590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3167063" cy="1728788"/>
          </a:xfrm>
          <a:prstGeom prst="ellips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7887" name="Group 79">
            <a:extLst>
              <a:ext uri="{FF2B5EF4-FFF2-40B4-BE49-F238E27FC236}">
                <a16:creationId xmlns:a16="http://schemas.microsoft.com/office/drawing/2014/main" id="{D217FA82-5EEC-474E-BD8A-D76A704F44E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43200"/>
            <a:ext cx="2514600" cy="457200"/>
            <a:chOff x="672" y="1728"/>
            <a:chExt cx="1584" cy="288"/>
          </a:xfrm>
        </p:grpSpPr>
        <p:sp>
          <p:nvSpPr>
            <p:cNvPr id="39952" name="Line 75">
              <a:extLst>
                <a:ext uri="{FF2B5EF4-FFF2-40B4-BE49-F238E27FC236}">
                  <a16:creationId xmlns:a16="http://schemas.microsoft.com/office/drawing/2014/main" id="{5EB0FCAA-2046-41BD-AA60-BC244B32E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28"/>
              <a:ext cx="768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76">
              <a:extLst>
                <a:ext uri="{FF2B5EF4-FFF2-40B4-BE49-F238E27FC236}">
                  <a16:creationId xmlns:a16="http://schemas.microsoft.com/office/drawing/2014/main" id="{33FEFE06-96B7-47FA-B3E1-9109D53BC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7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77">
              <a:extLst>
                <a:ext uri="{FF2B5EF4-FFF2-40B4-BE49-F238E27FC236}">
                  <a16:creationId xmlns:a16="http://schemas.microsoft.com/office/drawing/2014/main" id="{BC585276-319B-441A-9F06-1D86E8C77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28"/>
              <a:ext cx="81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892" name="Group 84">
            <a:extLst>
              <a:ext uri="{FF2B5EF4-FFF2-40B4-BE49-F238E27FC236}">
                <a16:creationId xmlns:a16="http://schemas.microsoft.com/office/drawing/2014/main" id="{7A7D6955-76E2-4F08-87F7-C400A980FDB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2514600" cy="2057400"/>
            <a:chOff x="672" y="1680"/>
            <a:chExt cx="1584" cy="1296"/>
          </a:xfrm>
        </p:grpSpPr>
        <p:sp>
          <p:nvSpPr>
            <p:cNvPr id="39949" name="Line 80">
              <a:extLst>
                <a:ext uri="{FF2B5EF4-FFF2-40B4-BE49-F238E27FC236}">
                  <a16:creationId xmlns:a16="http://schemas.microsoft.com/office/drawing/2014/main" id="{E19005F3-1F8E-4240-AE7E-EF7BAE964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81">
              <a:extLst>
                <a:ext uri="{FF2B5EF4-FFF2-40B4-BE49-F238E27FC236}">
                  <a16:creationId xmlns:a16="http://schemas.microsoft.com/office/drawing/2014/main" id="{9741DBA4-A16A-4845-8FA0-1E0C7B73B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768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83">
              <a:extLst>
                <a:ext uri="{FF2B5EF4-FFF2-40B4-BE49-F238E27FC236}">
                  <a16:creationId xmlns:a16="http://schemas.microsoft.com/office/drawing/2014/main" id="{E598979B-8DD5-49E2-A568-10EECBC6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680"/>
              <a:ext cx="1584" cy="288"/>
            </a:xfrm>
            <a:custGeom>
              <a:avLst/>
              <a:gdLst>
                <a:gd name="T0" fmla="*/ 0 w 1488"/>
                <a:gd name="T1" fmla="*/ 288 h 288"/>
                <a:gd name="T2" fmla="*/ 707 w 1488"/>
                <a:gd name="T3" fmla="*/ 0 h 288"/>
                <a:gd name="T4" fmla="*/ 1686 w 1488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8" h="288">
                  <a:moveTo>
                    <a:pt x="0" y="288"/>
                  </a:moveTo>
                  <a:cubicBezTo>
                    <a:pt x="188" y="144"/>
                    <a:pt x="376" y="0"/>
                    <a:pt x="624" y="0"/>
                  </a:cubicBezTo>
                  <a:cubicBezTo>
                    <a:pt x="872" y="0"/>
                    <a:pt x="1344" y="240"/>
                    <a:pt x="1488" y="288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  <p:bldP spid="2478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18CD8ACE-3F53-4C7C-8A23-69374E1F11FF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5">
            <a:extLst>
              <a:ext uri="{FF2B5EF4-FFF2-40B4-BE49-F238E27FC236}">
                <a16:creationId xmlns:a16="http://schemas.microsoft.com/office/drawing/2014/main" id="{6B6808E0-E7ED-407B-B9DA-3468BEE7C2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______A</a:t>
            </a: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（最先答对的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位同学有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红包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0964" name="矩形 6">
            <a:extLst>
              <a:ext uri="{FF2B5EF4-FFF2-40B4-BE49-F238E27FC236}">
                <a16:creationId xmlns:a16="http://schemas.microsoft.com/office/drawing/2014/main" id="{96E593E7-544B-466A-9E20-D9405EABF20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28600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0</a:t>
            </a:r>
            <a:endParaRPr lang="zh-CN" altLang="en-US" sz="2600"/>
          </a:p>
        </p:txBody>
      </p:sp>
      <p:sp>
        <p:nvSpPr>
          <p:cNvPr id="40965" name="矩形 7">
            <a:extLst>
              <a:ext uri="{FF2B5EF4-FFF2-40B4-BE49-F238E27FC236}">
                <a16:creationId xmlns:a16="http://schemas.microsoft.com/office/drawing/2014/main" id="{3E4A787A-4C33-4C8D-A358-DF318E3ABFD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1432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0.5</a:t>
            </a:r>
            <a:endParaRPr lang="zh-CN" altLang="en-US" sz="2600"/>
          </a:p>
        </p:txBody>
      </p:sp>
      <p:sp>
        <p:nvSpPr>
          <p:cNvPr id="40966" name="矩形 8">
            <a:extLst>
              <a:ext uri="{FF2B5EF4-FFF2-40B4-BE49-F238E27FC236}">
                <a16:creationId xmlns:a16="http://schemas.microsoft.com/office/drawing/2014/main" id="{14DF0A98-E787-417E-9EE5-62F9D56409C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00050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-0.5</a:t>
            </a:r>
            <a:endParaRPr lang="zh-CN" altLang="en-US" sz="2600"/>
          </a:p>
        </p:txBody>
      </p:sp>
      <p:sp>
        <p:nvSpPr>
          <p:cNvPr id="40967" name="矩形 9">
            <a:extLst>
              <a:ext uri="{FF2B5EF4-FFF2-40B4-BE49-F238E27FC236}">
                <a16:creationId xmlns:a16="http://schemas.microsoft.com/office/drawing/2014/main" id="{EEB75353-DF9F-4084-A128-185A0F74996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8577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1.5</a:t>
            </a:r>
            <a:endParaRPr lang="zh-CN" altLang="en-US" sz="2600"/>
          </a:p>
        </p:txBody>
      </p:sp>
      <p:sp>
        <p:nvSpPr>
          <p:cNvPr id="40968" name="椭圆 10">
            <a:extLst>
              <a:ext uri="{FF2B5EF4-FFF2-40B4-BE49-F238E27FC236}">
                <a16:creationId xmlns:a16="http://schemas.microsoft.com/office/drawing/2014/main" id="{0E4A3D9A-0535-46C1-BDA6-A76A3AEBE84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3495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69" name="椭圆 11">
            <a:extLst>
              <a:ext uri="{FF2B5EF4-FFF2-40B4-BE49-F238E27FC236}">
                <a16:creationId xmlns:a16="http://schemas.microsoft.com/office/drawing/2014/main" id="{3EC0C727-5E58-4CFB-BA85-DF62EEE972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20675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0" name="椭圆 12">
            <a:extLst>
              <a:ext uri="{FF2B5EF4-FFF2-40B4-BE49-F238E27FC236}">
                <a16:creationId xmlns:a16="http://schemas.microsoft.com/office/drawing/2014/main" id="{8D122AB1-B56D-49B2-BC63-4ADC2870E61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0640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1" name="椭圆 13">
            <a:extLst>
              <a:ext uri="{FF2B5EF4-FFF2-40B4-BE49-F238E27FC236}">
                <a16:creationId xmlns:a16="http://schemas.microsoft.com/office/drawing/2014/main" id="{F9E7477C-A639-4269-BB4C-F490B751FFE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921250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2" name="矩形: 圆角 14">
            <a:extLst>
              <a:ext uri="{FF2B5EF4-FFF2-40B4-BE49-F238E27FC236}">
                <a16:creationId xmlns:a16="http://schemas.microsoft.com/office/drawing/2014/main" id="{96D37E7A-ACC1-4DCE-BB5E-CD9CB22BC48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72200" y="57150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40973" name="组合 17">
            <a:extLst>
              <a:ext uri="{FF2B5EF4-FFF2-40B4-BE49-F238E27FC236}">
                <a16:creationId xmlns:a16="http://schemas.microsoft.com/office/drawing/2014/main" id="{62683661-35EB-41DC-9C4E-882B0CF23FDA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40975" name="ColorBlock">
              <a:extLst>
                <a:ext uri="{FF2B5EF4-FFF2-40B4-BE49-F238E27FC236}">
                  <a16:creationId xmlns:a16="http://schemas.microsoft.com/office/drawing/2014/main" id="{9A33A326-85A6-41C5-9AD5-462C18509BA4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0976" name="TypeText">
              <a:extLst>
                <a:ext uri="{FF2B5EF4-FFF2-40B4-BE49-F238E27FC236}">
                  <a16:creationId xmlns:a16="http://schemas.microsoft.com/office/drawing/2014/main" id="{57338717-C38E-4FAC-9879-571CB417185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40974" name="图片 18">
            <a:extLst>
              <a:ext uri="{FF2B5EF4-FFF2-40B4-BE49-F238E27FC236}">
                <a16:creationId xmlns:a16="http://schemas.microsoft.com/office/drawing/2014/main" id="{133A7954-E34A-400C-9AAE-42224B2A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871663"/>
            <a:ext cx="370363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>
            <a:extLst>
              <a:ext uri="{FF2B5EF4-FFF2-40B4-BE49-F238E27FC236}">
                <a16:creationId xmlns:a16="http://schemas.microsoft.com/office/drawing/2014/main" id="{8FCAC955-C6AE-4944-858C-50EA453A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电阻电路</a:t>
            </a:r>
          </a:p>
        </p:txBody>
      </p:sp>
      <p:sp>
        <p:nvSpPr>
          <p:cNvPr id="207877" name="AutoShape 5">
            <a:extLst>
              <a:ext uri="{FF2B5EF4-FFF2-40B4-BE49-F238E27FC236}">
                <a16:creationId xmlns:a16="http://schemas.microsoft.com/office/drawing/2014/main" id="{A925679E-E2BA-40AE-A42A-EE10401B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2311400"/>
            <a:ext cx="649287" cy="142875"/>
          </a:xfrm>
          <a:prstGeom prst="rightArrow">
            <a:avLst>
              <a:gd name="adj1" fmla="val 50000"/>
              <a:gd name="adj2" fmla="val 113611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78" name="Text Box 6">
            <a:extLst>
              <a:ext uri="{FF2B5EF4-FFF2-40B4-BE49-F238E27FC236}">
                <a16:creationId xmlns:a16="http://schemas.microsoft.com/office/drawing/2014/main" id="{F6D64716-8746-42EE-8A3E-8401A258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13360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仅由电源和线性电阻构成的电路。</a:t>
            </a:r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0A35D613-A40F-43FF-A963-65849A72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591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分析方法</a:t>
            </a:r>
          </a:p>
        </p:txBody>
      </p:sp>
      <p:sp>
        <p:nvSpPr>
          <p:cNvPr id="207880" name="AutoShape 8">
            <a:extLst>
              <a:ext uri="{FF2B5EF4-FFF2-40B4-BE49-F238E27FC236}">
                <a16:creationId xmlns:a16="http://schemas.microsoft.com/office/drawing/2014/main" id="{1505D51C-09E2-4309-A4A7-17A5D940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1750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81" name="Text Box 9">
            <a:extLst>
              <a:ext uri="{FF2B5EF4-FFF2-40B4-BE49-F238E27FC236}">
                <a16:creationId xmlns:a16="http://schemas.microsoft.com/office/drawing/2014/main" id="{FFBBE3D9-96E1-46BA-BE55-E7B54A2D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959100"/>
            <a:ext cx="51133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欧姆定律和基尔霍夫定律是分析电阻电路的依据。</a:t>
            </a:r>
          </a:p>
        </p:txBody>
      </p:sp>
      <p:sp>
        <p:nvSpPr>
          <p:cNvPr id="207882" name="Text Box 10">
            <a:extLst>
              <a:ext uri="{FF2B5EF4-FFF2-40B4-BE49-F238E27FC236}">
                <a16:creationId xmlns:a16="http://schemas.microsoft.com/office/drawing/2014/main" id="{034E5F67-2A69-4901-8853-AA73F1F5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111625"/>
            <a:ext cx="5040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等效变换的方法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也称化简的方法。</a:t>
            </a:r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9E135CFB-B92C-4463-BEF3-B18751FB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§2-1  </a:t>
            </a:r>
            <a:r>
              <a:rPr kumimoji="1" lang="zh-CN" altLang="en-US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7878" grpId="0"/>
      <p:bldP spid="207879" grpId="0"/>
      <p:bldP spid="207881" grpId="0" autoUpdateAnimBg="0"/>
      <p:bldP spid="207882" grpId="0" autoUpdateAnimBg="0"/>
      <p:bldP spid="2078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>
            <a:extLst>
              <a:ext uri="{FF2B5EF4-FFF2-40B4-BE49-F238E27FC236}">
                <a16:creationId xmlns:a16="http://schemas.microsoft.com/office/drawing/2014/main" id="{3BF4D9ED-9211-4DC2-A8DE-E3F170B4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8675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§2-5 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电压源、电流源的串联和并联 </a:t>
            </a:r>
            <a:endParaRPr kumimoji="1" lang="en-US" altLang="zh-CN" sz="4000">
              <a:solidFill>
                <a:srgbClr val="00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C4C67536-8929-49F7-80BC-064E4378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36625"/>
            <a:ext cx="555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理想电压源的串联和并联</a:t>
            </a:r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819613A0-9CD7-4C18-94DC-DC41FEB9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55763"/>
            <a:ext cx="167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graphicFrame>
        <p:nvGraphicFramePr>
          <p:cNvPr id="242693" name="Object 5">
            <a:extLst>
              <a:ext uri="{FF2B5EF4-FFF2-40B4-BE49-F238E27FC236}">
                <a16:creationId xmlns:a16="http://schemas.microsoft.com/office/drawing/2014/main" id="{B4B76AF3-7B0D-40C0-872F-1C4F0B8B0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565275"/>
          <a:ext cx="32305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3" imgW="1276220" imgH="200230" progId="Equation.DSMT4">
                  <p:embed/>
                </p:oleObj>
              </mc:Choice>
              <mc:Fallback>
                <p:oleObj name="Equation" r:id="rId3" imgW="1276220" imgH="20023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565275"/>
                        <a:ext cx="32305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694" name="Group 6">
            <a:extLst>
              <a:ext uri="{FF2B5EF4-FFF2-40B4-BE49-F238E27FC236}">
                <a16:creationId xmlns:a16="http://schemas.microsoft.com/office/drawing/2014/main" id="{C2F7EAF6-90F1-4961-AE89-DD18082D3B7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887663"/>
            <a:ext cx="1801813" cy="641350"/>
            <a:chOff x="3334" y="2854"/>
            <a:chExt cx="1135" cy="404"/>
          </a:xfrm>
        </p:grpSpPr>
        <p:sp>
          <p:nvSpPr>
            <p:cNvPr id="42053" name="AutoShape 7">
              <a:extLst>
                <a:ext uri="{FF2B5EF4-FFF2-40B4-BE49-F238E27FC236}">
                  <a16:creationId xmlns:a16="http://schemas.microsoft.com/office/drawing/2014/main" id="{ED6E8697-3468-4635-9706-B6A7E940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4" name="Text Box 8">
              <a:extLst>
                <a:ext uri="{FF2B5EF4-FFF2-40B4-BE49-F238E27FC236}">
                  <a16:creationId xmlns:a16="http://schemas.microsoft.com/office/drawing/2014/main" id="{89B125B4-1844-4C25-9AC5-B38CF730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697" name="AutoShape 9">
            <a:extLst>
              <a:ext uri="{FF2B5EF4-FFF2-40B4-BE49-F238E27FC236}">
                <a16:creationId xmlns:a16="http://schemas.microsoft.com/office/drawing/2014/main" id="{1682D16E-F04B-4F90-A013-3C2A1979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936625"/>
            <a:ext cx="2735263" cy="576263"/>
          </a:xfrm>
          <a:prstGeom prst="wedgeRoundRectCallout">
            <a:avLst>
              <a:gd name="adj1" fmla="val -59403"/>
              <a:gd name="adj2" fmla="val 128236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sp>
        <p:nvSpPr>
          <p:cNvPr id="242704" name="Rectangle 16">
            <a:extLst>
              <a:ext uri="{FF2B5EF4-FFF2-40B4-BE49-F238E27FC236}">
                <a16:creationId xmlns:a16="http://schemas.microsoft.com/office/drawing/2014/main" id="{DCD2C120-4FBD-43BA-B53C-27FEDCE0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960813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2705" name="Object 17">
            <a:extLst>
              <a:ext uri="{FF2B5EF4-FFF2-40B4-BE49-F238E27FC236}">
                <a16:creationId xmlns:a16="http://schemas.microsoft.com/office/drawing/2014/main" id="{2DC92AE6-B378-4578-B5E9-DCDC8B2B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3956050"/>
          <a:ext cx="21256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5" imgW="866627" imgH="171626" progId="Equation.DSMT4">
                  <p:embed/>
                </p:oleObj>
              </mc:Choice>
              <mc:Fallback>
                <p:oleObj name="Equation" r:id="rId5" imgW="866627" imgH="17162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956050"/>
                        <a:ext cx="21256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6" name="Text Box 18">
            <a:extLst>
              <a:ext uri="{FF2B5EF4-FFF2-40B4-BE49-F238E27FC236}">
                <a16:creationId xmlns:a16="http://schemas.microsoft.com/office/drawing/2014/main" id="{722CBFDE-4F30-4F4F-AF72-9A66F1D1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584700"/>
            <a:ext cx="50403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数值和参考方向相同的理想电压源才能并联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电源中的电流不确定。</a:t>
            </a:r>
          </a:p>
        </p:txBody>
      </p:sp>
      <p:grpSp>
        <p:nvGrpSpPr>
          <p:cNvPr id="242707" name="Group 19">
            <a:extLst>
              <a:ext uri="{FF2B5EF4-FFF2-40B4-BE49-F238E27FC236}">
                <a16:creationId xmlns:a16="http://schemas.microsoft.com/office/drawing/2014/main" id="{5BBE11B0-5A53-4581-8529-B042EB0505D8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4408488"/>
            <a:ext cx="1644650" cy="850900"/>
            <a:chOff x="385" y="3022"/>
            <a:chExt cx="1036" cy="536"/>
          </a:xfrm>
        </p:grpSpPr>
        <p:pic>
          <p:nvPicPr>
            <p:cNvPr id="42051" name="Picture 20" descr="123">
              <a:extLst>
                <a:ext uri="{FF2B5EF4-FFF2-40B4-BE49-F238E27FC236}">
                  <a16:creationId xmlns:a16="http://schemas.microsoft.com/office/drawing/2014/main" id="{BE6C109F-D01E-4920-A250-97D2F0056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52" name="Text Box 21">
              <a:extLst>
                <a:ext uri="{FF2B5EF4-FFF2-40B4-BE49-F238E27FC236}">
                  <a16:creationId xmlns:a16="http://schemas.microsoft.com/office/drawing/2014/main" id="{2FE60184-1BAC-4231-B6BE-47357831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2710" name="Group 22">
            <a:extLst>
              <a:ext uri="{FF2B5EF4-FFF2-40B4-BE49-F238E27FC236}">
                <a16:creationId xmlns:a16="http://schemas.microsoft.com/office/drawing/2014/main" id="{EC63FF47-1DA2-44FF-B500-A99D746C681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44713"/>
            <a:ext cx="3024188" cy="1674812"/>
            <a:chOff x="476" y="1525"/>
            <a:chExt cx="1905" cy="1055"/>
          </a:xfrm>
        </p:grpSpPr>
        <p:sp>
          <p:nvSpPr>
            <p:cNvPr id="42033" name="Oval 23">
              <a:extLst>
                <a:ext uri="{FF2B5EF4-FFF2-40B4-BE49-F238E27FC236}">
                  <a16:creationId xmlns:a16="http://schemas.microsoft.com/office/drawing/2014/main" id="{498B2ABE-0DCA-4D56-A937-071D6C75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4" name="Oval 24">
              <a:extLst>
                <a:ext uri="{FF2B5EF4-FFF2-40B4-BE49-F238E27FC236}">
                  <a16:creationId xmlns:a16="http://schemas.microsoft.com/office/drawing/2014/main" id="{E694922E-71C7-4928-9405-89FFF284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5" name="Text Box 25">
              <a:extLst>
                <a:ext uri="{FF2B5EF4-FFF2-40B4-BE49-F238E27FC236}">
                  <a16:creationId xmlns:a16="http://schemas.microsoft.com/office/drawing/2014/main" id="{5E473E17-6270-44EC-9521-E30C738E1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52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6" name="Text Box 26">
              <a:extLst>
                <a:ext uri="{FF2B5EF4-FFF2-40B4-BE49-F238E27FC236}">
                  <a16:creationId xmlns:a16="http://schemas.microsoft.com/office/drawing/2014/main" id="{8023F9B5-ADAE-43DC-96AC-488CB76C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8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7" name="Text Box 27">
              <a:extLst>
                <a:ext uri="{FF2B5EF4-FFF2-40B4-BE49-F238E27FC236}">
                  <a16:creationId xmlns:a16="http://schemas.microsoft.com/office/drawing/2014/main" id="{BC08574F-854A-47A9-B018-F508C6F7B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6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8" name="Text Box 28">
              <a:extLst>
                <a:ext uri="{FF2B5EF4-FFF2-40B4-BE49-F238E27FC236}">
                  <a16:creationId xmlns:a16="http://schemas.microsoft.com/office/drawing/2014/main" id="{FC16E804-F749-42BE-BBC0-FEC97DF33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75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9" name="Text Box 29">
              <a:extLst>
                <a:ext uri="{FF2B5EF4-FFF2-40B4-BE49-F238E27FC236}">
                  <a16:creationId xmlns:a16="http://schemas.microsoft.com/office/drawing/2014/main" id="{9F6448E8-559A-4589-A3E8-FF6980F74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59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0" name="Line 30">
              <a:extLst>
                <a:ext uri="{FF2B5EF4-FFF2-40B4-BE49-F238E27FC236}">
                  <a16:creationId xmlns:a16="http://schemas.microsoft.com/office/drawing/2014/main" id="{307C8363-A705-4ABF-B01B-877EF5A35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070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1" name="Line 31">
              <a:extLst>
                <a:ext uri="{FF2B5EF4-FFF2-40B4-BE49-F238E27FC236}">
                  <a16:creationId xmlns:a16="http://schemas.microsoft.com/office/drawing/2014/main" id="{61CEDA44-FE32-46D3-B890-4B703C6FD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2" name="Text Box 32">
              <a:extLst>
                <a:ext uri="{FF2B5EF4-FFF2-40B4-BE49-F238E27FC236}">
                  <a16:creationId xmlns:a16="http://schemas.microsoft.com/office/drawing/2014/main" id="{6C09B50A-AF4F-4D53-B7B0-DEF9506AE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52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3" name="Line 33">
              <a:extLst>
                <a:ext uri="{FF2B5EF4-FFF2-40B4-BE49-F238E27FC236}">
                  <a16:creationId xmlns:a16="http://schemas.microsoft.com/office/drawing/2014/main" id="{3A38A1AF-E908-4E25-A62A-A940D7B5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" y="2070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34">
              <a:extLst>
                <a:ext uri="{FF2B5EF4-FFF2-40B4-BE49-F238E27FC236}">
                  <a16:creationId xmlns:a16="http://schemas.microsoft.com/office/drawing/2014/main" id="{01B31EB1-1804-4B30-B819-9D8C641D1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2070"/>
              <a:ext cx="36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Text Box 35">
              <a:extLst>
                <a:ext uri="{FF2B5EF4-FFF2-40B4-BE49-F238E27FC236}">
                  <a16:creationId xmlns:a16="http://schemas.microsoft.com/office/drawing/2014/main" id="{821D970C-4F80-4F7A-AD75-FDB96AD4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225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46" name="Text Box 36">
              <a:extLst>
                <a:ext uri="{FF2B5EF4-FFF2-40B4-BE49-F238E27FC236}">
                  <a16:creationId xmlns:a16="http://schemas.microsoft.com/office/drawing/2014/main" id="{C20AB3F0-9503-4612-8F1D-24741CD2F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7" name="Text Box 37">
              <a:extLst>
                <a:ext uri="{FF2B5EF4-FFF2-40B4-BE49-F238E27FC236}">
                  <a16:creationId xmlns:a16="http://schemas.microsoft.com/office/drawing/2014/main" id="{1CFD075B-EA74-4722-BEA2-5DA83959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8" name="Line 38">
              <a:extLst>
                <a:ext uri="{FF2B5EF4-FFF2-40B4-BE49-F238E27FC236}">
                  <a16:creationId xmlns:a16="http://schemas.microsoft.com/office/drawing/2014/main" id="{52FC3384-CB1C-4CF9-8E67-40E3E2D91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Oval 39">
              <a:extLst>
                <a:ext uri="{FF2B5EF4-FFF2-40B4-BE49-F238E27FC236}">
                  <a16:creationId xmlns:a16="http://schemas.microsoft.com/office/drawing/2014/main" id="{826C574C-07AA-427D-ADEF-CC4FDB53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0" name="Oval 40">
              <a:extLst>
                <a:ext uri="{FF2B5EF4-FFF2-40B4-BE49-F238E27FC236}">
                  <a16:creationId xmlns:a16="http://schemas.microsoft.com/office/drawing/2014/main" id="{CD937B7E-14AC-47C3-ADAA-9DC488C1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29" name="Group 41">
            <a:extLst>
              <a:ext uri="{FF2B5EF4-FFF2-40B4-BE49-F238E27FC236}">
                <a16:creationId xmlns:a16="http://schemas.microsoft.com/office/drawing/2014/main" id="{DEB4322B-BD75-4E00-AE3C-8E37B2B48AF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873250"/>
            <a:ext cx="1944687" cy="1455738"/>
            <a:chOff x="2562" y="1933"/>
            <a:chExt cx="1225" cy="917"/>
          </a:xfrm>
        </p:grpSpPr>
        <p:sp>
          <p:nvSpPr>
            <p:cNvPr id="42024" name="Oval 42">
              <a:extLst>
                <a:ext uri="{FF2B5EF4-FFF2-40B4-BE49-F238E27FC236}">
                  <a16:creationId xmlns:a16="http://schemas.microsoft.com/office/drawing/2014/main" id="{27C9AF1E-4795-4A95-8AF7-CBAC86A7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5" name="Oval 43">
              <a:extLst>
                <a:ext uri="{FF2B5EF4-FFF2-40B4-BE49-F238E27FC236}">
                  <a16:creationId xmlns:a16="http://schemas.microsoft.com/office/drawing/2014/main" id="{E92B6C66-33C7-44DB-BF61-6F8522AB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6" name="Oval 44">
              <a:extLst>
                <a:ext uri="{FF2B5EF4-FFF2-40B4-BE49-F238E27FC236}">
                  <a16:creationId xmlns:a16="http://schemas.microsoft.com/office/drawing/2014/main" id="{C7196BDC-1138-4256-BFF7-DB82C831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0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Line 45">
              <a:extLst>
                <a:ext uri="{FF2B5EF4-FFF2-40B4-BE49-F238E27FC236}">
                  <a16:creationId xmlns:a16="http://schemas.microsoft.com/office/drawing/2014/main" id="{CAC6FE3D-EFDA-402E-B17E-0C58A687A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46">
              <a:extLst>
                <a:ext uri="{FF2B5EF4-FFF2-40B4-BE49-F238E27FC236}">
                  <a16:creationId xmlns:a16="http://schemas.microsoft.com/office/drawing/2014/main" id="{6898711E-E2EC-423D-B9F8-92CD2CE59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387"/>
              <a:ext cx="1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Text Box 47">
              <a:extLst>
                <a:ext uri="{FF2B5EF4-FFF2-40B4-BE49-F238E27FC236}">
                  <a16:creationId xmlns:a16="http://schemas.microsoft.com/office/drawing/2014/main" id="{C404E7BB-7881-46DA-8DFC-87EC5744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0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0" name="Text Box 48">
              <a:extLst>
                <a:ext uri="{FF2B5EF4-FFF2-40B4-BE49-F238E27FC236}">
                  <a16:creationId xmlns:a16="http://schemas.microsoft.com/office/drawing/2014/main" id="{5A876C78-A11D-459F-A169-61DBFB79A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1" name="Text Box 49">
              <a:extLst>
                <a:ext uri="{FF2B5EF4-FFF2-40B4-BE49-F238E27FC236}">
                  <a16:creationId xmlns:a16="http://schemas.microsoft.com/office/drawing/2014/main" id="{FA850B5B-65B5-4F51-A3D6-CBD079DE5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523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Line 50">
              <a:extLst>
                <a:ext uri="{FF2B5EF4-FFF2-40B4-BE49-F238E27FC236}">
                  <a16:creationId xmlns:a16="http://schemas.microsoft.com/office/drawing/2014/main" id="{BDF16B80-86A8-4AC5-8913-58544E26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39" name="Group 51">
            <a:extLst>
              <a:ext uri="{FF2B5EF4-FFF2-40B4-BE49-F238E27FC236}">
                <a16:creationId xmlns:a16="http://schemas.microsoft.com/office/drawing/2014/main" id="{C7CD9929-B662-45FA-A0DD-97217E648D49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4176713"/>
            <a:ext cx="3052762" cy="1873250"/>
            <a:chOff x="3497" y="2795"/>
            <a:chExt cx="1923" cy="1180"/>
          </a:xfrm>
        </p:grpSpPr>
        <p:sp>
          <p:nvSpPr>
            <p:cNvPr id="42005" name="Oval 52">
              <a:extLst>
                <a:ext uri="{FF2B5EF4-FFF2-40B4-BE49-F238E27FC236}">
                  <a16:creationId xmlns:a16="http://schemas.microsoft.com/office/drawing/2014/main" id="{D63D25DA-8B9A-411D-966F-2E35D38B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315"/>
              <a:ext cx="350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Oval 53">
              <a:extLst>
                <a:ext uri="{FF2B5EF4-FFF2-40B4-BE49-F238E27FC236}">
                  <a16:creationId xmlns:a16="http://schemas.microsoft.com/office/drawing/2014/main" id="{BFBBD0EB-93C0-427E-BA33-0A8217C7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3315"/>
              <a:ext cx="349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Text Box 54">
              <a:extLst>
                <a:ext uri="{FF2B5EF4-FFF2-40B4-BE49-F238E27FC236}">
                  <a16:creationId xmlns:a16="http://schemas.microsoft.com/office/drawing/2014/main" id="{96A5BEEB-AE81-46C7-B779-42A1F54F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249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2008" name="Text Box 55">
              <a:extLst>
                <a:ext uri="{FF2B5EF4-FFF2-40B4-BE49-F238E27FC236}">
                  <a16:creationId xmlns:a16="http://schemas.microsoft.com/office/drawing/2014/main" id="{31B171A3-D19A-485C-8AAC-CCB1764DB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09" name="Text Box 56">
              <a:extLst>
                <a:ext uri="{FF2B5EF4-FFF2-40B4-BE49-F238E27FC236}">
                  <a16:creationId xmlns:a16="http://schemas.microsoft.com/office/drawing/2014/main" id="{6262AD60-820C-4CA6-A922-E7A9C2B0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0" name="Text Box 57">
              <a:extLst>
                <a:ext uri="{FF2B5EF4-FFF2-40B4-BE49-F238E27FC236}">
                  <a16:creationId xmlns:a16="http://schemas.microsoft.com/office/drawing/2014/main" id="{062664F4-F249-4E9B-BAB5-ACFE1E8B6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11" name="Text Box 58">
              <a:extLst>
                <a:ext uri="{FF2B5EF4-FFF2-40B4-BE49-F238E27FC236}">
                  <a16:creationId xmlns:a16="http://schemas.microsoft.com/office/drawing/2014/main" id="{12CDA75C-D7A3-47F0-B59B-29131823A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2" name="Line 59">
              <a:extLst>
                <a:ext uri="{FF2B5EF4-FFF2-40B4-BE49-F238E27FC236}">
                  <a16:creationId xmlns:a16="http://schemas.microsoft.com/office/drawing/2014/main" id="{21FFCF86-7EF2-489B-9E08-449EFE04B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60">
              <a:extLst>
                <a:ext uri="{FF2B5EF4-FFF2-40B4-BE49-F238E27FC236}">
                  <a16:creationId xmlns:a16="http://schemas.microsoft.com/office/drawing/2014/main" id="{059BA15B-19B8-4439-BA42-63D82055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61">
              <a:extLst>
                <a:ext uri="{FF2B5EF4-FFF2-40B4-BE49-F238E27FC236}">
                  <a16:creationId xmlns:a16="http://schemas.microsoft.com/office/drawing/2014/main" id="{F41E1EDE-CF6F-43AD-946F-87B40964C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62">
              <a:extLst>
                <a:ext uri="{FF2B5EF4-FFF2-40B4-BE49-F238E27FC236}">
                  <a16:creationId xmlns:a16="http://schemas.microsoft.com/office/drawing/2014/main" id="{3D3EB351-883D-4E76-89E2-BC5BCFCF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947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Text Box 63">
              <a:extLst>
                <a:ext uri="{FF2B5EF4-FFF2-40B4-BE49-F238E27FC236}">
                  <a16:creationId xmlns:a16="http://schemas.microsoft.com/office/drawing/2014/main" id="{926C38AD-19EB-41E4-B493-0BA42FA77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" y="2795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Line 64">
              <a:extLst>
                <a:ext uri="{FF2B5EF4-FFF2-40B4-BE49-F238E27FC236}">
                  <a16:creationId xmlns:a16="http://schemas.microsoft.com/office/drawing/2014/main" id="{8B237B95-CFBA-49CB-9407-A8893F2A3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067"/>
              <a:ext cx="4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Text Box 65">
              <a:extLst>
                <a:ext uri="{FF2B5EF4-FFF2-40B4-BE49-F238E27FC236}">
                  <a16:creationId xmlns:a16="http://schemas.microsoft.com/office/drawing/2014/main" id="{E31AB7E4-DE45-494B-AD31-D0F9D543E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315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2019" name="Text Box 66">
              <a:extLst>
                <a:ext uri="{FF2B5EF4-FFF2-40B4-BE49-F238E27FC236}">
                  <a16:creationId xmlns:a16="http://schemas.microsoft.com/office/drawing/2014/main" id="{A4A7DB2E-6D06-4093-89B7-063ECE87E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307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20" name="Text Box 67">
              <a:extLst>
                <a:ext uri="{FF2B5EF4-FFF2-40B4-BE49-F238E27FC236}">
                  <a16:creationId xmlns:a16="http://schemas.microsoft.com/office/drawing/2014/main" id="{2037E8D6-D9C3-4EA4-A36C-DE1A7D334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543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21" name="Text Box 68">
              <a:extLst>
                <a:ext uri="{FF2B5EF4-FFF2-40B4-BE49-F238E27FC236}">
                  <a16:creationId xmlns:a16="http://schemas.microsoft.com/office/drawing/2014/main" id="{54CCC953-AF0B-4F10-8137-7B2DB5C88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3357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2" name="Oval 69">
              <a:extLst>
                <a:ext uri="{FF2B5EF4-FFF2-40B4-BE49-F238E27FC236}">
                  <a16:creationId xmlns:a16="http://schemas.microsoft.com/office/drawing/2014/main" id="{546A0988-9347-4F13-8740-C69430B5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890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3" name="Oval 70">
              <a:extLst>
                <a:ext uri="{FF2B5EF4-FFF2-40B4-BE49-F238E27FC236}">
                  <a16:creationId xmlns:a16="http://schemas.microsoft.com/office/drawing/2014/main" id="{2EE3B13D-D416-4B3E-82C6-59D64F74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005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59" name="Group 71">
            <a:extLst>
              <a:ext uri="{FF2B5EF4-FFF2-40B4-BE49-F238E27FC236}">
                <a16:creationId xmlns:a16="http://schemas.microsoft.com/office/drawing/2014/main" id="{FEB2FA76-CD10-48BE-9428-6BD43D775CC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384550"/>
            <a:ext cx="1800225" cy="1081088"/>
            <a:chOff x="4468" y="2296"/>
            <a:chExt cx="1134" cy="681"/>
          </a:xfrm>
        </p:grpSpPr>
        <p:sp>
          <p:nvSpPr>
            <p:cNvPr id="42003" name="AutoShape 72">
              <a:extLst>
                <a:ext uri="{FF2B5EF4-FFF2-40B4-BE49-F238E27FC236}">
                  <a16:creationId xmlns:a16="http://schemas.microsoft.com/office/drawing/2014/main" id="{85755656-AB7E-47EE-8C66-72433877D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95" y="2569"/>
              <a:ext cx="681" cy="136"/>
            </a:xfrm>
            <a:prstGeom prst="rightArrow">
              <a:avLst>
                <a:gd name="adj1" fmla="val 50000"/>
                <a:gd name="adj2" fmla="val 125184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Text Box 73">
              <a:extLst>
                <a:ext uri="{FF2B5EF4-FFF2-40B4-BE49-F238E27FC236}">
                  <a16:creationId xmlns:a16="http://schemas.microsoft.com/office/drawing/2014/main" id="{A780EF32-8AEB-4291-8A67-FDC403BE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478"/>
              <a:ext cx="1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766" name="Text Box 78">
            <a:extLst>
              <a:ext uri="{FF2B5EF4-FFF2-40B4-BE49-F238E27FC236}">
                <a16:creationId xmlns:a16="http://schemas.microsoft.com/office/drawing/2014/main" id="{C466572A-F948-4B88-A83F-DB2F1E37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28800"/>
            <a:ext cx="477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2767" name="Text Box 79">
            <a:extLst>
              <a:ext uri="{FF2B5EF4-FFF2-40B4-BE49-F238E27FC236}">
                <a16:creationId xmlns:a16="http://schemas.microsoft.com/office/drawing/2014/main" id="{6C9CD65D-5911-4F7B-8180-753E479C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768" name="Text Box 80">
            <a:extLst>
              <a:ext uri="{FF2B5EF4-FFF2-40B4-BE49-F238E27FC236}">
                <a16:creationId xmlns:a16="http://schemas.microsoft.com/office/drawing/2014/main" id="{F3B4603B-149C-467D-BA56-16DA46A4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30480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/>
      <p:bldP spid="242692" grpId="0"/>
      <p:bldP spid="242697" grpId="0" animBg="1"/>
      <p:bldP spid="242704" grpId="0"/>
      <p:bldP spid="242706" grpId="0"/>
      <p:bldP spid="242766" grpId="0"/>
      <p:bldP spid="242767" grpId="0"/>
      <p:bldP spid="2427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57" name="AutoShape 93">
            <a:extLst>
              <a:ext uri="{FF2B5EF4-FFF2-40B4-BE49-F238E27FC236}">
                <a16:creationId xmlns:a16="http://schemas.microsoft.com/office/drawing/2014/main" id="{FBAFE18C-C884-41BC-816C-3087203A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40413"/>
            <a:ext cx="2362200" cy="576262"/>
          </a:xfrm>
          <a:prstGeom prst="wedgeRoundRectCallout">
            <a:avLst>
              <a:gd name="adj1" fmla="val -75134"/>
              <a:gd name="adj2" fmla="val -12988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sp>
        <p:nvSpPr>
          <p:cNvPr id="241666" name="Text Box 2">
            <a:extLst>
              <a:ext uri="{FF2B5EF4-FFF2-40B4-BE49-F238E27FC236}">
                <a16:creationId xmlns:a16="http://schemas.microsoft.com/office/drawing/2014/main" id="{A5870E1D-E147-413B-9864-AACE2C66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44475"/>
            <a:ext cx="593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）电压源与支路的串、并联等效</a:t>
            </a:r>
          </a:p>
        </p:txBody>
      </p:sp>
      <p:sp>
        <p:nvSpPr>
          <p:cNvPr id="241667" name="AutoShape 3">
            <a:extLst>
              <a:ext uri="{FF2B5EF4-FFF2-40B4-BE49-F238E27FC236}">
                <a16:creationId xmlns:a16="http://schemas.microsoft.com/office/drawing/2014/main" id="{462885B3-D1F2-4DA9-BFCE-5DFBDEFD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925638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1668" name="Object 4">
            <a:extLst>
              <a:ext uri="{FF2B5EF4-FFF2-40B4-BE49-F238E27FC236}">
                <a16:creationId xmlns:a16="http://schemas.microsoft.com/office/drawing/2014/main" id="{9A75EAF4-E7DF-4D34-B2BA-276CCC93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3006725"/>
          <a:ext cx="8402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公式" r:id="rId3" imgW="3914618" imgH="218987" progId="Equation.3">
                  <p:embed/>
                </p:oleObj>
              </mc:Choice>
              <mc:Fallback>
                <p:oleObj name="公式" r:id="rId3" imgW="391461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006725"/>
                        <a:ext cx="84026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AutoShape 5">
            <a:extLst>
              <a:ext uri="{FF2B5EF4-FFF2-40B4-BE49-F238E27FC236}">
                <a16:creationId xmlns:a16="http://schemas.microsoft.com/office/drawing/2014/main" id="{D5F9CF56-7F5E-4321-BD88-38F62EE6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8946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ED9F4AD6-5131-4259-BD46-D58481BB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022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41677" name="Group 13">
            <a:extLst>
              <a:ext uri="{FF2B5EF4-FFF2-40B4-BE49-F238E27FC236}">
                <a16:creationId xmlns:a16="http://schemas.microsoft.com/office/drawing/2014/main" id="{C695CA26-B2C8-4A42-962F-D398EF81CDA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062038"/>
            <a:ext cx="3816350" cy="1981200"/>
            <a:chOff x="295" y="754"/>
            <a:chExt cx="2404" cy="1248"/>
          </a:xfrm>
        </p:grpSpPr>
        <p:sp>
          <p:nvSpPr>
            <p:cNvPr id="43075" name="Oval 14">
              <a:extLst>
                <a:ext uri="{FF2B5EF4-FFF2-40B4-BE49-F238E27FC236}">
                  <a16:creationId xmlns:a16="http://schemas.microsoft.com/office/drawing/2014/main" id="{FE6DAB63-A710-4A76-8188-F78C26B2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6" name="Oval 15">
              <a:extLst>
                <a:ext uri="{FF2B5EF4-FFF2-40B4-BE49-F238E27FC236}">
                  <a16:creationId xmlns:a16="http://schemas.microsoft.com/office/drawing/2014/main" id="{3BB365CA-1839-470A-A78C-137D2673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7" name="Text Box 16">
              <a:extLst>
                <a:ext uri="{FF2B5EF4-FFF2-40B4-BE49-F238E27FC236}">
                  <a16:creationId xmlns:a16="http://schemas.microsoft.com/office/drawing/2014/main" id="{81D70C21-8448-4317-A58E-0BBAF29ED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7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8" name="Text Box 17">
              <a:extLst>
                <a:ext uri="{FF2B5EF4-FFF2-40B4-BE49-F238E27FC236}">
                  <a16:creationId xmlns:a16="http://schemas.microsoft.com/office/drawing/2014/main" id="{635AA530-8162-4F7A-AA8D-B8508BDC7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6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79" name="Text Box 18">
              <a:extLst>
                <a:ext uri="{FF2B5EF4-FFF2-40B4-BE49-F238E27FC236}">
                  <a16:creationId xmlns:a16="http://schemas.microsoft.com/office/drawing/2014/main" id="{699602B7-3CC3-460E-BC88-E39A577F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1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0" name="Text Box 19">
              <a:extLst>
                <a:ext uri="{FF2B5EF4-FFF2-40B4-BE49-F238E27FC236}">
                  <a16:creationId xmlns:a16="http://schemas.microsoft.com/office/drawing/2014/main" id="{3C80C8FD-4F0F-44FC-9458-46C5D14F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96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1" name="Text Box 20">
              <a:extLst>
                <a:ext uri="{FF2B5EF4-FFF2-40B4-BE49-F238E27FC236}">
                  <a16:creationId xmlns:a16="http://schemas.microsoft.com/office/drawing/2014/main" id="{6C3FE388-B722-4F7E-B265-844C8548B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84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2" name="Text Box 21">
              <a:extLst>
                <a:ext uri="{FF2B5EF4-FFF2-40B4-BE49-F238E27FC236}">
                  <a16:creationId xmlns:a16="http://schemas.microsoft.com/office/drawing/2014/main" id="{0C215539-D035-44CE-8361-126CD928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7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3" name="Text Box 22">
              <a:extLst>
                <a:ext uri="{FF2B5EF4-FFF2-40B4-BE49-F238E27FC236}">
                  <a16:creationId xmlns:a16="http://schemas.microsoft.com/office/drawing/2014/main" id="{486B0449-E15B-4AAD-94D8-3F5CC167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67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4" name="Text Box 23">
              <a:extLst>
                <a:ext uri="{FF2B5EF4-FFF2-40B4-BE49-F238E27FC236}">
                  <a16:creationId xmlns:a16="http://schemas.microsoft.com/office/drawing/2014/main" id="{904CC566-4D7B-46FE-B11A-58E26A385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53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5" name="Text Box 24">
              <a:extLst>
                <a:ext uri="{FF2B5EF4-FFF2-40B4-BE49-F238E27FC236}">
                  <a16:creationId xmlns:a16="http://schemas.microsoft.com/office/drawing/2014/main" id="{5012F17F-5397-4C08-95B2-F5CF0AEE0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6" name="Line 25">
              <a:extLst>
                <a:ext uri="{FF2B5EF4-FFF2-40B4-BE49-F238E27FC236}">
                  <a16:creationId xmlns:a16="http://schemas.microsoft.com/office/drawing/2014/main" id="{DE550D0A-16B7-444E-A147-C7456391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26">
              <a:extLst>
                <a:ext uri="{FF2B5EF4-FFF2-40B4-BE49-F238E27FC236}">
                  <a16:creationId xmlns:a16="http://schemas.microsoft.com/office/drawing/2014/main" id="{8DBCD74C-0320-4EA4-B463-420CA11EC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2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7">
              <a:extLst>
                <a:ext uri="{FF2B5EF4-FFF2-40B4-BE49-F238E27FC236}">
                  <a16:creationId xmlns:a16="http://schemas.microsoft.com/office/drawing/2014/main" id="{B7EA6933-389A-4F51-A877-A1C27EEAA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Oval 28">
              <a:extLst>
                <a:ext uri="{FF2B5EF4-FFF2-40B4-BE49-F238E27FC236}">
                  <a16:creationId xmlns:a16="http://schemas.microsoft.com/office/drawing/2014/main" id="{C71B424D-C28A-42FE-B2CA-3370C298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0" name="Oval 29">
              <a:extLst>
                <a:ext uri="{FF2B5EF4-FFF2-40B4-BE49-F238E27FC236}">
                  <a16:creationId xmlns:a16="http://schemas.microsoft.com/office/drawing/2014/main" id="{E71C42E5-E057-4FF2-BF6C-84398BE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1" name="Line 30">
              <a:extLst>
                <a:ext uri="{FF2B5EF4-FFF2-40B4-BE49-F238E27FC236}">
                  <a16:creationId xmlns:a16="http://schemas.microsoft.com/office/drawing/2014/main" id="{5320E62B-38A9-4EE8-A0E8-F472C0602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1389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Text Box 31">
              <a:extLst>
                <a:ext uri="{FF2B5EF4-FFF2-40B4-BE49-F238E27FC236}">
                  <a16:creationId xmlns:a16="http://schemas.microsoft.com/office/drawing/2014/main" id="{0EA48E8D-2F0A-42B2-8D0E-6FE202D1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627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3" name="Text Box 32">
              <a:extLst>
                <a:ext uri="{FF2B5EF4-FFF2-40B4-BE49-F238E27FC236}">
                  <a16:creationId xmlns:a16="http://schemas.microsoft.com/office/drawing/2014/main" id="{3E590AFE-8D5C-4585-94DA-52AB49E14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389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94" name="Text Box 33">
              <a:extLst>
                <a:ext uri="{FF2B5EF4-FFF2-40B4-BE49-F238E27FC236}">
                  <a16:creationId xmlns:a16="http://schemas.microsoft.com/office/drawing/2014/main" id="{F5E88152-BD0C-4058-80E0-71473662A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344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95" name="Rectangle 34">
              <a:extLst>
                <a:ext uri="{FF2B5EF4-FFF2-40B4-BE49-F238E27FC236}">
                  <a16:creationId xmlns:a16="http://schemas.microsoft.com/office/drawing/2014/main" id="{F8F86DAE-C634-4849-8ECD-F403D89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6" name="Rectangle 35">
              <a:extLst>
                <a:ext uri="{FF2B5EF4-FFF2-40B4-BE49-F238E27FC236}">
                  <a16:creationId xmlns:a16="http://schemas.microsoft.com/office/drawing/2014/main" id="{A2FFE75D-85A2-4888-9404-34C2CD9E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00" name="Group 36">
            <a:extLst>
              <a:ext uri="{FF2B5EF4-FFF2-40B4-BE49-F238E27FC236}">
                <a16:creationId xmlns:a16="http://schemas.microsoft.com/office/drawing/2014/main" id="{3479CCDB-C0EA-4EFF-BE04-5DA4BA7AC02B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990600"/>
            <a:ext cx="2376487" cy="1962150"/>
            <a:chOff x="3651" y="709"/>
            <a:chExt cx="1497" cy="1236"/>
          </a:xfrm>
        </p:grpSpPr>
        <p:sp>
          <p:nvSpPr>
            <p:cNvPr id="43059" name="Oval 37">
              <a:extLst>
                <a:ext uri="{FF2B5EF4-FFF2-40B4-BE49-F238E27FC236}">
                  <a16:creationId xmlns:a16="http://schemas.microsoft.com/office/drawing/2014/main" id="{48FA3688-D992-481D-879E-6BDFF096F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0" name="Text Box 38">
              <a:extLst>
                <a:ext uri="{FF2B5EF4-FFF2-40B4-BE49-F238E27FC236}">
                  <a16:creationId xmlns:a16="http://schemas.microsoft.com/office/drawing/2014/main" id="{6D51994E-FE74-4A54-9253-9131D76D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93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1" name="Text Box 39">
              <a:extLst>
                <a:ext uri="{FF2B5EF4-FFF2-40B4-BE49-F238E27FC236}">
                  <a16:creationId xmlns:a16="http://schemas.microsoft.com/office/drawing/2014/main" id="{C2208DA9-2FFD-4CB4-B1F1-D29DD0521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8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2" name="Text Box 40">
              <a:extLst>
                <a:ext uri="{FF2B5EF4-FFF2-40B4-BE49-F238E27FC236}">
                  <a16:creationId xmlns:a16="http://schemas.microsoft.com/office/drawing/2014/main" id="{771E0A78-0799-4A9A-8A2B-AEBDE86A0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09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3" name="Text Box 41">
              <a:extLst>
                <a:ext uri="{FF2B5EF4-FFF2-40B4-BE49-F238E27FC236}">
                  <a16:creationId xmlns:a16="http://schemas.microsoft.com/office/drawing/2014/main" id="{9F4B3045-AF3C-4CBE-A543-7CDD7CBAD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61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4" name="Text Box 42">
              <a:extLst>
                <a:ext uri="{FF2B5EF4-FFF2-40B4-BE49-F238E27FC236}">
                  <a16:creationId xmlns:a16="http://schemas.microsoft.com/office/drawing/2014/main" id="{2F74D0E0-1CF4-4B7D-B27D-65D5A6E6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50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5" name="Text Box 43">
              <a:extLst>
                <a:ext uri="{FF2B5EF4-FFF2-40B4-BE49-F238E27FC236}">
                  <a16:creationId xmlns:a16="http://schemas.microsoft.com/office/drawing/2014/main" id="{A5BB5A07-63AA-419A-A08D-5418469A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29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6" name="Line 44">
              <a:extLst>
                <a:ext uri="{FF2B5EF4-FFF2-40B4-BE49-F238E27FC236}">
                  <a16:creationId xmlns:a16="http://schemas.microsoft.com/office/drawing/2014/main" id="{9288674D-6954-49C3-A56B-FEAF5A7AE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45">
              <a:extLst>
                <a:ext uri="{FF2B5EF4-FFF2-40B4-BE49-F238E27FC236}">
                  <a16:creationId xmlns:a16="http://schemas.microsoft.com/office/drawing/2014/main" id="{E3BD46FC-DE9E-4AB5-8019-D34457250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" y="1253"/>
              <a:ext cx="14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46">
              <a:extLst>
                <a:ext uri="{FF2B5EF4-FFF2-40B4-BE49-F238E27FC236}">
                  <a16:creationId xmlns:a16="http://schemas.microsoft.com/office/drawing/2014/main" id="{64E8BA39-8DC3-499F-80B8-180008797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253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Oval 47">
              <a:extLst>
                <a:ext uri="{FF2B5EF4-FFF2-40B4-BE49-F238E27FC236}">
                  <a16:creationId xmlns:a16="http://schemas.microsoft.com/office/drawing/2014/main" id="{E8D4F789-EC23-4A09-80F6-15C465EE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0" name="Oval 48">
              <a:extLst>
                <a:ext uri="{FF2B5EF4-FFF2-40B4-BE49-F238E27FC236}">
                  <a16:creationId xmlns:a16="http://schemas.microsoft.com/office/drawing/2014/main" id="{ECED49DD-0A2D-4AA2-9BEA-E19E00FF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1" name="Line 49">
              <a:extLst>
                <a:ext uri="{FF2B5EF4-FFF2-40B4-BE49-F238E27FC236}">
                  <a16:creationId xmlns:a16="http://schemas.microsoft.com/office/drawing/2014/main" id="{F8700503-8F01-4D46-9C2A-DBD5D484F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Text Box 50">
              <a:extLst>
                <a:ext uri="{FF2B5EF4-FFF2-40B4-BE49-F238E27FC236}">
                  <a16:creationId xmlns:a16="http://schemas.microsoft.com/office/drawing/2014/main" id="{D4BB6D21-0CF3-49E7-929E-8EA1F0D2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57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3" name="Text Box 51">
              <a:extLst>
                <a:ext uri="{FF2B5EF4-FFF2-40B4-BE49-F238E27FC236}">
                  <a16:creationId xmlns:a16="http://schemas.microsoft.com/office/drawing/2014/main" id="{63C21F3D-80B0-4482-BD9C-47C553B9B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89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4" name="Rectangle 52">
              <a:extLst>
                <a:ext uri="{FF2B5EF4-FFF2-40B4-BE49-F238E27FC236}">
                  <a16:creationId xmlns:a16="http://schemas.microsoft.com/office/drawing/2014/main" id="{0BB1F386-3829-4831-A5F8-07A08715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0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17" name="Group 53">
            <a:extLst>
              <a:ext uri="{FF2B5EF4-FFF2-40B4-BE49-F238E27FC236}">
                <a16:creationId xmlns:a16="http://schemas.microsoft.com/office/drawing/2014/main" id="{68E2CE9E-EE7B-48EA-AAD6-2B49ED977E0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78213"/>
            <a:ext cx="3095625" cy="2232025"/>
            <a:chOff x="340" y="2296"/>
            <a:chExt cx="1950" cy="1406"/>
          </a:xfrm>
        </p:grpSpPr>
        <p:sp>
          <p:nvSpPr>
            <p:cNvPr id="43043" name="Oval 54">
              <a:extLst>
                <a:ext uri="{FF2B5EF4-FFF2-40B4-BE49-F238E27FC236}">
                  <a16:creationId xmlns:a16="http://schemas.microsoft.com/office/drawing/2014/main" id="{76361662-E97A-4009-9B17-A6230E10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06"/>
              <a:ext cx="363" cy="37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4" name="Text Box 55">
              <a:extLst>
                <a:ext uri="{FF2B5EF4-FFF2-40B4-BE49-F238E27FC236}">
                  <a16:creationId xmlns:a16="http://schemas.microsoft.com/office/drawing/2014/main" id="{E5C0C970-3BA2-4342-9B25-875F114AF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0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3045" name="Text Box 56">
              <a:extLst>
                <a:ext uri="{FF2B5EF4-FFF2-40B4-BE49-F238E27FC236}">
                  <a16:creationId xmlns:a16="http://schemas.microsoft.com/office/drawing/2014/main" id="{73FEF331-42D6-4999-87F9-7B6EA9016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62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46" name="Text Box 57">
              <a:extLst>
                <a:ext uri="{FF2B5EF4-FFF2-40B4-BE49-F238E27FC236}">
                  <a16:creationId xmlns:a16="http://schemas.microsoft.com/office/drawing/2014/main" id="{002AE93C-3573-4A0E-92D8-63197F2EB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09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47" name="Line 58">
              <a:extLst>
                <a:ext uri="{FF2B5EF4-FFF2-40B4-BE49-F238E27FC236}">
                  <a16:creationId xmlns:a16="http://schemas.microsoft.com/office/drawing/2014/main" id="{DC307792-D102-4E2B-B221-9F84DFCCA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59">
              <a:extLst>
                <a:ext uri="{FF2B5EF4-FFF2-40B4-BE49-F238E27FC236}">
                  <a16:creationId xmlns:a16="http://schemas.microsoft.com/office/drawing/2014/main" id="{F418302F-EEC4-472C-B51A-82CB9446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9" name="Line 60">
              <a:extLst>
                <a:ext uri="{FF2B5EF4-FFF2-40B4-BE49-F238E27FC236}">
                  <a16:creationId xmlns:a16="http://schemas.microsoft.com/office/drawing/2014/main" id="{353CEED4-1604-4F6C-A831-E06252F52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1">
              <a:extLst>
                <a:ext uri="{FF2B5EF4-FFF2-40B4-BE49-F238E27FC236}">
                  <a16:creationId xmlns:a16="http://schemas.microsoft.com/office/drawing/2014/main" id="{68085CF1-D7A9-48EC-ACEA-1540BF7E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635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Text Box 62">
              <a:extLst>
                <a:ext uri="{FF2B5EF4-FFF2-40B4-BE49-F238E27FC236}">
                  <a16:creationId xmlns:a16="http://schemas.microsoft.com/office/drawing/2014/main" id="{6EDC8EE6-7AAB-4313-884A-E766CAA38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2" name="Line 63">
              <a:extLst>
                <a:ext uri="{FF2B5EF4-FFF2-40B4-BE49-F238E27FC236}">
                  <a16:creationId xmlns:a16="http://schemas.microsoft.com/office/drawing/2014/main" id="{1124330B-155C-43CA-99D1-15E48DFE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59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Rectangle 64">
              <a:extLst>
                <a:ext uri="{FF2B5EF4-FFF2-40B4-BE49-F238E27FC236}">
                  <a16:creationId xmlns:a16="http://schemas.microsoft.com/office/drawing/2014/main" id="{C7FDBE52-A0A1-4F89-9842-E3939A70C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11"/>
              <a:ext cx="589" cy="6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3054" name="Oval 65">
              <a:extLst>
                <a:ext uri="{FF2B5EF4-FFF2-40B4-BE49-F238E27FC236}">
                  <a16:creationId xmlns:a16="http://schemas.microsoft.com/office/drawing/2014/main" id="{165E1540-CF10-4D15-AF84-85F56883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31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5" name="Oval 66">
              <a:extLst>
                <a:ext uri="{FF2B5EF4-FFF2-40B4-BE49-F238E27FC236}">
                  <a16:creationId xmlns:a16="http://schemas.microsoft.com/office/drawing/2014/main" id="{9000E3F9-A2B6-4AA1-B883-E4AD06FF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608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6" name="Text Box 67">
              <a:extLst>
                <a:ext uri="{FF2B5EF4-FFF2-40B4-BE49-F238E27FC236}">
                  <a16:creationId xmlns:a16="http://schemas.microsoft.com/office/drawing/2014/main" id="{F6EA8ADC-ED41-4479-ADE5-CCCE4562A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00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7" name="Text Box 68">
              <a:extLst>
                <a:ext uri="{FF2B5EF4-FFF2-40B4-BE49-F238E27FC236}">
                  <a16:creationId xmlns:a16="http://schemas.microsoft.com/office/drawing/2014/main" id="{9C9C1F9C-E1A9-4AFF-913A-4B9B38AE4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58" name="Text Box 69">
              <a:extLst>
                <a:ext uri="{FF2B5EF4-FFF2-40B4-BE49-F238E27FC236}">
                  <a16:creationId xmlns:a16="http://schemas.microsoft.com/office/drawing/2014/main" id="{ACEEF8E3-CD84-458F-BC53-2284EFA1F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19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</p:grpSp>
      <p:grpSp>
        <p:nvGrpSpPr>
          <p:cNvPr id="241734" name="Group 70">
            <a:extLst>
              <a:ext uri="{FF2B5EF4-FFF2-40B4-BE49-F238E27FC236}">
                <a16:creationId xmlns:a16="http://schemas.microsoft.com/office/drawing/2014/main" id="{AD95C034-3BB2-40C4-A10A-9DBDA7766A38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941763"/>
            <a:ext cx="706438" cy="1655762"/>
            <a:chOff x="2018" y="2478"/>
            <a:chExt cx="445" cy="1043"/>
          </a:xfrm>
        </p:grpSpPr>
        <p:sp>
          <p:nvSpPr>
            <p:cNvPr id="43040" name="Freeform 71">
              <a:extLst>
                <a:ext uri="{FF2B5EF4-FFF2-40B4-BE49-F238E27FC236}">
                  <a16:creationId xmlns:a16="http://schemas.microsoft.com/office/drawing/2014/main" id="{0C6020F0-D90B-43D4-9379-22EC56C4E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72">
              <a:extLst>
                <a:ext uri="{FF2B5EF4-FFF2-40B4-BE49-F238E27FC236}">
                  <a16:creationId xmlns:a16="http://schemas.microsoft.com/office/drawing/2014/main" id="{5116B6E0-7B3D-4BF4-938E-4D4EDE338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2" name="Rectangle 73">
              <a:extLst>
                <a:ext uri="{FF2B5EF4-FFF2-40B4-BE49-F238E27FC236}">
                  <a16:creationId xmlns:a16="http://schemas.microsoft.com/office/drawing/2014/main" id="{4A4AD61B-81B1-4672-9554-F80CA240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38" name="Group 74">
            <a:extLst>
              <a:ext uri="{FF2B5EF4-FFF2-40B4-BE49-F238E27FC236}">
                <a16:creationId xmlns:a16="http://schemas.microsoft.com/office/drawing/2014/main" id="{0264CCA1-E527-4D71-92AF-09F62D8C83D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81400"/>
            <a:ext cx="2232025" cy="2089150"/>
            <a:chOff x="3606" y="2341"/>
            <a:chExt cx="1406" cy="1316"/>
          </a:xfrm>
        </p:grpSpPr>
        <p:sp>
          <p:nvSpPr>
            <p:cNvPr id="43025" name="Text Box 75">
              <a:extLst>
                <a:ext uri="{FF2B5EF4-FFF2-40B4-BE49-F238E27FC236}">
                  <a16:creationId xmlns:a16="http://schemas.microsoft.com/office/drawing/2014/main" id="{63E2A6F1-4024-4953-9D54-695F5E87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34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026" name="Group 76">
              <a:extLst>
                <a:ext uri="{FF2B5EF4-FFF2-40B4-BE49-F238E27FC236}">
                  <a16:creationId xmlns:a16="http://schemas.microsoft.com/office/drawing/2014/main" id="{BC44D0F9-D1F5-44CB-8033-BBAEBF99D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568"/>
              <a:ext cx="1406" cy="1089"/>
              <a:chOff x="3606" y="2568"/>
              <a:chExt cx="1406" cy="1089"/>
            </a:xfrm>
          </p:grpSpPr>
          <p:sp>
            <p:nvSpPr>
              <p:cNvPr id="43027" name="Line 77">
                <a:extLst>
                  <a:ext uri="{FF2B5EF4-FFF2-40B4-BE49-F238E27FC236}">
                    <a16:creationId xmlns:a16="http://schemas.microsoft.com/office/drawing/2014/main" id="{0DCC057B-773C-44F5-B652-FD62A3BF6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26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Oval 78">
                <a:extLst>
                  <a:ext uri="{FF2B5EF4-FFF2-40B4-BE49-F238E27FC236}">
                    <a16:creationId xmlns:a16="http://schemas.microsoft.com/office/drawing/2014/main" id="{84EF2A03-5ECB-432A-96F6-C1CD4906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85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29" name="Text Box 79">
                <a:extLst>
                  <a:ext uri="{FF2B5EF4-FFF2-40B4-BE49-F238E27FC236}">
                    <a16:creationId xmlns:a16="http://schemas.microsoft.com/office/drawing/2014/main" id="{B3D51616-9F2A-4798-BC8C-B2BA06C8C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88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0" name="Text Box 80">
                <a:extLst>
                  <a:ext uri="{FF2B5EF4-FFF2-40B4-BE49-F238E27FC236}">
                    <a16:creationId xmlns:a16="http://schemas.microsoft.com/office/drawing/2014/main" id="{8C3CD0AD-4960-4440-B495-6BCE4C501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" y="2612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1" name="Text Box 81">
                <a:extLst>
                  <a:ext uri="{FF2B5EF4-FFF2-40B4-BE49-F238E27FC236}">
                    <a16:creationId xmlns:a16="http://schemas.microsoft.com/office/drawing/2014/main" id="{C3B1250D-6DD9-40AD-814A-2F9262A8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3157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2" name="Line 82">
                <a:extLst>
                  <a:ext uri="{FF2B5EF4-FFF2-40B4-BE49-F238E27FC236}">
                    <a16:creationId xmlns:a16="http://schemas.microsoft.com/office/drawing/2014/main" id="{4025DF52-ED38-4C81-9776-E5DF9ED9F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2613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83">
                <a:extLst>
                  <a:ext uri="{FF2B5EF4-FFF2-40B4-BE49-F238E27FC236}">
                    <a16:creationId xmlns:a16="http://schemas.microsoft.com/office/drawing/2014/main" id="{E4CAB795-9828-4392-9E96-F5B6A3723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Oval 84">
                <a:extLst>
                  <a:ext uri="{FF2B5EF4-FFF2-40B4-BE49-F238E27FC236}">
                    <a16:creationId xmlns:a16="http://schemas.microsoft.com/office/drawing/2014/main" id="{3466E9EA-A169-402A-8899-615B1F00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2568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5" name="Oval 85">
                <a:extLst>
                  <a:ext uri="{FF2B5EF4-FFF2-40B4-BE49-F238E27FC236}">
                    <a16:creationId xmlns:a16="http://schemas.microsoft.com/office/drawing/2014/main" id="{FBB8503C-1320-45E9-80F9-0CECC849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356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6" name="Text Box 86">
                <a:extLst>
                  <a:ext uri="{FF2B5EF4-FFF2-40B4-BE49-F238E27FC236}">
                    <a16:creationId xmlns:a16="http://schemas.microsoft.com/office/drawing/2014/main" id="{334071CE-4D95-48EF-B3E1-B523A1C06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2931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7" name="Text Box 87">
                <a:extLst>
                  <a:ext uri="{FF2B5EF4-FFF2-40B4-BE49-F238E27FC236}">
                    <a16:creationId xmlns:a16="http://schemas.microsoft.com/office/drawing/2014/main" id="{11069266-81B0-4241-BFDB-8E5D15A5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2613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8" name="Text Box 88">
                <a:extLst>
                  <a:ext uri="{FF2B5EF4-FFF2-40B4-BE49-F238E27FC236}">
                    <a16:creationId xmlns:a16="http://schemas.microsoft.com/office/drawing/2014/main" id="{7867BEC9-1068-48A6-AE1F-DD52358A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3203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9" name="Line 89">
                <a:extLst>
                  <a:ext uri="{FF2B5EF4-FFF2-40B4-BE49-F238E27FC236}">
                    <a16:creationId xmlns:a16="http://schemas.microsoft.com/office/drawing/2014/main" id="{57CBA3C4-E1B9-4C5D-8A4A-8E4AAB85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36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1758" name="Group 94">
            <a:extLst>
              <a:ext uri="{FF2B5EF4-FFF2-40B4-BE49-F238E27FC236}">
                <a16:creationId xmlns:a16="http://schemas.microsoft.com/office/drawing/2014/main" id="{4A0C97DA-762B-4F95-905D-89758E2CF1A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935413"/>
            <a:ext cx="706438" cy="1655762"/>
            <a:chOff x="2018" y="2478"/>
            <a:chExt cx="445" cy="1043"/>
          </a:xfrm>
        </p:grpSpPr>
        <p:sp>
          <p:nvSpPr>
            <p:cNvPr id="43022" name="Freeform 95">
              <a:extLst>
                <a:ext uri="{FF2B5EF4-FFF2-40B4-BE49-F238E27FC236}">
                  <a16:creationId xmlns:a16="http://schemas.microsoft.com/office/drawing/2014/main" id="{CA30E323-F9E0-4A20-8867-C1FB6CDD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Text Box 96">
              <a:extLst>
                <a:ext uri="{FF2B5EF4-FFF2-40B4-BE49-F238E27FC236}">
                  <a16:creationId xmlns:a16="http://schemas.microsoft.com/office/drawing/2014/main" id="{B8491D79-3446-4E6B-945A-D5F0EF56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4" name="Rectangle 97">
              <a:extLst>
                <a:ext uri="{FF2B5EF4-FFF2-40B4-BE49-F238E27FC236}">
                  <a16:creationId xmlns:a16="http://schemas.microsoft.com/office/drawing/2014/main" id="{F8FF0486-9F4F-47D2-9B84-A15289EC3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57" grpId="0" animBg="1"/>
      <p:bldP spid="241666" grpId="0"/>
      <p:bldP spid="2416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33" name="Text Box 93">
            <a:extLst>
              <a:ext uri="{FF2B5EF4-FFF2-40B4-BE49-F238E27FC236}">
                <a16:creationId xmlns:a16="http://schemas.microsoft.com/office/drawing/2014/main" id="{CEE54638-90A8-45C5-9429-C88F7BA7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2400"/>
            <a:ext cx="592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理想电流源的串联和并联</a:t>
            </a:r>
          </a:p>
        </p:txBody>
      </p:sp>
      <p:sp>
        <p:nvSpPr>
          <p:cNvPr id="240734" name="Text Box 94">
            <a:extLst>
              <a:ext uri="{FF2B5EF4-FFF2-40B4-BE49-F238E27FC236}">
                <a16:creationId xmlns:a16="http://schemas.microsoft.com/office/drawing/2014/main" id="{FB4A38F6-9F6E-473C-84B0-D4E19FCA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33975"/>
            <a:ext cx="7416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数值和参考方向相同的理想电流源才能串联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每个电流源的端电压不能确定。</a:t>
            </a:r>
          </a:p>
        </p:txBody>
      </p:sp>
      <p:sp>
        <p:nvSpPr>
          <p:cNvPr id="240735" name="Rectangle 95">
            <a:extLst>
              <a:ext uri="{FF2B5EF4-FFF2-40B4-BE49-F238E27FC236}">
                <a16:creationId xmlns:a16="http://schemas.microsoft.com/office/drawing/2014/main" id="{10914B47-D8F1-4C1A-B06C-8E2F6E1B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65550"/>
            <a:ext cx="182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sp>
        <p:nvSpPr>
          <p:cNvPr id="240736" name="Rectangle 96">
            <a:extLst>
              <a:ext uri="{FF2B5EF4-FFF2-40B4-BE49-F238E27FC236}">
                <a16:creationId xmlns:a16="http://schemas.microsoft.com/office/drawing/2014/main" id="{551822FE-EA03-403B-B0B8-5E78E818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73163"/>
            <a:ext cx="167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0737" name="Object 97">
            <a:extLst>
              <a:ext uri="{FF2B5EF4-FFF2-40B4-BE49-F238E27FC236}">
                <a16:creationId xmlns:a16="http://schemas.microsoft.com/office/drawing/2014/main" id="{62CBC24E-FD73-4493-8B91-C79A838CF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276350"/>
          <a:ext cx="3884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3" imgW="1571672" imgH="200230" progId="Equation.DSMT4">
                  <p:embed/>
                </p:oleObj>
              </mc:Choice>
              <mc:Fallback>
                <p:oleObj name="Equation" r:id="rId3" imgW="1571672" imgH="20023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76350"/>
                        <a:ext cx="3884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38" name="AutoShape 98">
            <a:extLst>
              <a:ext uri="{FF2B5EF4-FFF2-40B4-BE49-F238E27FC236}">
                <a16:creationId xmlns:a16="http://schemas.microsoft.com/office/drawing/2014/main" id="{6279BC52-E7FE-4570-A6ED-C2A013B3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81000"/>
            <a:ext cx="2665412" cy="576263"/>
          </a:xfrm>
          <a:prstGeom prst="wedgeRoundRectCallout">
            <a:avLst>
              <a:gd name="adj1" fmla="val -66139"/>
              <a:gd name="adj2" fmla="val 93528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graphicFrame>
        <p:nvGraphicFramePr>
          <p:cNvPr id="240739" name="Object 99">
            <a:extLst>
              <a:ext uri="{FF2B5EF4-FFF2-40B4-BE49-F238E27FC236}">
                <a16:creationId xmlns:a16="http://schemas.microsoft.com/office/drawing/2014/main" id="{7F8F10E2-8B12-46FC-B5A0-4B8597F16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343400"/>
          <a:ext cx="2035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5" imgW="743092" imgH="171626" progId="Equation.DSMT4">
                  <p:embed/>
                </p:oleObj>
              </mc:Choice>
              <mc:Fallback>
                <p:oleObj name="Equation" r:id="rId5" imgW="743092" imgH="171626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2035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746" name="Group 106">
            <a:extLst>
              <a:ext uri="{FF2B5EF4-FFF2-40B4-BE49-F238E27FC236}">
                <a16:creationId xmlns:a16="http://schemas.microsoft.com/office/drawing/2014/main" id="{5DEE4421-3B2D-4791-931A-2E4DABF3E87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77988"/>
            <a:ext cx="3455988" cy="1871662"/>
            <a:chOff x="204" y="1117"/>
            <a:chExt cx="2177" cy="1179"/>
          </a:xfrm>
        </p:grpSpPr>
        <p:sp>
          <p:nvSpPr>
            <p:cNvPr id="44083" name="Line 107">
              <a:extLst>
                <a:ext uri="{FF2B5EF4-FFF2-40B4-BE49-F238E27FC236}">
                  <a16:creationId xmlns:a16="http://schemas.microsoft.com/office/drawing/2014/main" id="{3738DFF8-CD45-48AB-B0FF-326C5E2C5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Text Box 108">
              <a:extLst>
                <a:ext uri="{FF2B5EF4-FFF2-40B4-BE49-F238E27FC236}">
                  <a16:creationId xmlns:a16="http://schemas.microsoft.com/office/drawing/2014/main" id="{452D936A-F063-4472-87F1-9E2C154E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5" name="Line 109">
              <a:extLst>
                <a:ext uri="{FF2B5EF4-FFF2-40B4-BE49-F238E27FC236}">
                  <a16:creationId xmlns:a16="http://schemas.microsoft.com/office/drawing/2014/main" id="{C3F9E3F6-0797-4203-9B0D-06629CD44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Text Box 110">
              <a:extLst>
                <a:ext uri="{FF2B5EF4-FFF2-40B4-BE49-F238E27FC236}">
                  <a16:creationId xmlns:a16="http://schemas.microsoft.com/office/drawing/2014/main" id="{5B74A51E-F0F9-4137-8B92-53E8BB4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389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7" name="Text Box 111">
              <a:extLst>
                <a:ext uri="{FF2B5EF4-FFF2-40B4-BE49-F238E27FC236}">
                  <a16:creationId xmlns:a16="http://schemas.microsoft.com/office/drawing/2014/main" id="{D44A670E-6562-49E2-B20A-62C6BF146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1389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8" name="Line 112">
              <a:extLst>
                <a:ext uri="{FF2B5EF4-FFF2-40B4-BE49-F238E27FC236}">
                  <a16:creationId xmlns:a16="http://schemas.microsoft.com/office/drawing/2014/main" id="{73DDD4DB-DF38-4736-82C4-FCCB6E66D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241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13">
              <a:extLst>
                <a:ext uri="{FF2B5EF4-FFF2-40B4-BE49-F238E27FC236}">
                  <a16:creationId xmlns:a16="http://schemas.microsoft.com/office/drawing/2014/main" id="{34A791C0-0EC4-4B09-A451-78CAFE94A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241"/>
              <a:ext cx="77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114">
              <a:extLst>
                <a:ext uri="{FF2B5EF4-FFF2-40B4-BE49-F238E27FC236}">
                  <a16:creationId xmlns:a16="http://schemas.microsoft.com/office/drawing/2014/main" id="{7AFF125D-AE88-4AB1-8389-BD5FEE98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1425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15">
              <a:extLst>
                <a:ext uri="{FF2B5EF4-FFF2-40B4-BE49-F238E27FC236}">
                  <a16:creationId xmlns:a16="http://schemas.microsoft.com/office/drawing/2014/main" id="{A8961A05-0DD1-48CC-9C07-E870C19B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2241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116">
              <a:extLst>
                <a:ext uri="{FF2B5EF4-FFF2-40B4-BE49-F238E27FC236}">
                  <a16:creationId xmlns:a16="http://schemas.microsoft.com/office/drawing/2014/main" id="{902EB33A-5624-4B75-836D-228BB8C7A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425"/>
              <a:ext cx="76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117">
              <a:extLst>
                <a:ext uri="{FF2B5EF4-FFF2-40B4-BE49-F238E27FC236}">
                  <a16:creationId xmlns:a16="http://schemas.microsoft.com/office/drawing/2014/main" id="{52C1984E-B016-4317-81BF-04EF6DEC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425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Line 118">
              <a:extLst>
                <a:ext uri="{FF2B5EF4-FFF2-40B4-BE49-F238E27FC236}">
                  <a16:creationId xmlns:a16="http://schemas.microsoft.com/office/drawing/2014/main" id="{3C6ACC53-B2E1-4451-B5D9-14F411264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25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Text Box 119">
              <a:extLst>
                <a:ext uri="{FF2B5EF4-FFF2-40B4-BE49-F238E27FC236}">
                  <a16:creationId xmlns:a16="http://schemas.microsoft.com/office/drawing/2014/main" id="{39F6A640-2E86-4CA3-AD93-2A592D94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11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96" name="Group 120">
              <a:extLst>
                <a:ext uri="{FF2B5EF4-FFF2-40B4-BE49-F238E27FC236}">
                  <a16:creationId xmlns:a16="http://schemas.microsoft.com/office/drawing/2014/main" id="{4BBD4D54-C9E6-429A-90A3-4CF8CDE6B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661"/>
              <a:ext cx="363" cy="363"/>
              <a:chOff x="4785" y="709"/>
              <a:chExt cx="363" cy="363"/>
            </a:xfrm>
          </p:grpSpPr>
          <p:sp>
            <p:nvSpPr>
              <p:cNvPr id="44109" name="Oval 121">
                <a:extLst>
                  <a:ext uri="{FF2B5EF4-FFF2-40B4-BE49-F238E27FC236}">
                    <a16:creationId xmlns:a16="http://schemas.microsoft.com/office/drawing/2014/main" id="{ED523F14-DCAD-411A-B6A4-B4E6D139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10" name="Line 122">
                <a:extLst>
                  <a:ext uri="{FF2B5EF4-FFF2-40B4-BE49-F238E27FC236}">
                    <a16:creationId xmlns:a16="http://schemas.microsoft.com/office/drawing/2014/main" id="{4010984A-B42E-4FC1-84A1-40374627D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97" name="Line 123">
              <a:extLst>
                <a:ext uri="{FF2B5EF4-FFF2-40B4-BE49-F238E27FC236}">
                  <a16:creationId xmlns:a16="http://schemas.microsoft.com/office/drawing/2014/main" id="{DED82682-E55D-41FC-A36F-757FFA0D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124">
              <a:extLst>
                <a:ext uri="{FF2B5EF4-FFF2-40B4-BE49-F238E27FC236}">
                  <a16:creationId xmlns:a16="http://schemas.microsoft.com/office/drawing/2014/main" id="{03AE479F-C551-4593-9200-F90878C65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Oval 125">
              <a:extLst>
                <a:ext uri="{FF2B5EF4-FFF2-40B4-BE49-F238E27FC236}">
                  <a16:creationId xmlns:a16="http://schemas.microsoft.com/office/drawing/2014/main" id="{69C5C59F-FBFB-42D5-BED3-BB5F29465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100" name="Oval 126">
              <a:extLst>
                <a:ext uri="{FF2B5EF4-FFF2-40B4-BE49-F238E27FC236}">
                  <a16:creationId xmlns:a16="http://schemas.microsoft.com/office/drawing/2014/main" id="{11AD7C3B-4D52-4435-9138-5B5A5F38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0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101" name="Group 127">
              <a:extLst>
                <a:ext uri="{FF2B5EF4-FFF2-40B4-BE49-F238E27FC236}">
                  <a16:creationId xmlns:a16="http://schemas.microsoft.com/office/drawing/2014/main" id="{92D25611-B953-4467-B11C-EF725A98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661"/>
              <a:ext cx="363" cy="363"/>
              <a:chOff x="4785" y="709"/>
              <a:chExt cx="363" cy="363"/>
            </a:xfrm>
          </p:grpSpPr>
          <p:sp>
            <p:nvSpPr>
              <p:cNvPr id="44107" name="Oval 128">
                <a:extLst>
                  <a:ext uri="{FF2B5EF4-FFF2-40B4-BE49-F238E27FC236}">
                    <a16:creationId xmlns:a16="http://schemas.microsoft.com/office/drawing/2014/main" id="{FDC38BDD-9A9E-4132-BED8-FFC867E8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8" name="Line 129">
                <a:extLst>
                  <a:ext uri="{FF2B5EF4-FFF2-40B4-BE49-F238E27FC236}">
                    <a16:creationId xmlns:a16="http://schemas.microsoft.com/office/drawing/2014/main" id="{6745CDFA-1464-40A2-8F61-70A7AEEF2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102" name="Group 130">
              <a:extLst>
                <a:ext uri="{FF2B5EF4-FFF2-40B4-BE49-F238E27FC236}">
                  <a16:creationId xmlns:a16="http://schemas.microsoft.com/office/drawing/2014/main" id="{A04224B3-EAEA-45C1-9441-7622927E1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661"/>
              <a:ext cx="363" cy="363"/>
              <a:chOff x="4785" y="709"/>
              <a:chExt cx="363" cy="363"/>
            </a:xfrm>
          </p:grpSpPr>
          <p:sp>
            <p:nvSpPr>
              <p:cNvPr id="44105" name="Oval 131">
                <a:extLst>
                  <a:ext uri="{FF2B5EF4-FFF2-40B4-BE49-F238E27FC236}">
                    <a16:creationId xmlns:a16="http://schemas.microsoft.com/office/drawing/2014/main" id="{5D284FCB-ABF2-4E9F-B86D-252C7A6D8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6" name="Line 132">
                <a:extLst>
                  <a:ext uri="{FF2B5EF4-FFF2-40B4-BE49-F238E27FC236}">
                    <a16:creationId xmlns:a16="http://schemas.microsoft.com/office/drawing/2014/main" id="{77CA1DB9-664A-4770-BCB6-3E9334D14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03" name="Line 133">
              <a:extLst>
                <a:ext uri="{FF2B5EF4-FFF2-40B4-BE49-F238E27FC236}">
                  <a16:creationId xmlns:a16="http://schemas.microsoft.com/office/drawing/2014/main" id="{145E7A1C-4CAA-4727-B6A2-8D1394D7A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134">
              <a:extLst>
                <a:ext uri="{FF2B5EF4-FFF2-40B4-BE49-F238E27FC236}">
                  <a16:creationId xmlns:a16="http://schemas.microsoft.com/office/drawing/2014/main" id="{84179DA8-48BB-4252-8B77-B5EC1DCA6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75" name="Group 135">
            <a:extLst>
              <a:ext uri="{FF2B5EF4-FFF2-40B4-BE49-F238E27FC236}">
                <a16:creationId xmlns:a16="http://schemas.microsoft.com/office/drawing/2014/main" id="{A8951DCE-FB8F-4E49-BF06-6260E417B5E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325688"/>
            <a:ext cx="1801813" cy="641350"/>
            <a:chOff x="3334" y="2854"/>
            <a:chExt cx="1135" cy="404"/>
          </a:xfrm>
        </p:grpSpPr>
        <p:sp>
          <p:nvSpPr>
            <p:cNvPr id="44081" name="AutoShape 136">
              <a:extLst>
                <a:ext uri="{FF2B5EF4-FFF2-40B4-BE49-F238E27FC236}">
                  <a16:creationId xmlns:a16="http://schemas.microsoft.com/office/drawing/2014/main" id="{4CF1DF0E-1A0A-498D-BF2F-54CC2D15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2" name="Text Box 137">
              <a:extLst>
                <a:ext uri="{FF2B5EF4-FFF2-40B4-BE49-F238E27FC236}">
                  <a16:creationId xmlns:a16="http://schemas.microsoft.com/office/drawing/2014/main" id="{08F648FF-9809-481A-BB0E-5063FAEA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78" name="Group 138">
            <a:extLst>
              <a:ext uri="{FF2B5EF4-FFF2-40B4-BE49-F238E27FC236}">
                <a16:creationId xmlns:a16="http://schemas.microsoft.com/office/drawing/2014/main" id="{C04E9F6A-AC89-40EC-92F7-B461E07B9E70}"/>
              </a:ext>
            </a:extLst>
          </p:cNvPr>
          <p:cNvGrpSpPr>
            <a:grpSpLocks/>
          </p:cNvGrpSpPr>
          <p:nvPr/>
        </p:nvGrpSpPr>
        <p:grpSpPr bwMode="auto">
          <a:xfrm rot="-1626714">
            <a:off x="4284663" y="3333750"/>
            <a:ext cx="1801812" cy="641350"/>
            <a:chOff x="3334" y="2854"/>
            <a:chExt cx="1135" cy="404"/>
          </a:xfrm>
        </p:grpSpPr>
        <p:sp>
          <p:nvSpPr>
            <p:cNvPr id="44079" name="AutoShape 139">
              <a:extLst>
                <a:ext uri="{FF2B5EF4-FFF2-40B4-BE49-F238E27FC236}">
                  <a16:creationId xmlns:a16="http://schemas.microsoft.com/office/drawing/2014/main" id="{23861467-B2BA-4424-A1CA-29EC046E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0" name="Text Box 140">
              <a:extLst>
                <a:ext uri="{FF2B5EF4-FFF2-40B4-BE49-F238E27FC236}">
                  <a16:creationId xmlns:a16="http://schemas.microsoft.com/office/drawing/2014/main" id="{CA44B906-9319-4931-BEFE-AF2608BB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81" name="Group 141">
            <a:extLst>
              <a:ext uri="{FF2B5EF4-FFF2-40B4-BE49-F238E27FC236}">
                <a16:creationId xmlns:a16="http://schemas.microsoft.com/office/drawing/2014/main" id="{A6E4336F-40C2-4494-88DE-B8BEE77C092F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886200"/>
            <a:ext cx="3097212" cy="1368425"/>
            <a:chOff x="3016" y="2432"/>
            <a:chExt cx="1951" cy="862"/>
          </a:xfrm>
        </p:grpSpPr>
        <p:sp>
          <p:nvSpPr>
            <p:cNvPr id="44062" name="Text Box 142">
              <a:extLst>
                <a:ext uri="{FF2B5EF4-FFF2-40B4-BE49-F238E27FC236}">
                  <a16:creationId xmlns:a16="http://schemas.microsoft.com/office/drawing/2014/main" id="{87A0F631-BEDB-4AB4-8712-96F628326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84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3" name="Line 143">
              <a:extLst>
                <a:ext uri="{FF2B5EF4-FFF2-40B4-BE49-F238E27FC236}">
                  <a16:creationId xmlns:a16="http://schemas.microsoft.com/office/drawing/2014/main" id="{CF1FCBDD-95C1-4514-9408-31C7B780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44">
              <a:extLst>
                <a:ext uri="{FF2B5EF4-FFF2-40B4-BE49-F238E27FC236}">
                  <a16:creationId xmlns:a16="http://schemas.microsoft.com/office/drawing/2014/main" id="{F6A05642-4436-44DA-B9B2-91677B3F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Oval 145">
              <a:extLst>
                <a:ext uri="{FF2B5EF4-FFF2-40B4-BE49-F238E27FC236}">
                  <a16:creationId xmlns:a16="http://schemas.microsoft.com/office/drawing/2014/main" id="{85C09C52-C1EB-4C0E-AB27-AFA3A2DF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6" name="Oval 146">
              <a:extLst>
                <a:ext uri="{FF2B5EF4-FFF2-40B4-BE49-F238E27FC236}">
                  <a16:creationId xmlns:a16="http://schemas.microsoft.com/office/drawing/2014/main" id="{C4810A56-5843-4FB6-BD7A-F23E0F8E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7" name="Line 147">
              <a:extLst>
                <a:ext uri="{FF2B5EF4-FFF2-40B4-BE49-F238E27FC236}">
                  <a16:creationId xmlns:a16="http://schemas.microsoft.com/office/drawing/2014/main" id="{E8B89399-7967-4269-A98C-A72BF3D64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84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148">
              <a:extLst>
                <a:ext uri="{FF2B5EF4-FFF2-40B4-BE49-F238E27FC236}">
                  <a16:creationId xmlns:a16="http://schemas.microsoft.com/office/drawing/2014/main" id="{165DB5C1-33D2-471C-8E00-425C96525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95"/>
              <a:ext cx="1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Text Box 149">
              <a:extLst>
                <a:ext uri="{FF2B5EF4-FFF2-40B4-BE49-F238E27FC236}">
                  <a16:creationId xmlns:a16="http://schemas.microsoft.com/office/drawing/2014/main" id="{76B138FA-FF73-4EA2-A4C2-791AD0E5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4070" name="Text Box 150">
              <a:extLst>
                <a:ext uri="{FF2B5EF4-FFF2-40B4-BE49-F238E27FC236}">
                  <a16:creationId xmlns:a16="http://schemas.microsoft.com/office/drawing/2014/main" id="{2EB6901D-0BC6-4B9A-AF80-9B3D7A26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4071" name="Line 151">
              <a:extLst>
                <a:ext uri="{FF2B5EF4-FFF2-40B4-BE49-F238E27FC236}">
                  <a16:creationId xmlns:a16="http://schemas.microsoft.com/office/drawing/2014/main" id="{321D81AC-7310-4FDA-8200-6B71E090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52">
              <a:extLst>
                <a:ext uri="{FF2B5EF4-FFF2-40B4-BE49-F238E27FC236}">
                  <a16:creationId xmlns:a16="http://schemas.microsoft.com/office/drawing/2014/main" id="{AD2A5F99-0E07-44E7-919B-7C4EDC568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73" name="Group 153">
              <a:extLst>
                <a:ext uri="{FF2B5EF4-FFF2-40B4-BE49-F238E27FC236}">
                  <a16:creationId xmlns:a16="http://schemas.microsoft.com/office/drawing/2014/main" id="{8B493D71-3204-479C-92D0-2680E7EDB15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2614"/>
              <a:ext cx="363" cy="363"/>
              <a:chOff x="4785" y="709"/>
              <a:chExt cx="363" cy="363"/>
            </a:xfrm>
          </p:grpSpPr>
          <p:sp>
            <p:nvSpPr>
              <p:cNvPr id="44077" name="Oval 154">
                <a:extLst>
                  <a:ext uri="{FF2B5EF4-FFF2-40B4-BE49-F238E27FC236}">
                    <a16:creationId xmlns:a16="http://schemas.microsoft.com/office/drawing/2014/main" id="{5CDA6DB6-B32A-448B-8324-BF5269C50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8" name="Line 155">
                <a:extLst>
                  <a:ext uri="{FF2B5EF4-FFF2-40B4-BE49-F238E27FC236}">
                    <a16:creationId xmlns:a16="http://schemas.microsoft.com/office/drawing/2014/main" id="{CF18D382-4F75-481E-8851-E0B59073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74" name="Group 156">
              <a:extLst>
                <a:ext uri="{FF2B5EF4-FFF2-40B4-BE49-F238E27FC236}">
                  <a16:creationId xmlns:a16="http://schemas.microsoft.com/office/drawing/2014/main" id="{CCD4E230-64E3-4A88-8400-621106AFCB9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333" y="2614"/>
              <a:ext cx="363" cy="363"/>
              <a:chOff x="4785" y="709"/>
              <a:chExt cx="363" cy="363"/>
            </a:xfrm>
          </p:grpSpPr>
          <p:sp>
            <p:nvSpPr>
              <p:cNvPr id="44075" name="Oval 157">
                <a:extLst>
                  <a:ext uri="{FF2B5EF4-FFF2-40B4-BE49-F238E27FC236}">
                    <a16:creationId xmlns:a16="http://schemas.microsoft.com/office/drawing/2014/main" id="{AFC48C8F-1DEC-48E4-ACB5-EFA0A8A35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6" name="Line 158">
                <a:extLst>
                  <a:ext uri="{FF2B5EF4-FFF2-40B4-BE49-F238E27FC236}">
                    <a16:creationId xmlns:a16="http://schemas.microsoft.com/office/drawing/2014/main" id="{5A63A011-9CDB-4F5A-BCC9-5993023F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D694B80C-A14C-4DDA-920E-9F5E53C826F5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109788"/>
            <a:ext cx="1439862" cy="1441450"/>
            <a:chOff x="3923" y="1389"/>
            <a:chExt cx="907" cy="908"/>
          </a:xfrm>
        </p:grpSpPr>
        <p:sp>
          <p:nvSpPr>
            <p:cNvPr id="44052" name="Oval 160">
              <a:extLst>
                <a:ext uri="{FF2B5EF4-FFF2-40B4-BE49-F238E27FC236}">
                  <a16:creationId xmlns:a16="http://schemas.microsoft.com/office/drawing/2014/main" id="{324A1111-B321-43D4-BD68-8B79089A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3" name="Line 161">
              <a:extLst>
                <a:ext uri="{FF2B5EF4-FFF2-40B4-BE49-F238E27FC236}">
                  <a16:creationId xmlns:a16="http://schemas.microsoft.com/office/drawing/2014/main" id="{C2AB60A2-7405-4C8E-9F6A-7C6C14B5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162">
              <a:extLst>
                <a:ext uri="{FF2B5EF4-FFF2-40B4-BE49-F238E27FC236}">
                  <a16:creationId xmlns:a16="http://schemas.microsoft.com/office/drawing/2014/main" id="{9728DB91-C873-4877-9F3C-383709208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435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163">
              <a:extLst>
                <a:ext uri="{FF2B5EF4-FFF2-40B4-BE49-F238E27FC236}">
                  <a16:creationId xmlns:a16="http://schemas.microsoft.com/office/drawing/2014/main" id="{CEC233B5-9E22-4242-B725-6FC4D6AC5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43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4056" name="Line 164">
              <a:extLst>
                <a:ext uri="{FF2B5EF4-FFF2-40B4-BE49-F238E27FC236}">
                  <a16:creationId xmlns:a16="http://schemas.microsoft.com/office/drawing/2014/main" id="{D7B5ADC9-EFD4-4E21-8DD3-510CDA23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251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165">
              <a:extLst>
                <a:ext uri="{FF2B5EF4-FFF2-40B4-BE49-F238E27FC236}">
                  <a16:creationId xmlns:a16="http://schemas.microsoft.com/office/drawing/2014/main" id="{FE05F49A-D313-4722-B1DA-4389207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8" name="Group 166">
              <a:extLst>
                <a:ext uri="{FF2B5EF4-FFF2-40B4-BE49-F238E27FC236}">
                  <a16:creationId xmlns:a16="http://schemas.microsoft.com/office/drawing/2014/main" id="{DFAB17DD-A200-48C4-A9DA-01CD9CC6E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662"/>
              <a:ext cx="363" cy="363"/>
              <a:chOff x="4785" y="709"/>
              <a:chExt cx="363" cy="363"/>
            </a:xfrm>
          </p:grpSpPr>
          <p:sp>
            <p:nvSpPr>
              <p:cNvPr id="44060" name="Oval 167">
                <a:extLst>
                  <a:ext uri="{FF2B5EF4-FFF2-40B4-BE49-F238E27FC236}">
                    <a16:creationId xmlns:a16="http://schemas.microsoft.com/office/drawing/2014/main" id="{8C445C78-E984-4FA6-9661-C2C40658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61" name="Line 168">
                <a:extLst>
                  <a:ext uri="{FF2B5EF4-FFF2-40B4-BE49-F238E27FC236}">
                    <a16:creationId xmlns:a16="http://schemas.microsoft.com/office/drawing/2014/main" id="{D33260DE-79C7-4256-B31A-97638391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9" name="Oval 169">
              <a:extLst>
                <a:ext uri="{FF2B5EF4-FFF2-40B4-BE49-F238E27FC236}">
                  <a16:creationId xmlns:a16="http://schemas.microsoft.com/office/drawing/2014/main" id="{4576F9E9-2CE5-42F5-94B1-FD490CCA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2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810" name="Group 170">
            <a:extLst>
              <a:ext uri="{FF2B5EF4-FFF2-40B4-BE49-F238E27FC236}">
                <a16:creationId xmlns:a16="http://schemas.microsoft.com/office/drawing/2014/main" id="{16FF51E5-74C6-4504-9A0C-E249939A5B10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4927600"/>
            <a:ext cx="1644650" cy="850900"/>
            <a:chOff x="385" y="3022"/>
            <a:chExt cx="1036" cy="536"/>
          </a:xfrm>
        </p:grpSpPr>
        <p:pic>
          <p:nvPicPr>
            <p:cNvPr id="44050" name="Picture 171" descr="123">
              <a:extLst>
                <a:ext uri="{FF2B5EF4-FFF2-40B4-BE49-F238E27FC236}">
                  <a16:creationId xmlns:a16="http://schemas.microsoft.com/office/drawing/2014/main" id="{F16A3C5B-0306-4C57-89B9-581A4B0AF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1" name="Text Box 172">
              <a:extLst>
                <a:ext uri="{FF2B5EF4-FFF2-40B4-BE49-F238E27FC236}">
                  <a16:creationId xmlns:a16="http://schemas.microsoft.com/office/drawing/2014/main" id="{626AE7F6-2BA3-4B8D-8BA0-803A8A40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0819" name="Group 179">
            <a:extLst>
              <a:ext uri="{FF2B5EF4-FFF2-40B4-BE49-F238E27FC236}">
                <a16:creationId xmlns:a16="http://schemas.microsoft.com/office/drawing/2014/main" id="{ABC68B05-F7BA-4AD9-A1A9-BA2FB1DEBEF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76400"/>
            <a:ext cx="665163" cy="523875"/>
            <a:chOff x="4224" y="1056"/>
            <a:chExt cx="419" cy="330"/>
          </a:xfrm>
        </p:grpSpPr>
        <p:sp>
          <p:nvSpPr>
            <p:cNvPr id="44048" name="Text Box 177">
              <a:extLst>
                <a:ext uri="{FF2B5EF4-FFF2-40B4-BE49-F238E27FC236}">
                  <a16:creationId xmlns:a16="http://schemas.microsoft.com/office/drawing/2014/main" id="{14D2BBED-AABC-48DD-AE2B-D41E28FCB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056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9" name="Line 178">
              <a:extLst>
                <a:ext uri="{FF2B5EF4-FFF2-40B4-BE49-F238E27FC236}">
                  <a16:creationId xmlns:a16="http://schemas.microsoft.com/office/drawing/2014/main" id="{A600B1CC-D5E2-4F2C-BD66-486600AFD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74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2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4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3" grpId="0"/>
      <p:bldP spid="240734" grpId="0"/>
      <p:bldP spid="240735" grpId="0"/>
      <p:bldP spid="240736" grpId="0"/>
      <p:bldP spid="2407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08" name="AutoShape 92">
            <a:extLst>
              <a:ext uri="{FF2B5EF4-FFF2-40B4-BE49-F238E27FC236}">
                <a16:creationId xmlns:a16="http://schemas.microsoft.com/office/drawing/2014/main" id="{7AEC7937-1112-448A-BF64-D1C31F58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2362200" cy="576263"/>
          </a:xfrm>
          <a:prstGeom prst="wedgeRoundRectCallout">
            <a:avLst>
              <a:gd name="adj1" fmla="val -94153"/>
              <a:gd name="adj2" fmla="val -28856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graphicFrame>
        <p:nvGraphicFramePr>
          <p:cNvPr id="239618" name="Object 2">
            <a:extLst>
              <a:ext uri="{FF2B5EF4-FFF2-40B4-BE49-F238E27FC236}">
                <a16:creationId xmlns:a16="http://schemas.microsoft.com/office/drawing/2014/main" id="{885F61CB-038E-423E-8E85-3E6B5AC29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2973388"/>
          <a:ext cx="8305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公式" r:id="rId3" imgW="4162629" imgH="218987" progId="Equation.3">
                  <p:embed/>
                </p:oleObj>
              </mc:Choice>
              <mc:Fallback>
                <p:oleObj name="公式" r:id="rId3" imgW="4162629" imgH="2189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973388"/>
                        <a:ext cx="8305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Text Box 9">
            <a:extLst>
              <a:ext uri="{FF2B5EF4-FFF2-40B4-BE49-F238E27FC236}">
                <a16:creationId xmlns:a16="http://schemas.microsoft.com/office/drawing/2014/main" id="{AAB0C590-A349-418B-B1A2-555CE1456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电流源与支路的串、并联等效</a:t>
            </a:r>
          </a:p>
        </p:txBody>
      </p:sp>
      <p:grpSp>
        <p:nvGrpSpPr>
          <p:cNvPr id="239626" name="Group 10">
            <a:extLst>
              <a:ext uri="{FF2B5EF4-FFF2-40B4-BE49-F238E27FC236}">
                <a16:creationId xmlns:a16="http://schemas.microsoft.com/office/drawing/2014/main" id="{7D8852E8-1B64-43F0-A0BA-273B7CA6E642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957263"/>
            <a:ext cx="3889375" cy="1873250"/>
            <a:chOff x="295" y="754"/>
            <a:chExt cx="2450" cy="1180"/>
          </a:xfrm>
        </p:grpSpPr>
        <p:sp>
          <p:nvSpPr>
            <p:cNvPr id="45125" name="Text Box 11">
              <a:extLst>
                <a:ext uri="{FF2B5EF4-FFF2-40B4-BE49-F238E27FC236}">
                  <a16:creationId xmlns:a16="http://schemas.microsoft.com/office/drawing/2014/main" id="{A40ED5B6-B331-4242-A8FA-0251304FB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6" name="Text Box 12">
              <a:extLst>
                <a:ext uri="{FF2B5EF4-FFF2-40B4-BE49-F238E27FC236}">
                  <a16:creationId xmlns:a16="http://schemas.microsoft.com/office/drawing/2014/main" id="{D8C86FC1-6C6B-49C9-BB0F-2BFF66D1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7" name="Text Box 13">
              <a:extLst>
                <a:ext uri="{FF2B5EF4-FFF2-40B4-BE49-F238E27FC236}">
                  <a16:creationId xmlns:a16="http://schemas.microsoft.com/office/drawing/2014/main" id="{D530B08F-EA30-4DEA-B2FE-B09A37645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07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128" name="Text Box 14">
              <a:extLst>
                <a:ext uri="{FF2B5EF4-FFF2-40B4-BE49-F238E27FC236}">
                  <a16:creationId xmlns:a16="http://schemas.microsoft.com/office/drawing/2014/main" id="{2F8BB4A5-FC02-456F-AEAB-5EB30E6E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129" name="Text Box 15">
              <a:extLst>
                <a:ext uri="{FF2B5EF4-FFF2-40B4-BE49-F238E27FC236}">
                  <a16:creationId xmlns:a16="http://schemas.microsoft.com/office/drawing/2014/main" id="{BC4F4042-B0A4-4A3D-991F-2B522E317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34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130" name="Line 16">
              <a:extLst>
                <a:ext uri="{FF2B5EF4-FFF2-40B4-BE49-F238E27FC236}">
                  <a16:creationId xmlns:a16="http://schemas.microsoft.com/office/drawing/2014/main" id="{AC9B4890-9795-48AC-AE3B-9E15FD2C2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1" name="Text Box 17">
              <a:extLst>
                <a:ext uri="{FF2B5EF4-FFF2-40B4-BE49-F238E27FC236}">
                  <a16:creationId xmlns:a16="http://schemas.microsoft.com/office/drawing/2014/main" id="{04361AAB-2BCB-4816-8E39-1AD26CCC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2" name="Line 18">
              <a:extLst>
                <a:ext uri="{FF2B5EF4-FFF2-40B4-BE49-F238E27FC236}">
                  <a16:creationId xmlns:a16="http://schemas.microsoft.com/office/drawing/2014/main" id="{702922B8-BE7C-4A3A-8BB5-8327C1DB4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3" name="Text Box 19">
              <a:extLst>
                <a:ext uri="{FF2B5EF4-FFF2-40B4-BE49-F238E27FC236}">
                  <a16:creationId xmlns:a16="http://schemas.microsoft.com/office/drawing/2014/main" id="{64A77BDC-F598-4530-9435-77433DC29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072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4" name="Line 20">
              <a:extLst>
                <a:ext uri="{FF2B5EF4-FFF2-40B4-BE49-F238E27FC236}">
                  <a16:creationId xmlns:a16="http://schemas.microsoft.com/office/drawing/2014/main" id="{9785718F-0FB0-44E3-B0C3-0BEB6B58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888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5" name="Line 21">
              <a:extLst>
                <a:ext uri="{FF2B5EF4-FFF2-40B4-BE49-F238E27FC236}">
                  <a16:creationId xmlns:a16="http://schemas.microsoft.com/office/drawing/2014/main" id="{443826C7-B5D8-4DF7-869E-61373F381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072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6" name="Line 22">
              <a:extLst>
                <a:ext uri="{FF2B5EF4-FFF2-40B4-BE49-F238E27FC236}">
                  <a16:creationId xmlns:a16="http://schemas.microsoft.com/office/drawing/2014/main" id="{36EF1BEB-2464-4606-90AD-7C3057AE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07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Text Box 23">
              <a:extLst>
                <a:ext uri="{FF2B5EF4-FFF2-40B4-BE49-F238E27FC236}">
                  <a16:creationId xmlns:a16="http://schemas.microsoft.com/office/drawing/2014/main" id="{D8571620-0422-4C75-A8A1-2D3CEC5C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5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38" name="Group 24">
              <a:extLst>
                <a:ext uri="{FF2B5EF4-FFF2-40B4-BE49-F238E27FC236}">
                  <a16:creationId xmlns:a16="http://schemas.microsoft.com/office/drawing/2014/main" id="{3DABCD4C-2489-41CA-8609-EEC5F7739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299"/>
              <a:ext cx="363" cy="363"/>
              <a:chOff x="4785" y="709"/>
              <a:chExt cx="363" cy="363"/>
            </a:xfrm>
          </p:grpSpPr>
          <p:sp>
            <p:nvSpPr>
              <p:cNvPr id="45150" name="Oval 25">
                <a:extLst>
                  <a:ext uri="{FF2B5EF4-FFF2-40B4-BE49-F238E27FC236}">
                    <a16:creationId xmlns:a16="http://schemas.microsoft.com/office/drawing/2014/main" id="{5C8920AE-697D-4195-ACC2-CF044A2E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51" name="Line 26">
                <a:extLst>
                  <a:ext uri="{FF2B5EF4-FFF2-40B4-BE49-F238E27FC236}">
                    <a16:creationId xmlns:a16="http://schemas.microsoft.com/office/drawing/2014/main" id="{9CA047C2-C94D-402D-B1AC-F7863011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39" name="Line 27">
              <a:extLst>
                <a:ext uri="{FF2B5EF4-FFF2-40B4-BE49-F238E27FC236}">
                  <a16:creationId xmlns:a16="http://schemas.microsoft.com/office/drawing/2014/main" id="{CE385FCE-2EC4-4D22-8B71-2CE7778B8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0" name="Line 28">
              <a:extLst>
                <a:ext uri="{FF2B5EF4-FFF2-40B4-BE49-F238E27FC236}">
                  <a16:creationId xmlns:a16="http://schemas.microsoft.com/office/drawing/2014/main" id="{988FC909-0429-4624-BE5A-8BB928BEC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1" name="Oval 29">
              <a:extLst>
                <a:ext uri="{FF2B5EF4-FFF2-40B4-BE49-F238E27FC236}">
                  <a16:creationId xmlns:a16="http://schemas.microsoft.com/office/drawing/2014/main" id="{876B8E67-64D3-4A1B-8F7A-3EEA3A1F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2" name="Oval 30">
              <a:extLst>
                <a:ext uri="{FF2B5EF4-FFF2-40B4-BE49-F238E27FC236}">
                  <a16:creationId xmlns:a16="http://schemas.microsoft.com/office/drawing/2014/main" id="{4863F488-3771-477B-ABD9-C6701D61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84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43" name="Group 31">
              <a:extLst>
                <a:ext uri="{FF2B5EF4-FFF2-40B4-BE49-F238E27FC236}">
                  <a16:creationId xmlns:a16="http://schemas.microsoft.com/office/drawing/2014/main" id="{CEC85257-5B00-4316-9C8D-1159A1D2E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" y="1298"/>
              <a:ext cx="363" cy="363"/>
              <a:chOff x="4785" y="709"/>
              <a:chExt cx="363" cy="363"/>
            </a:xfrm>
          </p:grpSpPr>
          <p:sp>
            <p:nvSpPr>
              <p:cNvPr id="45148" name="Oval 32">
                <a:extLst>
                  <a:ext uri="{FF2B5EF4-FFF2-40B4-BE49-F238E27FC236}">
                    <a16:creationId xmlns:a16="http://schemas.microsoft.com/office/drawing/2014/main" id="{EB2E8C29-483B-4F16-90BA-90231B5A4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49" name="Line 33">
                <a:extLst>
                  <a:ext uri="{FF2B5EF4-FFF2-40B4-BE49-F238E27FC236}">
                    <a16:creationId xmlns:a16="http://schemas.microsoft.com/office/drawing/2014/main" id="{EDE02803-EDE8-48A0-BC22-BFB2301F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44" name="Line 34">
              <a:extLst>
                <a:ext uri="{FF2B5EF4-FFF2-40B4-BE49-F238E27FC236}">
                  <a16:creationId xmlns:a16="http://schemas.microsoft.com/office/drawing/2014/main" id="{AE1D4604-D19B-401F-B0E5-365889266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5" name="Rectangle 35">
              <a:extLst>
                <a:ext uri="{FF2B5EF4-FFF2-40B4-BE49-F238E27FC236}">
                  <a16:creationId xmlns:a16="http://schemas.microsoft.com/office/drawing/2014/main" id="{74B2348C-9E35-4E8F-B813-DB68F558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6" name="Line 36">
              <a:extLst>
                <a:ext uri="{FF2B5EF4-FFF2-40B4-BE49-F238E27FC236}">
                  <a16:creationId xmlns:a16="http://schemas.microsoft.com/office/drawing/2014/main" id="{C1F403B2-5BD9-4839-A427-A166DFCE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7" name="Rectangle 37">
              <a:extLst>
                <a:ext uri="{FF2B5EF4-FFF2-40B4-BE49-F238E27FC236}">
                  <a16:creationId xmlns:a16="http://schemas.microsoft.com/office/drawing/2014/main" id="{18479140-8EA7-48C6-8901-16E1857B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54" name="Group 38">
            <a:extLst>
              <a:ext uri="{FF2B5EF4-FFF2-40B4-BE49-F238E27FC236}">
                <a16:creationId xmlns:a16="http://schemas.microsoft.com/office/drawing/2014/main" id="{2690995E-9532-471D-9F11-CF5B637253C0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1676400"/>
            <a:ext cx="1801813" cy="641350"/>
            <a:chOff x="3334" y="2854"/>
            <a:chExt cx="1135" cy="404"/>
          </a:xfrm>
        </p:grpSpPr>
        <p:sp>
          <p:nvSpPr>
            <p:cNvPr id="45123" name="AutoShape 39">
              <a:extLst>
                <a:ext uri="{FF2B5EF4-FFF2-40B4-BE49-F238E27FC236}">
                  <a16:creationId xmlns:a16="http://schemas.microsoft.com/office/drawing/2014/main" id="{01898BA6-8DA9-4E94-ABE3-B0A84F56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4" name="Text Box 40">
              <a:extLst>
                <a:ext uri="{FF2B5EF4-FFF2-40B4-BE49-F238E27FC236}">
                  <a16:creationId xmlns:a16="http://schemas.microsoft.com/office/drawing/2014/main" id="{DCB97D36-A063-4E02-85F7-956AD4A3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045FFFEC-064D-416F-9398-C8A208C8EEAA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1173163"/>
            <a:ext cx="1800225" cy="1439862"/>
            <a:chOff x="3923" y="890"/>
            <a:chExt cx="1134" cy="907"/>
          </a:xfrm>
        </p:grpSpPr>
        <p:sp>
          <p:nvSpPr>
            <p:cNvPr id="45110" name="Line 42">
              <a:extLst>
                <a:ext uri="{FF2B5EF4-FFF2-40B4-BE49-F238E27FC236}">
                  <a16:creationId xmlns:a16="http://schemas.microsoft.com/office/drawing/2014/main" id="{CB946182-99C4-4E54-90CA-20B80677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Text Box 43">
              <a:extLst>
                <a:ext uri="{FF2B5EF4-FFF2-40B4-BE49-F238E27FC236}">
                  <a16:creationId xmlns:a16="http://schemas.microsoft.com/office/drawing/2014/main" id="{A6FA473F-2541-4647-82FF-78DB4748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11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2" name="Oval 44">
              <a:extLst>
                <a:ext uri="{FF2B5EF4-FFF2-40B4-BE49-F238E27FC236}">
                  <a16:creationId xmlns:a16="http://schemas.microsoft.com/office/drawing/2014/main" id="{04E72FBA-35DF-4B8B-A80E-C62A0BAA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3" name="Line 45">
              <a:extLst>
                <a:ext uri="{FF2B5EF4-FFF2-40B4-BE49-F238E27FC236}">
                  <a16:creationId xmlns:a16="http://schemas.microsoft.com/office/drawing/2014/main" id="{8A6390FC-06C7-4BA5-A1EC-819354E44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" name="Line 46">
              <a:extLst>
                <a:ext uri="{FF2B5EF4-FFF2-40B4-BE49-F238E27FC236}">
                  <a16:creationId xmlns:a16="http://schemas.microsoft.com/office/drawing/2014/main" id="{7DACE15E-C93E-4461-AB53-F047B4E5D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7">
              <a:extLst>
                <a:ext uri="{FF2B5EF4-FFF2-40B4-BE49-F238E27FC236}">
                  <a16:creationId xmlns:a16="http://schemas.microsoft.com/office/drawing/2014/main" id="{ED9AF116-5686-454B-A398-29570F346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9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6" name="Line 48">
              <a:extLst>
                <a:ext uri="{FF2B5EF4-FFF2-40B4-BE49-F238E27FC236}">
                  <a16:creationId xmlns:a16="http://schemas.microsoft.com/office/drawing/2014/main" id="{A3DD0762-F4E7-4EFD-A0DB-20F1EFADE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7" name="Line 49">
              <a:extLst>
                <a:ext uri="{FF2B5EF4-FFF2-40B4-BE49-F238E27FC236}">
                  <a16:creationId xmlns:a16="http://schemas.microsoft.com/office/drawing/2014/main" id="{0D06A5A5-AB3C-4B90-8740-3A1FC459E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18" name="Group 50">
              <a:extLst>
                <a:ext uri="{FF2B5EF4-FFF2-40B4-BE49-F238E27FC236}">
                  <a16:creationId xmlns:a16="http://schemas.microsoft.com/office/drawing/2014/main" id="{C6549831-C128-4682-92FC-2652F38ED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45121" name="Oval 51">
                <a:extLst>
                  <a:ext uri="{FF2B5EF4-FFF2-40B4-BE49-F238E27FC236}">
                    <a16:creationId xmlns:a16="http://schemas.microsoft.com/office/drawing/2014/main" id="{BEA02036-28B8-4FB0-988D-A08B0CB6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22" name="Line 52">
                <a:extLst>
                  <a:ext uri="{FF2B5EF4-FFF2-40B4-BE49-F238E27FC236}">
                    <a16:creationId xmlns:a16="http://schemas.microsoft.com/office/drawing/2014/main" id="{DCF5BA7A-C563-4B42-9F04-23003D5B4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19" name="Oval 53">
              <a:extLst>
                <a:ext uri="{FF2B5EF4-FFF2-40B4-BE49-F238E27FC236}">
                  <a16:creationId xmlns:a16="http://schemas.microsoft.com/office/drawing/2014/main" id="{5749B11F-1160-4DCE-8F90-673BF0A5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0" name="Rectangle 54">
              <a:extLst>
                <a:ext uri="{FF2B5EF4-FFF2-40B4-BE49-F238E27FC236}">
                  <a16:creationId xmlns:a16="http://schemas.microsoft.com/office/drawing/2014/main" id="{515B7A5B-764C-4367-9383-E45D5BF2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71" name="Group 55">
            <a:extLst>
              <a:ext uri="{FF2B5EF4-FFF2-40B4-BE49-F238E27FC236}">
                <a16:creationId xmlns:a16="http://schemas.microsoft.com/office/drawing/2014/main" id="{767B52B3-4FBB-49AB-A514-0A766B532EC0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3836988"/>
            <a:ext cx="1439862" cy="1441450"/>
            <a:chOff x="3923" y="2568"/>
            <a:chExt cx="907" cy="908"/>
          </a:xfrm>
        </p:grpSpPr>
        <p:sp>
          <p:nvSpPr>
            <p:cNvPr id="45100" name="Oval 56">
              <a:extLst>
                <a:ext uri="{FF2B5EF4-FFF2-40B4-BE49-F238E27FC236}">
                  <a16:creationId xmlns:a16="http://schemas.microsoft.com/office/drawing/2014/main" id="{5EC234B0-A6EF-417A-9F9F-DC9DCC60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56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1" name="Line 57">
              <a:extLst>
                <a:ext uri="{FF2B5EF4-FFF2-40B4-BE49-F238E27FC236}">
                  <a16:creationId xmlns:a16="http://schemas.microsoft.com/office/drawing/2014/main" id="{792E4CDE-1A1D-4450-A0AA-D3085FF1D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58">
              <a:extLst>
                <a:ext uri="{FF2B5EF4-FFF2-40B4-BE49-F238E27FC236}">
                  <a16:creationId xmlns:a16="http://schemas.microsoft.com/office/drawing/2014/main" id="{04AFE2B4-A4BF-4341-9FA3-8E3C4E054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1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Text Box 59">
              <a:extLst>
                <a:ext uri="{FF2B5EF4-FFF2-40B4-BE49-F238E27FC236}">
                  <a16:creationId xmlns:a16="http://schemas.microsoft.com/office/drawing/2014/main" id="{793E5C91-1F93-4BF9-AD56-FA96AFF5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61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4" name="Line 60">
              <a:extLst>
                <a:ext uri="{FF2B5EF4-FFF2-40B4-BE49-F238E27FC236}">
                  <a16:creationId xmlns:a16="http://schemas.microsoft.com/office/drawing/2014/main" id="{29871058-B583-43A0-94A0-62D8FFEF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430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Line 61">
              <a:extLst>
                <a:ext uri="{FF2B5EF4-FFF2-40B4-BE49-F238E27FC236}">
                  <a16:creationId xmlns:a16="http://schemas.microsoft.com/office/drawing/2014/main" id="{7ED8E009-8B0C-4CED-917C-F60C5B978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06" name="Group 62">
              <a:extLst>
                <a:ext uri="{FF2B5EF4-FFF2-40B4-BE49-F238E27FC236}">
                  <a16:creationId xmlns:a16="http://schemas.microsoft.com/office/drawing/2014/main" id="{C2549E67-A8AA-4E4E-BAC8-61AB73707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41"/>
              <a:ext cx="363" cy="363"/>
              <a:chOff x="4785" y="709"/>
              <a:chExt cx="363" cy="363"/>
            </a:xfrm>
          </p:grpSpPr>
          <p:sp>
            <p:nvSpPr>
              <p:cNvPr id="45108" name="Oval 63">
                <a:extLst>
                  <a:ext uri="{FF2B5EF4-FFF2-40B4-BE49-F238E27FC236}">
                    <a16:creationId xmlns:a16="http://schemas.microsoft.com/office/drawing/2014/main" id="{FA665080-51FA-44ED-8985-F24A7F3C8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09" name="Line 64">
                <a:extLst>
                  <a:ext uri="{FF2B5EF4-FFF2-40B4-BE49-F238E27FC236}">
                    <a16:creationId xmlns:a16="http://schemas.microsoft.com/office/drawing/2014/main" id="{E24503B2-F18A-4D10-AD13-79EE75D1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07" name="Oval 65">
              <a:extLst>
                <a:ext uri="{FF2B5EF4-FFF2-40B4-BE49-F238E27FC236}">
                  <a16:creationId xmlns:a16="http://schemas.microsoft.com/office/drawing/2014/main" id="{FF5E1FE3-62C2-452A-994D-0DA8E7B7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38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82" name="Group 66">
            <a:extLst>
              <a:ext uri="{FF2B5EF4-FFF2-40B4-BE49-F238E27FC236}">
                <a16:creationId xmlns:a16="http://schemas.microsoft.com/office/drawing/2014/main" id="{0A0A367D-2FB4-4A4C-84B3-6C694ADBF14E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4268788"/>
            <a:ext cx="1801813" cy="641350"/>
            <a:chOff x="3334" y="2854"/>
            <a:chExt cx="1135" cy="404"/>
          </a:xfrm>
        </p:grpSpPr>
        <p:sp>
          <p:nvSpPr>
            <p:cNvPr id="45098" name="AutoShape 67">
              <a:extLst>
                <a:ext uri="{FF2B5EF4-FFF2-40B4-BE49-F238E27FC236}">
                  <a16:creationId xmlns:a16="http://schemas.microsoft.com/office/drawing/2014/main" id="{6BA52F35-06EC-4EBD-B6C5-B640FA19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9" name="Text Box 68">
              <a:extLst>
                <a:ext uri="{FF2B5EF4-FFF2-40B4-BE49-F238E27FC236}">
                  <a16:creationId xmlns:a16="http://schemas.microsoft.com/office/drawing/2014/main" id="{340FB481-4777-4865-8C07-3F64FE33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39685" name="Text Box 69">
            <a:extLst>
              <a:ext uri="{FF2B5EF4-FFF2-40B4-BE49-F238E27FC236}">
                <a16:creationId xmlns:a16="http://schemas.microsoft.com/office/drawing/2014/main" id="{5662EB56-5993-4AE9-902C-83F56C1D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52054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39686" name="Group 70">
            <a:extLst>
              <a:ext uri="{FF2B5EF4-FFF2-40B4-BE49-F238E27FC236}">
                <a16:creationId xmlns:a16="http://schemas.microsoft.com/office/drawing/2014/main" id="{367BF982-F7E8-4D21-9008-91BF37823995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621088"/>
            <a:ext cx="2360612" cy="2233612"/>
            <a:chOff x="295" y="2432"/>
            <a:chExt cx="1487" cy="1407"/>
          </a:xfrm>
        </p:grpSpPr>
        <p:sp>
          <p:nvSpPr>
            <p:cNvPr id="45084" name="Line 71">
              <a:extLst>
                <a:ext uri="{FF2B5EF4-FFF2-40B4-BE49-F238E27FC236}">
                  <a16:creationId xmlns:a16="http://schemas.microsoft.com/office/drawing/2014/main" id="{9DE6CFD2-FC91-4EAA-91DA-6C2325A66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705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Line 72">
              <a:extLst>
                <a:ext uri="{FF2B5EF4-FFF2-40B4-BE49-F238E27FC236}">
                  <a16:creationId xmlns:a16="http://schemas.microsoft.com/office/drawing/2014/main" id="{882447B8-598B-4634-B8D9-FF02E9EB7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73">
              <a:extLst>
                <a:ext uri="{FF2B5EF4-FFF2-40B4-BE49-F238E27FC236}">
                  <a16:creationId xmlns:a16="http://schemas.microsoft.com/office/drawing/2014/main" id="{A519E23B-C466-4BB0-9277-43FC0F8E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02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7" name="Line 74">
              <a:extLst>
                <a:ext uri="{FF2B5EF4-FFF2-40B4-BE49-F238E27FC236}">
                  <a16:creationId xmlns:a16="http://schemas.microsoft.com/office/drawing/2014/main" id="{7F6B1B13-A699-4CDE-88A5-0239A7DDB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3788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75">
              <a:extLst>
                <a:ext uri="{FF2B5EF4-FFF2-40B4-BE49-F238E27FC236}">
                  <a16:creationId xmlns:a16="http://schemas.microsoft.com/office/drawing/2014/main" id="{B6390CF0-2B9D-4F28-92DD-5D66A2794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705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Rectangle 76">
              <a:extLst>
                <a:ext uri="{FF2B5EF4-FFF2-40B4-BE49-F238E27FC236}">
                  <a16:creationId xmlns:a16="http://schemas.microsoft.com/office/drawing/2014/main" id="{C9257549-72B6-4649-B2FF-577B4C86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32"/>
              <a:ext cx="643" cy="590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5090" name="Text Box 77">
              <a:extLst>
                <a:ext uri="{FF2B5EF4-FFF2-40B4-BE49-F238E27FC236}">
                  <a16:creationId xmlns:a16="http://schemas.microsoft.com/office/drawing/2014/main" id="{255968BC-4973-403A-9F9E-C977FE87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126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91" name="Text Box 78">
              <a:extLst>
                <a:ext uri="{FF2B5EF4-FFF2-40B4-BE49-F238E27FC236}">
                  <a16:creationId xmlns:a16="http://schemas.microsoft.com/office/drawing/2014/main" id="{FABF23B0-AD98-462D-AA01-CD2C2FA9C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398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092" name="Text Box 79">
              <a:extLst>
                <a:ext uri="{FF2B5EF4-FFF2-40B4-BE49-F238E27FC236}">
                  <a16:creationId xmlns:a16="http://schemas.microsoft.com/office/drawing/2014/main" id="{65805B09-0E58-4510-8498-68B680F3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50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45093" name="Group 80">
              <a:extLst>
                <a:ext uri="{FF2B5EF4-FFF2-40B4-BE49-F238E27FC236}">
                  <a16:creationId xmlns:a16="http://schemas.microsoft.com/office/drawing/2014/main" id="{5FDF8903-9E96-43EA-BE6D-9C3F44DA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8"/>
              <a:ext cx="363" cy="363"/>
              <a:chOff x="4785" y="709"/>
              <a:chExt cx="363" cy="363"/>
            </a:xfrm>
          </p:grpSpPr>
          <p:sp>
            <p:nvSpPr>
              <p:cNvPr id="45096" name="Oval 81">
                <a:extLst>
                  <a:ext uri="{FF2B5EF4-FFF2-40B4-BE49-F238E27FC236}">
                    <a16:creationId xmlns:a16="http://schemas.microsoft.com/office/drawing/2014/main" id="{EDDFB867-ECCF-4063-AE03-30CAD1A2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97" name="Line 82">
                <a:extLst>
                  <a:ext uri="{FF2B5EF4-FFF2-40B4-BE49-F238E27FC236}">
                    <a16:creationId xmlns:a16="http://schemas.microsoft.com/office/drawing/2014/main" id="{5894BB07-C447-48AA-96A7-637F50EA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4" name="Oval 83">
              <a:extLst>
                <a:ext uri="{FF2B5EF4-FFF2-40B4-BE49-F238E27FC236}">
                  <a16:creationId xmlns:a16="http://schemas.microsoft.com/office/drawing/2014/main" id="{9A854DDD-AF6E-4D08-8310-8240BA8C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74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5" name="Oval 84">
              <a:extLst>
                <a:ext uri="{FF2B5EF4-FFF2-40B4-BE49-F238E27FC236}">
                  <a16:creationId xmlns:a16="http://schemas.microsoft.com/office/drawing/2014/main" id="{E493CBE9-EEEA-4828-8E9F-6FC6FA53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5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01" name="Group 85">
            <a:extLst>
              <a:ext uri="{FF2B5EF4-FFF2-40B4-BE49-F238E27FC236}">
                <a16:creationId xmlns:a16="http://schemas.microsoft.com/office/drawing/2014/main" id="{F36DB1A0-AFB0-4D59-9A51-0BE22E5271A9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052888"/>
            <a:ext cx="933450" cy="1800225"/>
            <a:chOff x="1655" y="2795"/>
            <a:chExt cx="588" cy="1134"/>
          </a:xfrm>
        </p:grpSpPr>
        <p:sp>
          <p:nvSpPr>
            <p:cNvPr id="45081" name="Freeform 86">
              <a:extLst>
                <a:ext uri="{FF2B5EF4-FFF2-40B4-BE49-F238E27FC236}">
                  <a16:creationId xmlns:a16="http://schemas.microsoft.com/office/drawing/2014/main" id="{185DC74C-73A9-4B4B-878D-80D6064A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30" cy="1134"/>
            </a:xfrm>
            <a:custGeom>
              <a:avLst/>
              <a:gdLst>
                <a:gd name="T0" fmla="*/ 0 w 688"/>
                <a:gd name="T1" fmla="*/ 1233 h 1043"/>
                <a:gd name="T2" fmla="*/ 216 w 688"/>
                <a:gd name="T3" fmla="*/ 1018 h 1043"/>
                <a:gd name="T4" fmla="*/ 377 w 688"/>
                <a:gd name="T5" fmla="*/ 536 h 1043"/>
                <a:gd name="T6" fmla="*/ 27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Text Box 87">
              <a:extLst>
                <a:ext uri="{FF2B5EF4-FFF2-40B4-BE49-F238E27FC236}">
                  <a16:creationId xmlns:a16="http://schemas.microsoft.com/office/drawing/2014/main" id="{B1D9D753-DADE-4CFD-A806-C6BEB92DB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03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3" name="Rectangle 88">
              <a:extLst>
                <a:ext uri="{FF2B5EF4-FFF2-40B4-BE49-F238E27FC236}">
                  <a16:creationId xmlns:a16="http://schemas.microsoft.com/office/drawing/2014/main" id="{CF025031-766E-49B6-83A8-A42327F9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03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19" name="Group 103">
            <a:extLst>
              <a:ext uri="{FF2B5EF4-FFF2-40B4-BE49-F238E27FC236}">
                <a16:creationId xmlns:a16="http://schemas.microsoft.com/office/drawing/2014/main" id="{A072004D-C0DA-458B-9917-20A5D421FDEB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609600"/>
            <a:ext cx="1076325" cy="2133600"/>
            <a:chOff x="4656" y="528"/>
            <a:chExt cx="678" cy="1344"/>
          </a:xfrm>
        </p:grpSpPr>
        <p:sp>
          <p:nvSpPr>
            <p:cNvPr id="45076" name="Line 93">
              <a:extLst>
                <a:ext uri="{FF2B5EF4-FFF2-40B4-BE49-F238E27FC236}">
                  <a16:creationId xmlns:a16="http://schemas.microsoft.com/office/drawing/2014/main" id="{79E4E91A-C8B7-4C7B-B7C9-FEA87FF91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27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Text Box 94">
              <a:extLst>
                <a:ext uri="{FF2B5EF4-FFF2-40B4-BE49-F238E27FC236}">
                  <a16:creationId xmlns:a16="http://schemas.microsoft.com/office/drawing/2014/main" id="{2A042D2F-3D8D-40C3-AA0E-083F9141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52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8" name="Text Box 95">
              <a:extLst>
                <a:ext uri="{FF2B5EF4-FFF2-40B4-BE49-F238E27FC236}">
                  <a16:creationId xmlns:a16="http://schemas.microsoft.com/office/drawing/2014/main" id="{CA4890D3-C06F-4F30-A9E7-765F1F721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9" name="Text Box 96">
              <a:extLst>
                <a:ext uri="{FF2B5EF4-FFF2-40B4-BE49-F238E27FC236}">
                  <a16:creationId xmlns:a16="http://schemas.microsoft.com/office/drawing/2014/main" id="{823E2AA9-7B79-4721-ACBA-FAFA5B70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80" name="Text Box 97">
              <a:extLst>
                <a:ext uri="{FF2B5EF4-FFF2-40B4-BE49-F238E27FC236}">
                  <a16:creationId xmlns:a16="http://schemas.microsoft.com/office/drawing/2014/main" id="{B5A0E72D-C1B7-4762-BA66-24D72488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54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39720" name="Group 104">
            <a:extLst>
              <a:ext uri="{FF2B5EF4-FFF2-40B4-BE49-F238E27FC236}">
                <a16:creationId xmlns:a16="http://schemas.microsoft.com/office/drawing/2014/main" id="{8D37F39C-298F-45A8-A178-0D94AA4CCD2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76325" cy="1966913"/>
            <a:chOff x="4416" y="2304"/>
            <a:chExt cx="678" cy="1239"/>
          </a:xfrm>
        </p:grpSpPr>
        <p:sp>
          <p:nvSpPr>
            <p:cNvPr id="45071" name="Text Box 98">
              <a:extLst>
                <a:ext uri="{FF2B5EF4-FFF2-40B4-BE49-F238E27FC236}">
                  <a16:creationId xmlns:a16="http://schemas.microsoft.com/office/drawing/2014/main" id="{93B1C4F0-E6AA-48FB-94DE-E706DC17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2" name="Text Box 99">
              <a:extLst>
                <a:ext uri="{FF2B5EF4-FFF2-40B4-BE49-F238E27FC236}">
                  <a16:creationId xmlns:a16="http://schemas.microsoft.com/office/drawing/2014/main" id="{D49709D8-3CF1-4021-A277-FDBD88BE8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73" name="Text Box 100">
              <a:extLst>
                <a:ext uri="{FF2B5EF4-FFF2-40B4-BE49-F238E27FC236}">
                  <a16:creationId xmlns:a16="http://schemas.microsoft.com/office/drawing/2014/main" id="{04AB42B1-EC20-434D-AC22-32140A33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21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5074" name="Text Box 101">
              <a:extLst>
                <a:ext uri="{FF2B5EF4-FFF2-40B4-BE49-F238E27FC236}">
                  <a16:creationId xmlns:a16="http://schemas.microsoft.com/office/drawing/2014/main" id="{1ADE88DE-D9BE-4236-909A-C5F1BADDA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0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5" name="Line 102">
              <a:extLst>
                <a:ext uri="{FF2B5EF4-FFF2-40B4-BE49-F238E27FC236}">
                  <a16:creationId xmlns:a16="http://schemas.microsoft.com/office/drawing/2014/main" id="{B45C7666-6C66-4916-952C-A0861A75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1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08" grpId="0" animBg="1"/>
      <p:bldP spid="239625" grpId="0"/>
      <p:bldP spid="23968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B8BF709F-E540-443E-8A4E-20479660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§2-6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实际电源的两种模型及其等效变换 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B3C030E8-39BA-4700-9497-41E81020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</a:t>
            </a:r>
            <a:endParaRPr kumimoji="1" lang="zh-CN" altLang="en-US" sz="320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659E724F-8C8A-4275-8FEC-55206B6A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89513"/>
            <a:ext cx="7775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zh-CN" altLang="en-US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实际电压源也不允许短路。因其内阻小，若短路，电流很大，可能烧毁电源。</a:t>
            </a:r>
          </a:p>
        </p:txBody>
      </p:sp>
      <p:grpSp>
        <p:nvGrpSpPr>
          <p:cNvPr id="252939" name="Group 11">
            <a:extLst>
              <a:ext uri="{FF2B5EF4-FFF2-40B4-BE49-F238E27FC236}">
                <a16:creationId xmlns:a16="http://schemas.microsoft.com/office/drawing/2014/main" id="{C915EEA5-9955-4956-BD06-6AC3635F8B5E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820863"/>
            <a:ext cx="3384550" cy="2084387"/>
            <a:chOff x="2426" y="1090"/>
            <a:chExt cx="2132" cy="1313"/>
          </a:xfrm>
        </p:grpSpPr>
        <p:sp>
          <p:nvSpPr>
            <p:cNvPr id="46111" name="Line 12">
              <a:extLst>
                <a:ext uri="{FF2B5EF4-FFF2-40B4-BE49-F238E27FC236}">
                  <a16:creationId xmlns:a16="http://schemas.microsoft.com/office/drawing/2014/main" id="{3F327FBA-F8EE-41C2-9E83-3D93E70D4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608"/>
              <a:ext cx="1694" cy="1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2" name="Text Box 13">
              <a:extLst>
                <a:ext uri="{FF2B5EF4-FFF2-40B4-BE49-F238E27FC236}">
                  <a16:creationId xmlns:a16="http://schemas.microsoft.com/office/drawing/2014/main" id="{050D6009-ACDB-4ED8-8F2D-84CA42B5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254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13" name="Line 14">
              <a:extLst>
                <a:ext uri="{FF2B5EF4-FFF2-40B4-BE49-F238E27FC236}">
                  <a16:creationId xmlns:a16="http://schemas.microsoft.com/office/drawing/2014/main" id="{8C5F0154-7DF2-4F77-95DA-DAFAE7A0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Line 15">
              <a:extLst>
                <a:ext uri="{FF2B5EF4-FFF2-40B4-BE49-F238E27FC236}">
                  <a16:creationId xmlns:a16="http://schemas.microsoft.com/office/drawing/2014/main" id="{B3BD24D9-15D1-4548-8B28-2E609FF6F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5" name="Text Box 16">
              <a:extLst>
                <a:ext uri="{FF2B5EF4-FFF2-40B4-BE49-F238E27FC236}">
                  <a16:creationId xmlns:a16="http://schemas.microsoft.com/office/drawing/2014/main" id="{C86E05D6-4282-40BA-89D4-A1FB65484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09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16" name="Text Box 17">
              <a:extLst>
                <a:ext uri="{FF2B5EF4-FFF2-40B4-BE49-F238E27FC236}">
                  <a16:creationId xmlns:a16="http://schemas.microsoft.com/office/drawing/2014/main" id="{0024E1D5-CD13-4AB3-A1A6-44F2AE86A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117" name="Text Box 18">
              <a:extLst>
                <a:ext uri="{FF2B5EF4-FFF2-40B4-BE49-F238E27FC236}">
                  <a16:creationId xmlns:a16="http://schemas.microsoft.com/office/drawing/2014/main" id="{43E25BA8-7C23-462E-A7E6-C83A4F13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1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6118" name="Line 19">
              <a:extLst>
                <a:ext uri="{FF2B5EF4-FFF2-40B4-BE49-F238E27FC236}">
                  <a16:creationId xmlns:a16="http://schemas.microsoft.com/office/drawing/2014/main" id="{5F1C2BBD-E080-4C67-83D7-266719D3B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1450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48" name="AutoShape 20">
            <a:extLst>
              <a:ext uri="{FF2B5EF4-FFF2-40B4-BE49-F238E27FC236}">
                <a16:creationId xmlns:a16="http://schemas.microsoft.com/office/drawing/2014/main" id="{FAD53F02-03BD-4173-B1B8-537B6A34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76513"/>
            <a:ext cx="1800225" cy="576262"/>
          </a:xfrm>
          <a:prstGeom prst="wedgeRoundRectCallout">
            <a:avLst>
              <a:gd name="adj1" fmla="val -119931"/>
              <a:gd name="adj2" fmla="val 20702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2949" name="Text Box 21">
            <a:extLst>
              <a:ext uri="{FF2B5EF4-FFF2-40B4-BE49-F238E27FC236}">
                <a16:creationId xmlns:a16="http://schemas.microsoft.com/office/drawing/2014/main" id="{8EFC45E6-A1EA-4484-A970-F25D7FC8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2446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2950" name="Object 22">
            <a:extLst>
              <a:ext uri="{FF2B5EF4-FFF2-40B4-BE49-F238E27FC236}">
                <a16:creationId xmlns:a16="http://schemas.microsoft.com/office/drawing/2014/main" id="{CAD6C6C3-CC24-4B83-8E81-EE44FEE0C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1244600"/>
          <a:ext cx="2012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3" imgW="809791" imgH="218987" progId="Equation.3">
                  <p:embed/>
                </p:oleObj>
              </mc:Choice>
              <mc:Fallback>
                <p:oleObj name="公式" r:id="rId3" imgW="809791" imgH="2189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244600"/>
                        <a:ext cx="20129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1" name="Text Box 23">
            <a:extLst>
              <a:ext uri="{FF2B5EF4-FFF2-40B4-BE49-F238E27FC236}">
                <a16:creationId xmlns:a16="http://schemas.microsoft.com/office/drawing/2014/main" id="{27D444B1-71FA-4AF1-83EF-9D486232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125913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一个好的电压源要求：</a:t>
            </a:r>
          </a:p>
        </p:txBody>
      </p:sp>
      <p:graphicFrame>
        <p:nvGraphicFramePr>
          <p:cNvPr id="252952" name="Object 24">
            <a:extLst>
              <a:ext uri="{FF2B5EF4-FFF2-40B4-BE49-F238E27FC236}">
                <a16:creationId xmlns:a16="http://schemas.microsoft.com/office/drawing/2014/main" id="{20A82209-C060-452B-A6C3-316EC49EE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4125913"/>
          <a:ext cx="11747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5" imgW="523734" imgH="218987" progId="Equation.3">
                  <p:embed/>
                </p:oleObj>
              </mc:Choice>
              <mc:Fallback>
                <p:oleObj name="公式" r:id="rId5" imgW="523734" imgH="2189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125913"/>
                        <a:ext cx="11747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53" name="Group 25">
            <a:extLst>
              <a:ext uri="{FF2B5EF4-FFF2-40B4-BE49-F238E27FC236}">
                <a16:creationId xmlns:a16="http://schemas.microsoft.com/office/drawing/2014/main" id="{5AEF2FC0-B030-4605-94C9-7C7EEF1B02EE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784350"/>
            <a:ext cx="1900238" cy="2844800"/>
            <a:chOff x="304" y="1139"/>
            <a:chExt cx="1197" cy="1792"/>
          </a:xfrm>
        </p:grpSpPr>
        <p:sp>
          <p:nvSpPr>
            <p:cNvPr id="46095" name="Oval 26">
              <a:extLst>
                <a:ext uri="{FF2B5EF4-FFF2-40B4-BE49-F238E27FC236}">
                  <a16:creationId xmlns:a16="http://schemas.microsoft.com/office/drawing/2014/main" id="{CF218B98-BBEB-4F23-86D5-44A7F154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19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000066"/>
                </a:solidFill>
                <a:ea typeface="仿宋_GB2312" pitchFamily="49" charset="-122"/>
              </a:endParaRPr>
            </a:p>
          </p:txBody>
        </p:sp>
        <p:sp>
          <p:nvSpPr>
            <p:cNvPr id="46096" name="Text Box 27">
              <a:extLst>
                <a:ext uri="{FF2B5EF4-FFF2-40B4-BE49-F238E27FC236}">
                  <a16:creationId xmlns:a16="http://schemas.microsoft.com/office/drawing/2014/main" id="{F2C0BE35-EF7E-4EE8-8E45-19154C9AC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3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097" name="Text Box 28">
              <a:extLst>
                <a:ext uri="{FF2B5EF4-FFF2-40B4-BE49-F238E27FC236}">
                  <a16:creationId xmlns:a16="http://schemas.microsoft.com/office/drawing/2014/main" id="{D1E3A5B5-8E12-4382-8EC9-C1F71DF9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534" y="145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098" name="Text Box 29">
              <a:extLst>
                <a:ext uri="{FF2B5EF4-FFF2-40B4-BE49-F238E27FC236}">
                  <a16:creationId xmlns:a16="http://schemas.microsoft.com/office/drawing/2014/main" id="{8034BCAC-67E5-4C4A-A936-93FDE583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46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099" name="Oval 30">
              <a:extLst>
                <a:ext uri="{FF2B5EF4-FFF2-40B4-BE49-F238E27FC236}">
                  <a16:creationId xmlns:a16="http://schemas.microsoft.com/office/drawing/2014/main" id="{CF3AB993-6E5A-4FA4-8393-7A6202222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3" y="2863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0" name="Line 31">
              <a:extLst>
                <a:ext uri="{FF2B5EF4-FFF2-40B4-BE49-F238E27FC236}">
                  <a16:creationId xmlns:a16="http://schemas.microsoft.com/office/drawing/2014/main" id="{3BF76732-FF3D-4E09-A732-7A767D61E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8" y="2588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1" name="Oval 32">
              <a:extLst>
                <a:ext uri="{FF2B5EF4-FFF2-40B4-BE49-F238E27FC236}">
                  <a16:creationId xmlns:a16="http://schemas.microsoft.com/office/drawing/2014/main" id="{645D41A6-EF7E-4F79-B2E3-54D39B909B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0" y="1469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2" name="Line 33">
              <a:extLst>
                <a:ext uri="{FF2B5EF4-FFF2-40B4-BE49-F238E27FC236}">
                  <a16:creationId xmlns:a16="http://schemas.microsoft.com/office/drawing/2014/main" id="{2ABA6105-7DA3-4CC3-85E6-78B1455C2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0" y="1183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3" name="Text Box 34">
              <a:extLst>
                <a:ext uri="{FF2B5EF4-FFF2-40B4-BE49-F238E27FC236}">
                  <a16:creationId xmlns:a16="http://schemas.microsoft.com/office/drawing/2014/main" id="{51C49867-8C2A-43F1-A7EE-E6AA2F80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0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04" name="Text Box 35">
              <a:extLst>
                <a:ext uri="{FF2B5EF4-FFF2-40B4-BE49-F238E27FC236}">
                  <a16:creationId xmlns:a16="http://schemas.microsoft.com/office/drawing/2014/main" id="{D84B118A-53D3-4372-85E8-8CB5C6A2F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257" y="150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05" name="Text Box 36">
              <a:extLst>
                <a:ext uri="{FF2B5EF4-FFF2-40B4-BE49-F238E27FC236}">
                  <a16:creationId xmlns:a16="http://schemas.microsoft.com/office/drawing/2014/main" id="{C9A47974-1FBF-4D37-9BC6-BE3E0658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500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106" name="Line 37">
              <a:extLst>
                <a:ext uri="{FF2B5EF4-FFF2-40B4-BE49-F238E27FC236}">
                  <a16:creationId xmlns:a16="http://schemas.microsoft.com/office/drawing/2014/main" id="{8AC45695-BFE8-4C67-84BB-401EDC225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40" y="1503"/>
              <a:ext cx="8" cy="14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07" name="Object 38">
              <a:extLst>
                <a:ext uri="{FF2B5EF4-FFF2-40B4-BE49-F238E27FC236}">
                  <a16:creationId xmlns:a16="http://schemas.microsoft.com/office/drawing/2014/main" id="{E22A5732-F20A-4B18-896F-F20F13BAE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" y="1819"/>
            <a:ext cx="26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公式" r:id="rId7" imgW="162052" imgH="218987" progId="Equation.3">
                    <p:embed/>
                  </p:oleObj>
                </mc:Choice>
                <mc:Fallback>
                  <p:oleObj name="公式" r:id="rId7" imgW="162052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1819"/>
                          <a:ext cx="26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8" name="Object 39">
              <a:extLst>
                <a:ext uri="{FF2B5EF4-FFF2-40B4-BE49-F238E27FC236}">
                  <a16:creationId xmlns:a16="http://schemas.microsoft.com/office/drawing/2014/main" id="{9A7C0805-86A0-4224-8748-48E416F98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" y="2454"/>
            <a:ext cx="27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2" name="公式" r:id="rId9" imgW="180841" imgH="218987" progId="Equation.3">
                    <p:embed/>
                  </p:oleObj>
                </mc:Choice>
                <mc:Fallback>
                  <p:oleObj name="公式" r:id="rId9" imgW="180841" imgH="21898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2454"/>
                          <a:ext cx="27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9" name="Rectangle 40">
              <a:extLst>
                <a:ext uri="{FF2B5EF4-FFF2-40B4-BE49-F238E27FC236}">
                  <a16:creationId xmlns:a16="http://schemas.microsoft.com/office/drawing/2014/main" id="{537A3671-7AE7-497D-9120-D63F094B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409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0" name="Line 41">
              <a:extLst>
                <a:ext uri="{FF2B5EF4-FFF2-40B4-BE49-F238E27FC236}">
                  <a16:creationId xmlns:a16="http://schemas.microsoft.com/office/drawing/2014/main" id="{9AE03E13-C6B6-4163-BDA8-089B8E19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498"/>
              <a:ext cx="363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2970" name="Group 42">
            <a:extLst>
              <a:ext uri="{FF2B5EF4-FFF2-40B4-BE49-F238E27FC236}">
                <a16:creationId xmlns:a16="http://schemas.microsoft.com/office/drawing/2014/main" id="{63D52076-8F18-4136-94E2-534745346583}"/>
              </a:ext>
            </a:extLst>
          </p:cNvPr>
          <p:cNvGrpSpPr>
            <a:grpSpLocks/>
          </p:cNvGrpSpPr>
          <p:nvPr/>
        </p:nvGrpSpPr>
        <p:grpSpPr bwMode="auto">
          <a:xfrm>
            <a:off x="22225" y="4826000"/>
            <a:ext cx="1644650" cy="850900"/>
            <a:chOff x="385" y="3022"/>
            <a:chExt cx="1036" cy="536"/>
          </a:xfrm>
        </p:grpSpPr>
        <p:pic>
          <p:nvPicPr>
            <p:cNvPr id="46093" name="Picture 43" descr="123">
              <a:extLst>
                <a:ext uri="{FF2B5EF4-FFF2-40B4-BE49-F238E27FC236}">
                  <a16:creationId xmlns:a16="http://schemas.microsoft.com/office/drawing/2014/main" id="{1686CD23-F7A8-4AB1-8E60-21EC307C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44">
              <a:extLst>
                <a:ext uri="{FF2B5EF4-FFF2-40B4-BE49-F238E27FC236}">
                  <a16:creationId xmlns:a16="http://schemas.microsoft.com/office/drawing/2014/main" id="{B967C7EB-3AC4-4BA4-8642-AB9BCAA5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ea typeface="华文行楷" panose="02010800040101010101" pitchFamily="2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7" grpId="0"/>
      <p:bldP spid="252938" grpId="0"/>
      <p:bldP spid="252948" grpId="0" animBg="1"/>
      <p:bldP spid="252949" grpId="0"/>
      <p:bldP spid="2529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1B793062-D799-43BE-BE5D-90BD181C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16475"/>
            <a:ext cx="8208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实际电流源也不允许开路。因其内阻大，若开路，电压很高，可能烧毁电源。</a:t>
            </a:r>
          </a:p>
        </p:txBody>
      </p:sp>
      <p:grpSp>
        <p:nvGrpSpPr>
          <p:cNvPr id="253955" name="Group 3">
            <a:extLst>
              <a:ext uri="{FF2B5EF4-FFF2-40B4-BE49-F238E27FC236}">
                <a16:creationId xmlns:a16="http://schemas.microsoft.com/office/drawing/2014/main" id="{22EFDFDF-D7A3-4E1F-A58A-6BD97F86D07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684338"/>
            <a:ext cx="3627437" cy="2114550"/>
            <a:chOff x="2426" y="1071"/>
            <a:chExt cx="2285" cy="1332"/>
          </a:xfrm>
        </p:grpSpPr>
        <p:sp>
          <p:nvSpPr>
            <p:cNvPr id="47137" name="Line 4">
              <a:extLst>
                <a:ext uri="{FF2B5EF4-FFF2-40B4-BE49-F238E27FC236}">
                  <a16:creationId xmlns:a16="http://schemas.microsoft.com/office/drawing/2014/main" id="{D584943E-02A6-47EB-ACE6-5105C4AF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071"/>
              <a:ext cx="499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8" name="Text Box 5">
              <a:extLst>
                <a:ext uri="{FF2B5EF4-FFF2-40B4-BE49-F238E27FC236}">
                  <a16:creationId xmlns:a16="http://schemas.microsoft.com/office/drawing/2014/main" id="{8CC1009A-D2CF-4694-952E-5EAD2749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88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139" name="Line 6">
              <a:extLst>
                <a:ext uri="{FF2B5EF4-FFF2-40B4-BE49-F238E27FC236}">
                  <a16:creationId xmlns:a16="http://schemas.microsoft.com/office/drawing/2014/main" id="{37509A63-E47C-46CF-A507-295689210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0" name="Line 7">
              <a:extLst>
                <a:ext uri="{FF2B5EF4-FFF2-40B4-BE49-F238E27FC236}">
                  <a16:creationId xmlns:a16="http://schemas.microsoft.com/office/drawing/2014/main" id="{DD88C5DB-CD6A-4AA2-B1A0-2CCCCE4BE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Text Box 8">
              <a:extLst>
                <a:ext uri="{FF2B5EF4-FFF2-40B4-BE49-F238E27FC236}">
                  <a16:creationId xmlns:a16="http://schemas.microsoft.com/office/drawing/2014/main" id="{BA28F7A6-1541-4799-AA1F-FE02F3DE1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0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42" name="Text Box 9">
              <a:extLst>
                <a:ext uri="{FF2B5EF4-FFF2-40B4-BE49-F238E27FC236}">
                  <a16:creationId xmlns:a16="http://schemas.microsoft.com/office/drawing/2014/main" id="{DB9FA698-83C9-419B-A0D9-8522A913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1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43" name="Text Box 10">
              <a:extLst>
                <a:ext uri="{FF2B5EF4-FFF2-40B4-BE49-F238E27FC236}">
                  <a16:creationId xmlns:a16="http://schemas.microsoft.com/office/drawing/2014/main" id="{394B454A-34B0-4EC4-97A2-1006C5C7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7144" name="Line 11">
              <a:extLst>
                <a:ext uri="{FF2B5EF4-FFF2-40B4-BE49-F238E27FC236}">
                  <a16:creationId xmlns:a16="http://schemas.microsoft.com/office/drawing/2014/main" id="{6DFB5FF0-BFE1-4C03-8E54-FCF06227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911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73D55C53-9774-4F81-8519-A5C28DF2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49300"/>
            <a:ext cx="341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源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965" name="AutoShape 13">
            <a:extLst>
              <a:ext uri="{FF2B5EF4-FFF2-40B4-BE49-F238E27FC236}">
                <a16:creationId xmlns:a16="http://schemas.microsoft.com/office/drawing/2014/main" id="{4677B90C-F135-4D21-95EE-D85E311DC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44925"/>
            <a:ext cx="1800225" cy="504825"/>
          </a:xfrm>
          <a:prstGeom prst="wedgeRoundRectCallout">
            <a:avLst>
              <a:gd name="adj1" fmla="val 43208"/>
              <a:gd name="adj2" fmla="val -239935"/>
              <a:gd name="adj3" fmla="val 1666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3966" name="Text Box 14">
            <a:extLst>
              <a:ext uri="{FF2B5EF4-FFF2-40B4-BE49-F238E27FC236}">
                <a16:creationId xmlns:a16="http://schemas.microsoft.com/office/drawing/2014/main" id="{81B1C0C3-BB5E-4434-9AFB-8A052A91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82073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3967" name="Object 15">
            <a:extLst>
              <a:ext uri="{FF2B5EF4-FFF2-40B4-BE49-F238E27FC236}">
                <a16:creationId xmlns:a16="http://schemas.microsoft.com/office/drawing/2014/main" id="{7E67A520-C323-44AC-B698-2CFCAC0D8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533400"/>
          <a:ext cx="19161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公式" r:id="rId3" imgW="705045" imgH="476426" progId="Equation.3">
                  <p:embed/>
                </p:oleObj>
              </mc:Choice>
              <mc:Fallback>
                <p:oleObj name="公式" r:id="rId3" imgW="705045" imgH="4764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533400"/>
                        <a:ext cx="191611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8" name="Text Box 16">
            <a:extLst>
              <a:ext uri="{FF2B5EF4-FFF2-40B4-BE49-F238E27FC236}">
                <a16:creationId xmlns:a16="http://schemas.microsoft.com/office/drawing/2014/main" id="{54FABD1A-C5C4-45A0-AE68-A5789B8D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148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一个好的电流源要求：</a:t>
            </a:r>
          </a:p>
        </p:txBody>
      </p:sp>
      <p:graphicFrame>
        <p:nvGraphicFramePr>
          <p:cNvPr id="253969" name="Object 17">
            <a:extLst>
              <a:ext uri="{FF2B5EF4-FFF2-40B4-BE49-F238E27FC236}">
                <a16:creationId xmlns:a16="http://schemas.microsoft.com/office/drawing/2014/main" id="{49C1A7E3-B4C6-455A-8AC3-2704B0A44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810000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公式" r:id="rId5" imgW="561781" imgH="218987" progId="Equation.3">
                  <p:embed/>
                </p:oleObj>
              </mc:Choice>
              <mc:Fallback>
                <p:oleObj name="公式" r:id="rId5" imgW="561781" imgH="218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1247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76" name="Group 24">
            <a:extLst>
              <a:ext uri="{FF2B5EF4-FFF2-40B4-BE49-F238E27FC236}">
                <a16:creationId xmlns:a16="http://schemas.microsoft.com/office/drawing/2014/main" id="{DD7C516D-14D6-47B3-AAC4-81295BAB68FC}"/>
              </a:ext>
            </a:extLst>
          </p:cNvPr>
          <p:cNvGrpSpPr>
            <a:grpSpLocks/>
          </p:cNvGrpSpPr>
          <p:nvPr/>
        </p:nvGrpSpPr>
        <p:grpSpPr bwMode="auto">
          <a:xfrm>
            <a:off x="-211138" y="4640263"/>
            <a:ext cx="1644651" cy="850900"/>
            <a:chOff x="385" y="3022"/>
            <a:chExt cx="1036" cy="536"/>
          </a:xfrm>
        </p:grpSpPr>
        <p:pic>
          <p:nvPicPr>
            <p:cNvPr id="47135" name="Picture 25" descr="123">
              <a:extLst>
                <a:ext uri="{FF2B5EF4-FFF2-40B4-BE49-F238E27FC236}">
                  <a16:creationId xmlns:a16="http://schemas.microsoft.com/office/drawing/2014/main" id="{60C02F13-4179-4C73-8632-5AA66346B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6" name="Text Box 26">
              <a:extLst>
                <a:ext uri="{FF2B5EF4-FFF2-40B4-BE49-F238E27FC236}">
                  <a16:creationId xmlns:a16="http://schemas.microsoft.com/office/drawing/2014/main" id="{96C95B04-2000-4C94-A67C-7E2924880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53982" name="Group 30">
            <a:extLst>
              <a:ext uri="{FF2B5EF4-FFF2-40B4-BE49-F238E27FC236}">
                <a16:creationId xmlns:a16="http://schemas.microsoft.com/office/drawing/2014/main" id="{C5946066-A40E-447E-AF3A-6E5196C7111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12900"/>
            <a:ext cx="2235200" cy="1990725"/>
            <a:chOff x="612" y="890"/>
            <a:chExt cx="1408" cy="1254"/>
          </a:xfrm>
        </p:grpSpPr>
        <p:sp>
          <p:nvSpPr>
            <p:cNvPr id="47117" name="Line 31">
              <a:extLst>
                <a:ext uri="{FF2B5EF4-FFF2-40B4-BE49-F238E27FC236}">
                  <a16:creationId xmlns:a16="http://schemas.microsoft.com/office/drawing/2014/main" id="{D1AAEF2C-74E4-4D8E-B8E5-6E766E9D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118" name="Oval 32">
              <a:extLst>
                <a:ext uri="{FF2B5EF4-FFF2-40B4-BE49-F238E27FC236}">
                  <a16:creationId xmlns:a16="http://schemas.microsoft.com/office/drawing/2014/main" id="{8901D4A5-EC74-4633-8BF7-71F3411A37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2070"/>
              <a:ext cx="74" cy="7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19" name="Line 33">
              <a:extLst>
                <a:ext uri="{FF2B5EF4-FFF2-40B4-BE49-F238E27FC236}">
                  <a16:creationId xmlns:a16="http://schemas.microsoft.com/office/drawing/2014/main" id="{3168B2E5-14D0-4621-B455-901BF8D16A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1548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Oval 34">
              <a:extLst>
                <a:ext uri="{FF2B5EF4-FFF2-40B4-BE49-F238E27FC236}">
                  <a16:creationId xmlns:a16="http://schemas.microsoft.com/office/drawing/2014/main" id="{95704580-6AB6-47AA-9B1F-A1B750CA3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890"/>
              <a:ext cx="74" cy="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1" name="Line 35">
              <a:extLst>
                <a:ext uri="{FF2B5EF4-FFF2-40B4-BE49-F238E27FC236}">
                  <a16:creationId xmlns:a16="http://schemas.microsoft.com/office/drawing/2014/main" id="{33D55A30-6865-4706-9B3A-38FE1E37FE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36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Line 36">
              <a:extLst>
                <a:ext uri="{FF2B5EF4-FFF2-40B4-BE49-F238E27FC236}">
                  <a16:creationId xmlns:a16="http://schemas.microsoft.com/office/drawing/2014/main" id="{504D6ACF-0D90-4B2A-8CE4-0FFA87D4C2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93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7123" name="Object 37">
              <a:extLst>
                <a:ext uri="{FF2B5EF4-FFF2-40B4-BE49-F238E27FC236}">
                  <a16:creationId xmlns:a16="http://schemas.microsoft.com/office/drawing/2014/main" id="{BE3A6ED3-7A03-4CC6-BB65-F358F8BF0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981"/>
            <a:ext cx="19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2" name="公式" r:id="rId8" imgW="124005" imgH="218987" progId="Equation.3">
                    <p:embed/>
                  </p:oleObj>
                </mc:Choice>
                <mc:Fallback>
                  <p:oleObj name="公式" r:id="rId8" imgW="124005" imgH="21898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981"/>
                          <a:ext cx="19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38">
              <a:extLst>
                <a:ext uri="{FF2B5EF4-FFF2-40B4-BE49-F238E27FC236}">
                  <a16:creationId xmlns:a16="http://schemas.microsoft.com/office/drawing/2014/main" id="{927A7726-6F7A-47D0-8D05-8476A8AEA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1344"/>
            <a:ext cx="27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3" name="公式" r:id="rId10" imgW="180841" imgH="218987" progId="Equation.3">
                    <p:embed/>
                  </p:oleObj>
                </mc:Choice>
                <mc:Fallback>
                  <p:oleObj name="公式" r:id="rId10" imgW="180841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344"/>
                          <a:ext cx="27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Text Box 39">
              <a:extLst>
                <a:ext uri="{FF2B5EF4-FFF2-40B4-BE49-F238E27FC236}">
                  <a16:creationId xmlns:a16="http://schemas.microsoft.com/office/drawing/2014/main" id="{CFCF22A5-CA05-4D28-8D54-FB436B7A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34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26" name="Text Box 40">
              <a:extLst>
                <a:ext uri="{FF2B5EF4-FFF2-40B4-BE49-F238E27FC236}">
                  <a16:creationId xmlns:a16="http://schemas.microsoft.com/office/drawing/2014/main" id="{CF7F11D6-612D-4185-8266-A2C7F11A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89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27" name="Text Box 41">
              <a:extLst>
                <a:ext uri="{FF2B5EF4-FFF2-40B4-BE49-F238E27FC236}">
                  <a16:creationId xmlns:a16="http://schemas.microsoft.com/office/drawing/2014/main" id="{795863DF-C990-4331-959E-5C36B1C1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758" y="93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128" name="Text Box 42">
              <a:extLst>
                <a:ext uri="{FF2B5EF4-FFF2-40B4-BE49-F238E27FC236}">
                  <a16:creationId xmlns:a16="http://schemas.microsoft.com/office/drawing/2014/main" id="{41EDDC6B-72F0-4A59-B6E7-82AB8AB8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7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7129" name="Line 43">
              <a:extLst>
                <a:ext uri="{FF2B5EF4-FFF2-40B4-BE49-F238E27FC236}">
                  <a16:creationId xmlns:a16="http://schemas.microsoft.com/office/drawing/2014/main" id="{CD41C43C-C232-4754-BBC3-43FCD115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317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44">
              <a:extLst>
                <a:ext uri="{FF2B5EF4-FFF2-40B4-BE49-F238E27FC236}">
                  <a16:creationId xmlns:a16="http://schemas.microsoft.com/office/drawing/2014/main" id="{63DBCA83-3C5D-4083-A720-27468F5EE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026"/>
              <a:ext cx="0" cy="27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45">
              <a:extLst>
                <a:ext uri="{FF2B5EF4-FFF2-40B4-BE49-F238E27FC236}">
                  <a16:creationId xmlns:a16="http://schemas.microsoft.com/office/drawing/2014/main" id="{E70C20F7-6888-4268-8DDB-5F85B20C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344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132" name="Group 46">
              <a:extLst>
                <a:ext uri="{FF2B5EF4-FFF2-40B4-BE49-F238E27FC236}">
                  <a16:creationId xmlns:a16="http://schemas.microsoft.com/office/drawing/2014/main" id="{A00CB7A0-AB35-407C-A3F6-2B316803C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299"/>
              <a:ext cx="363" cy="363"/>
              <a:chOff x="612" y="1299"/>
              <a:chExt cx="363" cy="363"/>
            </a:xfrm>
          </p:grpSpPr>
          <p:sp>
            <p:nvSpPr>
              <p:cNvPr id="47133" name="Oval 47">
                <a:extLst>
                  <a:ext uri="{FF2B5EF4-FFF2-40B4-BE49-F238E27FC236}">
                    <a16:creationId xmlns:a16="http://schemas.microsoft.com/office/drawing/2014/main" id="{4CABD110-5C91-4107-B0A0-EFCDAD47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29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ea typeface="仿宋_GB2312" pitchFamily="49" charset="-122"/>
                </a:endParaRPr>
              </a:p>
            </p:txBody>
          </p:sp>
          <p:sp>
            <p:nvSpPr>
              <p:cNvPr id="47134" name="Line 48">
                <a:extLst>
                  <a:ext uri="{FF2B5EF4-FFF2-40B4-BE49-F238E27FC236}">
                    <a16:creationId xmlns:a16="http://schemas.microsoft.com/office/drawing/2014/main" id="{7476BA92-F76F-44C7-90F4-3B401F9A9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4002" name="Object 50">
            <a:extLst>
              <a:ext uri="{FF2B5EF4-FFF2-40B4-BE49-F238E27FC236}">
                <a16:creationId xmlns:a16="http://schemas.microsoft.com/office/drawing/2014/main" id="{ED25C53B-E586-4014-B0FB-E6BB26C5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3434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12" imgW="400199" imgH="171626" progId="Equation.DSMT4">
                  <p:embed/>
                </p:oleObj>
              </mc:Choice>
              <mc:Fallback>
                <p:oleObj name="Equation" r:id="rId12" imgW="400199" imgH="171626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64" grpId="0"/>
      <p:bldP spid="253965" grpId="0" animBg="1"/>
      <p:bldP spid="253966" grpId="0"/>
      <p:bldP spid="2539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>
            <a:extLst>
              <a:ext uri="{FF2B5EF4-FFF2-40B4-BE49-F238E27FC236}">
                <a16:creationId xmlns:a16="http://schemas.microsoft.com/office/drawing/2014/main" id="{82359B17-5A90-4CD2-80E7-CE64438A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783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实际电压源和实际电流源的等效变换 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BDD0DC69-FA18-46FB-822F-0003F587D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4875"/>
            <a:ext cx="8353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实际电压源、实际电流源两种模型可以进行等效变换，所谓的等效是指端口的电压、电流关系在转换过程中保持不变。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E6850593-9E26-41DA-8B82-5A09F4FF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73550"/>
            <a:ext cx="2159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R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49C6DDB4-9153-46F7-9B8B-9A0DD04F8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62475"/>
            <a:ext cx="237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u/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E662E054-DED3-4EF2-857C-B40C0136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49813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u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 i="1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5" name="Text Box 9">
            <a:extLst>
              <a:ext uri="{FF2B5EF4-FFF2-40B4-BE49-F238E27FC236}">
                <a16:creationId xmlns:a16="http://schemas.microsoft.com/office/drawing/2014/main" id="{7885EAD2-CC85-4D89-A1FC-A858ED74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10175"/>
            <a:ext cx="2160587" cy="646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6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1D4E0116-1F53-41BE-AC02-13572D4A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339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端口特性</a:t>
            </a:r>
          </a:p>
        </p:txBody>
      </p:sp>
      <p:grpSp>
        <p:nvGrpSpPr>
          <p:cNvPr id="254995" name="Group 19">
            <a:extLst>
              <a:ext uri="{FF2B5EF4-FFF2-40B4-BE49-F238E27FC236}">
                <a16:creationId xmlns:a16="http://schemas.microsoft.com/office/drawing/2014/main" id="{DB06A3BF-CF17-4B64-8226-1CD9117AC2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328863"/>
            <a:ext cx="2205037" cy="1874837"/>
            <a:chOff x="2816" y="390"/>
            <a:chExt cx="1389" cy="1181"/>
          </a:xfrm>
        </p:grpSpPr>
        <p:sp>
          <p:nvSpPr>
            <p:cNvPr id="48158" name="Oval 20">
              <a:extLst>
                <a:ext uri="{FF2B5EF4-FFF2-40B4-BE49-F238E27FC236}">
                  <a16:creationId xmlns:a16="http://schemas.microsoft.com/office/drawing/2014/main" id="{9E2111A6-30FA-4089-9A70-39DD15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61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9" name="Text Box 21">
              <a:extLst>
                <a:ext uri="{FF2B5EF4-FFF2-40B4-BE49-F238E27FC236}">
                  <a16:creationId xmlns:a16="http://schemas.microsoft.com/office/drawing/2014/main" id="{A96AFF75-EA29-474B-A753-FC0402D9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91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60" name="Text Box 22">
              <a:extLst>
                <a:ext uri="{FF2B5EF4-FFF2-40B4-BE49-F238E27FC236}">
                  <a16:creationId xmlns:a16="http://schemas.microsoft.com/office/drawing/2014/main" id="{8455FA69-29F3-43A3-AD31-7D4E1E50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9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161" name="Text Box 23">
              <a:extLst>
                <a:ext uri="{FF2B5EF4-FFF2-40B4-BE49-F238E27FC236}">
                  <a16:creationId xmlns:a16="http://schemas.microsoft.com/office/drawing/2014/main" id="{831C7AA0-E204-4130-899E-DB12B85A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75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8162" name="Text Box 24">
              <a:extLst>
                <a:ext uri="{FF2B5EF4-FFF2-40B4-BE49-F238E27FC236}">
                  <a16:creationId xmlns:a16="http://schemas.microsoft.com/office/drawing/2014/main" id="{C708269E-D464-48DC-B215-69022EDD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618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3" name="Line 25">
              <a:extLst>
                <a:ext uri="{FF2B5EF4-FFF2-40B4-BE49-F238E27FC236}">
                  <a16:creationId xmlns:a16="http://schemas.microsoft.com/office/drawing/2014/main" id="{FDF56619-2F76-45E7-92A6-F2954BEF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527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Text Box 26">
              <a:extLst>
                <a:ext uri="{FF2B5EF4-FFF2-40B4-BE49-F238E27FC236}">
                  <a16:creationId xmlns:a16="http://schemas.microsoft.com/office/drawing/2014/main" id="{B12A7F38-FE0D-4DEF-B960-1A552850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5" name="Text Box 27">
              <a:extLst>
                <a:ext uri="{FF2B5EF4-FFF2-40B4-BE49-F238E27FC236}">
                  <a16:creationId xmlns:a16="http://schemas.microsoft.com/office/drawing/2014/main" id="{19B4F40D-85F1-40BE-8300-01497EF54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91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6" name="Text Box 28">
              <a:extLst>
                <a:ext uri="{FF2B5EF4-FFF2-40B4-BE49-F238E27FC236}">
                  <a16:creationId xmlns:a16="http://schemas.microsoft.com/office/drawing/2014/main" id="{85D349CE-D532-473D-B528-4AD28E3F1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79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7" name="Text Box 29">
              <a:extLst>
                <a:ext uri="{FF2B5EF4-FFF2-40B4-BE49-F238E27FC236}">
                  <a16:creationId xmlns:a16="http://schemas.microsoft.com/office/drawing/2014/main" id="{C912F6EA-7C2E-4FCC-B4B1-B6DBC1723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16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8" name="Line 30">
              <a:extLst>
                <a:ext uri="{FF2B5EF4-FFF2-40B4-BE49-F238E27FC236}">
                  <a16:creationId xmlns:a16="http://schemas.microsoft.com/office/drawing/2014/main" id="{3C4BBAB9-1ECB-42CF-9695-9612260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25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31">
              <a:extLst>
                <a:ext uri="{FF2B5EF4-FFF2-40B4-BE49-F238E27FC236}">
                  <a16:creationId xmlns:a16="http://schemas.microsoft.com/office/drawing/2014/main" id="{A1962C97-F3DD-4D99-951F-E97DA0A0E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36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32">
              <a:extLst>
                <a:ext uri="{FF2B5EF4-FFF2-40B4-BE49-F238E27FC236}">
                  <a16:creationId xmlns:a16="http://schemas.microsoft.com/office/drawing/2014/main" id="{334DA928-E816-46F9-82DF-8369412F6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Rectangle 33">
              <a:extLst>
                <a:ext uri="{FF2B5EF4-FFF2-40B4-BE49-F238E27FC236}">
                  <a16:creationId xmlns:a16="http://schemas.microsoft.com/office/drawing/2014/main" id="{52AD5372-267B-4E77-8287-973FF5B2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071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2" name="Oval 34">
              <a:extLst>
                <a:ext uri="{FF2B5EF4-FFF2-40B4-BE49-F238E27FC236}">
                  <a16:creationId xmlns:a16="http://schemas.microsoft.com/office/drawing/2014/main" id="{007CE2CF-A8B6-406C-B278-5C93F395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9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3" name="Oval 35">
              <a:extLst>
                <a:ext uri="{FF2B5EF4-FFF2-40B4-BE49-F238E27FC236}">
                  <a16:creationId xmlns:a16="http://schemas.microsoft.com/office/drawing/2014/main" id="{2CC44111-D119-42D2-A4B2-05AC67AB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48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5012" name="Group 36">
            <a:extLst>
              <a:ext uri="{FF2B5EF4-FFF2-40B4-BE49-F238E27FC236}">
                <a16:creationId xmlns:a16="http://schemas.microsoft.com/office/drawing/2014/main" id="{7941FC5F-09E2-4A82-9B6F-B9677D13FCD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73325"/>
            <a:ext cx="2592388" cy="1871663"/>
            <a:chOff x="340" y="1570"/>
            <a:chExt cx="1633" cy="1179"/>
          </a:xfrm>
        </p:grpSpPr>
        <p:sp>
          <p:nvSpPr>
            <p:cNvPr id="48140" name="Text Box 37">
              <a:extLst>
                <a:ext uri="{FF2B5EF4-FFF2-40B4-BE49-F238E27FC236}">
                  <a16:creationId xmlns:a16="http://schemas.microsoft.com/office/drawing/2014/main" id="{60166E1C-7443-493A-AB1E-9A272CBD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57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1" name="Text Box 38">
              <a:extLst>
                <a:ext uri="{FF2B5EF4-FFF2-40B4-BE49-F238E27FC236}">
                  <a16:creationId xmlns:a16="http://schemas.microsoft.com/office/drawing/2014/main" id="{C81AB5C9-93C6-4441-ABA9-EE7AEE62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6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2" name="Text Box 39">
              <a:extLst>
                <a:ext uri="{FF2B5EF4-FFF2-40B4-BE49-F238E27FC236}">
                  <a16:creationId xmlns:a16="http://schemas.microsoft.com/office/drawing/2014/main" id="{650AC404-2CD4-4920-9281-6CE67AA3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184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3" name="Text Box 40">
              <a:extLst>
                <a:ext uri="{FF2B5EF4-FFF2-40B4-BE49-F238E27FC236}">
                  <a16:creationId xmlns:a16="http://schemas.microsoft.com/office/drawing/2014/main" id="{DA3FD04B-A24D-49AB-98A7-15360838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11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4" name="Text Box 41">
              <a:extLst>
                <a:ext uri="{FF2B5EF4-FFF2-40B4-BE49-F238E27FC236}">
                  <a16:creationId xmlns:a16="http://schemas.microsoft.com/office/drawing/2014/main" id="{17E32522-8108-4C9F-A3F6-D954A420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234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42">
              <a:extLst>
                <a:ext uri="{FF2B5EF4-FFF2-40B4-BE49-F238E27FC236}">
                  <a16:creationId xmlns:a16="http://schemas.microsoft.com/office/drawing/2014/main" id="{2ABBE53D-6970-4D04-B240-E8FCC792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932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43">
              <a:extLst>
                <a:ext uri="{FF2B5EF4-FFF2-40B4-BE49-F238E27FC236}">
                  <a16:creationId xmlns:a16="http://schemas.microsoft.com/office/drawing/2014/main" id="{70C9AE62-CB72-475B-B9A8-081012879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188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Oval 44">
              <a:extLst>
                <a:ext uri="{FF2B5EF4-FFF2-40B4-BE49-F238E27FC236}">
                  <a16:creationId xmlns:a16="http://schemas.microsoft.com/office/drawing/2014/main" id="{F3C943F1-1963-4ACA-AB84-539E50FF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84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Line 45">
              <a:extLst>
                <a:ext uri="{FF2B5EF4-FFF2-40B4-BE49-F238E27FC236}">
                  <a16:creationId xmlns:a16="http://schemas.microsoft.com/office/drawing/2014/main" id="{FE6DAFD1-FEEC-47C3-A57B-3BEAB6A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8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6">
              <a:extLst>
                <a:ext uri="{FF2B5EF4-FFF2-40B4-BE49-F238E27FC236}">
                  <a16:creationId xmlns:a16="http://schemas.microsoft.com/office/drawing/2014/main" id="{99DFA564-F295-465E-AA1C-FE869C379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968"/>
              <a:ext cx="0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Text Box 47">
              <a:extLst>
                <a:ext uri="{FF2B5EF4-FFF2-40B4-BE49-F238E27FC236}">
                  <a16:creationId xmlns:a16="http://schemas.microsoft.com/office/drawing/2014/main" id="{9BB2AF7A-2748-442F-9F81-46CAF0B6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8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1" name="Line 48">
              <a:extLst>
                <a:ext uri="{FF2B5EF4-FFF2-40B4-BE49-F238E27FC236}">
                  <a16:creationId xmlns:a16="http://schemas.microsoft.com/office/drawing/2014/main" id="{3B8FFFBB-7D83-4668-83BB-8497E484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70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49">
              <a:extLst>
                <a:ext uri="{FF2B5EF4-FFF2-40B4-BE49-F238E27FC236}">
                  <a16:creationId xmlns:a16="http://schemas.microsoft.com/office/drawing/2014/main" id="{ACB4CEEA-6286-4B2D-BF57-AB96F2A76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8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53" name="Group 50">
              <a:extLst>
                <a:ext uri="{FF2B5EF4-FFF2-40B4-BE49-F238E27FC236}">
                  <a16:creationId xmlns:a16="http://schemas.microsoft.com/office/drawing/2014/main" id="{842812B7-41ED-41DC-A852-891A09E52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48156" name="Oval 51">
                <a:extLst>
                  <a:ext uri="{FF2B5EF4-FFF2-40B4-BE49-F238E27FC236}">
                    <a16:creationId xmlns:a16="http://schemas.microsoft.com/office/drawing/2014/main" id="{7F589F3D-5657-40C4-A843-C0EEA863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57" name="Line 52">
                <a:extLst>
                  <a:ext uri="{FF2B5EF4-FFF2-40B4-BE49-F238E27FC236}">
                    <a16:creationId xmlns:a16="http://schemas.microsoft.com/office/drawing/2014/main" id="{294D2A1F-657F-49BA-AE90-A50F36B5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4" name="Oval 53">
              <a:extLst>
                <a:ext uri="{FF2B5EF4-FFF2-40B4-BE49-F238E27FC236}">
                  <a16:creationId xmlns:a16="http://schemas.microsoft.com/office/drawing/2014/main" id="{A9CE2482-0FE1-4AF1-A391-C47977CF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5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5" name="Rectangle 54">
              <a:extLst>
                <a:ext uri="{FF2B5EF4-FFF2-40B4-BE49-F238E27FC236}">
                  <a16:creationId xmlns:a16="http://schemas.microsoft.com/office/drawing/2014/main" id="{3ED3C256-412C-470F-AB30-13F31321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114"/>
              <a:ext cx="13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5031" name="AutoShape 55">
            <a:extLst>
              <a:ext uri="{FF2B5EF4-FFF2-40B4-BE49-F238E27FC236}">
                <a16:creationId xmlns:a16="http://schemas.microsoft.com/office/drawing/2014/main" id="{F79C335A-9D90-42AF-95A6-B417B7B7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570538"/>
            <a:ext cx="4810125" cy="576262"/>
          </a:xfrm>
          <a:prstGeom prst="leftArrowCallout">
            <a:avLst>
              <a:gd name="adj1" fmla="val 25065"/>
              <a:gd name="adj2" fmla="val 24931"/>
              <a:gd name="adj3" fmla="val 85133"/>
              <a:gd name="adj4" fmla="val 83583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比较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对应项可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得等效条件</a:t>
            </a:r>
            <a:endParaRPr kumimoji="1"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1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build="p" autoUpdateAnimBg="0"/>
      <p:bldP spid="254982" grpId="0" autoUpdateAnimBg="0"/>
      <p:bldP spid="254983" grpId="0" autoUpdateAnimBg="0"/>
      <p:bldP spid="254984" grpId="0" autoUpdateAnimBg="0"/>
      <p:bldP spid="254985" grpId="0" animBg="1" autoUpdateAnimBg="0"/>
      <p:bldP spid="254988" grpId="0"/>
      <p:bldP spid="2550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Text Box 4">
            <a:extLst>
              <a:ext uri="{FF2B5EF4-FFF2-40B4-BE49-F238E27FC236}">
                <a16:creationId xmlns:a16="http://schemas.microsoft.com/office/drawing/2014/main" id="{674F834F-A695-4F44-9277-7DFC3C5E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709613"/>
            <a:ext cx="425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电压源变换为电流源：</a:t>
            </a:r>
          </a:p>
        </p:txBody>
      </p:sp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1608DB24-7C53-4FF7-83E7-74AF0605B720}"/>
              </a:ext>
            </a:extLst>
          </p:cNvPr>
          <p:cNvGrpSpPr>
            <a:grpSpLocks/>
          </p:cNvGrpSpPr>
          <p:nvPr/>
        </p:nvGrpSpPr>
        <p:grpSpPr bwMode="auto">
          <a:xfrm rot="1326588">
            <a:off x="3030538" y="1792288"/>
            <a:ext cx="715962" cy="722312"/>
            <a:chOff x="1973" y="845"/>
            <a:chExt cx="761" cy="455"/>
          </a:xfrm>
        </p:grpSpPr>
        <p:sp>
          <p:nvSpPr>
            <p:cNvPr id="49239" name="AutoShape 6">
              <a:extLst>
                <a:ext uri="{FF2B5EF4-FFF2-40B4-BE49-F238E27FC236}">
                  <a16:creationId xmlns:a16="http://schemas.microsoft.com/office/drawing/2014/main" id="{B38CBE0F-0158-492B-A01B-E958F60195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40" name="Text Box 7">
              <a:extLst>
                <a:ext uri="{FF2B5EF4-FFF2-40B4-BE49-F238E27FC236}">
                  <a16:creationId xmlns:a16="http://schemas.microsoft.com/office/drawing/2014/main" id="{3616AA01-04DA-46E8-BE74-C8C1D0A7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3" y="845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sp>
        <p:nvSpPr>
          <p:cNvPr id="256008" name="Text Box 8">
            <a:extLst>
              <a:ext uri="{FF2B5EF4-FFF2-40B4-BE49-F238E27FC236}">
                <a16:creationId xmlns:a16="http://schemas.microsoft.com/office/drawing/2014/main" id="{B016BBF3-C381-49CA-BCBE-3454DC46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49650"/>
            <a:ext cx="439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电流源变换为电压源：</a:t>
            </a:r>
          </a:p>
        </p:txBody>
      </p:sp>
      <p:graphicFrame>
        <p:nvGraphicFramePr>
          <p:cNvPr id="256009" name="Object 9">
            <a:extLst>
              <a:ext uri="{FF2B5EF4-FFF2-40B4-BE49-F238E27FC236}">
                <a16:creationId xmlns:a16="http://schemas.microsoft.com/office/drawing/2014/main" id="{5167799E-9E9D-409C-AE9F-847FCBAE4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1216025"/>
          <a:ext cx="1392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3" imgW="638345" imgH="419217" progId="Equation.DSMT4">
                  <p:embed/>
                </p:oleObj>
              </mc:Choice>
              <mc:Fallback>
                <p:oleObj name="Equation" r:id="rId3" imgW="638345" imgH="4192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1216025"/>
                        <a:ext cx="1392237" cy="92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>
            <a:extLst>
              <a:ext uri="{FF2B5EF4-FFF2-40B4-BE49-F238E27FC236}">
                <a16:creationId xmlns:a16="http://schemas.microsoft.com/office/drawing/2014/main" id="{94959667-9600-4FD1-A3B6-9387E0496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5513" y="4746625"/>
          <a:ext cx="15097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5" imgW="514340" imgH="218987" progId="Equation.DSMT4">
                  <p:embed/>
                </p:oleObj>
              </mc:Choice>
              <mc:Fallback>
                <p:oleObj name="Equation" r:id="rId5" imgW="514340" imgH="21898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4746625"/>
                        <a:ext cx="1509712" cy="661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17" name="Group 17">
            <a:extLst>
              <a:ext uri="{FF2B5EF4-FFF2-40B4-BE49-F238E27FC236}">
                <a16:creationId xmlns:a16="http://schemas.microsoft.com/office/drawing/2014/main" id="{1E8E759D-1425-43F0-A397-C944524A5FD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60500"/>
            <a:ext cx="2205038" cy="1874838"/>
            <a:chOff x="567" y="844"/>
            <a:chExt cx="1389" cy="1181"/>
          </a:xfrm>
        </p:grpSpPr>
        <p:sp>
          <p:nvSpPr>
            <p:cNvPr id="49223" name="Line 18">
              <a:extLst>
                <a:ext uri="{FF2B5EF4-FFF2-40B4-BE49-F238E27FC236}">
                  <a16:creationId xmlns:a16="http://schemas.microsoft.com/office/drawing/2014/main" id="{2333768E-BA38-4485-A8B7-4636632CF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Oval 19">
              <a:extLst>
                <a:ext uri="{FF2B5EF4-FFF2-40B4-BE49-F238E27FC236}">
                  <a16:creationId xmlns:a16="http://schemas.microsoft.com/office/drawing/2014/main" id="{48C5A2AD-8B0D-4842-B0A4-0E89CFA9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5" name="Text Box 20">
              <a:extLst>
                <a:ext uri="{FF2B5EF4-FFF2-40B4-BE49-F238E27FC236}">
                  <a16:creationId xmlns:a16="http://schemas.microsoft.com/office/drawing/2014/main" id="{C3FD524E-62DE-4EC2-A794-668F75E58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226" name="Text Box 21">
              <a:extLst>
                <a:ext uri="{FF2B5EF4-FFF2-40B4-BE49-F238E27FC236}">
                  <a16:creationId xmlns:a16="http://schemas.microsoft.com/office/drawing/2014/main" id="{9FB0619C-8514-432C-A22D-3B90124B8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27" name="Text Box 22">
              <a:extLst>
                <a:ext uri="{FF2B5EF4-FFF2-40B4-BE49-F238E27FC236}">
                  <a16:creationId xmlns:a16="http://schemas.microsoft.com/office/drawing/2014/main" id="{989428FF-E4E1-4A56-A43D-0C22287AE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228" name="Text Box 23">
              <a:extLst>
                <a:ext uri="{FF2B5EF4-FFF2-40B4-BE49-F238E27FC236}">
                  <a16:creationId xmlns:a16="http://schemas.microsoft.com/office/drawing/2014/main" id="{337970E8-BA81-412D-BC23-01B186E47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9" name="Line 24">
              <a:extLst>
                <a:ext uri="{FF2B5EF4-FFF2-40B4-BE49-F238E27FC236}">
                  <a16:creationId xmlns:a16="http://schemas.microsoft.com/office/drawing/2014/main" id="{D0E48DB3-8620-488B-8065-05DE29989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0" name="Text Box 25">
              <a:extLst>
                <a:ext uri="{FF2B5EF4-FFF2-40B4-BE49-F238E27FC236}">
                  <a16:creationId xmlns:a16="http://schemas.microsoft.com/office/drawing/2014/main" id="{9A841FF9-CC96-44A3-9F65-C0375CBD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1" name="Text Box 26">
              <a:extLst>
                <a:ext uri="{FF2B5EF4-FFF2-40B4-BE49-F238E27FC236}">
                  <a16:creationId xmlns:a16="http://schemas.microsoft.com/office/drawing/2014/main" id="{0C2F87D4-B9A2-40D7-B744-BC6A8F088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2" name="Text Box 27">
              <a:extLst>
                <a:ext uri="{FF2B5EF4-FFF2-40B4-BE49-F238E27FC236}">
                  <a16:creationId xmlns:a16="http://schemas.microsoft.com/office/drawing/2014/main" id="{FD0C42E4-8C2A-4C1C-96A5-F31AAA17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3" name="Text Box 28">
              <a:extLst>
                <a:ext uri="{FF2B5EF4-FFF2-40B4-BE49-F238E27FC236}">
                  <a16:creationId xmlns:a16="http://schemas.microsoft.com/office/drawing/2014/main" id="{C7422C60-E5FA-4DA3-AB8A-231A202D2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4" name="Line 29">
              <a:extLst>
                <a:ext uri="{FF2B5EF4-FFF2-40B4-BE49-F238E27FC236}">
                  <a16:creationId xmlns:a16="http://schemas.microsoft.com/office/drawing/2014/main" id="{25314D75-1D31-4CDA-8C2E-F2214D6D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Line 30">
              <a:extLst>
                <a:ext uri="{FF2B5EF4-FFF2-40B4-BE49-F238E27FC236}">
                  <a16:creationId xmlns:a16="http://schemas.microsoft.com/office/drawing/2014/main" id="{2878DCFE-8B03-4819-8C56-4A322CFBB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6" name="Rectangle 31">
              <a:extLst>
                <a:ext uri="{FF2B5EF4-FFF2-40B4-BE49-F238E27FC236}">
                  <a16:creationId xmlns:a16="http://schemas.microsoft.com/office/drawing/2014/main" id="{935D39FC-0A0A-4E2E-AC2F-D0009563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7" name="Oval 32">
              <a:extLst>
                <a:ext uri="{FF2B5EF4-FFF2-40B4-BE49-F238E27FC236}">
                  <a16:creationId xmlns:a16="http://schemas.microsoft.com/office/drawing/2014/main" id="{2B5D19EB-E98F-49CC-809C-301F03CC7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8" name="Oval 33">
              <a:extLst>
                <a:ext uri="{FF2B5EF4-FFF2-40B4-BE49-F238E27FC236}">
                  <a16:creationId xmlns:a16="http://schemas.microsoft.com/office/drawing/2014/main" id="{1939E7F2-1DCB-4697-A185-7A077FB2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34" name="Group 34">
            <a:extLst>
              <a:ext uri="{FF2B5EF4-FFF2-40B4-BE49-F238E27FC236}">
                <a16:creationId xmlns:a16="http://schemas.microsoft.com/office/drawing/2014/main" id="{F0B04D92-5494-4CDE-B491-559A6930AEB3}"/>
              </a:ext>
            </a:extLst>
          </p:cNvPr>
          <p:cNvGrpSpPr>
            <a:grpSpLocks/>
          </p:cNvGrpSpPr>
          <p:nvPr/>
        </p:nvGrpSpPr>
        <p:grpSpPr bwMode="auto">
          <a:xfrm rot="1121518">
            <a:off x="3876675" y="4524375"/>
            <a:ext cx="811213" cy="723900"/>
            <a:chOff x="1972" y="844"/>
            <a:chExt cx="762" cy="456"/>
          </a:xfrm>
        </p:grpSpPr>
        <p:sp>
          <p:nvSpPr>
            <p:cNvPr id="49221" name="AutoShape 35">
              <a:extLst>
                <a:ext uri="{FF2B5EF4-FFF2-40B4-BE49-F238E27FC236}">
                  <a16:creationId xmlns:a16="http://schemas.microsoft.com/office/drawing/2014/main" id="{2A6C25BD-1ED8-4EFE-8C76-E0AABD920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2" name="Text Box 36">
              <a:extLst>
                <a:ext uri="{FF2B5EF4-FFF2-40B4-BE49-F238E27FC236}">
                  <a16:creationId xmlns:a16="http://schemas.microsoft.com/office/drawing/2014/main" id="{FC110F0B-9D08-4E73-A81B-C2DB67097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2" y="844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grpSp>
        <p:nvGrpSpPr>
          <p:cNvPr id="256037" name="Group 37">
            <a:extLst>
              <a:ext uri="{FF2B5EF4-FFF2-40B4-BE49-F238E27FC236}">
                <a16:creationId xmlns:a16="http://schemas.microsoft.com/office/drawing/2014/main" id="{D3FB8C76-27CF-4D79-88DD-BE9BD569EAB8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-125413"/>
            <a:ext cx="1644650" cy="850901"/>
            <a:chOff x="385" y="3022"/>
            <a:chExt cx="1036" cy="536"/>
          </a:xfrm>
        </p:grpSpPr>
        <p:pic>
          <p:nvPicPr>
            <p:cNvPr id="49219" name="Picture 38" descr="123">
              <a:extLst>
                <a:ext uri="{FF2B5EF4-FFF2-40B4-BE49-F238E27FC236}">
                  <a16:creationId xmlns:a16="http://schemas.microsoft.com/office/drawing/2014/main" id="{9392EE5D-38F8-4864-8C88-011C164C8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0" name="Text Box 39">
              <a:extLst>
                <a:ext uri="{FF2B5EF4-FFF2-40B4-BE49-F238E27FC236}">
                  <a16:creationId xmlns:a16="http://schemas.microsoft.com/office/drawing/2014/main" id="{60CEA989-07A6-4D05-B843-23162EA6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小结</a:t>
              </a:r>
            </a:p>
          </p:txBody>
        </p:sp>
      </p:grpSp>
      <p:grpSp>
        <p:nvGrpSpPr>
          <p:cNvPr id="256043" name="Group 43">
            <a:extLst>
              <a:ext uri="{FF2B5EF4-FFF2-40B4-BE49-F238E27FC236}">
                <a16:creationId xmlns:a16="http://schemas.microsoft.com/office/drawing/2014/main" id="{2050046D-816C-44AF-8CB0-81EE16CC144C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1109663"/>
            <a:ext cx="2592387" cy="1871662"/>
            <a:chOff x="3379" y="210"/>
            <a:chExt cx="1633" cy="1179"/>
          </a:xfrm>
        </p:grpSpPr>
        <p:sp>
          <p:nvSpPr>
            <p:cNvPr id="49201" name="Line 44">
              <a:extLst>
                <a:ext uri="{FF2B5EF4-FFF2-40B4-BE49-F238E27FC236}">
                  <a16:creationId xmlns:a16="http://schemas.microsoft.com/office/drawing/2014/main" id="{D6697684-D3C5-40D0-9249-71A70E3D7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Text Box 45">
              <a:extLst>
                <a:ext uri="{FF2B5EF4-FFF2-40B4-BE49-F238E27FC236}">
                  <a16:creationId xmlns:a16="http://schemas.microsoft.com/office/drawing/2014/main" id="{A79A37CF-84AB-45FD-9BC9-176612E1B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3" name="Text Box 46">
              <a:extLst>
                <a:ext uri="{FF2B5EF4-FFF2-40B4-BE49-F238E27FC236}">
                  <a16:creationId xmlns:a16="http://schemas.microsoft.com/office/drawing/2014/main" id="{13428978-EE15-4423-8195-96A8A90C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4" name="Text Box 47">
              <a:extLst>
                <a:ext uri="{FF2B5EF4-FFF2-40B4-BE49-F238E27FC236}">
                  <a16:creationId xmlns:a16="http://schemas.microsoft.com/office/drawing/2014/main" id="{32AD2BC6-769A-4CA8-93FD-E60BB11AB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5" name="Text Box 48">
              <a:extLst>
                <a:ext uri="{FF2B5EF4-FFF2-40B4-BE49-F238E27FC236}">
                  <a16:creationId xmlns:a16="http://schemas.microsoft.com/office/drawing/2014/main" id="{8F323678-F6C9-4F2A-A757-63BD5442F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6" name="Text Box 49">
              <a:extLst>
                <a:ext uri="{FF2B5EF4-FFF2-40B4-BE49-F238E27FC236}">
                  <a16:creationId xmlns:a16="http://schemas.microsoft.com/office/drawing/2014/main" id="{A4630839-BAC0-41F8-980D-A4FD4807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7" name="Line 50">
              <a:extLst>
                <a:ext uri="{FF2B5EF4-FFF2-40B4-BE49-F238E27FC236}">
                  <a16:creationId xmlns:a16="http://schemas.microsoft.com/office/drawing/2014/main" id="{B44B1AE2-88AD-48BD-9F12-00454D09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51">
              <a:extLst>
                <a:ext uri="{FF2B5EF4-FFF2-40B4-BE49-F238E27FC236}">
                  <a16:creationId xmlns:a16="http://schemas.microsoft.com/office/drawing/2014/main" id="{4A03029D-6C4F-4733-804D-8DDA8155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Oval 52">
              <a:extLst>
                <a:ext uri="{FF2B5EF4-FFF2-40B4-BE49-F238E27FC236}">
                  <a16:creationId xmlns:a16="http://schemas.microsoft.com/office/drawing/2014/main" id="{C2FEFE3B-132B-4F79-9CE8-114D1ABA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0" name="Line 53">
              <a:extLst>
                <a:ext uri="{FF2B5EF4-FFF2-40B4-BE49-F238E27FC236}">
                  <a16:creationId xmlns:a16="http://schemas.microsoft.com/office/drawing/2014/main" id="{F73A07EC-D0DA-4D34-9E7A-574F4C9C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54">
              <a:extLst>
                <a:ext uri="{FF2B5EF4-FFF2-40B4-BE49-F238E27FC236}">
                  <a16:creationId xmlns:a16="http://schemas.microsoft.com/office/drawing/2014/main" id="{15347B1B-DC20-4F3D-8109-18BFFA177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Text Box 55">
              <a:extLst>
                <a:ext uri="{FF2B5EF4-FFF2-40B4-BE49-F238E27FC236}">
                  <a16:creationId xmlns:a16="http://schemas.microsoft.com/office/drawing/2014/main" id="{F3AA9119-B6BA-40FD-ADB6-56B8FE031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3" name="Line 56">
              <a:extLst>
                <a:ext uri="{FF2B5EF4-FFF2-40B4-BE49-F238E27FC236}">
                  <a16:creationId xmlns:a16="http://schemas.microsoft.com/office/drawing/2014/main" id="{9238F887-3412-4F33-AC94-A98E67EFA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14" name="Group 57">
              <a:extLst>
                <a:ext uri="{FF2B5EF4-FFF2-40B4-BE49-F238E27FC236}">
                  <a16:creationId xmlns:a16="http://schemas.microsoft.com/office/drawing/2014/main" id="{232640E9-57BC-46A8-9A5C-90A4E74FF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217" name="Oval 58">
                <a:extLst>
                  <a:ext uri="{FF2B5EF4-FFF2-40B4-BE49-F238E27FC236}">
                    <a16:creationId xmlns:a16="http://schemas.microsoft.com/office/drawing/2014/main" id="{7F7CC5F1-1FB9-49F3-8277-9EACB942C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18" name="Line 59">
                <a:extLst>
                  <a:ext uri="{FF2B5EF4-FFF2-40B4-BE49-F238E27FC236}">
                    <a16:creationId xmlns:a16="http://schemas.microsoft.com/office/drawing/2014/main" id="{3AC1074C-4D7F-4260-84FE-20103B0D4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15" name="Oval 60">
              <a:extLst>
                <a:ext uri="{FF2B5EF4-FFF2-40B4-BE49-F238E27FC236}">
                  <a16:creationId xmlns:a16="http://schemas.microsoft.com/office/drawing/2014/main" id="{4D5F6F31-FBBF-4E8B-BDFD-AF517F74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6" name="Rectangle 61">
              <a:extLst>
                <a:ext uri="{FF2B5EF4-FFF2-40B4-BE49-F238E27FC236}">
                  <a16:creationId xmlns:a16="http://schemas.microsoft.com/office/drawing/2014/main" id="{1F40D72B-CA2E-4DD9-8213-060D0C6B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62" name="Group 62">
            <a:extLst>
              <a:ext uri="{FF2B5EF4-FFF2-40B4-BE49-F238E27FC236}">
                <a16:creationId xmlns:a16="http://schemas.microsoft.com/office/drawing/2014/main" id="{73C3EC40-61E4-4C21-BACC-60D4821BB095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3854450"/>
            <a:ext cx="2592388" cy="1871663"/>
            <a:chOff x="3379" y="210"/>
            <a:chExt cx="1633" cy="1179"/>
          </a:xfrm>
        </p:grpSpPr>
        <p:sp>
          <p:nvSpPr>
            <p:cNvPr id="49183" name="Line 63">
              <a:extLst>
                <a:ext uri="{FF2B5EF4-FFF2-40B4-BE49-F238E27FC236}">
                  <a16:creationId xmlns:a16="http://schemas.microsoft.com/office/drawing/2014/main" id="{5F3C2C75-F576-4E63-8222-EA1F2BCB6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Text Box 64">
              <a:extLst>
                <a:ext uri="{FF2B5EF4-FFF2-40B4-BE49-F238E27FC236}">
                  <a16:creationId xmlns:a16="http://schemas.microsoft.com/office/drawing/2014/main" id="{52A2C476-CE2E-4F6D-84BE-B297CA3A8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5" name="Text Box 65">
              <a:extLst>
                <a:ext uri="{FF2B5EF4-FFF2-40B4-BE49-F238E27FC236}">
                  <a16:creationId xmlns:a16="http://schemas.microsoft.com/office/drawing/2014/main" id="{AF48BA1B-468B-4E72-8A15-F415DFD9F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6" name="Text Box 66">
              <a:extLst>
                <a:ext uri="{FF2B5EF4-FFF2-40B4-BE49-F238E27FC236}">
                  <a16:creationId xmlns:a16="http://schemas.microsoft.com/office/drawing/2014/main" id="{539000E6-17DD-4493-974E-B1F253FD5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7" name="Text Box 67">
              <a:extLst>
                <a:ext uri="{FF2B5EF4-FFF2-40B4-BE49-F238E27FC236}">
                  <a16:creationId xmlns:a16="http://schemas.microsoft.com/office/drawing/2014/main" id="{E6B01BCC-35CC-48DE-8FE2-EA33EC26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8" name="Text Box 68">
              <a:extLst>
                <a:ext uri="{FF2B5EF4-FFF2-40B4-BE49-F238E27FC236}">
                  <a16:creationId xmlns:a16="http://schemas.microsoft.com/office/drawing/2014/main" id="{749F6862-8B9B-4A6E-9FE6-4E38BC0B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9" name="Line 69">
              <a:extLst>
                <a:ext uri="{FF2B5EF4-FFF2-40B4-BE49-F238E27FC236}">
                  <a16:creationId xmlns:a16="http://schemas.microsoft.com/office/drawing/2014/main" id="{340C0FD9-8CFF-4AC9-B9E3-8F86740F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70">
              <a:extLst>
                <a:ext uri="{FF2B5EF4-FFF2-40B4-BE49-F238E27FC236}">
                  <a16:creationId xmlns:a16="http://schemas.microsoft.com/office/drawing/2014/main" id="{C30E5927-1942-441A-8BCC-F93B05A9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Oval 71">
              <a:extLst>
                <a:ext uri="{FF2B5EF4-FFF2-40B4-BE49-F238E27FC236}">
                  <a16:creationId xmlns:a16="http://schemas.microsoft.com/office/drawing/2014/main" id="{9A052570-08F4-478B-9E1F-BFDE2FED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2" name="Line 72">
              <a:extLst>
                <a:ext uri="{FF2B5EF4-FFF2-40B4-BE49-F238E27FC236}">
                  <a16:creationId xmlns:a16="http://schemas.microsoft.com/office/drawing/2014/main" id="{C0A0ACF4-003C-404F-A1BB-109AA7117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73">
              <a:extLst>
                <a:ext uri="{FF2B5EF4-FFF2-40B4-BE49-F238E27FC236}">
                  <a16:creationId xmlns:a16="http://schemas.microsoft.com/office/drawing/2014/main" id="{A97E0034-237C-4C55-9631-586C44B1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Text Box 74">
              <a:extLst>
                <a:ext uri="{FF2B5EF4-FFF2-40B4-BE49-F238E27FC236}">
                  <a16:creationId xmlns:a16="http://schemas.microsoft.com/office/drawing/2014/main" id="{01D74660-8148-4941-89CD-C9C553F5E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5" name="Line 75">
              <a:extLst>
                <a:ext uri="{FF2B5EF4-FFF2-40B4-BE49-F238E27FC236}">
                  <a16:creationId xmlns:a16="http://schemas.microsoft.com/office/drawing/2014/main" id="{788BBD5C-1F9F-4C26-B222-CF7AAFEF2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6" name="Group 76">
              <a:extLst>
                <a:ext uri="{FF2B5EF4-FFF2-40B4-BE49-F238E27FC236}">
                  <a16:creationId xmlns:a16="http://schemas.microsoft.com/office/drawing/2014/main" id="{3882D775-D75E-40B5-B2A6-F413DDA3E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199" name="Oval 77">
                <a:extLst>
                  <a:ext uri="{FF2B5EF4-FFF2-40B4-BE49-F238E27FC236}">
                    <a16:creationId xmlns:a16="http://schemas.microsoft.com/office/drawing/2014/main" id="{FE4FBDEA-67CA-4081-A416-B4EE32CEC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00" name="Line 78">
                <a:extLst>
                  <a:ext uri="{FF2B5EF4-FFF2-40B4-BE49-F238E27FC236}">
                    <a16:creationId xmlns:a16="http://schemas.microsoft.com/office/drawing/2014/main" id="{9F8E8D70-71A5-41EC-BC1D-3EDC9935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7" name="Oval 79">
              <a:extLst>
                <a:ext uri="{FF2B5EF4-FFF2-40B4-BE49-F238E27FC236}">
                  <a16:creationId xmlns:a16="http://schemas.microsoft.com/office/drawing/2014/main" id="{94FFDFE2-E9C7-4DBA-970A-2D907A90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8" name="Rectangle 80">
              <a:extLst>
                <a:ext uri="{FF2B5EF4-FFF2-40B4-BE49-F238E27FC236}">
                  <a16:creationId xmlns:a16="http://schemas.microsoft.com/office/drawing/2014/main" id="{91F27CEA-43A6-4D99-9A4E-A495A805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81" name="Group 81">
            <a:extLst>
              <a:ext uri="{FF2B5EF4-FFF2-40B4-BE49-F238E27FC236}">
                <a16:creationId xmlns:a16="http://schemas.microsoft.com/office/drawing/2014/main" id="{1E0F1B6B-29CF-442A-8FE2-C9F4AD4C518D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4113213"/>
            <a:ext cx="2205038" cy="1874837"/>
            <a:chOff x="567" y="844"/>
            <a:chExt cx="1389" cy="1181"/>
          </a:xfrm>
        </p:grpSpPr>
        <p:sp>
          <p:nvSpPr>
            <p:cNvPr id="49167" name="Line 82">
              <a:extLst>
                <a:ext uri="{FF2B5EF4-FFF2-40B4-BE49-F238E27FC236}">
                  <a16:creationId xmlns:a16="http://schemas.microsoft.com/office/drawing/2014/main" id="{3B4EEAC5-B4F7-42B7-9E54-028C4E5F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Oval 83">
              <a:extLst>
                <a:ext uri="{FF2B5EF4-FFF2-40B4-BE49-F238E27FC236}">
                  <a16:creationId xmlns:a16="http://schemas.microsoft.com/office/drawing/2014/main" id="{6F0A2AB0-E39B-4EF7-A65B-56683E6E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69" name="Text Box 84">
              <a:extLst>
                <a:ext uri="{FF2B5EF4-FFF2-40B4-BE49-F238E27FC236}">
                  <a16:creationId xmlns:a16="http://schemas.microsoft.com/office/drawing/2014/main" id="{AC15C92C-F0DA-41B5-A7FC-B288E3F2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70" name="Text Box 85">
              <a:extLst>
                <a:ext uri="{FF2B5EF4-FFF2-40B4-BE49-F238E27FC236}">
                  <a16:creationId xmlns:a16="http://schemas.microsoft.com/office/drawing/2014/main" id="{9328A7BA-C9FC-4A0C-A8D2-B260252FB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71" name="Text Box 86">
              <a:extLst>
                <a:ext uri="{FF2B5EF4-FFF2-40B4-BE49-F238E27FC236}">
                  <a16:creationId xmlns:a16="http://schemas.microsoft.com/office/drawing/2014/main" id="{BC89AFC0-8821-4B25-A2CF-B5A02CBCB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172" name="Text Box 87">
              <a:extLst>
                <a:ext uri="{FF2B5EF4-FFF2-40B4-BE49-F238E27FC236}">
                  <a16:creationId xmlns:a16="http://schemas.microsoft.com/office/drawing/2014/main" id="{C3F6244A-C906-41AC-92AC-38BC66DD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3" name="Line 88">
              <a:extLst>
                <a:ext uri="{FF2B5EF4-FFF2-40B4-BE49-F238E27FC236}">
                  <a16:creationId xmlns:a16="http://schemas.microsoft.com/office/drawing/2014/main" id="{5C5253BF-DE5B-46F0-B4A2-990B1962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Text Box 89">
              <a:extLst>
                <a:ext uri="{FF2B5EF4-FFF2-40B4-BE49-F238E27FC236}">
                  <a16:creationId xmlns:a16="http://schemas.microsoft.com/office/drawing/2014/main" id="{58B38E97-82B3-414A-BC29-9814007BA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15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5" name="Text Box 90">
              <a:extLst>
                <a:ext uri="{FF2B5EF4-FFF2-40B4-BE49-F238E27FC236}">
                  <a16:creationId xmlns:a16="http://schemas.microsoft.com/office/drawing/2014/main" id="{F46BDA30-8462-4AC9-AA14-87021F0B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6" name="Text Box 91">
              <a:extLst>
                <a:ext uri="{FF2B5EF4-FFF2-40B4-BE49-F238E27FC236}">
                  <a16:creationId xmlns:a16="http://schemas.microsoft.com/office/drawing/2014/main" id="{01BC6C2C-1D5D-4FC7-809D-439D3213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7" name="Text Box 92">
              <a:extLst>
                <a:ext uri="{FF2B5EF4-FFF2-40B4-BE49-F238E27FC236}">
                  <a16:creationId xmlns:a16="http://schemas.microsoft.com/office/drawing/2014/main" id="{2E905EC6-C27D-487D-A1C9-978865EAF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8" name="Line 93">
              <a:extLst>
                <a:ext uri="{FF2B5EF4-FFF2-40B4-BE49-F238E27FC236}">
                  <a16:creationId xmlns:a16="http://schemas.microsoft.com/office/drawing/2014/main" id="{DBBC8E75-3212-4FA9-9C4D-F25DD69F6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94">
              <a:extLst>
                <a:ext uri="{FF2B5EF4-FFF2-40B4-BE49-F238E27FC236}">
                  <a16:creationId xmlns:a16="http://schemas.microsoft.com/office/drawing/2014/main" id="{0CDD47DE-6EC3-4E87-A1DF-E1AAB7D9A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95">
              <a:extLst>
                <a:ext uri="{FF2B5EF4-FFF2-40B4-BE49-F238E27FC236}">
                  <a16:creationId xmlns:a16="http://schemas.microsoft.com/office/drawing/2014/main" id="{4AFFB4DE-8498-4D8A-A495-80E8340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1" name="Oval 96">
              <a:extLst>
                <a:ext uri="{FF2B5EF4-FFF2-40B4-BE49-F238E27FC236}">
                  <a16:creationId xmlns:a16="http://schemas.microsoft.com/office/drawing/2014/main" id="{FE72B27E-195F-4126-B485-38EDBF96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2" name="Oval 97">
              <a:extLst>
                <a:ext uri="{FF2B5EF4-FFF2-40B4-BE49-F238E27FC236}">
                  <a16:creationId xmlns:a16="http://schemas.microsoft.com/office/drawing/2014/main" id="{27AFF574-ED49-4A33-B1F1-916D19A4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01" name="Text Box 101">
            <a:extLst>
              <a:ext uri="{FF2B5EF4-FFF2-40B4-BE49-F238E27FC236}">
                <a16:creationId xmlns:a16="http://schemas.microsoft.com/office/drawing/2014/main" id="{81F56548-5150-4E66-86CE-436AF56B9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41563"/>
            <a:ext cx="1152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2C3A10-D219-41F5-9DD3-271C7E947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2825" y="2190750"/>
          <a:ext cx="1030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8" imgW="520474" imgH="431613" progId="Equation.DSMT4">
                  <p:embed/>
                </p:oleObj>
              </mc:Choice>
              <mc:Fallback>
                <p:oleObj name="Equation" r:id="rId8" imgW="520474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2190750"/>
                        <a:ext cx="1030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8" grpId="0" autoUpdateAnimBg="0"/>
      <p:bldP spid="2561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8C5E54AB-1BC0-488F-A363-81ECF55ECEF9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矩形 5">
            <a:extLst>
              <a:ext uri="{FF2B5EF4-FFF2-40B4-BE49-F238E27FC236}">
                <a16:creationId xmlns:a16="http://schemas.microsoft.com/office/drawing/2014/main" id="{6300E450-4652-475A-8776-853A6C203AA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2971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_______V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0" name="矩形 6">
            <a:extLst>
              <a:ext uri="{FF2B5EF4-FFF2-40B4-BE49-F238E27FC236}">
                <a16:creationId xmlns:a16="http://schemas.microsoft.com/office/drawing/2014/main" id="{D237C35C-E781-4750-ABEA-AD71EAB1C0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</a:t>
            </a:r>
            <a:endParaRPr lang="zh-CN" altLang="en-US" sz="2600" b="0"/>
          </a:p>
        </p:txBody>
      </p:sp>
      <p:sp>
        <p:nvSpPr>
          <p:cNvPr id="50181" name="矩形 7">
            <a:extLst>
              <a:ext uri="{FF2B5EF4-FFF2-40B4-BE49-F238E27FC236}">
                <a16:creationId xmlns:a16="http://schemas.microsoft.com/office/drawing/2014/main" id="{50742460-9C5B-458B-9750-8711B8B0E94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60</a:t>
            </a:r>
            <a:endParaRPr lang="zh-CN" altLang="en-US" sz="2600" b="0"/>
          </a:p>
        </p:txBody>
      </p:sp>
      <p:sp>
        <p:nvSpPr>
          <p:cNvPr id="50182" name="矩形 8">
            <a:extLst>
              <a:ext uri="{FF2B5EF4-FFF2-40B4-BE49-F238E27FC236}">
                <a16:creationId xmlns:a16="http://schemas.microsoft.com/office/drawing/2014/main" id="{EA8C10A9-78C1-424D-AF2B-BAD3DA089FD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-60</a:t>
            </a:r>
            <a:endParaRPr lang="zh-CN" altLang="en-US" sz="2600" b="0"/>
          </a:p>
        </p:txBody>
      </p:sp>
      <p:sp>
        <p:nvSpPr>
          <p:cNvPr id="50183" name="矩形 9">
            <a:extLst>
              <a:ext uri="{FF2B5EF4-FFF2-40B4-BE49-F238E27FC236}">
                <a16:creationId xmlns:a16="http://schemas.microsoft.com/office/drawing/2014/main" id="{478830AB-3F33-41B8-A750-63059CF7442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66</a:t>
            </a:r>
            <a:endParaRPr lang="zh-CN" altLang="en-US" sz="2600" b="0"/>
          </a:p>
        </p:txBody>
      </p:sp>
      <p:sp>
        <p:nvSpPr>
          <p:cNvPr id="50184" name="椭圆 10">
            <a:extLst>
              <a:ext uri="{FF2B5EF4-FFF2-40B4-BE49-F238E27FC236}">
                <a16:creationId xmlns:a16="http://schemas.microsoft.com/office/drawing/2014/main" id="{A3E830FA-6837-48FA-804A-0C5EE146B9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5" name="椭圆 11">
            <a:extLst>
              <a:ext uri="{FF2B5EF4-FFF2-40B4-BE49-F238E27FC236}">
                <a16:creationId xmlns:a16="http://schemas.microsoft.com/office/drawing/2014/main" id="{85175C81-2E6C-4D7C-807D-3B4068D7C17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6" name="椭圆 12">
            <a:extLst>
              <a:ext uri="{FF2B5EF4-FFF2-40B4-BE49-F238E27FC236}">
                <a16:creationId xmlns:a16="http://schemas.microsoft.com/office/drawing/2014/main" id="{86EA8CEC-FE96-46B3-9938-239ACCA3D02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7" name="椭圆 13">
            <a:extLst>
              <a:ext uri="{FF2B5EF4-FFF2-40B4-BE49-F238E27FC236}">
                <a16:creationId xmlns:a16="http://schemas.microsoft.com/office/drawing/2014/main" id="{64EB522A-AA6E-4096-99CF-40A31E1B832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8" name="矩形: 圆角 14">
            <a:extLst>
              <a:ext uri="{FF2B5EF4-FFF2-40B4-BE49-F238E27FC236}">
                <a16:creationId xmlns:a16="http://schemas.microsoft.com/office/drawing/2014/main" id="{ED0B55D0-D276-4624-A175-24E1CA5969B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72200" y="5357813"/>
            <a:ext cx="1543050" cy="35718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50189" name="组合 17">
            <a:extLst>
              <a:ext uri="{FF2B5EF4-FFF2-40B4-BE49-F238E27FC236}">
                <a16:creationId xmlns:a16="http://schemas.microsoft.com/office/drawing/2014/main" id="{56ED4D8E-F44E-43EB-9517-2A14A689C6C6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0191" name="ColorBlock">
              <a:extLst>
                <a:ext uri="{FF2B5EF4-FFF2-40B4-BE49-F238E27FC236}">
                  <a16:creationId xmlns:a16="http://schemas.microsoft.com/office/drawing/2014/main" id="{2FD08CE9-0C82-4586-B891-EE0311C0D108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50192" name="TypeText">
              <a:extLst>
                <a:ext uri="{FF2B5EF4-FFF2-40B4-BE49-F238E27FC236}">
                  <a16:creationId xmlns:a16="http://schemas.microsoft.com/office/drawing/2014/main" id="{FB854BDD-69B4-4E8C-858F-1CB9B3C23FE0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50190" name="图片 18">
            <a:extLst>
              <a:ext uri="{FF2B5EF4-FFF2-40B4-BE49-F238E27FC236}">
                <a16:creationId xmlns:a16="http://schemas.microsoft.com/office/drawing/2014/main" id="{F47C2000-9460-460C-AD39-6A955ECC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39775"/>
            <a:ext cx="369093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Text Box 3">
            <a:extLst>
              <a:ext uri="{FF2B5EF4-FFF2-40B4-BE49-F238E27FC236}">
                <a16:creationId xmlns:a16="http://schemas.microsoft.com/office/drawing/2014/main" id="{9275BBC2-60C8-4522-AA10-3295993F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7643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①等效电路与外部电路无关。</a:t>
            </a:r>
          </a:p>
        </p:txBody>
      </p:sp>
      <p:sp>
        <p:nvSpPr>
          <p:cNvPr id="300036" name="Text Box 4">
            <a:extLst>
              <a:ext uri="{FF2B5EF4-FFF2-40B4-BE49-F238E27FC236}">
                <a16:creationId xmlns:a16="http://schemas.microsoft.com/office/drawing/2014/main" id="{CA9857A2-2603-4491-BADF-800F5F52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25725"/>
            <a:ext cx="475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②用于简化电路。</a:t>
            </a:r>
          </a:p>
        </p:txBody>
      </p:sp>
      <p:grpSp>
        <p:nvGrpSpPr>
          <p:cNvPr id="300037" name="Group 5">
            <a:extLst>
              <a:ext uri="{FF2B5EF4-FFF2-40B4-BE49-F238E27FC236}">
                <a16:creationId xmlns:a16="http://schemas.microsoft.com/office/drawing/2014/main" id="{EAB027CF-CDF6-4F7C-B62C-2F3FFDC87A8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09600"/>
            <a:ext cx="4935538" cy="850900"/>
            <a:chOff x="385" y="3022"/>
            <a:chExt cx="3109" cy="536"/>
          </a:xfrm>
        </p:grpSpPr>
        <p:pic>
          <p:nvPicPr>
            <p:cNvPr id="51206" name="Picture 6" descr="123">
              <a:extLst>
                <a:ext uri="{FF2B5EF4-FFF2-40B4-BE49-F238E27FC236}">
                  <a16:creationId xmlns:a16="http://schemas.microsoft.com/office/drawing/2014/main" id="{9DFDD382-076B-47DB-8596-F68645173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2FE6398B-9D60-441F-8AAC-8EF733E4A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注意，请思考下列描述</a:t>
              </a:r>
            </a:p>
          </p:txBody>
        </p:sp>
      </p:grpSp>
      <p:sp>
        <p:nvSpPr>
          <p:cNvPr id="300040" name="Text Box 8">
            <a:extLst>
              <a:ext uri="{FF2B5EF4-FFF2-40B4-BE49-F238E27FC236}">
                <a16:creationId xmlns:a16="http://schemas.microsoft.com/office/drawing/2014/main" id="{E3222B59-25BD-4CFF-9353-92B25587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③等效对外部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端钮以外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有效，对内不成立。如下页图说明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  <p:bldP spid="300036" grpId="0" autoUpdateAnimBg="0"/>
      <p:bldP spid="30004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>
            <a:extLst>
              <a:ext uri="{FF2B5EF4-FFF2-40B4-BE49-F238E27FC236}">
                <a16:creationId xmlns:a16="http://schemas.microsoft.com/office/drawing/2014/main" id="{05F8B2F0-438D-40BD-BA9F-9D5289D0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47838"/>
            <a:ext cx="82089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任何一个复杂的电路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向外引出两个端钮，且从一个端子流入的电流等于从另一个端子流出的电流，则称这一电路为二端网络 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或一端口网络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48C2B4C8-F5A1-4071-A401-78470210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017588"/>
            <a:ext cx="493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二端电路（网络）</a:t>
            </a:r>
          </a:p>
        </p:txBody>
      </p:sp>
      <p:grpSp>
        <p:nvGrpSpPr>
          <p:cNvPr id="208902" name="Group 6">
            <a:extLst>
              <a:ext uri="{FF2B5EF4-FFF2-40B4-BE49-F238E27FC236}">
                <a16:creationId xmlns:a16="http://schemas.microsoft.com/office/drawing/2014/main" id="{42277610-E563-4E24-AC4E-5C2BF2F0BC65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3736975"/>
            <a:ext cx="2089150" cy="1584325"/>
            <a:chOff x="3288" y="1979"/>
            <a:chExt cx="1270" cy="771"/>
          </a:xfrm>
        </p:grpSpPr>
        <p:grpSp>
          <p:nvGrpSpPr>
            <p:cNvPr id="10260" name="Group 7">
              <a:extLst>
                <a:ext uri="{FF2B5EF4-FFF2-40B4-BE49-F238E27FC236}">
                  <a16:creationId xmlns:a16="http://schemas.microsoft.com/office/drawing/2014/main" id="{67FD6CE2-09FF-4018-9C0F-C29B7B4F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1979"/>
              <a:ext cx="1270" cy="771"/>
              <a:chOff x="612" y="1979"/>
              <a:chExt cx="1270" cy="771"/>
            </a:xfrm>
          </p:grpSpPr>
          <p:sp>
            <p:nvSpPr>
              <p:cNvPr id="10262" name="Rectangle 8">
                <a:extLst>
                  <a:ext uri="{FF2B5EF4-FFF2-40B4-BE49-F238E27FC236}">
                    <a16:creationId xmlns:a16="http://schemas.microsoft.com/office/drawing/2014/main" id="{DAB6BF48-6396-4A9C-B996-C685E23F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63" name="Line 9">
                <a:extLst>
                  <a:ext uri="{FF2B5EF4-FFF2-40B4-BE49-F238E27FC236}">
                    <a16:creationId xmlns:a16="http://schemas.microsoft.com/office/drawing/2014/main" id="{E2186CDB-4A26-46B0-853D-200D41A87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0">
                <a:extLst>
                  <a:ext uri="{FF2B5EF4-FFF2-40B4-BE49-F238E27FC236}">
                    <a16:creationId xmlns:a16="http://schemas.microsoft.com/office/drawing/2014/main" id="{BA3ABC8B-3EC3-40CC-B0A8-0831DDA9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1" name="Text Box 11">
              <a:extLst>
                <a:ext uri="{FF2B5EF4-FFF2-40B4-BE49-F238E27FC236}">
                  <a16:creationId xmlns:a16="http://schemas.microsoft.com/office/drawing/2014/main" id="{9E1A9184-16AD-4CC1-AFDB-8A323D52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115"/>
              <a:ext cx="408" cy="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无源</a:t>
              </a:r>
            </a:p>
          </p:txBody>
        </p:sp>
      </p:grpSp>
      <p:grpSp>
        <p:nvGrpSpPr>
          <p:cNvPr id="208909" name="Group 13">
            <a:extLst>
              <a:ext uri="{FF2B5EF4-FFF2-40B4-BE49-F238E27FC236}">
                <a16:creationId xmlns:a16="http://schemas.microsoft.com/office/drawing/2014/main" id="{54B33F48-EFED-4822-AFAC-7E31EBE32213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449638"/>
            <a:ext cx="2078038" cy="1800225"/>
            <a:chOff x="658" y="2341"/>
            <a:chExt cx="1309" cy="1134"/>
          </a:xfrm>
        </p:grpSpPr>
        <p:sp>
          <p:nvSpPr>
            <p:cNvPr id="10251" name="Line 14">
              <a:extLst>
                <a:ext uri="{FF2B5EF4-FFF2-40B4-BE49-F238E27FC236}">
                  <a16:creationId xmlns:a16="http://schemas.microsoft.com/office/drawing/2014/main" id="{0F6D5A11-B81C-45C4-A32F-102B2F9B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477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id="{A8FF3CED-5BAA-4760-B9D9-BE581E46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2477"/>
              <a:ext cx="1309" cy="998"/>
              <a:chOff x="612" y="1979"/>
              <a:chExt cx="1270" cy="771"/>
            </a:xfrm>
          </p:grpSpPr>
          <p:sp>
            <p:nvSpPr>
              <p:cNvPr id="10257" name="Rectangle 16">
                <a:extLst>
                  <a:ext uri="{FF2B5EF4-FFF2-40B4-BE49-F238E27FC236}">
                    <a16:creationId xmlns:a16="http://schemas.microsoft.com/office/drawing/2014/main" id="{05156567-B648-4D5B-BC51-FAC2FC04C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58" name="Line 17">
                <a:extLst>
                  <a:ext uri="{FF2B5EF4-FFF2-40B4-BE49-F238E27FC236}">
                    <a16:creationId xmlns:a16="http://schemas.microsoft.com/office/drawing/2014/main" id="{DF190594-035A-4619-A02C-EA7F103CD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18">
                <a:extLst>
                  <a:ext uri="{FF2B5EF4-FFF2-40B4-BE49-F238E27FC236}">
                    <a16:creationId xmlns:a16="http://schemas.microsoft.com/office/drawing/2014/main" id="{6E99E13F-A479-42AE-B620-346793AA7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3" name="Line 19">
              <a:extLst>
                <a:ext uri="{FF2B5EF4-FFF2-40B4-BE49-F238E27FC236}">
                  <a16:creationId xmlns:a16="http://schemas.microsoft.com/office/drawing/2014/main" id="{97D9C705-D2BF-4E65-8C2B-4E7E975EA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650"/>
              <a:ext cx="4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20">
              <a:extLst>
                <a:ext uri="{FF2B5EF4-FFF2-40B4-BE49-F238E27FC236}">
                  <a16:creationId xmlns:a16="http://schemas.microsoft.com/office/drawing/2014/main" id="{59EF31AF-964B-407F-85C0-B6774BE6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303"/>
              <a:ext cx="3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21">
              <a:extLst>
                <a:ext uri="{FF2B5EF4-FFF2-40B4-BE49-F238E27FC236}">
                  <a16:creationId xmlns:a16="http://schemas.microsoft.com/office/drawing/2014/main" id="{44947F97-06F4-426E-B535-B19825F6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976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10256" name="Text Box 22">
              <a:extLst>
                <a:ext uri="{FF2B5EF4-FFF2-40B4-BE49-F238E27FC236}">
                  <a16:creationId xmlns:a16="http://schemas.microsoft.com/office/drawing/2014/main" id="{9351D159-152F-426C-B417-8D66872B8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341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sp>
        <p:nvSpPr>
          <p:cNvPr id="208925" name="Rectangle 29">
            <a:extLst>
              <a:ext uri="{FF2B5EF4-FFF2-40B4-BE49-F238E27FC236}">
                <a16:creationId xmlns:a16="http://schemas.microsoft.com/office/drawing/2014/main" id="{4D4B46FF-6EEF-4254-BDC9-F01D1819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§2-2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电路的等效变换</a:t>
            </a:r>
          </a:p>
        </p:txBody>
      </p:sp>
      <p:sp>
        <p:nvSpPr>
          <p:cNvPr id="208939" name="Text Box 43">
            <a:extLst>
              <a:ext uri="{FF2B5EF4-FFF2-40B4-BE49-F238E27FC236}">
                <a16:creationId xmlns:a16="http://schemas.microsoft.com/office/drawing/2014/main" id="{FB2AD15B-D2B6-4FDB-ABCA-55B16143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有源</a:t>
            </a:r>
          </a:p>
        </p:txBody>
      </p:sp>
      <p:sp>
        <p:nvSpPr>
          <p:cNvPr id="208940" name="Line 44">
            <a:extLst>
              <a:ext uri="{FF2B5EF4-FFF2-40B4-BE49-F238E27FC236}">
                <a16:creationId xmlns:a16="http://schemas.microsoft.com/office/drawing/2014/main" id="{3060714C-1A4B-4490-85FE-044B624A8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0052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2" name="Line 46">
            <a:extLst>
              <a:ext uri="{FF2B5EF4-FFF2-40B4-BE49-F238E27FC236}">
                <a16:creationId xmlns:a16="http://schemas.microsoft.com/office/drawing/2014/main" id="{01CA36CE-8870-432F-B8BC-08D918F0D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4" name="Text Box 48">
            <a:extLst>
              <a:ext uri="{FF2B5EF4-FFF2-40B4-BE49-F238E27FC236}">
                <a16:creationId xmlns:a16="http://schemas.microsoft.com/office/drawing/2014/main" id="{4DCEB6FE-E914-407C-9806-D6BF9C2D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19488"/>
            <a:ext cx="30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 autoUpdateAnimBg="0"/>
      <p:bldP spid="208901" grpId="0"/>
      <p:bldP spid="208939" grpId="0"/>
      <p:bldP spid="2089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0" name="Rectangle 24">
            <a:extLst>
              <a:ext uri="{FF2B5EF4-FFF2-40B4-BE49-F238E27FC236}">
                <a16:creationId xmlns:a16="http://schemas.microsoft.com/office/drawing/2014/main" id="{A7EE2FEE-E516-4145-B2A7-DA179474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"/>
            <a:ext cx="1905000" cy="1828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1" name="Object 5">
            <a:extLst>
              <a:ext uri="{FF2B5EF4-FFF2-40B4-BE49-F238E27FC236}">
                <a16:creationId xmlns:a16="http://schemas.microsoft.com/office/drawing/2014/main" id="{B29FDF74-BD2F-49D9-80A9-C38596043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04800"/>
          <a:ext cx="295751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Visio" r:id="rId3" imgW="1508303" imgH="906301" progId="Visio.Drawing.11">
                  <p:embed/>
                </p:oleObj>
              </mc:Choice>
              <mc:Fallback>
                <p:oleObj name="Visio" r:id="rId3" imgW="1508303" imgH="90630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2957513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9" name="Rectangle 23">
            <a:extLst>
              <a:ext uri="{FF2B5EF4-FFF2-40B4-BE49-F238E27FC236}">
                <a16:creationId xmlns:a16="http://schemas.microsoft.com/office/drawing/2014/main" id="{40177B93-0533-4FDD-9C15-6D693BCF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1905000" cy="1828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1F6FD831-EFC8-4BAF-B154-B9DCBE32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F575443B-7F4B-43F9-8C81-C13CF0AB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0" name="Object 4">
            <a:extLst>
              <a:ext uri="{FF2B5EF4-FFF2-40B4-BE49-F238E27FC236}">
                <a16:creationId xmlns:a16="http://schemas.microsoft.com/office/drawing/2014/main" id="{98F1DE03-0FD8-42FB-97A5-9892AA9CA51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2365375"/>
          <a:ext cx="23542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5" imgW="2387600" imgH="838200" progId="Equation.DSMT4">
                  <p:embed/>
                </p:oleObj>
              </mc:Choice>
              <mc:Fallback>
                <p:oleObj name="Equation" r:id="rId5" imgW="2387600" imgH="838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5375"/>
                        <a:ext cx="23542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>
            <a:extLst>
              <a:ext uri="{FF2B5EF4-FFF2-40B4-BE49-F238E27FC236}">
                <a16:creationId xmlns:a16="http://schemas.microsoft.com/office/drawing/2014/main" id="{0CAA329E-77F1-4FA9-A86C-9A57F023F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76200"/>
          <a:ext cx="33528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Visio" r:id="rId7" imgW="1424635" imgH="1042911" progId="Visio.Drawing.11">
                  <p:embed/>
                </p:oleObj>
              </mc:Choice>
              <mc:Fallback>
                <p:oleObj name="Visio" r:id="rId7" imgW="1424635" imgH="104291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"/>
                        <a:ext cx="33528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>
            <a:extLst>
              <a:ext uri="{FF2B5EF4-FFF2-40B4-BE49-F238E27FC236}">
                <a16:creationId xmlns:a16="http://schemas.microsoft.com/office/drawing/2014/main" id="{278B8335-2851-45CF-A1C9-5EE05EE36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405188"/>
          <a:ext cx="1949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9" imgW="1955800" imgH="482600" progId="Equation.DSMT4">
                  <p:embed/>
                </p:oleObj>
              </mc:Choice>
              <mc:Fallback>
                <p:oleObj name="Equation" r:id="rId9" imgW="1955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05188"/>
                        <a:ext cx="1949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>
            <a:extLst>
              <a:ext uri="{FF2B5EF4-FFF2-40B4-BE49-F238E27FC236}">
                <a16:creationId xmlns:a16="http://schemas.microsoft.com/office/drawing/2014/main" id="{42119537-8A04-4B15-9573-EB3FEBC90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70450"/>
          <a:ext cx="2733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11" imgW="2743200" imgH="495300" progId="Equation.DSMT4">
                  <p:embed/>
                </p:oleObj>
              </mc:Choice>
              <mc:Fallback>
                <p:oleObj name="Equation" r:id="rId11" imgW="27432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0450"/>
                        <a:ext cx="2733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>
            <a:extLst>
              <a:ext uri="{FF2B5EF4-FFF2-40B4-BE49-F238E27FC236}">
                <a16:creationId xmlns:a16="http://schemas.microsoft.com/office/drawing/2014/main" id="{99B6ABFA-72A1-46E9-A639-5647F15A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5486400"/>
          <a:ext cx="294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13" imgW="2959100" imgH="838200" progId="Equation.DSMT4">
                  <p:embed/>
                </p:oleObj>
              </mc:Choice>
              <mc:Fallback>
                <p:oleObj name="Equation" r:id="rId13" imgW="29591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486400"/>
                        <a:ext cx="294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>
            <a:extLst>
              <a:ext uri="{FF2B5EF4-FFF2-40B4-BE49-F238E27FC236}">
                <a16:creationId xmlns:a16="http://schemas.microsoft.com/office/drawing/2014/main" id="{E1D3D2AD-C28C-4E69-80E4-E7F2DC91A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4038600"/>
          <a:ext cx="27955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15" imgW="2806700" imgH="838200" progId="Equation.DSMT4">
                  <p:embed/>
                </p:oleObj>
              </mc:Choice>
              <mc:Fallback>
                <p:oleObj name="Equation" r:id="rId15" imgW="28067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38600"/>
                        <a:ext cx="27955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Line 11">
            <a:extLst>
              <a:ext uri="{FF2B5EF4-FFF2-40B4-BE49-F238E27FC236}">
                <a16:creationId xmlns:a16="http://schemas.microsoft.com/office/drawing/2014/main" id="{9361953B-9617-4052-83D6-7260BA72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9906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1068" name="Object 12">
            <a:extLst>
              <a:ext uri="{FF2B5EF4-FFF2-40B4-BE49-F238E27FC236}">
                <a16:creationId xmlns:a16="http://schemas.microsoft.com/office/drawing/2014/main" id="{34B8395D-3530-4DEC-9D0C-D3BC70AC0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00400"/>
          <a:ext cx="31638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17" imgW="3175000" imgH="838200" progId="Equation.DSMT4">
                  <p:embed/>
                </p:oleObj>
              </mc:Choice>
              <mc:Fallback>
                <p:oleObj name="Equation" r:id="rId17" imgW="31750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31638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>
            <a:extLst>
              <a:ext uri="{FF2B5EF4-FFF2-40B4-BE49-F238E27FC236}">
                <a16:creationId xmlns:a16="http://schemas.microsoft.com/office/drawing/2014/main" id="{24E1C172-5609-4517-A669-F4F6F80CF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362200"/>
          <a:ext cx="18843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19" imgW="1892300" imgH="838200" progId="Equation.DSMT4">
                  <p:embed/>
                </p:oleObj>
              </mc:Choice>
              <mc:Fallback>
                <p:oleObj name="Equation" r:id="rId19" imgW="18923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18843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>
            <a:extLst>
              <a:ext uri="{FF2B5EF4-FFF2-40B4-BE49-F238E27FC236}">
                <a16:creationId xmlns:a16="http://schemas.microsoft.com/office/drawing/2014/main" id="{353DDFB8-E065-4977-8077-063D81A73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822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21" imgW="2832100" imgH="495300" progId="Equation.DSMT4">
                  <p:embed/>
                </p:oleObj>
              </mc:Choice>
              <mc:Fallback>
                <p:oleObj name="Equation" r:id="rId21" imgW="28321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8225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>
            <a:extLst>
              <a:ext uri="{FF2B5EF4-FFF2-40B4-BE49-F238E27FC236}">
                <a16:creationId xmlns:a16="http://schemas.microsoft.com/office/drawing/2014/main" id="{6C12B0D7-30DC-498B-828C-FBEA9D887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5489575"/>
          <a:ext cx="38211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23" imgW="3835400" imgH="838200" progId="Equation.DSMT4">
                  <p:embed/>
                </p:oleObj>
              </mc:Choice>
              <mc:Fallback>
                <p:oleObj name="Equation" r:id="rId23" imgW="38354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489575"/>
                        <a:ext cx="38211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>
            <a:extLst>
              <a:ext uri="{FF2B5EF4-FFF2-40B4-BE49-F238E27FC236}">
                <a16:creationId xmlns:a16="http://schemas.microsoft.com/office/drawing/2014/main" id="{50EC8CBC-2FFF-445C-A87F-127FA732C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4041775"/>
          <a:ext cx="27955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25" imgW="2806700" imgH="838200" progId="Equation.DSMT4">
                  <p:embed/>
                </p:oleObj>
              </mc:Choice>
              <mc:Fallback>
                <p:oleObj name="Equation" r:id="rId25" imgW="2806700" imgH="838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041775"/>
                        <a:ext cx="27955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3" name="AutoShape 17">
            <a:extLst>
              <a:ext uri="{FF2B5EF4-FFF2-40B4-BE49-F238E27FC236}">
                <a16:creationId xmlns:a16="http://schemas.microsoft.com/office/drawing/2014/main" id="{EE138C3A-0DCB-4CCB-8A8F-C5F6703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4" name="AutoShape 18">
            <a:extLst>
              <a:ext uri="{FF2B5EF4-FFF2-40B4-BE49-F238E27FC236}">
                <a16:creationId xmlns:a16="http://schemas.microsoft.com/office/drawing/2014/main" id="{6D9C6BEC-725E-490E-8A54-A523AC48DD05}"/>
              </a:ext>
            </a:extLst>
          </p:cNvPr>
          <p:cNvSpPr>
            <a:spLocks noChangeArrowheads="1"/>
          </p:cNvSpPr>
          <p:nvPr/>
        </p:nvSpPr>
        <p:spPr bwMode="auto">
          <a:xfrm rot="11427" flipV="1">
            <a:off x="2894013" y="2819400"/>
            <a:ext cx="1855787" cy="152400"/>
          </a:xfrm>
          <a:prstGeom prst="leftRightArrow">
            <a:avLst>
              <a:gd name="adj1" fmla="val 50000"/>
              <a:gd name="adj2" fmla="val 243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5" name="AutoShape 19">
            <a:extLst>
              <a:ext uri="{FF2B5EF4-FFF2-40B4-BE49-F238E27FC236}">
                <a16:creationId xmlns:a16="http://schemas.microsoft.com/office/drawing/2014/main" id="{3E8F8AC8-2993-497D-92FF-7ED59133C938}"/>
              </a:ext>
            </a:extLst>
          </p:cNvPr>
          <p:cNvSpPr>
            <a:spLocks noChangeArrowheads="1"/>
          </p:cNvSpPr>
          <p:nvPr/>
        </p:nvSpPr>
        <p:spPr bwMode="auto">
          <a:xfrm rot="21365" flipV="1">
            <a:off x="2817813" y="3581400"/>
            <a:ext cx="1817687" cy="153988"/>
          </a:xfrm>
          <a:prstGeom prst="leftRightArrow">
            <a:avLst>
              <a:gd name="adj1" fmla="val 50000"/>
              <a:gd name="adj2" fmla="val 2360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55BEAC4F-1E8C-4211-A254-251494A6C2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562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7" name="Line 21">
            <a:extLst>
              <a:ext uri="{FF2B5EF4-FFF2-40B4-BE49-F238E27FC236}">
                <a16:creationId xmlns:a16="http://schemas.microsoft.com/office/drawing/2014/main" id="{5EE6DA36-02B1-4914-8998-C3D246284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91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8" name="Line 22">
            <a:extLst>
              <a:ext uri="{FF2B5EF4-FFF2-40B4-BE49-F238E27FC236}">
                <a16:creationId xmlns:a16="http://schemas.microsoft.com/office/drawing/2014/main" id="{8034E562-E2AC-4355-8F87-5AB708D96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198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0298CBAC-0640-43CA-AC64-21BD7F11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52912526-8632-4821-9859-909A4D9BA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3" name="Line 27">
            <a:extLst>
              <a:ext uri="{FF2B5EF4-FFF2-40B4-BE49-F238E27FC236}">
                <a16:creationId xmlns:a16="http://schemas.microsoft.com/office/drawing/2014/main" id="{88D3D710-96A4-4DFA-8CCC-90DD48A74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00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21" name="Rectangle 173">
            <a:extLst>
              <a:ext uri="{FF2B5EF4-FFF2-40B4-BE49-F238E27FC236}">
                <a16:creationId xmlns:a16="http://schemas.microsoft.com/office/drawing/2014/main" id="{525392C5-248C-4B66-8C0E-3705ED03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057400" cy="1143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20" name="Rectangle 172">
            <a:extLst>
              <a:ext uri="{FF2B5EF4-FFF2-40B4-BE49-F238E27FC236}">
                <a16:creationId xmlns:a16="http://schemas.microsoft.com/office/drawing/2014/main" id="{D305873F-FE6E-4F44-B52E-48E6D84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20574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9" name="Rectangle 171">
            <a:extLst>
              <a:ext uri="{FF2B5EF4-FFF2-40B4-BE49-F238E27FC236}">
                <a16:creationId xmlns:a16="http://schemas.microsoft.com/office/drawing/2014/main" id="{28FD9572-D31D-40B1-A850-18C6D13E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906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8" name="Rectangle 170">
            <a:extLst>
              <a:ext uri="{FF2B5EF4-FFF2-40B4-BE49-F238E27FC236}">
                <a16:creationId xmlns:a16="http://schemas.microsoft.com/office/drawing/2014/main" id="{A40AD94D-CA55-4871-AFD8-D67B8675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20574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61D224B7-C216-4FDC-B9E9-E92827E9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7596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利用电源转换简化电路计算电流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E6AA12DF-EF34-4696-997F-C613B114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258054" name="AutoShape 6">
            <a:extLst>
              <a:ext uri="{FF2B5EF4-FFF2-40B4-BE49-F238E27FC236}">
                <a16:creationId xmlns:a16="http://schemas.microsoft.com/office/drawing/2014/main" id="{94CC99F6-8994-45EB-AE46-6F2C36E7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D002DA97-35C2-4024-8137-5B277B80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=0.5A</a:t>
            </a:r>
          </a:p>
        </p:txBody>
      </p:sp>
      <p:grpSp>
        <p:nvGrpSpPr>
          <p:cNvPr id="53258" name="Group 33">
            <a:extLst>
              <a:ext uri="{FF2B5EF4-FFF2-40B4-BE49-F238E27FC236}">
                <a16:creationId xmlns:a16="http://schemas.microsoft.com/office/drawing/2014/main" id="{C6A841D0-BFA9-4CA8-8308-E4A4618F660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3889375" cy="2317750"/>
            <a:chOff x="204" y="709"/>
            <a:chExt cx="2450" cy="1460"/>
          </a:xfrm>
        </p:grpSpPr>
        <p:sp>
          <p:nvSpPr>
            <p:cNvPr id="53313" name="Line 34">
              <a:extLst>
                <a:ext uri="{FF2B5EF4-FFF2-40B4-BE49-F238E27FC236}">
                  <a16:creationId xmlns:a16="http://schemas.microsoft.com/office/drawing/2014/main" id="{3B5577BD-D13E-4018-A3D3-59BCFD7D5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35">
              <a:extLst>
                <a:ext uri="{FF2B5EF4-FFF2-40B4-BE49-F238E27FC236}">
                  <a16:creationId xmlns:a16="http://schemas.microsoft.com/office/drawing/2014/main" id="{DE582B3E-AD13-4D4C-AD02-533C7F86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Line 36">
              <a:extLst>
                <a:ext uri="{FF2B5EF4-FFF2-40B4-BE49-F238E27FC236}">
                  <a16:creationId xmlns:a16="http://schemas.microsoft.com/office/drawing/2014/main" id="{C566A157-51AF-4D87-BBCD-CEDCDB12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799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Line 37">
              <a:extLst>
                <a:ext uri="{FF2B5EF4-FFF2-40B4-BE49-F238E27FC236}">
                  <a16:creationId xmlns:a16="http://schemas.microsoft.com/office/drawing/2014/main" id="{DA1AF462-5BFC-4E56-B5DA-5296099EA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480"/>
              <a:ext cx="8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7" name="Line 38">
              <a:extLst>
                <a:ext uri="{FF2B5EF4-FFF2-40B4-BE49-F238E27FC236}">
                  <a16:creationId xmlns:a16="http://schemas.microsoft.com/office/drawing/2014/main" id="{F5EA3D23-1565-4B2D-B7F7-6571AFB9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45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Text Box 39">
              <a:extLst>
                <a:ext uri="{FF2B5EF4-FFF2-40B4-BE49-F238E27FC236}">
                  <a16:creationId xmlns:a16="http://schemas.microsoft.com/office/drawing/2014/main" id="{11A792E1-B1F0-42F3-B9DB-F62230700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5A</a:t>
              </a:r>
            </a:p>
          </p:txBody>
        </p:sp>
        <p:sp>
          <p:nvSpPr>
            <p:cNvPr id="53319" name="Line 40">
              <a:extLst>
                <a:ext uri="{FF2B5EF4-FFF2-40B4-BE49-F238E27FC236}">
                  <a16:creationId xmlns:a16="http://schemas.microsoft.com/office/drawing/2014/main" id="{45F015DA-F708-4F62-A651-70DBB52C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160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0" name="Text Box 41">
              <a:extLst>
                <a:ext uri="{FF2B5EF4-FFF2-40B4-BE49-F238E27FC236}">
                  <a16:creationId xmlns:a16="http://schemas.microsoft.com/office/drawing/2014/main" id="{0A6AFD8D-DD56-4221-B64E-71B883CBE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98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1" name="Text Box 42">
              <a:extLst>
                <a:ext uri="{FF2B5EF4-FFF2-40B4-BE49-F238E27FC236}">
                  <a16:creationId xmlns:a16="http://schemas.microsoft.com/office/drawing/2014/main" id="{5656D211-0B49-45E8-97D8-D0D09112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16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2" name="Text Box 43">
              <a:extLst>
                <a:ext uri="{FF2B5EF4-FFF2-40B4-BE49-F238E27FC236}">
                  <a16:creationId xmlns:a16="http://schemas.microsoft.com/office/drawing/2014/main" id="{CDA42B64-8F0D-4E11-AEE2-955E751E4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43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3" name="Text Box 44">
              <a:extLst>
                <a:ext uri="{FF2B5EF4-FFF2-40B4-BE49-F238E27FC236}">
                  <a16:creationId xmlns:a16="http://schemas.microsoft.com/office/drawing/2014/main" id="{48312F87-B0EF-442D-9400-477622B8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3324" name="Text Box 45">
              <a:extLst>
                <a:ext uri="{FF2B5EF4-FFF2-40B4-BE49-F238E27FC236}">
                  <a16:creationId xmlns:a16="http://schemas.microsoft.com/office/drawing/2014/main" id="{FEE350C8-9C76-4C26-973F-DFF964A1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84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25" name="Line 46">
              <a:extLst>
                <a:ext uri="{FF2B5EF4-FFF2-40B4-BE49-F238E27FC236}">
                  <a16:creationId xmlns:a16="http://schemas.microsoft.com/office/drawing/2014/main" id="{3111E509-9F9E-4C11-BCC2-35990D00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6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Rectangle 47">
              <a:extLst>
                <a:ext uri="{FF2B5EF4-FFF2-40B4-BE49-F238E27FC236}">
                  <a16:creationId xmlns:a16="http://schemas.microsoft.com/office/drawing/2014/main" id="{FBD16577-AC39-48A3-BF2E-84F460B9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1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7" name="Rectangle 48">
              <a:extLst>
                <a:ext uri="{FF2B5EF4-FFF2-40B4-BE49-F238E27FC236}">
                  <a16:creationId xmlns:a16="http://schemas.microsoft.com/office/drawing/2014/main" id="{C7BE6F92-C3DB-41C3-8849-501CD9E5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98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8" name="Rectangle 49">
              <a:extLst>
                <a:ext uri="{FF2B5EF4-FFF2-40B4-BE49-F238E27FC236}">
                  <a16:creationId xmlns:a16="http://schemas.microsoft.com/office/drawing/2014/main" id="{1856D2A7-C1C8-425B-816B-8283FDF0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343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9" name="Line 50">
              <a:extLst>
                <a:ext uri="{FF2B5EF4-FFF2-40B4-BE49-F238E27FC236}">
                  <a16:creationId xmlns:a16="http://schemas.microsoft.com/office/drawing/2014/main" id="{761FF79C-3F68-4BDE-BFAE-CCAB94AB9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933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51">
              <a:extLst>
                <a:ext uri="{FF2B5EF4-FFF2-40B4-BE49-F238E27FC236}">
                  <a16:creationId xmlns:a16="http://schemas.microsoft.com/office/drawing/2014/main" id="{C22EF61D-3FAC-43A4-A413-A7F4EEFD1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844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Text Box 52">
              <a:extLst>
                <a:ext uri="{FF2B5EF4-FFF2-40B4-BE49-F238E27FC236}">
                  <a16:creationId xmlns:a16="http://schemas.microsoft.com/office/drawing/2014/main" id="{493CCFFD-B20D-4C24-937D-90ED3839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0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1.</a:t>
              </a:r>
            </a:p>
          </p:txBody>
        </p:sp>
        <p:grpSp>
          <p:nvGrpSpPr>
            <p:cNvPr id="53332" name="Group 53">
              <a:extLst>
                <a:ext uri="{FF2B5EF4-FFF2-40B4-BE49-F238E27FC236}">
                  <a16:creationId xmlns:a16="http://schemas.microsoft.com/office/drawing/2014/main" id="{A69F0FB0-B881-41ED-B041-C60E9ED4D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570"/>
              <a:ext cx="363" cy="363"/>
              <a:chOff x="4785" y="709"/>
              <a:chExt cx="363" cy="363"/>
            </a:xfrm>
          </p:grpSpPr>
          <p:sp>
            <p:nvSpPr>
              <p:cNvPr id="53336" name="Oval 54">
                <a:extLst>
                  <a:ext uri="{FF2B5EF4-FFF2-40B4-BE49-F238E27FC236}">
                    <a16:creationId xmlns:a16="http://schemas.microsoft.com/office/drawing/2014/main" id="{CE5B325A-AE1B-424D-B328-B0F67C4F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7" name="Line 55">
                <a:extLst>
                  <a:ext uri="{FF2B5EF4-FFF2-40B4-BE49-F238E27FC236}">
                    <a16:creationId xmlns:a16="http://schemas.microsoft.com/office/drawing/2014/main" id="{20375F02-EC5B-4C78-A876-78AE255BE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3" name="Group 56">
              <a:extLst>
                <a:ext uri="{FF2B5EF4-FFF2-40B4-BE49-F238E27FC236}">
                  <a16:creationId xmlns:a16="http://schemas.microsoft.com/office/drawing/2014/main" id="{0F1CA33F-964C-457B-B363-10886D86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026"/>
              <a:ext cx="363" cy="363"/>
              <a:chOff x="4785" y="709"/>
              <a:chExt cx="363" cy="363"/>
            </a:xfrm>
          </p:grpSpPr>
          <p:sp>
            <p:nvSpPr>
              <p:cNvPr id="53334" name="Oval 57">
                <a:extLst>
                  <a:ext uri="{FF2B5EF4-FFF2-40B4-BE49-F238E27FC236}">
                    <a16:creationId xmlns:a16="http://schemas.microsoft.com/office/drawing/2014/main" id="{6163A0F5-3261-43AE-9E67-B18F415B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5" name="Line 58">
                <a:extLst>
                  <a:ext uri="{FF2B5EF4-FFF2-40B4-BE49-F238E27FC236}">
                    <a16:creationId xmlns:a16="http://schemas.microsoft.com/office/drawing/2014/main" id="{4EB0902F-AAF1-45A7-AEFA-E19C71E0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8150" name="Text Box 102">
            <a:extLst>
              <a:ext uri="{FF2B5EF4-FFF2-40B4-BE49-F238E27FC236}">
                <a16:creationId xmlns:a16="http://schemas.microsoft.com/office/drawing/2014/main" id="{7D1B89D0-E4B6-4DA8-A11E-0C65C950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38200"/>
            <a:ext cx="1295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258183" name="Group 135">
            <a:extLst>
              <a:ext uri="{FF2B5EF4-FFF2-40B4-BE49-F238E27FC236}">
                <a16:creationId xmlns:a16="http://schemas.microsoft.com/office/drawing/2014/main" id="{435EAC6F-DAD5-43E7-BA1E-EF93969373A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838200"/>
            <a:ext cx="3736975" cy="2971800"/>
            <a:chOff x="3024" y="528"/>
            <a:chExt cx="2354" cy="1872"/>
          </a:xfrm>
        </p:grpSpPr>
        <p:sp>
          <p:nvSpPr>
            <p:cNvPr id="53290" name="Line 107">
              <a:extLst>
                <a:ext uri="{FF2B5EF4-FFF2-40B4-BE49-F238E27FC236}">
                  <a16:creationId xmlns:a16="http://schemas.microsoft.com/office/drawing/2014/main" id="{2F5AB6A6-BCB5-4019-86F7-E4686CCD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108">
              <a:extLst>
                <a:ext uri="{FF2B5EF4-FFF2-40B4-BE49-F238E27FC236}">
                  <a16:creationId xmlns:a16="http://schemas.microsoft.com/office/drawing/2014/main" id="{8CB4B05C-A39D-4D2D-A9A7-C5EAFCFE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9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110">
              <a:extLst>
                <a:ext uri="{FF2B5EF4-FFF2-40B4-BE49-F238E27FC236}">
                  <a16:creationId xmlns:a16="http://schemas.microsoft.com/office/drawing/2014/main" id="{8BF13E22-5EAE-44A6-90E7-8302F28F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00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111">
              <a:extLst>
                <a:ext uri="{FF2B5EF4-FFF2-40B4-BE49-F238E27FC236}">
                  <a16:creationId xmlns:a16="http://schemas.microsoft.com/office/drawing/2014/main" id="{23C143E1-7EE1-42F8-949B-E50F7BD7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94" name="Line 112">
              <a:extLst>
                <a:ext uri="{FF2B5EF4-FFF2-40B4-BE49-F238E27FC236}">
                  <a16:creationId xmlns:a16="http://schemas.microsoft.com/office/drawing/2014/main" id="{2BBF597C-6B4C-48EA-B5B1-B932239E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315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Text Box 113">
              <a:extLst>
                <a:ext uri="{FF2B5EF4-FFF2-40B4-BE49-F238E27FC236}">
                  <a16:creationId xmlns:a16="http://schemas.microsoft.com/office/drawing/2014/main" id="{5AED0FC5-3D1F-473E-891F-3378DEF3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528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6" name="Text Box 114">
              <a:extLst>
                <a:ext uri="{FF2B5EF4-FFF2-40B4-BE49-F238E27FC236}">
                  <a16:creationId xmlns:a16="http://schemas.microsoft.com/office/drawing/2014/main" id="{364A1D64-8D17-4034-B527-A9BE028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7" name="Text Box 115">
              <a:extLst>
                <a:ext uri="{FF2B5EF4-FFF2-40B4-BE49-F238E27FC236}">
                  <a16:creationId xmlns:a16="http://schemas.microsoft.com/office/drawing/2014/main" id="{A0AE6937-47CF-4BF1-9E4F-07D993F3D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1498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8" name="Text Box 116">
              <a:extLst>
                <a:ext uri="{FF2B5EF4-FFF2-40B4-BE49-F238E27FC236}">
                  <a16:creationId xmlns:a16="http://schemas.microsoft.com/office/drawing/2014/main" id="{C4BD44B2-8812-44A6-951F-6A64FD5D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8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99" name="Text Box 117">
              <a:extLst>
                <a:ext uri="{FF2B5EF4-FFF2-40B4-BE49-F238E27FC236}">
                  <a16:creationId xmlns:a16="http://schemas.microsoft.com/office/drawing/2014/main" id="{020D7F2B-7375-4B99-BBF8-BFC9CB1F5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000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00" name="Line 118">
              <a:extLst>
                <a:ext uri="{FF2B5EF4-FFF2-40B4-BE49-F238E27FC236}">
                  <a16:creationId xmlns:a16="http://schemas.microsoft.com/office/drawing/2014/main" id="{34755773-DDEC-4715-BB2A-38C33C620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0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Rectangle 120">
              <a:extLst>
                <a:ext uri="{FF2B5EF4-FFF2-40B4-BE49-F238E27FC236}">
                  <a16:creationId xmlns:a16="http://schemas.microsoft.com/office/drawing/2014/main" id="{AD40CA47-D3E2-4353-8567-82A888E3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2" name="Rectangle 121">
              <a:extLst>
                <a:ext uri="{FF2B5EF4-FFF2-40B4-BE49-F238E27FC236}">
                  <a16:creationId xmlns:a16="http://schemas.microsoft.com/office/drawing/2014/main" id="{7A990176-2FF1-49ED-8C7A-E8C8B98F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498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3" name="Line 123">
              <a:extLst>
                <a:ext uri="{FF2B5EF4-FFF2-40B4-BE49-F238E27FC236}">
                  <a16:creationId xmlns:a16="http://schemas.microsoft.com/office/drawing/2014/main" id="{2080C2A4-A680-4583-9074-65D7D66B2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999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04" name="Group 125">
              <a:extLst>
                <a:ext uri="{FF2B5EF4-FFF2-40B4-BE49-F238E27FC236}">
                  <a16:creationId xmlns:a16="http://schemas.microsoft.com/office/drawing/2014/main" id="{D0B1CC56-6CAF-47AD-B7B4-A1198A10B4E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04" y="1728"/>
              <a:ext cx="363" cy="363"/>
              <a:chOff x="4785" y="709"/>
              <a:chExt cx="363" cy="363"/>
            </a:xfrm>
          </p:grpSpPr>
          <p:sp>
            <p:nvSpPr>
              <p:cNvPr id="53311" name="Oval 126">
                <a:extLst>
                  <a:ext uri="{FF2B5EF4-FFF2-40B4-BE49-F238E27FC236}">
                    <a16:creationId xmlns:a16="http://schemas.microsoft.com/office/drawing/2014/main" id="{0129A865-8296-4528-843B-96912389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2" name="Line 127">
                <a:extLst>
                  <a:ext uri="{FF2B5EF4-FFF2-40B4-BE49-F238E27FC236}">
                    <a16:creationId xmlns:a16="http://schemas.microsoft.com/office/drawing/2014/main" id="{2048E844-4BCD-41B1-939C-E8763CDA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05" name="Group 128">
              <a:extLst>
                <a:ext uri="{FF2B5EF4-FFF2-40B4-BE49-F238E27FC236}">
                  <a16:creationId xmlns:a16="http://schemas.microsoft.com/office/drawing/2014/main" id="{7ACFF198-1EC4-4B3E-8ABE-81BD2C7F930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18" y="1181"/>
              <a:ext cx="363" cy="363"/>
              <a:chOff x="4785" y="709"/>
              <a:chExt cx="363" cy="363"/>
            </a:xfrm>
          </p:grpSpPr>
          <p:sp>
            <p:nvSpPr>
              <p:cNvPr id="53309" name="Oval 129">
                <a:extLst>
                  <a:ext uri="{FF2B5EF4-FFF2-40B4-BE49-F238E27FC236}">
                    <a16:creationId xmlns:a16="http://schemas.microsoft.com/office/drawing/2014/main" id="{2EC4A44C-5842-45FC-A92A-B4356168F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0" name="Line 130">
                <a:extLst>
                  <a:ext uri="{FF2B5EF4-FFF2-40B4-BE49-F238E27FC236}">
                    <a16:creationId xmlns:a16="http://schemas.microsoft.com/office/drawing/2014/main" id="{11000B40-9ED7-4B95-863D-9431ED6E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06" name="Rectangle 131">
              <a:extLst>
                <a:ext uri="{FF2B5EF4-FFF2-40B4-BE49-F238E27FC236}">
                  <a16:creationId xmlns:a16="http://schemas.microsoft.com/office/drawing/2014/main" id="{0AFB1C1A-81F8-4EBA-958D-8B422309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64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7" name="Text Box 133">
              <a:extLst>
                <a:ext uri="{FF2B5EF4-FFF2-40B4-BE49-F238E27FC236}">
                  <a16:creationId xmlns:a16="http://schemas.microsoft.com/office/drawing/2014/main" id="{4950F5A1-1A84-4C0B-8351-54F5D40C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49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08" name="Text Box 134">
              <a:extLst>
                <a:ext uri="{FF2B5EF4-FFF2-40B4-BE49-F238E27FC236}">
                  <a16:creationId xmlns:a16="http://schemas.microsoft.com/office/drawing/2014/main" id="{05C4B0B7-5338-44B6-9915-971FE7E3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4" name="Group 166">
            <a:extLst>
              <a:ext uri="{FF2B5EF4-FFF2-40B4-BE49-F238E27FC236}">
                <a16:creationId xmlns:a16="http://schemas.microsoft.com/office/drawing/2014/main" id="{D1F813AA-BD86-4DC0-A68B-258446DD18E0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008438"/>
            <a:ext cx="3514725" cy="2087562"/>
            <a:chOff x="2208" y="2525"/>
            <a:chExt cx="2214" cy="1315"/>
          </a:xfrm>
        </p:grpSpPr>
        <p:sp>
          <p:nvSpPr>
            <p:cNvPr id="53279" name="Oval 151">
              <a:extLst>
                <a:ext uri="{FF2B5EF4-FFF2-40B4-BE49-F238E27FC236}">
                  <a16:creationId xmlns:a16="http://schemas.microsoft.com/office/drawing/2014/main" id="{79D81210-DE7F-42E2-A5E7-405C4EE1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010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0" name="Rectangle 153">
              <a:extLst>
                <a:ext uri="{FF2B5EF4-FFF2-40B4-BE49-F238E27FC236}">
                  <a16:creationId xmlns:a16="http://schemas.microsoft.com/office/drawing/2014/main" id="{4EB62593-2BC8-4211-A51C-3BF0E991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570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1" name="Line 154">
              <a:extLst>
                <a:ext uri="{FF2B5EF4-FFF2-40B4-BE49-F238E27FC236}">
                  <a16:creationId xmlns:a16="http://schemas.microsoft.com/office/drawing/2014/main" id="{F348D2FB-814A-4210-942E-51FDEB6B1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0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Text Box 155">
              <a:extLst>
                <a:ext uri="{FF2B5EF4-FFF2-40B4-BE49-F238E27FC236}">
                  <a16:creationId xmlns:a16="http://schemas.microsoft.com/office/drawing/2014/main" id="{8E9EC8A6-25FF-466F-AAAD-1A06C0E32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83" name="Text Box 156">
              <a:extLst>
                <a:ext uri="{FF2B5EF4-FFF2-40B4-BE49-F238E27FC236}">
                  <a16:creationId xmlns:a16="http://schemas.microsoft.com/office/drawing/2014/main" id="{5B16193F-FEE7-484E-985F-83490B6A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84" name="Text Box 157">
              <a:extLst>
                <a:ext uri="{FF2B5EF4-FFF2-40B4-BE49-F238E27FC236}">
                  <a16:creationId xmlns:a16="http://schemas.microsoft.com/office/drawing/2014/main" id="{578E05D7-9FE3-4D57-A460-062F62AA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1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85" name="Text Box 160">
              <a:extLst>
                <a:ext uri="{FF2B5EF4-FFF2-40B4-BE49-F238E27FC236}">
                  <a16:creationId xmlns:a16="http://schemas.microsoft.com/office/drawing/2014/main" id="{41AAC318-081D-4509-94A4-E0F8AD9C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3024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6" name="Text Box 161">
              <a:extLst>
                <a:ext uri="{FF2B5EF4-FFF2-40B4-BE49-F238E27FC236}">
                  <a16:creationId xmlns:a16="http://schemas.microsoft.com/office/drawing/2014/main" id="{24BFA04D-075A-42E9-A071-A4CA1D11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615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7" name="Rectangle 162">
              <a:extLst>
                <a:ext uri="{FF2B5EF4-FFF2-40B4-BE49-F238E27FC236}">
                  <a16:creationId xmlns:a16="http://schemas.microsoft.com/office/drawing/2014/main" id="{10B9694D-9499-4071-8497-793711E3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52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8" name="Rectangle 163">
              <a:extLst>
                <a:ext uri="{FF2B5EF4-FFF2-40B4-BE49-F238E27FC236}">
                  <a16:creationId xmlns:a16="http://schemas.microsoft.com/office/drawing/2014/main" id="{92AFA0F4-CA4C-48E8-B8FC-B37D2AB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02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9" name="Text Box 164">
              <a:extLst>
                <a:ext uri="{FF2B5EF4-FFF2-40B4-BE49-F238E27FC236}">
                  <a16:creationId xmlns:a16="http://schemas.microsoft.com/office/drawing/2014/main" id="{CD09B7A6-B34F-402E-9499-2DB531128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7" name="Group 169">
            <a:extLst>
              <a:ext uri="{FF2B5EF4-FFF2-40B4-BE49-F238E27FC236}">
                <a16:creationId xmlns:a16="http://schemas.microsoft.com/office/drawing/2014/main" id="{FB53FC1D-D9C5-4E1E-8D9F-A366A6420FBB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851275"/>
            <a:ext cx="3419475" cy="2320925"/>
            <a:chOff x="732" y="2426"/>
            <a:chExt cx="2154" cy="1462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EF092807-AEF6-4F99-8242-4BE8DAB0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99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F89A53B0-0AF0-42C3-8285-EBC0DC89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3243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7" name="Rectangle 19">
              <a:extLst>
                <a:ext uri="{FF2B5EF4-FFF2-40B4-BE49-F238E27FC236}">
                  <a16:creationId xmlns:a16="http://schemas.microsoft.com/office/drawing/2014/main" id="{FCD87A38-D51F-4C29-B853-8155DC59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563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9D750A3A-1AC1-4EDB-8B8B-082BAD3B5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269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C20E4F34-C9A2-422F-9BBA-5BD604B0F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4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891363B7-432C-4BA0-8FFC-8B5DAD1F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26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6478BE8F-32EE-40A3-AA03-F6759D76E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8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2DBDC79D-FE0C-4D40-956F-0D2417004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5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2CC69FA-3CA6-4505-B6C5-C8F8DD1D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324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54ECA06E-CB34-4070-ADC6-D00478366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17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BB7BB1D8-F1F5-463B-B5A3-F4E5B379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60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AB3EECE4-9179-4709-8A06-17631A5D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1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7" name="Rectangle 29">
              <a:extLst>
                <a:ext uri="{FF2B5EF4-FFF2-40B4-BE49-F238E27FC236}">
                  <a16:creationId xmlns:a16="http://schemas.microsoft.com/office/drawing/2014/main" id="{9D1CA950-74C2-4878-B1AA-0A45F0F3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1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8" name="Text Box 165">
              <a:extLst>
                <a:ext uri="{FF2B5EF4-FFF2-40B4-BE49-F238E27FC236}">
                  <a16:creationId xmlns:a16="http://schemas.microsoft.com/office/drawing/2014/main" id="{D12B8B4F-97C8-43BE-A47E-8E2B65894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92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58215" name="AutoShape 167">
            <a:extLst>
              <a:ext uri="{FF2B5EF4-FFF2-40B4-BE49-F238E27FC236}">
                <a16:creationId xmlns:a16="http://schemas.microsoft.com/office/drawing/2014/main" id="{6ACE97EA-DD2E-4E2B-BC75-FD45E183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53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6" name="AutoShape 168">
            <a:extLst>
              <a:ext uri="{FF2B5EF4-FFF2-40B4-BE49-F238E27FC236}">
                <a16:creationId xmlns:a16="http://schemas.microsoft.com/office/drawing/2014/main" id="{107AD048-A2DD-4A21-B862-2CE6D3AE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4572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/>
      <p:bldP spid="2581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50" name="Rectangle 174">
            <a:extLst>
              <a:ext uri="{FF2B5EF4-FFF2-40B4-BE49-F238E27FC236}">
                <a16:creationId xmlns:a16="http://schemas.microsoft.com/office/drawing/2014/main" id="{EAC3E826-E29A-40ED-97A3-4A376DDB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295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9" name="Rectangle 173">
            <a:extLst>
              <a:ext uri="{FF2B5EF4-FFF2-40B4-BE49-F238E27FC236}">
                <a16:creationId xmlns:a16="http://schemas.microsoft.com/office/drawing/2014/main" id="{E6D1B9FF-CFDE-4AF5-8212-B1A2A336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066800"/>
            <a:ext cx="914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5" name="Rectangle 169">
            <a:extLst>
              <a:ext uri="{FF2B5EF4-FFF2-40B4-BE49-F238E27FC236}">
                <a16:creationId xmlns:a16="http://schemas.microsoft.com/office/drawing/2014/main" id="{D4159D67-2178-44FE-86F3-651632A9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430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4" name="Rectangle 168">
            <a:extLst>
              <a:ext uri="{FF2B5EF4-FFF2-40B4-BE49-F238E27FC236}">
                <a16:creationId xmlns:a16="http://schemas.microsoft.com/office/drawing/2014/main" id="{F22CE713-C839-4ABF-A84C-946E695D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78" name="AutoShape 2">
            <a:extLst>
              <a:ext uri="{FF2B5EF4-FFF2-40B4-BE49-F238E27FC236}">
                <a16:creationId xmlns:a16="http://schemas.microsoft.com/office/drawing/2014/main" id="{B8211124-BCF6-4BCC-A292-CFAB3242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85800"/>
            <a:ext cx="2362200" cy="423863"/>
          </a:xfrm>
          <a:prstGeom prst="wedgeRoundRectCallout">
            <a:avLst>
              <a:gd name="adj1" fmla="val 9676"/>
              <a:gd name="adj2" fmla="val 165356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称虚元件</a:t>
            </a:r>
          </a:p>
        </p:txBody>
      </p:sp>
      <p:sp>
        <p:nvSpPr>
          <p:cNvPr id="54279" name="Text Box 3">
            <a:extLst>
              <a:ext uri="{FF2B5EF4-FFF2-40B4-BE49-F238E27FC236}">
                <a16:creationId xmlns:a16="http://schemas.microsoft.com/office/drawing/2014/main" id="{D2EB4074-10C3-44A9-971E-F331D408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675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利用电源转换简化电路计算电压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280" name="Text Box 4">
            <a:extLst>
              <a:ext uri="{FF2B5EF4-FFF2-40B4-BE49-F238E27FC236}">
                <a16:creationId xmlns:a16="http://schemas.microsoft.com/office/drawing/2014/main" id="{7C96B3C5-2112-43AA-8542-6DFF773D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306183" name="AutoShape 7">
            <a:extLst>
              <a:ext uri="{FF2B5EF4-FFF2-40B4-BE49-F238E27FC236}">
                <a16:creationId xmlns:a16="http://schemas.microsoft.com/office/drawing/2014/main" id="{BDB675DC-2F7C-4077-8954-87EC389E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E291508F-ED3C-47B8-A4F1-A50F26DA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=2.5(6+2)=20V</a:t>
            </a:r>
          </a:p>
        </p:txBody>
      </p:sp>
      <p:grpSp>
        <p:nvGrpSpPr>
          <p:cNvPr id="54283" name="Group 49">
            <a:extLst>
              <a:ext uri="{FF2B5EF4-FFF2-40B4-BE49-F238E27FC236}">
                <a16:creationId xmlns:a16="http://schemas.microsoft.com/office/drawing/2014/main" id="{D297EB7F-5A07-45A8-81BF-C075F692BF2C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4752975" cy="2305050"/>
            <a:chOff x="249" y="2296"/>
            <a:chExt cx="2994" cy="1452"/>
          </a:xfrm>
        </p:grpSpPr>
        <p:sp>
          <p:nvSpPr>
            <p:cNvPr id="54354" name="Oval 50">
              <a:extLst>
                <a:ext uri="{FF2B5EF4-FFF2-40B4-BE49-F238E27FC236}">
                  <a16:creationId xmlns:a16="http://schemas.microsoft.com/office/drawing/2014/main" id="{A4D1BF31-FD83-44BB-BCAD-2D572862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614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5" name="Oval 51">
              <a:extLst>
                <a:ext uri="{FF2B5EF4-FFF2-40B4-BE49-F238E27FC236}">
                  <a16:creationId xmlns:a16="http://schemas.microsoft.com/office/drawing/2014/main" id="{CAD17087-4375-4F6B-8DBD-B2A4E3BB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6" name="Line 52">
              <a:extLst>
                <a:ext uri="{FF2B5EF4-FFF2-40B4-BE49-F238E27FC236}">
                  <a16:creationId xmlns:a16="http://schemas.microsoft.com/office/drawing/2014/main" id="{82CEC74B-829A-4A7B-9007-2B7A2750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Text Box 53">
              <a:extLst>
                <a:ext uri="{FF2B5EF4-FFF2-40B4-BE49-F238E27FC236}">
                  <a16:creationId xmlns:a16="http://schemas.microsoft.com/office/drawing/2014/main" id="{6B52CE03-041C-4D0E-96FB-EEFE4066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02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58" name="Line 54">
              <a:extLst>
                <a:ext uri="{FF2B5EF4-FFF2-40B4-BE49-F238E27FC236}">
                  <a16:creationId xmlns:a16="http://schemas.microsoft.com/office/drawing/2014/main" id="{FE457C77-6C8A-4473-946B-9D194E21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Text Box 55">
              <a:extLst>
                <a:ext uri="{FF2B5EF4-FFF2-40B4-BE49-F238E27FC236}">
                  <a16:creationId xmlns:a16="http://schemas.microsoft.com/office/drawing/2014/main" id="{9C4F3669-D464-4910-8C6E-EE943016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60" name="Text Box 56">
              <a:extLst>
                <a:ext uri="{FF2B5EF4-FFF2-40B4-BE49-F238E27FC236}">
                  <a16:creationId xmlns:a16="http://schemas.microsoft.com/office/drawing/2014/main" id="{B731B235-3883-4FA4-9046-DF08B6B9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61" name="Text Box 57">
              <a:extLst>
                <a:ext uri="{FF2B5EF4-FFF2-40B4-BE49-F238E27FC236}">
                  <a16:creationId xmlns:a16="http://schemas.microsoft.com/office/drawing/2014/main" id="{BD65D68C-C97D-46D5-9DA3-A58CEC26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3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62" name="Text Box 58">
              <a:extLst>
                <a:ext uri="{FF2B5EF4-FFF2-40B4-BE49-F238E27FC236}">
                  <a16:creationId xmlns:a16="http://schemas.microsoft.com/office/drawing/2014/main" id="{C261B8EE-1C17-4DE5-96DF-6D696F6F0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3" name="Text Box 59">
              <a:extLst>
                <a:ext uri="{FF2B5EF4-FFF2-40B4-BE49-F238E27FC236}">
                  <a16:creationId xmlns:a16="http://schemas.microsoft.com/office/drawing/2014/main" id="{DB21E166-23F4-4F82-8BDB-95CDD9964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04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4" name="Text Box 60">
              <a:extLst>
                <a:ext uri="{FF2B5EF4-FFF2-40B4-BE49-F238E27FC236}">
                  <a16:creationId xmlns:a16="http://schemas.microsoft.com/office/drawing/2014/main" id="{E5F4A2AA-8086-4E52-AB06-83237AB59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5" name="Text Box 61">
              <a:extLst>
                <a:ext uri="{FF2B5EF4-FFF2-40B4-BE49-F238E27FC236}">
                  <a16:creationId xmlns:a16="http://schemas.microsoft.com/office/drawing/2014/main" id="{C50F4BB5-03B6-4562-A2EF-71371CE8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265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6" name="Rectangle 62">
              <a:extLst>
                <a:ext uri="{FF2B5EF4-FFF2-40B4-BE49-F238E27FC236}">
                  <a16:creationId xmlns:a16="http://schemas.microsoft.com/office/drawing/2014/main" id="{26D5771B-5A85-438F-A661-7050A6DA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7" name="Rectangle 63">
              <a:extLst>
                <a:ext uri="{FF2B5EF4-FFF2-40B4-BE49-F238E27FC236}">
                  <a16:creationId xmlns:a16="http://schemas.microsoft.com/office/drawing/2014/main" id="{D0F01E13-E687-4EF1-A177-3374560F7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8" name="Rectangle 64">
              <a:extLst>
                <a:ext uri="{FF2B5EF4-FFF2-40B4-BE49-F238E27FC236}">
                  <a16:creationId xmlns:a16="http://schemas.microsoft.com/office/drawing/2014/main" id="{F1254CE9-76C7-4D6B-8E9E-74C420B2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9" name="Text Box 65">
              <a:extLst>
                <a:ext uri="{FF2B5EF4-FFF2-40B4-BE49-F238E27FC236}">
                  <a16:creationId xmlns:a16="http://schemas.microsoft.com/office/drawing/2014/main" id="{1F87A37B-BBA7-4130-B3F7-39BE5CC9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0" name="Text Box 66">
              <a:extLst>
                <a:ext uri="{FF2B5EF4-FFF2-40B4-BE49-F238E27FC236}">
                  <a16:creationId xmlns:a16="http://schemas.microsoft.com/office/drawing/2014/main" id="{7D1831E3-FFA8-4407-BC44-E828F0D7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43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1" name="Text Box 67">
              <a:extLst>
                <a:ext uri="{FF2B5EF4-FFF2-40B4-BE49-F238E27FC236}">
                  <a16:creationId xmlns:a16="http://schemas.microsoft.com/office/drawing/2014/main" id="{5476BD29-5483-46BD-9FEA-E41C649E8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9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2" name="Text Box 68">
              <a:extLst>
                <a:ext uri="{FF2B5EF4-FFF2-40B4-BE49-F238E27FC236}">
                  <a16:creationId xmlns:a16="http://schemas.microsoft.com/office/drawing/2014/main" id="{3E9C385C-F988-4A06-8B51-B93275D8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5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3" name="Text Box 69">
              <a:extLst>
                <a:ext uri="{FF2B5EF4-FFF2-40B4-BE49-F238E27FC236}">
                  <a16:creationId xmlns:a16="http://schemas.microsoft.com/office/drawing/2014/main" id="{4C83C1B4-9FBA-4D5A-8639-6C5A1CD75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74" name="Group 70">
              <a:extLst>
                <a:ext uri="{FF2B5EF4-FFF2-40B4-BE49-F238E27FC236}">
                  <a16:creationId xmlns:a16="http://schemas.microsoft.com/office/drawing/2014/main" id="{1AF6FDFA-5C9E-459F-BFFB-C6784E8A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54375" name="Oval 71">
                <a:extLst>
                  <a:ext uri="{FF2B5EF4-FFF2-40B4-BE49-F238E27FC236}">
                    <a16:creationId xmlns:a16="http://schemas.microsoft.com/office/drawing/2014/main" id="{C121A05F-5BD2-4A69-9BE7-32B54A6E6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76" name="Line 72">
                <a:extLst>
                  <a:ext uri="{FF2B5EF4-FFF2-40B4-BE49-F238E27FC236}">
                    <a16:creationId xmlns:a16="http://schemas.microsoft.com/office/drawing/2014/main" id="{7473BF64-DF19-4F43-B6FB-2C8E66432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249" name="Group 73">
            <a:extLst>
              <a:ext uri="{FF2B5EF4-FFF2-40B4-BE49-F238E27FC236}">
                <a16:creationId xmlns:a16="http://schemas.microsoft.com/office/drawing/2014/main" id="{5A3178CA-DDE3-488C-9955-FAD6D6A622E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70313"/>
            <a:ext cx="3455987" cy="1727200"/>
            <a:chOff x="3243" y="2387"/>
            <a:chExt cx="2177" cy="1088"/>
          </a:xfrm>
        </p:grpSpPr>
        <p:sp>
          <p:nvSpPr>
            <p:cNvPr id="54336" name="Line 74">
              <a:extLst>
                <a:ext uri="{FF2B5EF4-FFF2-40B4-BE49-F238E27FC236}">
                  <a16:creationId xmlns:a16="http://schemas.microsoft.com/office/drawing/2014/main" id="{631813E8-C809-474A-804A-EB31C2B6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840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75">
              <a:extLst>
                <a:ext uri="{FF2B5EF4-FFF2-40B4-BE49-F238E27FC236}">
                  <a16:creationId xmlns:a16="http://schemas.microsoft.com/office/drawing/2014/main" id="{40BF26BC-930D-4C71-96DE-D95C7D35D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Line 76">
              <a:extLst>
                <a:ext uri="{FF2B5EF4-FFF2-40B4-BE49-F238E27FC236}">
                  <a16:creationId xmlns:a16="http://schemas.microsoft.com/office/drawing/2014/main" id="{EE09F0FF-C14E-4F63-9038-ECB113834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Text Box 77">
              <a:extLst>
                <a:ext uri="{FF2B5EF4-FFF2-40B4-BE49-F238E27FC236}">
                  <a16:creationId xmlns:a16="http://schemas.microsoft.com/office/drawing/2014/main" id="{F106CC16-95FE-40A3-9E91-C37C7C00A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40" name="Text Box 78">
              <a:extLst>
                <a:ext uri="{FF2B5EF4-FFF2-40B4-BE49-F238E27FC236}">
                  <a16:creationId xmlns:a16="http://schemas.microsoft.com/office/drawing/2014/main" id="{30E9E4BC-599D-4B43-8098-D71856CC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02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41" name="Text Box 79">
              <a:extLst>
                <a:ext uri="{FF2B5EF4-FFF2-40B4-BE49-F238E27FC236}">
                  <a16:creationId xmlns:a16="http://schemas.microsoft.com/office/drawing/2014/main" id="{6D06DF0D-AB21-4F67-B689-839C17F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42" name="Text Box 80">
              <a:extLst>
                <a:ext uri="{FF2B5EF4-FFF2-40B4-BE49-F238E27FC236}">
                  <a16:creationId xmlns:a16="http://schemas.microsoft.com/office/drawing/2014/main" id="{80F06A28-9E50-43CD-8E44-0081DECF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786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43" name="Text Box 81">
              <a:extLst>
                <a:ext uri="{FF2B5EF4-FFF2-40B4-BE49-F238E27FC236}">
                  <a16:creationId xmlns:a16="http://schemas.microsoft.com/office/drawing/2014/main" id="{6A6A88E2-D0F5-4BE4-AB21-A6DDB4324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6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344" name="Text Box 82">
              <a:extLst>
                <a:ext uri="{FF2B5EF4-FFF2-40B4-BE49-F238E27FC236}">
                  <a16:creationId xmlns:a16="http://schemas.microsoft.com/office/drawing/2014/main" id="{6E4EFBB7-0324-47AC-9102-C0B62CB2D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2559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45" name="Rectangle 83">
              <a:extLst>
                <a:ext uri="{FF2B5EF4-FFF2-40B4-BE49-F238E27FC236}">
                  <a16:creationId xmlns:a16="http://schemas.microsoft.com/office/drawing/2014/main" id="{CAC8D702-BAEC-4903-8A7E-04E54DAC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87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46" name="Line 84">
              <a:extLst>
                <a:ext uri="{FF2B5EF4-FFF2-40B4-BE49-F238E27FC236}">
                  <a16:creationId xmlns:a16="http://schemas.microsoft.com/office/drawing/2014/main" id="{8A0BB5B6-2E46-4C58-9AAD-5291E7D5E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Rectangle 85">
              <a:extLst>
                <a:ext uri="{FF2B5EF4-FFF2-40B4-BE49-F238E27FC236}">
                  <a16:creationId xmlns:a16="http://schemas.microsoft.com/office/drawing/2014/main" id="{FDBB0540-6C90-47C0-B157-D844EC6A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750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48" name="Group 86">
              <a:extLst>
                <a:ext uri="{FF2B5EF4-FFF2-40B4-BE49-F238E27FC236}">
                  <a16:creationId xmlns:a16="http://schemas.microsoft.com/office/drawing/2014/main" id="{2134916D-53EA-4246-B1B1-475C8EF70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886"/>
              <a:ext cx="363" cy="363"/>
              <a:chOff x="4785" y="709"/>
              <a:chExt cx="363" cy="363"/>
            </a:xfrm>
          </p:grpSpPr>
          <p:sp>
            <p:nvSpPr>
              <p:cNvPr id="54352" name="Oval 87">
                <a:extLst>
                  <a:ext uri="{FF2B5EF4-FFF2-40B4-BE49-F238E27FC236}">
                    <a16:creationId xmlns:a16="http://schemas.microsoft.com/office/drawing/2014/main" id="{E521EC40-3BC4-43F3-81AC-D14E351F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3" name="Line 88">
                <a:extLst>
                  <a:ext uri="{FF2B5EF4-FFF2-40B4-BE49-F238E27FC236}">
                    <a16:creationId xmlns:a16="http://schemas.microsoft.com/office/drawing/2014/main" id="{0512FB05-AC23-4EF3-A5AF-4CDA39C6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49" name="Group 89">
              <a:extLst>
                <a:ext uri="{FF2B5EF4-FFF2-40B4-BE49-F238E27FC236}">
                  <a16:creationId xmlns:a16="http://schemas.microsoft.com/office/drawing/2014/main" id="{F4665E12-972F-44C9-B14E-7BFD42A81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6"/>
              <a:ext cx="363" cy="363"/>
              <a:chOff x="4785" y="709"/>
              <a:chExt cx="363" cy="363"/>
            </a:xfrm>
          </p:grpSpPr>
          <p:sp>
            <p:nvSpPr>
              <p:cNvPr id="54350" name="Oval 90">
                <a:extLst>
                  <a:ext uri="{FF2B5EF4-FFF2-40B4-BE49-F238E27FC236}">
                    <a16:creationId xmlns:a16="http://schemas.microsoft.com/office/drawing/2014/main" id="{1B9F4925-4DC2-4645-9C36-6666D20D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1" name="Line 91">
                <a:extLst>
                  <a:ext uri="{FF2B5EF4-FFF2-40B4-BE49-F238E27FC236}">
                    <a16:creationId xmlns:a16="http://schemas.microsoft.com/office/drawing/2014/main" id="{B52894D3-B687-4DBE-8E41-1BCD91703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6268" name="Text Box 92">
            <a:extLst>
              <a:ext uri="{FF2B5EF4-FFF2-40B4-BE49-F238E27FC236}">
                <a16:creationId xmlns:a16="http://schemas.microsoft.com/office/drawing/2014/main" id="{A38FD6EF-11DD-4408-9D13-556500AE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33463"/>
            <a:ext cx="12954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54286" name="Text Box 93">
            <a:extLst>
              <a:ext uri="{FF2B5EF4-FFF2-40B4-BE49-F238E27FC236}">
                <a16:creationId xmlns:a16="http://schemas.microsoft.com/office/drawing/2014/main" id="{29279EA9-31DE-436E-AC01-6C85A2B5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24200"/>
            <a:ext cx="1366838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306294" name="Group 118">
            <a:extLst>
              <a:ext uri="{FF2B5EF4-FFF2-40B4-BE49-F238E27FC236}">
                <a16:creationId xmlns:a16="http://schemas.microsoft.com/office/drawing/2014/main" id="{C7FA2548-D33A-4216-8C08-8CCE1218FB28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914400"/>
            <a:ext cx="4230687" cy="2305050"/>
            <a:chOff x="2862" y="624"/>
            <a:chExt cx="2665" cy="1452"/>
          </a:xfrm>
        </p:grpSpPr>
        <p:sp>
          <p:nvSpPr>
            <p:cNvPr id="54317" name="Oval 96">
              <a:extLst>
                <a:ext uri="{FF2B5EF4-FFF2-40B4-BE49-F238E27FC236}">
                  <a16:creationId xmlns:a16="http://schemas.microsoft.com/office/drawing/2014/main" id="{8055E14C-1C64-4C26-A2DA-66B48078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4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8" name="Line 97">
              <a:extLst>
                <a:ext uri="{FF2B5EF4-FFF2-40B4-BE49-F238E27FC236}">
                  <a16:creationId xmlns:a16="http://schemas.microsoft.com/office/drawing/2014/main" id="{3310AE70-A3F8-467B-94AC-A8ABE830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806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Text Box 98">
              <a:extLst>
                <a:ext uri="{FF2B5EF4-FFF2-40B4-BE49-F238E27FC236}">
                  <a16:creationId xmlns:a16="http://schemas.microsoft.com/office/drawing/2014/main" id="{33C4A2D8-0794-4FDC-B14E-DC33EEDB4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05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20" name="Line 99">
              <a:extLst>
                <a:ext uri="{FF2B5EF4-FFF2-40B4-BE49-F238E27FC236}">
                  <a16:creationId xmlns:a16="http://schemas.microsoft.com/office/drawing/2014/main" id="{DD380BCD-9409-4B0A-8B4A-DFAA769A0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110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Text Box 100">
              <a:extLst>
                <a:ext uri="{FF2B5EF4-FFF2-40B4-BE49-F238E27FC236}">
                  <a16:creationId xmlns:a16="http://schemas.microsoft.com/office/drawing/2014/main" id="{8A005A9D-723A-4A83-BD5F-FC009BC4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94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22" name="Text Box 101">
              <a:extLst>
                <a:ext uri="{FF2B5EF4-FFF2-40B4-BE49-F238E27FC236}">
                  <a16:creationId xmlns:a16="http://schemas.microsoft.com/office/drawing/2014/main" id="{1F85D90D-A219-4CA4-A6BC-0BE2F880E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713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23" name="Text Box 102">
              <a:extLst>
                <a:ext uri="{FF2B5EF4-FFF2-40B4-BE49-F238E27FC236}">
                  <a16:creationId xmlns:a16="http://schemas.microsoft.com/office/drawing/2014/main" id="{3E597C4C-CC2B-4A53-86DF-C60292CCF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259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24" name="Text Box 103">
              <a:extLst>
                <a:ext uri="{FF2B5EF4-FFF2-40B4-BE49-F238E27FC236}">
                  <a16:creationId xmlns:a16="http://schemas.microsoft.com/office/drawing/2014/main" id="{C93A59C4-60F6-4753-AED4-A37950C2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987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5" name="Text Box 104">
              <a:extLst>
                <a:ext uri="{FF2B5EF4-FFF2-40B4-BE49-F238E27FC236}">
                  <a16:creationId xmlns:a16="http://schemas.microsoft.com/office/drawing/2014/main" id="{314A8313-7415-4499-B6BB-8065673E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1392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6" name="Text Box 105">
              <a:extLst>
                <a:ext uri="{FF2B5EF4-FFF2-40B4-BE49-F238E27FC236}">
                  <a16:creationId xmlns:a16="http://schemas.microsoft.com/office/drawing/2014/main" id="{8BB51A75-8901-4F26-85F3-9346873D3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54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27" name="Rectangle 107">
              <a:extLst>
                <a:ext uri="{FF2B5EF4-FFF2-40B4-BE49-F238E27FC236}">
                  <a16:creationId xmlns:a16="http://schemas.microsoft.com/office/drawing/2014/main" id="{4949308D-6068-407C-97A4-A3915D25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806"/>
              <a:ext cx="1306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8" name="Rectangle 108">
              <a:extLst>
                <a:ext uri="{FF2B5EF4-FFF2-40B4-BE49-F238E27FC236}">
                  <a16:creationId xmlns:a16="http://schemas.microsoft.com/office/drawing/2014/main" id="{EE7E054D-CD96-4B34-86A4-D3727748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12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9" name="Rectangle 109">
              <a:extLst>
                <a:ext uri="{FF2B5EF4-FFF2-40B4-BE49-F238E27FC236}">
                  <a16:creationId xmlns:a16="http://schemas.microsoft.com/office/drawing/2014/main" id="{AA213AB7-2083-4D11-99AF-C66BB5EF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98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30" name="Text Box 110">
              <a:extLst>
                <a:ext uri="{FF2B5EF4-FFF2-40B4-BE49-F238E27FC236}">
                  <a16:creationId xmlns:a16="http://schemas.microsoft.com/office/drawing/2014/main" id="{342DC549-960F-4D8D-8D35-BCD55D77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1259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31" name="Text Box 113">
              <a:extLst>
                <a:ext uri="{FF2B5EF4-FFF2-40B4-BE49-F238E27FC236}">
                  <a16:creationId xmlns:a16="http://schemas.microsoft.com/office/drawing/2014/main" id="{03252802-A027-4B85-959A-36A772B2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486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32" name="Text Box 114">
              <a:extLst>
                <a:ext uri="{FF2B5EF4-FFF2-40B4-BE49-F238E27FC236}">
                  <a16:creationId xmlns:a16="http://schemas.microsoft.com/office/drawing/2014/main" id="{BF16E6E0-112A-4714-81ED-98B923FC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624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33" name="Group 115">
              <a:extLst>
                <a:ext uri="{FF2B5EF4-FFF2-40B4-BE49-F238E27FC236}">
                  <a16:creationId xmlns:a16="http://schemas.microsoft.com/office/drawing/2014/main" id="{5EA51716-35B8-49A2-9753-DAA90C1F2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328"/>
              <a:ext cx="363" cy="363"/>
              <a:chOff x="4785" y="709"/>
              <a:chExt cx="363" cy="363"/>
            </a:xfrm>
          </p:grpSpPr>
          <p:sp>
            <p:nvSpPr>
              <p:cNvPr id="54334" name="Oval 116">
                <a:extLst>
                  <a:ext uri="{FF2B5EF4-FFF2-40B4-BE49-F238E27FC236}">
                    <a16:creationId xmlns:a16="http://schemas.microsoft.com/office/drawing/2014/main" id="{5031184A-67DA-45A2-8A2F-7BE67B93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35" name="Line 117">
                <a:extLst>
                  <a:ext uri="{FF2B5EF4-FFF2-40B4-BE49-F238E27FC236}">
                    <a16:creationId xmlns:a16="http://schemas.microsoft.com/office/drawing/2014/main" id="{B904BDE0-B3B0-4558-A8E6-0EC225720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343" name="Group 167">
            <a:extLst>
              <a:ext uri="{FF2B5EF4-FFF2-40B4-BE49-F238E27FC236}">
                <a16:creationId xmlns:a16="http://schemas.microsoft.com/office/drawing/2014/main" id="{5318101E-322F-4CD1-9E25-9469F52669B1}"/>
              </a:ext>
            </a:extLst>
          </p:cNvPr>
          <p:cNvGrpSpPr>
            <a:grpSpLocks/>
          </p:cNvGrpSpPr>
          <p:nvPr/>
        </p:nvGrpSpPr>
        <p:grpSpPr bwMode="auto">
          <a:xfrm>
            <a:off x="0" y="4067175"/>
            <a:ext cx="4522788" cy="1819275"/>
            <a:chOff x="0" y="2562"/>
            <a:chExt cx="2849" cy="1146"/>
          </a:xfrm>
        </p:grpSpPr>
        <p:sp>
          <p:nvSpPr>
            <p:cNvPr id="54291" name="Line 140">
              <a:extLst>
                <a:ext uri="{FF2B5EF4-FFF2-40B4-BE49-F238E27FC236}">
                  <a16:creationId xmlns:a16="http://schemas.microsoft.com/office/drawing/2014/main" id="{1701C58B-6A8C-4D82-A504-F7D2EFB13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045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1">
              <a:extLst>
                <a:ext uri="{FF2B5EF4-FFF2-40B4-BE49-F238E27FC236}">
                  <a16:creationId xmlns:a16="http://schemas.microsoft.com/office/drawing/2014/main" id="{F3EC12C5-0E65-44E0-B014-68099EF2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592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42">
              <a:extLst>
                <a:ext uri="{FF2B5EF4-FFF2-40B4-BE49-F238E27FC236}">
                  <a16:creationId xmlns:a16="http://schemas.microsoft.com/office/drawing/2014/main" id="{8DA5D688-A772-47C5-AB2C-E24B21686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143">
              <a:extLst>
                <a:ext uri="{FF2B5EF4-FFF2-40B4-BE49-F238E27FC236}">
                  <a16:creationId xmlns:a16="http://schemas.microsoft.com/office/drawing/2014/main" id="{E6BB5693-7F92-465C-ADC6-B47E4C3B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8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295" name="Text Box 144">
              <a:extLst>
                <a:ext uri="{FF2B5EF4-FFF2-40B4-BE49-F238E27FC236}">
                  <a16:creationId xmlns:a16="http://schemas.microsoft.com/office/drawing/2014/main" id="{AFBAD622-272E-4556-8129-B6275F43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2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296" name="Text Box 145">
              <a:extLst>
                <a:ext uri="{FF2B5EF4-FFF2-40B4-BE49-F238E27FC236}">
                  <a16:creationId xmlns:a16="http://schemas.microsoft.com/office/drawing/2014/main" id="{5EF8E0DF-9BBF-4868-9D46-8A1F91B8B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95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97" name="Text Box 146">
              <a:extLst>
                <a:ext uri="{FF2B5EF4-FFF2-40B4-BE49-F238E27FC236}">
                  <a16:creationId xmlns:a16="http://schemas.microsoft.com/office/drawing/2014/main" id="{EEF660BC-87CA-455A-A226-C60C6429A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299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298" name="Text Box 147">
              <a:extLst>
                <a:ext uri="{FF2B5EF4-FFF2-40B4-BE49-F238E27FC236}">
                  <a16:creationId xmlns:a16="http://schemas.microsoft.com/office/drawing/2014/main" id="{929E62E5-9539-40D4-8B7A-036B92E6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7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299" name="Text Box 148">
              <a:extLst>
                <a:ext uri="{FF2B5EF4-FFF2-40B4-BE49-F238E27FC236}">
                  <a16:creationId xmlns:a16="http://schemas.microsoft.com/office/drawing/2014/main" id="{CC5AF83C-1C06-4AB1-93DB-747A7AA2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276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00" name="Rectangle 149">
              <a:extLst>
                <a:ext uri="{FF2B5EF4-FFF2-40B4-BE49-F238E27FC236}">
                  <a16:creationId xmlns:a16="http://schemas.microsoft.com/office/drawing/2014/main" id="{E427F91D-4B67-4A30-8E25-12612FE8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92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Line 150">
              <a:extLst>
                <a:ext uri="{FF2B5EF4-FFF2-40B4-BE49-F238E27FC236}">
                  <a16:creationId xmlns:a16="http://schemas.microsoft.com/office/drawing/2014/main" id="{0255F132-4212-4FE8-9274-AC6BB2DE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Rectangle 151">
              <a:extLst>
                <a:ext uri="{FF2B5EF4-FFF2-40B4-BE49-F238E27FC236}">
                  <a16:creationId xmlns:a16="http://schemas.microsoft.com/office/drawing/2014/main" id="{368641FF-6FCD-44C3-A3F3-56B8559F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95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03" name="Group 152">
              <a:extLst>
                <a:ext uri="{FF2B5EF4-FFF2-40B4-BE49-F238E27FC236}">
                  <a16:creationId xmlns:a16="http://schemas.microsoft.com/office/drawing/2014/main" id="{28341913-24C2-4CFB-9139-A4F56921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091"/>
              <a:ext cx="363" cy="363"/>
              <a:chOff x="4785" y="709"/>
              <a:chExt cx="363" cy="363"/>
            </a:xfrm>
          </p:grpSpPr>
          <p:sp>
            <p:nvSpPr>
              <p:cNvPr id="54315" name="Oval 153">
                <a:extLst>
                  <a:ext uri="{FF2B5EF4-FFF2-40B4-BE49-F238E27FC236}">
                    <a16:creationId xmlns:a16="http://schemas.microsoft.com/office/drawing/2014/main" id="{61E94F5A-9338-42D0-A02F-C97B4FA8D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6" name="Line 154">
                <a:extLst>
                  <a:ext uri="{FF2B5EF4-FFF2-40B4-BE49-F238E27FC236}">
                    <a16:creationId xmlns:a16="http://schemas.microsoft.com/office/drawing/2014/main" id="{CD0CE022-6C8F-49C7-A2FE-82986F41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04" name="Group 155">
              <a:extLst>
                <a:ext uri="{FF2B5EF4-FFF2-40B4-BE49-F238E27FC236}">
                  <a16:creationId xmlns:a16="http://schemas.microsoft.com/office/drawing/2014/main" id="{1F581B7F-FB6C-4B09-9EF2-0CDA9434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3091"/>
              <a:ext cx="363" cy="363"/>
              <a:chOff x="4785" y="709"/>
              <a:chExt cx="363" cy="363"/>
            </a:xfrm>
          </p:grpSpPr>
          <p:sp>
            <p:nvSpPr>
              <p:cNvPr id="54313" name="Oval 156">
                <a:extLst>
                  <a:ext uri="{FF2B5EF4-FFF2-40B4-BE49-F238E27FC236}">
                    <a16:creationId xmlns:a16="http://schemas.microsoft.com/office/drawing/2014/main" id="{B55F57F2-C152-49E4-BCF0-FE2F0D40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4" name="Line 157">
                <a:extLst>
                  <a:ext uri="{FF2B5EF4-FFF2-40B4-BE49-F238E27FC236}">
                    <a16:creationId xmlns:a16="http://schemas.microsoft.com/office/drawing/2014/main" id="{624D97ED-BDA7-4C81-834A-D52AE9A0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5" name="Line 160">
              <a:extLst>
                <a:ext uri="{FF2B5EF4-FFF2-40B4-BE49-F238E27FC236}">
                  <a16:creationId xmlns:a16="http://schemas.microsoft.com/office/drawing/2014/main" id="{980B1468-C9C2-48C6-8807-C99921A55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161">
              <a:extLst>
                <a:ext uri="{FF2B5EF4-FFF2-40B4-BE49-F238E27FC236}">
                  <a16:creationId xmlns:a16="http://schemas.microsoft.com/office/drawing/2014/main" id="{2C8F717F-FD8C-44BE-BA76-4B5777C3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" y="3678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162">
              <a:extLst>
                <a:ext uri="{FF2B5EF4-FFF2-40B4-BE49-F238E27FC236}">
                  <a16:creationId xmlns:a16="http://schemas.microsoft.com/office/drawing/2014/main" id="{EC82D2E8-9D00-45CD-9362-0ADD53D8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Rectangle 159">
              <a:extLst>
                <a:ext uri="{FF2B5EF4-FFF2-40B4-BE49-F238E27FC236}">
                  <a16:creationId xmlns:a16="http://schemas.microsoft.com/office/drawing/2014/main" id="{C7EE2609-E917-4F20-8BD5-CAD6657C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02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9" name="Text Box 163">
              <a:extLst>
                <a:ext uri="{FF2B5EF4-FFF2-40B4-BE49-F238E27FC236}">
                  <a16:creationId xmlns:a16="http://schemas.microsoft.com/office/drawing/2014/main" id="{ED829FE8-F998-4E2B-8F89-3BEEE6B0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2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10" name="Oval 164">
              <a:extLst>
                <a:ext uri="{FF2B5EF4-FFF2-40B4-BE49-F238E27FC236}">
                  <a16:creationId xmlns:a16="http://schemas.microsoft.com/office/drawing/2014/main" id="{1A45CBE8-610C-4E69-BB6B-EEB715E4E7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3645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1" name="Oval 165">
              <a:extLst>
                <a:ext uri="{FF2B5EF4-FFF2-40B4-BE49-F238E27FC236}">
                  <a16:creationId xmlns:a16="http://schemas.microsoft.com/office/drawing/2014/main" id="{46F586E3-F9E8-4494-8A00-7046B41F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57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2" name="Oval 166">
              <a:extLst>
                <a:ext uri="{FF2B5EF4-FFF2-40B4-BE49-F238E27FC236}">
                  <a16:creationId xmlns:a16="http://schemas.microsoft.com/office/drawing/2014/main" id="{C86651F5-7D01-4E76-9772-A134CFC334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2562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6348" name="AutoShape 172">
            <a:extLst>
              <a:ext uri="{FF2B5EF4-FFF2-40B4-BE49-F238E27FC236}">
                <a16:creationId xmlns:a16="http://schemas.microsoft.com/office/drawing/2014/main" id="{2A7E6440-F589-4ECA-A790-9A0B88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51" name="AutoShape 175">
            <a:extLst>
              <a:ext uri="{FF2B5EF4-FFF2-40B4-BE49-F238E27FC236}">
                <a16:creationId xmlns:a16="http://schemas.microsoft.com/office/drawing/2014/main" id="{A98337D6-91B4-45E8-A40D-55DDC39B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4" grpId="0"/>
      <p:bldP spid="3062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34" name="AutoShape 18">
            <a:extLst>
              <a:ext uri="{FF2B5EF4-FFF2-40B4-BE49-F238E27FC236}">
                <a16:creationId xmlns:a16="http://schemas.microsoft.com/office/drawing/2014/main" id="{8FFF1621-28FB-4540-BFD7-0F8CD865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524000" cy="457200"/>
          </a:xfrm>
          <a:prstGeom prst="wedgeRoundRectCallout">
            <a:avLst>
              <a:gd name="adj1" fmla="val 29690"/>
              <a:gd name="adj2" fmla="val -287153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  <p:graphicFrame>
        <p:nvGraphicFramePr>
          <p:cNvPr id="55299" name="Object 2">
            <a:extLst>
              <a:ext uri="{FF2B5EF4-FFF2-40B4-BE49-F238E27FC236}">
                <a16:creationId xmlns:a16="http://schemas.microsoft.com/office/drawing/2014/main" id="{8EAD6DC1-A939-4ADC-92FB-66894A0356E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0400" y="2209800"/>
          <a:ext cx="16414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Visio" r:id="rId3" imgW="820674" imgH="784819" progId="Visio.Drawing.11">
                  <p:embed/>
                </p:oleObj>
              </mc:Choice>
              <mc:Fallback>
                <p:oleObj name="Visio" r:id="rId3" imgW="820674" imgH="784819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16414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>
            <a:extLst>
              <a:ext uri="{FF2B5EF4-FFF2-40B4-BE49-F238E27FC236}">
                <a16:creationId xmlns:a16="http://schemas.microsoft.com/office/drawing/2014/main" id="{D6DDA3F1-55C8-4910-8D20-E2F73AB1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CB94B1F-A1E6-4386-8C04-484CBD38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1BCEC81-34B8-4253-BCA0-E4D441C4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556FDA0C-C95C-4B08-A853-F6281863F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62400"/>
          <a:ext cx="990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5" imgW="837836" imgH="431613" progId="Equation.DSMT4">
                  <p:embed/>
                </p:oleObj>
              </mc:Choice>
              <mc:Fallback>
                <p:oleObj name="Equation" r:id="rId5" imgW="83783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990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37B85515-3755-4FF4-92A2-73AFFFC56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86200"/>
          <a:ext cx="676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7" imgW="672808" imgH="431613" progId="Equation.DSMT4">
                  <p:embed/>
                </p:oleObj>
              </mc:Choice>
              <mc:Fallback>
                <p:oleObj name="Equation" r:id="rId7" imgW="672808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676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AutoShape 9">
            <a:extLst>
              <a:ext uri="{FF2B5EF4-FFF2-40B4-BE49-F238E27FC236}">
                <a16:creationId xmlns:a16="http://schemas.microsoft.com/office/drawing/2014/main" id="{EAE33FCF-DC77-4C82-A62E-61EB08DD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79C8778E-9794-4DD4-8EF2-99CB6F2E7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057400"/>
            <a:ext cx="0" cy="2667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458E684-07ED-4132-A8CA-458473A3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可以是电压源、电流源、受控源、电阻或一个二端网络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316AF0F8-F9EA-4771-BBCB-AFF4E2E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ED5B6436-4EBF-46B0-B801-91208C40732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2209800"/>
          <a:ext cx="15938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Visio" r:id="rId9" imgW="799186" imgH="802698" progId="Visio.Drawing.11">
                  <p:embed/>
                </p:oleObj>
              </mc:Choice>
              <mc:Fallback>
                <p:oleObj name="Visio" r:id="rId9" imgW="799186" imgH="802698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15938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>
            <a:extLst>
              <a:ext uri="{FF2B5EF4-FFF2-40B4-BE49-F238E27FC236}">
                <a16:creationId xmlns:a16="http://schemas.microsoft.com/office/drawing/2014/main" id="{6ECA6FC9-5108-4140-825D-19D7B57CB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33600"/>
          <a:ext cx="11271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Visio" r:id="rId11" imgW="564185" imgH="825619" progId="Visio.Drawing.11">
                  <p:embed/>
                </p:oleObj>
              </mc:Choice>
              <mc:Fallback>
                <p:oleObj name="Visio" r:id="rId11" imgW="564185" imgH="82561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1271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19A89F61-EF80-4E23-9955-6085BE08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092325"/>
          <a:ext cx="19939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Visio" r:id="rId13" imgW="1054913" imgH="829970" progId="Visio.Drawing.11">
                  <p:embed/>
                </p:oleObj>
              </mc:Choice>
              <mc:Fallback>
                <p:oleObj name="Visio" r:id="rId13" imgW="1054913" imgH="82997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92325"/>
                        <a:ext cx="19939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>
            <a:extLst>
              <a:ext uri="{FF2B5EF4-FFF2-40B4-BE49-F238E27FC236}">
                <a16:creationId xmlns:a16="http://schemas.microsoft.com/office/drawing/2014/main" id="{A2F174CA-1127-4C20-BFB1-3D64F9F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：虚元件是指 与电压源并联的元件或者与电流源串联的元件（不能违背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和元件本身性质）</a:t>
            </a:r>
          </a:p>
        </p:txBody>
      </p:sp>
      <p:sp>
        <p:nvSpPr>
          <p:cNvPr id="265233" name="AutoShape 17">
            <a:extLst>
              <a:ext uri="{FF2B5EF4-FFF2-40B4-BE49-F238E27FC236}">
                <a16:creationId xmlns:a16="http://schemas.microsoft.com/office/drawing/2014/main" id="{5A693E28-B392-478C-A887-8F541C90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1524000" cy="457200"/>
          </a:xfrm>
          <a:prstGeom prst="wedgeRoundRectCallout">
            <a:avLst>
              <a:gd name="adj1" fmla="val -42708"/>
              <a:gd name="adj2" fmla="val 76389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  <p:bldP spid="2652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Rectangle 21">
            <a:extLst>
              <a:ext uri="{FF2B5EF4-FFF2-40B4-BE49-F238E27FC236}">
                <a16:creationId xmlns:a16="http://schemas.microsoft.com/office/drawing/2014/main" id="{7060E862-E868-4029-8C30-BA3B4DF3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609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2" name="Rectangle 20">
            <a:extLst>
              <a:ext uri="{FF2B5EF4-FFF2-40B4-BE49-F238E27FC236}">
                <a16:creationId xmlns:a16="http://schemas.microsoft.com/office/drawing/2014/main" id="{60B922BE-5BFA-4359-AF42-35E4D322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371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1" name="Rectangle 19">
            <a:extLst>
              <a:ext uri="{FF2B5EF4-FFF2-40B4-BE49-F238E27FC236}">
                <a16:creationId xmlns:a16="http://schemas.microsoft.com/office/drawing/2014/main" id="{5691A3B8-F7B7-4F94-A3AF-8C4EF3F5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76400"/>
            <a:ext cx="2514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0" name="Rectangle 18">
            <a:extLst>
              <a:ext uri="{FF2B5EF4-FFF2-40B4-BE49-F238E27FC236}">
                <a16:creationId xmlns:a16="http://schemas.microsoft.com/office/drawing/2014/main" id="{E404FFD7-BAE1-43F4-83F7-58D8D85C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828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0" name="Text Box 2">
            <a:extLst>
              <a:ext uri="{FF2B5EF4-FFF2-40B4-BE49-F238E27FC236}">
                <a16:creationId xmlns:a16="http://schemas.microsoft.com/office/drawing/2014/main" id="{E9DE6635-113E-40D7-AE5D-21E037B5E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2-8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用等效变换法求图所示电路中的电流</a:t>
            </a:r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C167222B-EE4C-44C4-BC61-1114C46B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2" name="Rectangle 4">
            <a:extLst>
              <a:ext uri="{FF2B5EF4-FFF2-40B4-BE49-F238E27FC236}">
                <a16:creationId xmlns:a16="http://schemas.microsoft.com/office/drawing/2014/main" id="{BC504499-99A6-4694-B2DB-DF6C0745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197" name="Object 5">
            <a:extLst>
              <a:ext uri="{FF2B5EF4-FFF2-40B4-BE49-F238E27FC236}">
                <a16:creationId xmlns:a16="http://schemas.microsoft.com/office/drawing/2014/main" id="{FB945A8C-7959-4242-A05A-7F7EE76D7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311275"/>
          <a:ext cx="57372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Visio" r:id="rId3" imgW="2864815" imgH="1934543" progId="Visio.Drawing.11">
                  <p:embed/>
                </p:oleObj>
              </mc:Choice>
              <mc:Fallback>
                <p:oleObj name="Visio" r:id="rId3" imgW="2864815" imgH="19345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11275"/>
                        <a:ext cx="5737225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6">
            <a:extLst>
              <a:ext uri="{FF2B5EF4-FFF2-40B4-BE49-F238E27FC236}">
                <a16:creationId xmlns:a16="http://schemas.microsoft.com/office/drawing/2014/main" id="{7B49B85D-53DE-4C57-A8AA-F6E5CFCF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199" name="Object 7">
            <a:extLst>
              <a:ext uri="{FF2B5EF4-FFF2-40B4-BE49-F238E27FC236}">
                <a16:creationId xmlns:a16="http://schemas.microsoft.com/office/drawing/2014/main" id="{142CBB2E-DCD4-469F-86C9-F3FA34297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3505200"/>
          <a:ext cx="5522913" cy="38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Visio" r:id="rId5" imgW="2760574" imgH="1934543" progId="Visio.Drawing.11">
                  <p:embed/>
                </p:oleObj>
              </mc:Choice>
              <mc:Fallback>
                <p:oleObj name="Visio" r:id="rId5" imgW="2760574" imgH="19345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3505200"/>
                        <a:ext cx="5522913" cy="386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Rectangle 8">
            <a:extLst>
              <a:ext uri="{FF2B5EF4-FFF2-40B4-BE49-F238E27FC236}">
                <a16:creationId xmlns:a16="http://schemas.microsoft.com/office/drawing/2014/main" id="{A3FC60C1-A899-44D4-ABDA-5EFF3C06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1" name="Object 9">
            <a:extLst>
              <a:ext uri="{FF2B5EF4-FFF2-40B4-BE49-F238E27FC236}">
                <a16:creationId xmlns:a16="http://schemas.microsoft.com/office/drawing/2014/main" id="{BBF872F5-8692-4575-AF02-2F4190C61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22663"/>
          <a:ext cx="4059238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Visio" r:id="rId7" imgW="2024482" imgH="1934543" progId="Visio.Drawing.11">
                  <p:embed/>
                </p:oleObj>
              </mc:Choice>
              <mc:Fallback>
                <p:oleObj name="Visio" r:id="rId7" imgW="2024482" imgH="193454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22663"/>
                        <a:ext cx="4059238" cy="386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Rectangle 10">
            <a:extLst>
              <a:ext uri="{FF2B5EF4-FFF2-40B4-BE49-F238E27FC236}">
                <a16:creationId xmlns:a16="http://schemas.microsoft.com/office/drawing/2014/main" id="{CF6EECD1-28B9-407D-925F-793016D3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3" name="Object 11">
            <a:extLst>
              <a:ext uri="{FF2B5EF4-FFF2-40B4-BE49-F238E27FC236}">
                <a16:creationId xmlns:a16="http://schemas.microsoft.com/office/drawing/2014/main" id="{79C0DDC7-EF99-4B3E-9582-B4A9CE890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589280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9" imgW="3162300" imgH="431800" progId="Equation.DSMT4">
                  <p:embed/>
                </p:oleObj>
              </mc:Choice>
              <mc:Fallback>
                <p:oleObj name="Equation" r:id="rId9" imgW="31623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892800"/>
                        <a:ext cx="316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2">
            <a:extLst>
              <a:ext uri="{FF2B5EF4-FFF2-40B4-BE49-F238E27FC236}">
                <a16:creationId xmlns:a16="http://schemas.microsoft.com/office/drawing/2014/main" id="{4D34FCB0-08FF-4776-974F-19DC41CF9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71600"/>
          <a:ext cx="424497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Visio" r:id="rId11" imgW="2246681" imgH="1333093" progId="Visio.Drawing.11">
                  <p:embed/>
                </p:oleObj>
              </mc:Choice>
              <mc:Fallback>
                <p:oleObj name="Visio" r:id="rId11" imgW="2246681" imgH="133309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424497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5" name="AutoShape 13">
            <a:extLst>
              <a:ext uri="{FF2B5EF4-FFF2-40B4-BE49-F238E27FC236}">
                <a16:creationId xmlns:a16="http://schemas.microsoft.com/office/drawing/2014/main" id="{F41C973B-E002-4039-9E02-F1F9EA31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6" name="AutoShape 14">
            <a:extLst>
              <a:ext uri="{FF2B5EF4-FFF2-40B4-BE49-F238E27FC236}">
                <a16:creationId xmlns:a16="http://schemas.microsoft.com/office/drawing/2014/main" id="{14139415-E1BC-461D-BC42-5E1B39A0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7" name="AutoShape 15">
            <a:extLst>
              <a:ext uri="{FF2B5EF4-FFF2-40B4-BE49-F238E27FC236}">
                <a16:creationId xmlns:a16="http://schemas.microsoft.com/office/drawing/2014/main" id="{6AC1847F-631D-42FA-9AC8-1EB9E2AE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8" name="Object 16">
            <a:extLst>
              <a:ext uri="{FF2B5EF4-FFF2-40B4-BE49-F238E27FC236}">
                <a16:creationId xmlns:a16="http://schemas.microsoft.com/office/drawing/2014/main" id="{4CD89B5E-2C46-4476-96DA-551A6157477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261225" y="3581400"/>
          <a:ext cx="1882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Visio" r:id="rId13" imgW="971093" imgH="1062623" progId="Visio.Drawing.11">
                  <p:embed/>
                </p:oleObj>
              </mc:Choice>
              <mc:Fallback>
                <p:oleObj name="Visio" r:id="rId13" imgW="971093" imgH="1062623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581400"/>
                        <a:ext cx="1882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4" name="AutoShape 22">
            <a:extLst>
              <a:ext uri="{FF2B5EF4-FFF2-40B4-BE49-F238E27FC236}">
                <a16:creationId xmlns:a16="http://schemas.microsoft.com/office/drawing/2014/main" id="{70E35062-B75A-45DE-A66D-1ABD5883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2895600" cy="935038"/>
          </a:xfrm>
          <a:prstGeom prst="wedgeRoundRectCallout">
            <a:avLst>
              <a:gd name="adj1" fmla="val 10856"/>
              <a:gd name="adj2" fmla="val 9023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>
            <a:extLst>
              <a:ext uri="{FF2B5EF4-FFF2-40B4-BE49-F238E27FC236}">
                <a16:creationId xmlns:a16="http://schemas.microsoft.com/office/drawing/2014/main" id="{6542AEFC-D326-4EBE-B883-4A87994D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229600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重要说明：关于列写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方程注意的几点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）选定回路绕行方向；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独立电压（流）源、受控电压（流）源，只要看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标注在其旁边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的电压正负极性与回路绕行方向是否一致，一致是电压降，否则是电压升；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对电阻上的电压列写时，若以其电压符号</a:t>
            </a:r>
            <a:r>
              <a:rPr lang="en-US" altLang="zh-CN" i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表示，则就看标注在电阻元件两端的电压正负极性与回路绕行方向是否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一致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，若以电流（即欧姆定律）表示电阻电压，则就要看流过电阻中的电流方向是否与回路的绕向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一致。一致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是电压降，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是电压升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5AFA5D50-9B53-4B3B-87CF-0AE5FF1E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11A576FA-9C1C-4F3D-8B5A-740BD4EE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543800" cy="2209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558C4A2C-821B-4C51-B1B7-7BE0378F7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225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05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含受控源网络的等效变换</a:t>
            </a:r>
          </a:p>
        </p:txBody>
      </p:sp>
      <p:sp>
        <p:nvSpPr>
          <p:cNvPr id="60420" name="AutoShape 10">
            <a:extLst>
              <a:ext uri="{FF2B5EF4-FFF2-40B4-BE49-F238E27FC236}">
                <a16:creationId xmlns:a16="http://schemas.microsoft.com/office/drawing/2014/main" id="{B877F576-579F-4B45-BECC-8036D813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1" name="Object 15">
            <a:extLst>
              <a:ext uri="{FF2B5EF4-FFF2-40B4-BE49-F238E27FC236}">
                <a16:creationId xmlns:a16="http://schemas.microsoft.com/office/drawing/2014/main" id="{94ECCEBC-215F-4057-B1BC-D0CE001F1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15033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Visio" r:id="rId3" imgW="682752" imgH="830580" progId="Visio.Drawing.11">
                  <p:embed/>
                </p:oleObj>
              </mc:Choice>
              <mc:Fallback>
                <p:oleObj name="Visio" r:id="rId3" imgW="682752" imgH="83058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15033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6">
            <a:extLst>
              <a:ext uri="{FF2B5EF4-FFF2-40B4-BE49-F238E27FC236}">
                <a16:creationId xmlns:a16="http://schemas.microsoft.com/office/drawing/2014/main" id="{B6253D84-7C19-4460-888A-4296D12D0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00200"/>
          <a:ext cx="2057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Visio" r:id="rId5" imgW="969264" imgH="726948" progId="Visio.Drawing.11">
                  <p:embed/>
                </p:oleObj>
              </mc:Choice>
              <mc:Fallback>
                <p:oleObj name="Visio" r:id="rId5" imgW="969264" imgH="72694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2057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5" name="Object 21">
            <a:extLst>
              <a:ext uri="{FF2B5EF4-FFF2-40B4-BE49-F238E27FC236}">
                <a16:creationId xmlns:a16="http://schemas.microsoft.com/office/drawing/2014/main" id="{7339B9AE-6E35-4CDC-BC26-36756A78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657600"/>
          <a:ext cx="3276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7" imgW="2171700" imgH="431800" progId="Equation.DSMT4">
                  <p:embed/>
                </p:oleObj>
              </mc:Choice>
              <mc:Fallback>
                <p:oleObj name="Equation" r:id="rId7" imgW="21717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3276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>
            <a:extLst>
              <a:ext uri="{FF2B5EF4-FFF2-40B4-BE49-F238E27FC236}">
                <a16:creationId xmlns:a16="http://schemas.microsoft.com/office/drawing/2014/main" id="{B09A8F17-F00A-4512-A493-B70B817F8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84288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47" name="Text Box 23">
            <a:extLst>
              <a:ext uri="{FF2B5EF4-FFF2-40B4-BE49-F238E27FC236}">
                <a16:creationId xmlns:a16="http://schemas.microsoft.com/office/drawing/2014/main" id="{80E9BD63-2044-4F8A-A40A-C0BD343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08248" name="Line 24">
            <a:extLst>
              <a:ext uri="{FF2B5EF4-FFF2-40B4-BE49-F238E27FC236}">
                <a16:creationId xmlns:a16="http://schemas.microsoft.com/office/drawing/2014/main" id="{3C12CE87-C06E-4F20-980E-6820FA95D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447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49" name="Object 25">
            <a:extLst>
              <a:ext uri="{FF2B5EF4-FFF2-40B4-BE49-F238E27FC236}">
                <a16:creationId xmlns:a16="http://schemas.microsoft.com/office/drawing/2014/main" id="{CCE5960D-511D-4DFF-AD16-3309574A4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05200"/>
          <a:ext cx="2070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9" imgW="1816100" imgH="825500" progId="Equation.DSMT4">
                  <p:embed/>
                </p:oleObj>
              </mc:Choice>
              <mc:Fallback>
                <p:oleObj name="Equation" r:id="rId9" imgW="1816100" imgH="825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070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0" name="Object 26">
            <a:extLst>
              <a:ext uri="{FF2B5EF4-FFF2-40B4-BE49-F238E27FC236}">
                <a16:creationId xmlns:a16="http://schemas.microsoft.com/office/drawing/2014/main" id="{BE912380-39D7-438C-B26A-582C77BBC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27">
            <a:extLst>
              <a:ext uri="{FF2B5EF4-FFF2-40B4-BE49-F238E27FC236}">
                <a16:creationId xmlns:a16="http://schemas.microsoft.com/office/drawing/2014/main" id="{313DACD0-AD0D-45E2-B8B6-9CE6B06DA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8382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13" imgW="139639" imgH="291973" progId="Equation.DSMT4">
                  <p:embed/>
                </p:oleObj>
              </mc:Choice>
              <mc:Fallback>
                <p:oleObj name="Equation" r:id="rId13" imgW="139639" imgH="29197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2" name="Text Box 28">
            <a:extLst>
              <a:ext uri="{FF2B5EF4-FFF2-40B4-BE49-F238E27FC236}">
                <a16:creationId xmlns:a16="http://schemas.microsoft.com/office/drawing/2014/main" id="{FBD4B252-97F9-471D-84D0-7806DC6E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3716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53" name="Text Box 29">
            <a:extLst>
              <a:ext uri="{FF2B5EF4-FFF2-40B4-BE49-F238E27FC236}">
                <a16:creationId xmlns:a16="http://schemas.microsoft.com/office/drawing/2014/main" id="{4458CA38-08A3-4040-AE78-A406769D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graphicFrame>
        <p:nvGraphicFramePr>
          <p:cNvPr id="308254" name="Object 30">
            <a:extLst>
              <a:ext uri="{FF2B5EF4-FFF2-40B4-BE49-F238E27FC236}">
                <a16:creationId xmlns:a16="http://schemas.microsoft.com/office/drawing/2014/main" id="{94BA0922-64D9-4818-BFF0-E4EE8E8B3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1336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5" name="Line 31">
            <a:extLst>
              <a:ext uri="{FF2B5EF4-FFF2-40B4-BE49-F238E27FC236}">
                <a16:creationId xmlns:a16="http://schemas.microsoft.com/office/drawing/2014/main" id="{A2BC6BEF-EA6A-4A75-9D53-E8307494E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60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56" name="Object 32">
            <a:extLst>
              <a:ext uri="{FF2B5EF4-FFF2-40B4-BE49-F238E27FC236}">
                <a16:creationId xmlns:a16="http://schemas.microsoft.com/office/drawing/2014/main" id="{6A3D7DFA-7CDC-4ED8-BFC8-F6926440A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906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16" imgW="139639" imgH="291973" progId="Equation.DSMT4">
                  <p:embed/>
                </p:oleObj>
              </mc:Choice>
              <mc:Fallback>
                <p:oleObj name="Equation" r:id="rId16" imgW="139639" imgH="29197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906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7" name="AutoShape 33">
            <a:extLst>
              <a:ext uri="{FF2B5EF4-FFF2-40B4-BE49-F238E27FC236}">
                <a16:creationId xmlns:a16="http://schemas.microsoft.com/office/drawing/2014/main" id="{95026765-04E8-4F57-A8E4-1DD0E290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8" name="AutoShape 34">
            <a:extLst>
              <a:ext uri="{FF2B5EF4-FFF2-40B4-BE49-F238E27FC236}">
                <a16:creationId xmlns:a16="http://schemas.microsoft.com/office/drawing/2014/main" id="{D1A14D5D-2B3C-4AE7-BE71-B9AA21A8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24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9" name="AutoShape 35">
            <a:extLst>
              <a:ext uri="{FF2B5EF4-FFF2-40B4-BE49-F238E27FC236}">
                <a16:creationId xmlns:a16="http://schemas.microsoft.com/office/drawing/2014/main" id="{B93695F2-8634-4B08-A874-977EC297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8260" name="Object 36">
            <a:extLst>
              <a:ext uri="{FF2B5EF4-FFF2-40B4-BE49-F238E27FC236}">
                <a16:creationId xmlns:a16="http://schemas.microsoft.com/office/drawing/2014/main" id="{F384F740-40BD-4421-B8A3-02EA8ED66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953000"/>
          <a:ext cx="2895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17" imgW="2146300" imgH="825500" progId="Equation.DSMT4">
                  <p:embed/>
                </p:oleObj>
              </mc:Choice>
              <mc:Fallback>
                <p:oleObj name="Equation" r:id="rId17" imgW="2146300" imgH="825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895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1" name="Object 37">
            <a:extLst>
              <a:ext uri="{FF2B5EF4-FFF2-40B4-BE49-F238E27FC236}">
                <a16:creationId xmlns:a16="http://schemas.microsoft.com/office/drawing/2014/main" id="{1E1FF01C-47C3-476C-B6ED-A709983A4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467225"/>
          <a:ext cx="1651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19" imgW="1447800" imgH="1828800" progId="Equation.DSMT4">
                  <p:embed/>
                </p:oleObj>
              </mc:Choice>
              <mc:Fallback>
                <p:oleObj name="Equation" r:id="rId19" imgW="1447800" imgH="1828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7225"/>
                        <a:ext cx="1651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2" name="Line 38">
            <a:extLst>
              <a:ext uri="{FF2B5EF4-FFF2-40B4-BE49-F238E27FC236}">
                <a16:creationId xmlns:a16="http://schemas.microsoft.com/office/drawing/2014/main" id="{A6EA5BD8-35BE-458D-AD76-8FA7CF32A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1148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3" name="Line 39">
            <a:extLst>
              <a:ext uri="{FF2B5EF4-FFF2-40B4-BE49-F238E27FC236}">
                <a16:creationId xmlns:a16="http://schemas.microsoft.com/office/drawing/2014/main" id="{7E85860F-B01C-40DA-8D1B-471B3F355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672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4" name="Text Box 40">
            <a:extLst>
              <a:ext uri="{FF2B5EF4-FFF2-40B4-BE49-F238E27FC236}">
                <a16:creationId xmlns:a16="http://schemas.microsoft.com/office/drawing/2014/main" id="{FA5E3665-5EBB-4B53-882D-EB2889E86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6" grpId="0"/>
      <p:bldP spid="308247" grpId="0"/>
      <p:bldP spid="308252" grpId="0"/>
      <p:bldP spid="308253" grpId="0"/>
      <p:bldP spid="3082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6" name="Rectangle 40">
            <a:extLst>
              <a:ext uri="{FF2B5EF4-FFF2-40B4-BE49-F238E27FC236}">
                <a16:creationId xmlns:a16="http://schemas.microsoft.com/office/drawing/2014/main" id="{D7B66CB4-3F0F-47BD-A3D8-DDE991C8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41910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15" name="Rectangle 39">
            <a:extLst>
              <a:ext uri="{FF2B5EF4-FFF2-40B4-BE49-F238E27FC236}">
                <a16:creationId xmlns:a16="http://schemas.microsoft.com/office/drawing/2014/main" id="{E0C748B5-D6F0-46D6-B0F2-D68A83D6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95800"/>
            <a:ext cx="4191000" cy="2133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14" name="Rectangle 38">
            <a:extLst>
              <a:ext uri="{FF2B5EF4-FFF2-40B4-BE49-F238E27FC236}">
                <a16:creationId xmlns:a16="http://schemas.microsoft.com/office/drawing/2014/main" id="{B69987EC-7E06-492B-BE52-B8511C05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1910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13" name="Rectangle 37">
            <a:extLst>
              <a:ext uri="{FF2B5EF4-FFF2-40B4-BE49-F238E27FC236}">
                <a16:creationId xmlns:a16="http://schemas.microsoft.com/office/drawing/2014/main" id="{09548133-8C20-44CB-832B-D233AA2F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41910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EC130F98-732E-45D4-B4F7-80685624B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296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①将受控源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二端独立电源元件处理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②注意当受控支路存在时，不能把受控源的控制支路化简处理。</a:t>
            </a:r>
          </a:p>
        </p:txBody>
      </p:sp>
      <p:sp>
        <p:nvSpPr>
          <p:cNvPr id="59399" name="Text Box 4">
            <a:extLst>
              <a:ext uri="{FF2B5EF4-FFF2-40B4-BE49-F238E27FC236}">
                <a16:creationId xmlns:a16="http://schemas.microsoft.com/office/drawing/2014/main" id="{815A8224-89A7-4DD2-8ABC-496CEF26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225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含受控源网络的等效变换</a:t>
            </a:r>
          </a:p>
        </p:txBody>
      </p:sp>
      <p:sp>
        <p:nvSpPr>
          <p:cNvPr id="59400" name="AutoShape 23">
            <a:extLst>
              <a:ext uri="{FF2B5EF4-FFF2-40B4-BE49-F238E27FC236}">
                <a16:creationId xmlns:a16="http://schemas.microsoft.com/office/drawing/2014/main" id="{DB0B80BB-176B-4EBE-B370-233CC65A0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3048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401" name="AutoShape 26">
            <a:extLst>
              <a:ext uri="{FF2B5EF4-FFF2-40B4-BE49-F238E27FC236}">
                <a16:creationId xmlns:a16="http://schemas.microsoft.com/office/drawing/2014/main" id="{5BFC7A0C-C0D5-4A5B-AD35-4055BF37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609600" cy="3048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402" name="AutoShape 27">
            <a:extLst>
              <a:ext uri="{FF2B5EF4-FFF2-40B4-BE49-F238E27FC236}">
                <a16:creationId xmlns:a16="http://schemas.microsoft.com/office/drawing/2014/main" id="{4260E589-083F-43F6-ACF4-2A084382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403" name="Object 28">
            <a:extLst>
              <a:ext uri="{FF2B5EF4-FFF2-40B4-BE49-F238E27FC236}">
                <a16:creationId xmlns:a16="http://schemas.microsoft.com/office/drawing/2014/main" id="{2C211429-FACB-4901-B804-6AF734A95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14600"/>
          <a:ext cx="18256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Visio" r:id="rId3" imgW="689458" imgH="645871" progId="Visio.Drawing.11">
                  <p:embed/>
                </p:oleObj>
              </mc:Choice>
              <mc:Fallback>
                <p:oleObj name="Visio" r:id="rId3" imgW="689458" imgH="645871" progId="Visio.Drawing.11">
                  <p:embed/>
                  <p:pic>
                    <p:nvPicPr>
                      <p:cNvPr id="59403" name="Object 28">
                        <a:extLst>
                          <a:ext uri="{FF2B5EF4-FFF2-40B4-BE49-F238E27FC236}">
                            <a16:creationId xmlns:a16="http://schemas.microsoft.com/office/drawing/2014/main" id="{2C211429-FACB-4901-B804-6AF734A95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18256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29">
            <a:extLst>
              <a:ext uri="{FF2B5EF4-FFF2-40B4-BE49-F238E27FC236}">
                <a16:creationId xmlns:a16="http://schemas.microsoft.com/office/drawing/2014/main" id="{91F2E222-691D-4FCA-8DA7-806471E7F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90800"/>
          <a:ext cx="17526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Visio" r:id="rId5" imgW="646786" imgH="629107" progId="Visio.Drawing.11">
                  <p:embed/>
                </p:oleObj>
              </mc:Choice>
              <mc:Fallback>
                <p:oleObj name="Visio" r:id="rId5" imgW="646786" imgH="629107" progId="Visio.Drawing.11">
                  <p:embed/>
                  <p:pic>
                    <p:nvPicPr>
                      <p:cNvPr id="59404" name="Object 29">
                        <a:extLst>
                          <a:ext uri="{FF2B5EF4-FFF2-40B4-BE49-F238E27FC236}">
                            <a16:creationId xmlns:a16="http://schemas.microsoft.com/office/drawing/2014/main" id="{91F2E222-691D-4FCA-8DA7-806471E7F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17526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30">
            <a:extLst>
              <a:ext uri="{FF2B5EF4-FFF2-40B4-BE49-F238E27FC236}">
                <a16:creationId xmlns:a16="http://schemas.microsoft.com/office/drawing/2014/main" id="{4F5107A8-6437-4632-8F10-559321D89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38400"/>
          <a:ext cx="1606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Visio" r:id="rId7" imgW="589178" imgH="643433" progId="Visio.Drawing.11">
                  <p:embed/>
                </p:oleObj>
              </mc:Choice>
              <mc:Fallback>
                <p:oleObj name="Visio" r:id="rId7" imgW="589178" imgH="643433" progId="Visio.Drawing.11">
                  <p:embed/>
                  <p:pic>
                    <p:nvPicPr>
                      <p:cNvPr id="59405" name="Object 30">
                        <a:extLst>
                          <a:ext uri="{FF2B5EF4-FFF2-40B4-BE49-F238E27FC236}">
                            <a16:creationId xmlns:a16="http://schemas.microsoft.com/office/drawing/2014/main" id="{4F5107A8-6437-4632-8F10-559321D89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16065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31">
            <a:extLst>
              <a:ext uri="{FF2B5EF4-FFF2-40B4-BE49-F238E27FC236}">
                <a16:creationId xmlns:a16="http://schemas.microsoft.com/office/drawing/2014/main" id="{ACACF881-B87C-445C-A3CB-FA715458D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9738" y="2286000"/>
          <a:ext cx="13747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Visio" r:id="rId9" imgW="466649" imgH="620573" progId="Visio.Drawing.11">
                  <p:embed/>
                </p:oleObj>
              </mc:Choice>
              <mc:Fallback>
                <p:oleObj name="Visio" r:id="rId9" imgW="466649" imgH="620573" progId="Visio.Drawing.11">
                  <p:embed/>
                  <p:pic>
                    <p:nvPicPr>
                      <p:cNvPr id="59406" name="Object 31">
                        <a:extLst>
                          <a:ext uri="{FF2B5EF4-FFF2-40B4-BE49-F238E27FC236}">
                            <a16:creationId xmlns:a16="http://schemas.microsoft.com/office/drawing/2014/main" id="{ACACF881-B87C-445C-A3CB-FA715458D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8" y="2286000"/>
                        <a:ext cx="13747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32">
            <a:extLst>
              <a:ext uri="{FF2B5EF4-FFF2-40B4-BE49-F238E27FC236}">
                <a16:creationId xmlns:a16="http://schemas.microsoft.com/office/drawing/2014/main" id="{6D590CCA-05A9-4499-AB55-2B31E868B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95800"/>
          <a:ext cx="15033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Visio" r:id="rId11" imgW="682752" imgH="830580" progId="Visio.Drawing.11">
                  <p:embed/>
                </p:oleObj>
              </mc:Choice>
              <mc:Fallback>
                <p:oleObj name="Visio" r:id="rId11" imgW="682752" imgH="830580" progId="Visio.Drawing.11">
                  <p:embed/>
                  <p:pic>
                    <p:nvPicPr>
                      <p:cNvPr id="59407" name="Object 32">
                        <a:extLst>
                          <a:ext uri="{FF2B5EF4-FFF2-40B4-BE49-F238E27FC236}">
                            <a16:creationId xmlns:a16="http://schemas.microsoft.com/office/drawing/2014/main" id="{6D590CCA-05A9-4499-AB55-2B31E868B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5800"/>
                        <a:ext cx="15033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33">
            <a:extLst>
              <a:ext uri="{FF2B5EF4-FFF2-40B4-BE49-F238E27FC236}">
                <a16:creationId xmlns:a16="http://schemas.microsoft.com/office/drawing/2014/main" id="{1B3863A3-CB6B-4DBB-B011-3049D366E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648200"/>
          <a:ext cx="2057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Visio" r:id="rId13" imgW="969264" imgH="726948" progId="Visio.Drawing.11">
                  <p:embed/>
                </p:oleObj>
              </mc:Choice>
              <mc:Fallback>
                <p:oleObj name="Visio" r:id="rId13" imgW="969264" imgH="726948" progId="Visio.Drawing.11">
                  <p:embed/>
                  <p:pic>
                    <p:nvPicPr>
                      <p:cNvPr id="59408" name="Object 33">
                        <a:extLst>
                          <a:ext uri="{FF2B5EF4-FFF2-40B4-BE49-F238E27FC236}">
                            <a16:creationId xmlns:a16="http://schemas.microsoft.com/office/drawing/2014/main" id="{1B3863A3-CB6B-4DBB-B011-3049D366E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2057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34">
            <a:extLst>
              <a:ext uri="{FF2B5EF4-FFF2-40B4-BE49-F238E27FC236}">
                <a16:creationId xmlns:a16="http://schemas.microsoft.com/office/drawing/2014/main" id="{EE68A15B-3F49-4F9C-90DC-0C3BDDB85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572000"/>
          <a:ext cx="12874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Visio" r:id="rId15" imgW="430682" imgH="610819" progId="Visio.Drawing.11">
                  <p:embed/>
                </p:oleObj>
              </mc:Choice>
              <mc:Fallback>
                <p:oleObj name="Visio" r:id="rId15" imgW="430682" imgH="610819" progId="Visio.Drawing.11">
                  <p:embed/>
                  <p:pic>
                    <p:nvPicPr>
                      <p:cNvPr id="59409" name="Object 34">
                        <a:extLst>
                          <a:ext uri="{FF2B5EF4-FFF2-40B4-BE49-F238E27FC236}">
                            <a16:creationId xmlns:a16="http://schemas.microsoft.com/office/drawing/2014/main" id="{EE68A15B-3F49-4F9C-90DC-0C3BDDB85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12874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35">
            <a:extLst>
              <a:ext uri="{FF2B5EF4-FFF2-40B4-BE49-F238E27FC236}">
                <a16:creationId xmlns:a16="http://schemas.microsoft.com/office/drawing/2014/main" id="{F9C5E276-DD9E-40DC-81DD-DCE666FE1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16764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Visio" r:id="rId17" imgW="682752" imgH="630631" progId="Visio.Drawing.11">
                  <p:embed/>
                </p:oleObj>
              </mc:Choice>
              <mc:Fallback>
                <p:oleObj name="Visio" r:id="rId17" imgW="682752" imgH="630631" progId="Visio.Drawing.11">
                  <p:embed/>
                  <p:pic>
                    <p:nvPicPr>
                      <p:cNvPr id="59410" name="Object 35">
                        <a:extLst>
                          <a:ext uri="{FF2B5EF4-FFF2-40B4-BE49-F238E27FC236}">
                            <a16:creationId xmlns:a16="http://schemas.microsoft.com/office/drawing/2014/main" id="{F9C5E276-DD9E-40DC-81DD-DCE666FE1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16764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AutoShape 36">
            <a:extLst>
              <a:ext uri="{FF2B5EF4-FFF2-40B4-BE49-F238E27FC236}">
                <a16:creationId xmlns:a16="http://schemas.microsoft.com/office/drawing/2014/main" id="{FC0C0FCD-66BD-41D3-AA7F-BB484ABB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9404008C-EF86-4CD6-861B-DE77D0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714375"/>
            <a:ext cx="591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求端口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关系和最简等效电路。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118BE157-A5E7-409A-8BC2-6AFB6D13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3625"/>
            <a:ext cx="685800" cy="361950"/>
          </a:xfrm>
          <a:prstGeom prst="rightArrow">
            <a:avLst>
              <a:gd name="adj1" fmla="val 50000"/>
              <a:gd name="adj2" fmla="val 47368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A18F446A-5577-4AFA-81FA-C799BDB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651250"/>
            <a:ext cx="323850" cy="685800"/>
          </a:xfrm>
          <a:prstGeom prst="downArrow">
            <a:avLst>
              <a:gd name="adj1" fmla="val 50000"/>
              <a:gd name="adj2" fmla="val 52941"/>
            </a:avLst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640" name="Oval 104">
            <a:extLst>
              <a:ext uri="{FF2B5EF4-FFF2-40B4-BE49-F238E27FC236}">
                <a16:creationId xmlns:a16="http://schemas.microsoft.com/office/drawing/2014/main" id="{A5691474-2D4F-4D77-9095-907B5EC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322388"/>
            <a:ext cx="1754188" cy="1484312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646" name="Object 110">
            <a:extLst>
              <a:ext uri="{FF2B5EF4-FFF2-40B4-BE49-F238E27FC236}">
                <a16:creationId xmlns:a16="http://schemas.microsoft.com/office/drawing/2014/main" id="{323EB263-D0E9-45FC-AEDE-AF8CF9AA8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3887788"/>
          <a:ext cx="2362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5" imgW="825142" imgH="177723" progId="Equation.3">
                  <p:embed/>
                </p:oleObj>
              </mc:Choice>
              <mc:Fallback>
                <p:oleObj name="Equation" r:id="rId5" imgW="825142" imgH="17772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87788"/>
                        <a:ext cx="2362200" cy="509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06" name="Group 138">
            <a:extLst>
              <a:ext uri="{FF2B5EF4-FFF2-40B4-BE49-F238E27FC236}">
                <a16:creationId xmlns:a16="http://schemas.microsoft.com/office/drawing/2014/main" id="{2B0D9BD1-4A51-4652-8605-2842DA7D1BBF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83088"/>
            <a:ext cx="3041650" cy="2009775"/>
            <a:chOff x="3440" y="2359"/>
            <a:chExt cx="1916" cy="1266"/>
          </a:xfrm>
        </p:grpSpPr>
        <p:sp>
          <p:nvSpPr>
            <p:cNvPr id="63555" name="Text Box 81">
              <a:extLst>
                <a:ext uri="{FF2B5EF4-FFF2-40B4-BE49-F238E27FC236}">
                  <a16:creationId xmlns:a16="http://schemas.microsoft.com/office/drawing/2014/main" id="{7CF40A47-F5B9-4119-B561-DC16D057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359"/>
              <a:ext cx="1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grpSp>
          <p:nvGrpSpPr>
            <p:cNvPr id="63556" name="Group 136">
              <a:extLst>
                <a:ext uri="{FF2B5EF4-FFF2-40B4-BE49-F238E27FC236}">
                  <a16:creationId xmlns:a16="http://schemas.microsoft.com/office/drawing/2014/main" id="{6664754C-3497-495E-9A7B-2F671483C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2443"/>
              <a:ext cx="1916" cy="1182"/>
              <a:chOff x="3440" y="2443"/>
              <a:chExt cx="1916" cy="1182"/>
            </a:xfrm>
          </p:grpSpPr>
          <p:grpSp>
            <p:nvGrpSpPr>
              <p:cNvPr id="63557" name="Group 65">
                <a:extLst>
                  <a:ext uri="{FF2B5EF4-FFF2-40B4-BE49-F238E27FC236}">
                    <a16:creationId xmlns:a16="http://schemas.microsoft.com/office/drawing/2014/main" id="{6454B897-5BCA-422E-BC15-A8DF2F6B43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115"/>
                <a:ext cx="279" cy="59"/>
                <a:chOff x="4671" y="2533"/>
                <a:chExt cx="261" cy="59"/>
              </a:xfrm>
            </p:grpSpPr>
            <p:sp>
              <p:nvSpPr>
                <p:cNvPr id="63572" name="Line 66">
                  <a:extLst>
                    <a:ext uri="{FF2B5EF4-FFF2-40B4-BE49-F238E27FC236}">
                      <a16:creationId xmlns:a16="http://schemas.microsoft.com/office/drawing/2014/main" id="{9B6A6779-9D49-456D-9879-EA3DBA57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73" name="Line 67">
                  <a:extLst>
                    <a:ext uri="{FF2B5EF4-FFF2-40B4-BE49-F238E27FC236}">
                      <a16:creationId xmlns:a16="http://schemas.microsoft.com/office/drawing/2014/main" id="{9B15D180-03DD-4F3D-A860-4EC00E80C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58" name="Line 68">
                <a:extLst>
                  <a:ext uri="{FF2B5EF4-FFF2-40B4-BE49-F238E27FC236}">
                    <a16:creationId xmlns:a16="http://schemas.microsoft.com/office/drawing/2014/main" id="{B48DFCEC-1818-4F02-8653-C6D94C81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187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Line 69">
                <a:extLst>
                  <a:ext uri="{FF2B5EF4-FFF2-40B4-BE49-F238E27FC236}">
                    <a16:creationId xmlns:a16="http://schemas.microsoft.com/office/drawing/2014/main" id="{EA36DF9A-3C86-45E7-8EA3-84A50B2AD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" y="273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Line 70">
                <a:extLst>
                  <a:ext uri="{FF2B5EF4-FFF2-40B4-BE49-F238E27FC236}">
                    <a16:creationId xmlns:a16="http://schemas.microsoft.com/office/drawing/2014/main" id="{C0AE8D74-5516-44D6-ADD1-AE76AAEA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2731"/>
                <a:ext cx="1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Line 71">
                <a:extLst>
                  <a:ext uri="{FF2B5EF4-FFF2-40B4-BE49-F238E27FC236}">
                    <a16:creationId xmlns:a16="http://schemas.microsoft.com/office/drawing/2014/main" id="{B38921DD-A0FF-457D-B33C-77F6C7C1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595"/>
                <a:ext cx="1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Text Box 73">
                <a:extLst>
                  <a:ext uri="{FF2B5EF4-FFF2-40B4-BE49-F238E27FC236}">
                    <a16:creationId xmlns:a16="http://schemas.microsoft.com/office/drawing/2014/main" id="{EF08AD61-C3FA-45BD-92C1-86828847B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3" y="2443"/>
                <a:ext cx="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1.5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63" name="Text Box 74">
                <a:extLst>
                  <a:ext uri="{FF2B5EF4-FFF2-40B4-BE49-F238E27FC236}">
                    <a16:creationId xmlns:a16="http://schemas.microsoft.com/office/drawing/2014/main" id="{AF670ECB-21AD-4BE3-978B-44A764A6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2" y="303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5V</a:t>
                </a:r>
              </a:p>
            </p:txBody>
          </p:sp>
          <p:sp>
            <p:nvSpPr>
              <p:cNvPr id="63564" name="Line 75">
                <a:extLst>
                  <a:ext uri="{FF2B5EF4-FFF2-40B4-BE49-F238E27FC236}">
                    <a16:creationId xmlns:a16="http://schemas.microsoft.com/office/drawing/2014/main" id="{4377BC3A-43A3-4999-A500-FC7DA4CCE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3" y="2731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Line 76">
                <a:extLst>
                  <a:ext uri="{FF2B5EF4-FFF2-40B4-BE49-F238E27FC236}">
                    <a16:creationId xmlns:a16="http://schemas.microsoft.com/office/drawing/2014/main" id="{CA4CB75C-4EF9-4A07-89CD-3C3275A20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2641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Text Box 78">
                <a:extLst>
                  <a:ext uri="{FF2B5EF4-FFF2-40B4-BE49-F238E27FC236}">
                    <a16:creationId xmlns:a16="http://schemas.microsoft.com/office/drawing/2014/main" id="{22D167BC-B4CE-4EEC-8979-124A1027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5" y="2749"/>
                <a:ext cx="1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67" name="Text Box 79">
                <a:extLst>
                  <a:ext uri="{FF2B5EF4-FFF2-40B4-BE49-F238E27FC236}">
                    <a16:creationId xmlns:a16="http://schemas.microsoft.com/office/drawing/2014/main" id="{82AB6FBE-825F-468C-8ABA-90A86AFF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" y="3223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68" name="Text Box 80">
                <a:extLst>
                  <a:ext uri="{FF2B5EF4-FFF2-40B4-BE49-F238E27FC236}">
                    <a16:creationId xmlns:a16="http://schemas.microsoft.com/office/drawing/2014/main" id="{10491822-DDCD-4B39-9D76-2932669E7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3037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69" name="Rectangle 118">
                <a:extLst>
                  <a:ext uri="{FF2B5EF4-FFF2-40B4-BE49-F238E27FC236}">
                    <a16:creationId xmlns:a16="http://schemas.microsoft.com/office/drawing/2014/main" id="{048C2BFB-2794-4CFA-B71B-AF6C4273E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679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0" name="Oval 125">
                <a:extLst>
                  <a:ext uri="{FF2B5EF4-FFF2-40B4-BE49-F238E27FC236}">
                    <a16:creationId xmlns:a16="http://schemas.microsoft.com/office/drawing/2014/main" id="{39A8E624-61F3-4654-B843-DDD8DE3A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69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1" name="Oval 126">
                <a:extLst>
                  <a:ext uri="{FF2B5EF4-FFF2-40B4-BE49-F238E27FC236}">
                    <a16:creationId xmlns:a16="http://schemas.microsoft.com/office/drawing/2014/main" id="{3342E8E3-481D-42B7-A722-106E51703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355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496" name="Group 129">
            <a:extLst>
              <a:ext uri="{FF2B5EF4-FFF2-40B4-BE49-F238E27FC236}">
                <a16:creationId xmlns:a16="http://schemas.microsoft.com/office/drawing/2014/main" id="{151F268B-2211-47BA-A114-CFCEB5E5B6B9}"/>
              </a:ext>
            </a:extLst>
          </p:cNvPr>
          <p:cNvGrpSpPr>
            <a:grpSpLocks/>
          </p:cNvGrpSpPr>
          <p:nvPr/>
        </p:nvGrpSpPr>
        <p:grpSpPr bwMode="auto">
          <a:xfrm>
            <a:off x="0" y="1323975"/>
            <a:ext cx="4159250" cy="2190750"/>
            <a:chOff x="56" y="432"/>
            <a:chExt cx="2620" cy="1380"/>
          </a:xfrm>
        </p:grpSpPr>
        <p:grpSp>
          <p:nvGrpSpPr>
            <p:cNvPr id="63525" name="Group 11">
              <a:extLst>
                <a:ext uri="{FF2B5EF4-FFF2-40B4-BE49-F238E27FC236}">
                  <a16:creationId xmlns:a16="http://schemas.microsoft.com/office/drawing/2014/main" id="{CFA84A2A-7EAE-4212-A176-E72FEC6C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308"/>
              <a:ext cx="281" cy="59"/>
              <a:chOff x="4671" y="2533"/>
              <a:chExt cx="261" cy="59"/>
            </a:xfrm>
          </p:grpSpPr>
          <p:sp>
            <p:nvSpPr>
              <p:cNvPr id="63553" name="Line 12">
                <a:extLst>
                  <a:ext uri="{FF2B5EF4-FFF2-40B4-BE49-F238E27FC236}">
                    <a16:creationId xmlns:a16="http://schemas.microsoft.com/office/drawing/2014/main" id="{6212FA20-35F8-4D8E-BA7E-E79F9919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54" name="Line 13">
                <a:extLst>
                  <a:ext uri="{FF2B5EF4-FFF2-40B4-BE49-F238E27FC236}">
                    <a16:creationId xmlns:a16="http://schemas.microsoft.com/office/drawing/2014/main" id="{327C48C5-0492-415B-B0B4-9877FF983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6" name="Line 14">
              <a:extLst>
                <a:ext uri="{FF2B5EF4-FFF2-40B4-BE49-F238E27FC236}">
                  <a16:creationId xmlns:a16="http://schemas.microsoft.com/office/drawing/2014/main" id="{068B1F8E-4EF9-4428-8826-7568179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380"/>
              <a:ext cx="0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5">
              <a:extLst>
                <a:ext uri="{FF2B5EF4-FFF2-40B4-BE49-F238E27FC236}">
                  <a16:creationId xmlns:a16="http://schemas.microsoft.com/office/drawing/2014/main" id="{65DDCC00-71F4-47B0-85F5-12D93A64E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9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6">
              <a:extLst>
                <a:ext uri="{FF2B5EF4-FFF2-40B4-BE49-F238E27FC236}">
                  <a16:creationId xmlns:a16="http://schemas.microsoft.com/office/drawing/2014/main" id="{25C57C6F-C449-4910-A411-FD00DE6E2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924"/>
              <a:ext cx="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7">
              <a:extLst>
                <a:ext uri="{FF2B5EF4-FFF2-40B4-BE49-F238E27FC236}">
                  <a16:creationId xmlns:a16="http://schemas.microsoft.com/office/drawing/2014/main" id="{ADE3F8CA-4FAB-49DD-8523-7F93500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788"/>
              <a:ext cx="2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Text Box 19">
              <a:extLst>
                <a:ext uri="{FF2B5EF4-FFF2-40B4-BE49-F238E27FC236}">
                  <a16:creationId xmlns:a16="http://schemas.microsoft.com/office/drawing/2014/main" id="{E30C2A4D-5AFE-4533-B303-2E7BC5D9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618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1" name="Text Box 20">
              <a:extLst>
                <a:ext uri="{FF2B5EF4-FFF2-40B4-BE49-F238E27FC236}">
                  <a16:creationId xmlns:a16="http://schemas.microsoft.com/office/drawing/2014/main" id="{05CEBF08-1111-4B04-A930-AB464F62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43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2" name="Text Box 21">
              <a:extLst>
                <a:ext uri="{FF2B5EF4-FFF2-40B4-BE49-F238E27FC236}">
                  <a16:creationId xmlns:a16="http://schemas.microsoft.com/office/drawing/2014/main" id="{407FE674-EE74-4B6E-86FF-410C7ED0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" y="1200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sp>
          <p:nvSpPr>
            <p:cNvPr id="63533" name="Line 23">
              <a:extLst>
                <a:ext uri="{FF2B5EF4-FFF2-40B4-BE49-F238E27FC236}">
                  <a16:creationId xmlns:a16="http://schemas.microsoft.com/office/drawing/2014/main" id="{7100CD5D-AA1B-41E2-AF19-9789148DD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" y="1128"/>
              <a:ext cx="235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Line 24">
              <a:extLst>
                <a:ext uri="{FF2B5EF4-FFF2-40B4-BE49-F238E27FC236}">
                  <a16:creationId xmlns:a16="http://schemas.microsoft.com/office/drawing/2014/main" id="{03E1934A-41BB-470B-88DC-43788898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25">
              <a:extLst>
                <a:ext uri="{FF2B5EF4-FFF2-40B4-BE49-F238E27FC236}">
                  <a16:creationId xmlns:a16="http://schemas.microsoft.com/office/drawing/2014/main" id="{55DF9A06-A07B-48E3-AB99-D426D6F2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8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Line 26">
              <a:extLst>
                <a:ext uri="{FF2B5EF4-FFF2-40B4-BE49-F238E27FC236}">
                  <a16:creationId xmlns:a16="http://schemas.microsoft.com/office/drawing/2014/main" id="{699D448D-B11B-4581-9D4B-B51B2513D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7" name="Line 27">
              <a:extLst>
                <a:ext uri="{FF2B5EF4-FFF2-40B4-BE49-F238E27FC236}">
                  <a16:creationId xmlns:a16="http://schemas.microsoft.com/office/drawing/2014/main" id="{674FBC8B-543D-4014-BB0E-8F514E078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8" name="Line 28">
              <a:extLst>
                <a:ext uri="{FF2B5EF4-FFF2-40B4-BE49-F238E27FC236}">
                  <a16:creationId xmlns:a16="http://schemas.microsoft.com/office/drawing/2014/main" id="{80F21CE0-0ACB-4CF4-A2BB-9BE77AEA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Line 30">
              <a:extLst>
                <a:ext uri="{FF2B5EF4-FFF2-40B4-BE49-F238E27FC236}">
                  <a16:creationId xmlns:a16="http://schemas.microsoft.com/office/drawing/2014/main" id="{7AE318EE-2B19-436D-A662-3717EC21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924"/>
              <a:ext cx="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Text Box 31">
              <a:extLst>
                <a:ext uri="{FF2B5EF4-FFF2-40B4-BE49-F238E27FC236}">
                  <a16:creationId xmlns:a16="http://schemas.microsoft.com/office/drawing/2014/main" id="{42F74F72-9F3D-4AB5-9980-89EC9018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780"/>
              <a:ext cx="5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0.5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3541" name="Line 32">
              <a:extLst>
                <a:ext uri="{FF2B5EF4-FFF2-40B4-BE49-F238E27FC236}">
                  <a16:creationId xmlns:a16="http://schemas.microsoft.com/office/drawing/2014/main" id="{6CBE8527-EF62-4018-B313-1F62ED8EA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846"/>
              <a:ext cx="3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2" name="Text Box 34">
              <a:extLst>
                <a:ext uri="{FF2B5EF4-FFF2-40B4-BE49-F238E27FC236}">
                  <a16:creationId xmlns:a16="http://schemas.microsoft.com/office/drawing/2014/main" id="{B912C27F-5C19-450C-8859-41FA7834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91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43" name="Text Box 35">
              <a:extLst>
                <a:ext uri="{FF2B5EF4-FFF2-40B4-BE49-F238E27FC236}">
                  <a16:creationId xmlns:a16="http://schemas.microsoft.com/office/drawing/2014/main" id="{596E130C-01F2-4A45-8B90-94BF44B5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1440"/>
              <a:ext cx="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44" name="Text Box 36">
              <a:extLst>
                <a:ext uri="{FF2B5EF4-FFF2-40B4-BE49-F238E27FC236}">
                  <a16:creationId xmlns:a16="http://schemas.microsoft.com/office/drawing/2014/main" id="{C785D96E-93EC-4F53-9F48-4A10280D5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23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3545" name="Text Box 37">
              <a:extLst>
                <a:ext uri="{FF2B5EF4-FFF2-40B4-BE49-F238E27FC236}">
                  <a16:creationId xmlns:a16="http://schemas.microsoft.com/office/drawing/2014/main" id="{E47AA7E8-839B-4762-9229-3ABC3AEF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552"/>
              <a:ext cx="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63546" name="Rectangle 115">
              <a:extLst>
                <a:ext uri="{FF2B5EF4-FFF2-40B4-BE49-F238E27FC236}">
                  <a16:creationId xmlns:a16="http://schemas.microsoft.com/office/drawing/2014/main" id="{261A56D3-86CE-4019-9B93-9589D5B1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876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7" name="Rectangle 116">
              <a:extLst>
                <a:ext uri="{FF2B5EF4-FFF2-40B4-BE49-F238E27FC236}">
                  <a16:creationId xmlns:a16="http://schemas.microsoft.com/office/drawing/2014/main" id="{2A04BEC8-77BD-4239-8F89-27BF11C4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671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548" name="Group 121">
              <a:extLst>
                <a:ext uri="{FF2B5EF4-FFF2-40B4-BE49-F238E27FC236}">
                  <a16:creationId xmlns:a16="http://schemas.microsoft.com/office/drawing/2014/main" id="{482AFFBD-F47F-4033-B5E5-34819187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1032"/>
              <a:ext cx="426" cy="168"/>
              <a:chOff x="1062" y="1512"/>
              <a:chExt cx="426" cy="168"/>
            </a:xfrm>
          </p:grpSpPr>
          <p:sp>
            <p:nvSpPr>
              <p:cNvPr id="63551" name="AutoShape 119">
                <a:extLst>
                  <a:ext uri="{FF2B5EF4-FFF2-40B4-BE49-F238E27FC236}">
                    <a16:creationId xmlns:a16="http://schemas.microsoft.com/office/drawing/2014/main" id="{8378E048-210A-458C-9A91-18978152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512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52" name="Line 120">
                <a:extLst>
                  <a:ext uri="{FF2B5EF4-FFF2-40B4-BE49-F238E27FC236}">
                    <a16:creationId xmlns:a16="http://schemas.microsoft.com/office/drawing/2014/main" id="{3F0A94ED-CEB8-43EA-9BE3-3E12DA63B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1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49" name="Oval 127">
              <a:extLst>
                <a:ext uri="{FF2B5EF4-FFF2-40B4-BE49-F238E27FC236}">
                  <a16:creationId xmlns:a16="http://schemas.microsoft.com/office/drawing/2014/main" id="{72DD95F7-2CAA-4D5F-9716-17AAE87D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4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0" name="Oval 128">
              <a:extLst>
                <a:ext uri="{FF2B5EF4-FFF2-40B4-BE49-F238E27FC236}">
                  <a16:creationId xmlns:a16="http://schemas.microsoft.com/office/drawing/2014/main" id="{A6C0D4E8-AF73-4FAA-83FB-9E20A28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897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05" name="Group 137">
            <a:extLst>
              <a:ext uri="{FF2B5EF4-FFF2-40B4-BE49-F238E27FC236}">
                <a16:creationId xmlns:a16="http://schemas.microsoft.com/office/drawing/2014/main" id="{CF5CF296-C131-40D6-9EDF-31E1BE220A25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190625"/>
            <a:ext cx="3952875" cy="2028825"/>
            <a:chOff x="3150" y="348"/>
            <a:chExt cx="2490" cy="1278"/>
          </a:xfrm>
        </p:grpSpPr>
        <p:sp>
          <p:nvSpPr>
            <p:cNvPr id="63498" name="Text Box 41">
              <a:extLst>
                <a:ext uri="{FF2B5EF4-FFF2-40B4-BE49-F238E27FC236}">
                  <a16:creationId xmlns:a16="http://schemas.microsoft.com/office/drawing/2014/main" id="{4F0181DD-FA20-426C-9A42-7A8AD681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00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grpSp>
          <p:nvGrpSpPr>
            <p:cNvPr id="63499" name="Group 135">
              <a:extLst>
                <a:ext uri="{FF2B5EF4-FFF2-40B4-BE49-F238E27FC236}">
                  <a16:creationId xmlns:a16="http://schemas.microsoft.com/office/drawing/2014/main" id="{FC6C3614-55E2-46DB-8A29-00DE95847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" y="348"/>
              <a:ext cx="2096" cy="1278"/>
              <a:chOff x="3544" y="348"/>
              <a:chExt cx="2096" cy="1278"/>
            </a:xfrm>
          </p:grpSpPr>
          <p:sp>
            <p:nvSpPr>
              <p:cNvPr id="63500" name="AutoShape 123">
                <a:extLst>
                  <a:ext uri="{FF2B5EF4-FFF2-40B4-BE49-F238E27FC236}">
                    <a16:creationId xmlns:a16="http://schemas.microsoft.com/office/drawing/2014/main" id="{585F650F-1EBD-4C8F-A93A-5243254D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641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Text Box 59">
                <a:extLst>
                  <a:ext uri="{FF2B5EF4-FFF2-40B4-BE49-F238E27FC236}">
                    <a16:creationId xmlns:a16="http://schemas.microsoft.com/office/drawing/2014/main" id="{2D00C537-DCB4-4D66-9F44-E1EA03090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406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grpSp>
            <p:nvGrpSpPr>
              <p:cNvPr id="63502" name="Group 42">
                <a:extLst>
                  <a:ext uri="{FF2B5EF4-FFF2-40B4-BE49-F238E27FC236}">
                    <a16:creationId xmlns:a16="http://schemas.microsoft.com/office/drawing/2014/main" id="{C644B9BB-F479-4225-9512-7B859A92F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4" y="1110"/>
                <a:ext cx="261" cy="59"/>
                <a:chOff x="4671" y="2533"/>
                <a:chExt cx="261" cy="59"/>
              </a:xfrm>
            </p:grpSpPr>
            <p:sp>
              <p:nvSpPr>
                <p:cNvPr id="63523" name="Line 43">
                  <a:extLst>
                    <a:ext uri="{FF2B5EF4-FFF2-40B4-BE49-F238E27FC236}">
                      <a16:creationId xmlns:a16="http://schemas.microsoft.com/office/drawing/2014/main" id="{781375BA-E698-48A7-A8BD-39361C335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24" name="Line 44">
                  <a:extLst>
                    <a:ext uri="{FF2B5EF4-FFF2-40B4-BE49-F238E27FC236}">
                      <a16:creationId xmlns:a16="http://schemas.microsoft.com/office/drawing/2014/main" id="{6D54D14C-633D-4318-9179-A7FB0F9AE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03" name="Line 45">
                <a:extLst>
                  <a:ext uri="{FF2B5EF4-FFF2-40B4-BE49-F238E27FC236}">
                    <a16:creationId xmlns:a16="http://schemas.microsoft.com/office/drawing/2014/main" id="{20DAA48D-D5F3-42BE-843D-7251FF069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182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4" name="Line 46">
                <a:extLst>
                  <a:ext uri="{FF2B5EF4-FFF2-40B4-BE49-F238E27FC236}">
                    <a16:creationId xmlns:a16="http://schemas.microsoft.com/office/drawing/2014/main" id="{322959BB-45E8-41F1-8003-F3AA9FFA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8" y="72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5" name="Line 47">
                <a:extLst>
                  <a:ext uri="{FF2B5EF4-FFF2-40B4-BE49-F238E27FC236}">
                    <a16:creationId xmlns:a16="http://schemas.microsoft.com/office/drawing/2014/main" id="{55597FB8-C168-49A6-8A4E-7401E1DD8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726"/>
                <a:ext cx="18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48">
                <a:extLst>
                  <a:ext uri="{FF2B5EF4-FFF2-40B4-BE49-F238E27FC236}">
                    <a16:creationId xmlns:a16="http://schemas.microsoft.com/office/drawing/2014/main" id="{10B7D4C1-69DA-447C-8670-FB3E59A7F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590"/>
                <a:ext cx="19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Text Box 50">
                <a:extLst>
                  <a:ext uri="{FF2B5EF4-FFF2-40B4-BE49-F238E27FC236}">
                    <a16:creationId xmlns:a16="http://schemas.microsoft.com/office/drawing/2014/main" id="{D04FB826-027B-434D-97CB-84D61A8CF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0" y="4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08" name="Line 51">
                <a:extLst>
                  <a:ext uri="{FF2B5EF4-FFF2-40B4-BE49-F238E27FC236}">
                    <a16:creationId xmlns:a16="http://schemas.microsoft.com/office/drawing/2014/main" id="{BDBD1112-5BE0-4BAF-A3E1-2E5C2A6C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726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Text Box 54">
                <a:extLst>
                  <a:ext uri="{FF2B5EF4-FFF2-40B4-BE49-F238E27FC236}">
                    <a16:creationId xmlns:a16="http://schemas.microsoft.com/office/drawing/2014/main" id="{2A369FEE-C68E-4C96-B6E0-1BDFDC665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70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10" name="Text Box 55">
                <a:extLst>
                  <a:ext uri="{FF2B5EF4-FFF2-40B4-BE49-F238E27FC236}">
                    <a16:creationId xmlns:a16="http://schemas.microsoft.com/office/drawing/2014/main" id="{D7136C8C-5F1D-4F0D-9A7C-EA6AAB51F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127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1" name="Text Box 56">
                <a:extLst>
                  <a:ext uri="{FF2B5EF4-FFF2-40B4-BE49-F238E27FC236}">
                    <a16:creationId xmlns:a16="http://schemas.microsoft.com/office/drawing/2014/main" id="{27973245-7F00-4434-BB86-2F441F591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105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12" name="Text Box 58">
                <a:extLst>
                  <a:ext uri="{FF2B5EF4-FFF2-40B4-BE49-F238E27FC236}">
                    <a16:creationId xmlns:a16="http://schemas.microsoft.com/office/drawing/2014/main" id="{5E482840-C924-47BB-9C3C-77AA54F89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8" y="48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+</a:t>
                </a:r>
              </a:p>
            </p:txBody>
          </p:sp>
          <p:sp>
            <p:nvSpPr>
              <p:cNvPr id="63513" name="Text Box 61">
                <a:extLst>
                  <a:ext uri="{FF2B5EF4-FFF2-40B4-BE49-F238E27FC236}">
                    <a16:creationId xmlns:a16="http://schemas.microsoft.com/office/drawing/2014/main" id="{B407A954-1C11-4D39-9DC2-4B92C5B78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" y="3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I</a:t>
                </a:r>
              </a:p>
            </p:txBody>
          </p:sp>
          <p:sp>
            <p:nvSpPr>
              <p:cNvPr id="63514" name="Text Box 62">
                <a:extLst>
                  <a:ext uri="{FF2B5EF4-FFF2-40B4-BE49-F238E27FC236}">
                    <a16:creationId xmlns:a16="http://schemas.microsoft.com/office/drawing/2014/main" id="{542D68FA-7E5B-4070-9215-FB9B59B24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" y="618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63515" name="Line 91">
                <a:extLst>
                  <a:ext uri="{FF2B5EF4-FFF2-40B4-BE49-F238E27FC236}">
                    <a16:creationId xmlns:a16="http://schemas.microsoft.com/office/drawing/2014/main" id="{0618681D-1170-42A0-BBD5-0745C284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" y="624"/>
                <a:ext cx="282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Text Box 108">
                <a:extLst>
                  <a:ext uri="{FF2B5EF4-FFF2-40B4-BE49-F238E27FC236}">
                    <a16:creationId xmlns:a16="http://schemas.microsoft.com/office/drawing/2014/main" id="{B77118C0-6EB1-47DA-8EE3-E06387A03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" y="3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7" name="Text Box 113">
                <a:extLst>
                  <a:ext uri="{FF2B5EF4-FFF2-40B4-BE49-F238E27FC236}">
                    <a16:creationId xmlns:a16="http://schemas.microsoft.com/office/drawing/2014/main" id="{C850A601-4EBF-4A57-9273-A7A8074CE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441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18" name="Rectangle 117">
                <a:extLst>
                  <a:ext uri="{FF2B5EF4-FFF2-40B4-BE49-F238E27FC236}">
                    <a16:creationId xmlns:a16="http://schemas.microsoft.com/office/drawing/2014/main" id="{D97E763A-65F5-4FE0-A41D-401100B7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67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19" name="Rectangle 130">
                <a:extLst>
                  <a:ext uri="{FF2B5EF4-FFF2-40B4-BE49-F238E27FC236}">
                    <a16:creationId xmlns:a16="http://schemas.microsoft.com/office/drawing/2014/main" id="{35A92A7B-A447-4AFD-A5A7-436C0850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68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0" name="Oval 131">
                <a:extLst>
                  <a:ext uri="{FF2B5EF4-FFF2-40B4-BE49-F238E27FC236}">
                    <a16:creationId xmlns:a16="http://schemas.microsoft.com/office/drawing/2014/main" id="{7028DBC3-783B-4611-94A8-7D3FDD48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55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1" name="Oval 132">
                <a:extLst>
                  <a:ext uri="{FF2B5EF4-FFF2-40B4-BE49-F238E27FC236}">
                    <a16:creationId xmlns:a16="http://schemas.microsoft.com/office/drawing/2014/main" id="{2579A434-8103-42FA-BF64-696EE749C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68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2" name="Oval 134">
                <a:extLst>
                  <a:ext uri="{FF2B5EF4-FFF2-40B4-BE49-F238E27FC236}">
                    <a16:creationId xmlns:a16="http://schemas.microsoft.com/office/drawing/2014/main" id="{22ADE25A-9EFA-4861-979E-942C5E59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96"/>
                <a:ext cx="1092" cy="552"/>
              </a:xfrm>
              <a:prstGeom prst="ellipse">
                <a:avLst/>
              </a:prstGeom>
              <a:noFill/>
              <a:ln w="25400" algn="ctr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99009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640" grpId="0" animBg="1"/>
      <p:bldP spid="6564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>
            <a:extLst>
              <a:ext uri="{FF2B5EF4-FFF2-40B4-BE49-F238E27FC236}">
                <a16:creationId xmlns:a16="http://schemas.microsoft.com/office/drawing/2014/main" id="{5E5D6196-6699-4E15-84F5-F04CB86B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4176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§2-7 </a:t>
            </a:r>
            <a:r>
              <a:rPr kumimoji="1" lang="zh-CN" altLang="en-US" sz="40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 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E9456FA7-57FD-45AA-9A37-F59D6837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4263"/>
            <a:ext cx="194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</a:p>
        </p:txBody>
      </p:sp>
      <p:grpSp>
        <p:nvGrpSpPr>
          <p:cNvPr id="267270" name="Group 6">
            <a:extLst>
              <a:ext uri="{FF2B5EF4-FFF2-40B4-BE49-F238E27FC236}">
                <a16:creationId xmlns:a16="http://schemas.microsoft.com/office/drawing/2014/main" id="{18EBEC95-68BF-4B9E-B158-29CDAE1EB82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12825"/>
            <a:ext cx="2770188" cy="1584325"/>
            <a:chOff x="1701" y="935"/>
            <a:chExt cx="1586" cy="998"/>
          </a:xfrm>
        </p:grpSpPr>
        <p:sp>
          <p:nvSpPr>
            <p:cNvPr id="65548" name="Rectangle 7">
              <a:extLst>
                <a:ext uri="{FF2B5EF4-FFF2-40B4-BE49-F238E27FC236}">
                  <a16:creationId xmlns:a16="http://schemas.microsoft.com/office/drawing/2014/main" id="{93220FE1-1268-43E3-91C8-9590243E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电源</a:t>
              </a:r>
            </a:p>
          </p:txBody>
        </p:sp>
        <p:sp>
          <p:nvSpPr>
            <p:cNvPr id="65549" name="Line 8">
              <a:extLst>
                <a:ext uri="{FF2B5EF4-FFF2-40B4-BE49-F238E27FC236}">
                  <a16:creationId xmlns:a16="http://schemas.microsoft.com/office/drawing/2014/main" id="{A16B23AD-3B21-4695-B99A-B249E4BA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9">
              <a:extLst>
                <a:ext uri="{FF2B5EF4-FFF2-40B4-BE49-F238E27FC236}">
                  <a16:creationId xmlns:a16="http://schemas.microsoft.com/office/drawing/2014/main" id="{CA0F8137-3496-480D-974F-B85FF928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0">
              <a:extLst>
                <a:ext uri="{FF2B5EF4-FFF2-40B4-BE49-F238E27FC236}">
                  <a16:creationId xmlns:a16="http://schemas.microsoft.com/office/drawing/2014/main" id="{4FBF6F68-7820-418E-ACAD-11E34EC45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Text Box 11">
              <a:extLst>
                <a:ext uri="{FF2B5EF4-FFF2-40B4-BE49-F238E27FC236}">
                  <a16:creationId xmlns:a16="http://schemas.microsoft.com/office/drawing/2014/main" id="{2F47E920-EE31-4FAC-84A0-9389238E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65553" name="Text Box 12">
              <a:extLst>
                <a:ext uri="{FF2B5EF4-FFF2-40B4-BE49-F238E27FC236}">
                  <a16:creationId xmlns:a16="http://schemas.microsoft.com/office/drawing/2014/main" id="{B9D3409F-3CCD-4E42-9334-7C022D80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</a:p>
          </p:txBody>
        </p:sp>
        <p:sp>
          <p:nvSpPr>
            <p:cNvPr id="65554" name="Text Box 13">
              <a:extLst>
                <a:ext uri="{FF2B5EF4-FFF2-40B4-BE49-F238E27FC236}">
                  <a16:creationId xmlns:a16="http://schemas.microsoft.com/office/drawing/2014/main" id="{AABB231D-5E3A-4C43-AD59-46CADEDD1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5555" name="Text Box 14">
              <a:extLst>
                <a:ext uri="{FF2B5EF4-FFF2-40B4-BE49-F238E27FC236}">
                  <a16:creationId xmlns:a16="http://schemas.microsoft.com/office/drawing/2014/main" id="{2E4082C0-16A1-4967-B49E-1F542F85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267279" name="Group 15">
            <a:extLst>
              <a:ext uri="{FF2B5EF4-FFF2-40B4-BE49-F238E27FC236}">
                <a16:creationId xmlns:a16="http://schemas.microsoft.com/office/drawing/2014/main" id="{F817C4FF-C701-43CC-A1F8-27DF28629F3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084263"/>
            <a:ext cx="2016125" cy="649287"/>
            <a:chOff x="3560" y="935"/>
            <a:chExt cx="1270" cy="409"/>
          </a:xfrm>
        </p:grpSpPr>
        <p:sp>
          <p:nvSpPr>
            <p:cNvPr id="65546" name="AutoShape 16">
              <a:extLst>
                <a:ext uri="{FF2B5EF4-FFF2-40B4-BE49-F238E27FC236}">
                  <a16:creationId xmlns:a16="http://schemas.microsoft.com/office/drawing/2014/main" id="{ECC1BAD4-2DA0-47A0-BAAC-6AA72A76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547" name="Text Box 17">
              <a:extLst>
                <a:ext uri="{FF2B5EF4-FFF2-40B4-BE49-F238E27FC236}">
                  <a16:creationId xmlns:a16="http://schemas.microsoft.com/office/drawing/2014/main" id="{6ED112B2-AEA4-4B9C-BF63-1263C384B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267282" name="Object 18">
            <a:extLst>
              <a:ext uri="{FF2B5EF4-FFF2-40B4-BE49-F238E27FC236}">
                <a16:creationId xmlns:a16="http://schemas.microsoft.com/office/drawing/2014/main" id="{9EF57782-2165-499E-A130-3B3A188A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660525"/>
          <a:ext cx="14430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公式" r:id="rId3" imgW="514340" imgH="437974" progId="Equation.3">
                  <p:embed/>
                </p:oleObj>
              </mc:Choice>
              <mc:Fallback>
                <p:oleObj name="公式" r:id="rId3" imgW="514340" imgH="4379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60525"/>
                        <a:ext cx="14430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3" name="Text Box 19">
            <a:extLst>
              <a:ext uri="{FF2B5EF4-FFF2-40B4-BE49-F238E27FC236}">
                <a16:creationId xmlns:a16="http://schemas.microsoft.com/office/drawing/2014/main" id="{F10899D5-BA33-4BDD-BB8D-D6FDE9BF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2412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</a:p>
        </p:txBody>
      </p:sp>
      <p:sp>
        <p:nvSpPr>
          <p:cNvPr id="267284" name="Text Box 20">
            <a:extLst>
              <a:ext uri="{FF2B5EF4-FFF2-40B4-BE49-F238E27FC236}">
                <a16:creationId xmlns:a16="http://schemas.microsoft.com/office/drawing/2014/main" id="{A6D32F19-0334-4646-999C-CC2F3AD1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03563"/>
            <a:ext cx="8424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如果一端口内部仅含电阻，则应用电阻的串、并联和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-Y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变换等方法求它的等效电阻。 </a:t>
            </a:r>
          </a:p>
        </p:txBody>
      </p:sp>
      <p:sp>
        <p:nvSpPr>
          <p:cNvPr id="267285" name="Text Box 21">
            <a:extLst>
              <a:ext uri="{FF2B5EF4-FFF2-40B4-BE49-F238E27FC236}">
                <a16:creationId xmlns:a16="http://schemas.microsoft.com/office/drawing/2014/main" id="{93E394F0-7668-4418-9950-C828316C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08450"/>
            <a:ext cx="81391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FontTx/>
              <a:buAutoNum type="circleNumDbPlain" startAt="2"/>
            </a:pP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加压（流）求流（压）法。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对含有受控源和电阻的二端电路，用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加压、加流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法求输入电阻，即在端口加电压源，求得电流，或在端口加电流源，求得电压，得其比值。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69" grpId="0"/>
      <p:bldP spid="267283" grpId="0"/>
      <p:bldP spid="267284" grpId="0"/>
      <p:bldP spid="2672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69">
            <a:extLst>
              <a:ext uri="{FF2B5EF4-FFF2-40B4-BE49-F238E27FC236}">
                <a16:creationId xmlns:a16="http://schemas.microsoft.com/office/drawing/2014/main" id="{08C7BCD0-ED0D-4EFD-8E52-8165EC38732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00338"/>
            <a:ext cx="2209800" cy="1223962"/>
            <a:chOff x="720" y="2058"/>
            <a:chExt cx="1392" cy="771"/>
          </a:xfrm>
        </p:grpSpPr>
        <p:grpSp>
          <p:nvGrpSpPr>
            <p:cNvPr id="11289" name="Group 3">
              <a:extLst>
                <a:ext uri="{FF2B5EF4-FFF2-40B4-BE49-F238E27FC236}">
                  <a16:creationId xmlns:a16="http://schemas.microsoft.com/office/drawing/2014/main" id="{A33B292E-E235-4262-A351-A8D9AE5C8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95" name="Rectangle 4">
                <a:extLst>
                  <a:ext uri="{FF2B5EF4-FFF2-40B4-BE49-F238E27FC236}">
                    <a16:creationId xmlns:a16="http://schemas.microsoft.com/office/drawing/2014/main" id="{6CB1EBC5-78FC-4574-8D85-8D86E329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96" name="Line 5">
                <a:extLst>
                  <a:ext uri="{FF2B5EF4-FFF2-40B4-BE49-F238E27FC236}">
                    <a16:creationId xmlns:a16="http://schemas.microsoft.com/office/drawing/2014/main" id="{55511A9E-28B2-446D-B3AB-CBF4E0295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6">
                <a:extLst>
                  <a:ext uri="{FF2B5EF4-FFF2-40B4-BE49-F238E27FC236}">
                    <a16:creationId xmlns:a16="http://schemas.microsoft.com/office/drawing/2014/main" id="{222F2279-6B2F-40E6-B659-D62F94D0E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0" name="Line 7">
              <a:extLst>
                <a:ext uri="{FF2B5EF4-FFF2-40B4-BE49-F238E27FC236}">
                  <a16:creationId xmlns:a16="http://schemas.microsoft.com/office/drawing/2014/main" id="{93DC2C19-D6CA-440F-AEB1-17473732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8">
              <a:extLst>
                <a:ext uri="{FF2B5EF4-FFF2-40B4-BE49-F238E27FC236}">
                  <a16:creationId xmlns:a16="http://schemas.microsoft.com/office/drawing/2014/main" id="{37935C36-0444-46BD-A2B8-9EDCDC59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92" name="Text Box 9">
              <a:extLst>
                <a:ext uri="{FF2B5EF4-FFF2-40B4-BE49-F238E27FC236}">
                  <a16:creationId xmlns:a16="http://schemas.microsoft.com/office/drawing/2014/main" id="{F76B710F-8EC4-457B-A8EF-E3DA5B0D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93" name="Text Box 10">
              <a:extLst>
                <a:ext uri="{FF2B5EF4-FFF2-40B4-BE49-F238E27FC236}">
                  <a16:creationId xmlns:a16="http://schemas.microsoft.com/office/drawing/2014/main" id="{5325C994-D3E4-428D-93EC-0BBA6A79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94" name="Text Box 11">
              <a:extLst>
                <a:ext uri="{FF2B5EF4-FFF2-40B4-BE49-F238E27FC236}">
                  <a16:creationId xmlns:a16="http://schemas.microsoft.com/office/drawing/2014/main" id="{61BE94C8-C3D1-4C5B-A3AB-7A78C437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09932" name="Group 12">
            <a:extLst>
              <a:ext uri="{FF2B5EF4-FFF2-40B4-BE49-F238E27FC236}">
                <a16:creationId xmlns:a16="http://schemas.microsoft.com/office/drawing/2014/main" id="{71CB276C-A99D-4A83-982C-7CD25D780E6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786063"/>
            <a:ext cx="1439863" cy="719137"/>
            <a:chOff x="2109" y="210"/>
            <a:chExt cx="907" cy="453"/>
          </a:xfrm>
        </p:grpSpPr>
        <p:sp>
          <p:nvSpPr>
            <p:cNvPr id="11287" name="AutoShape 13">
              <a:extLst>
                <a:ext uri="{FF2B5EF4-FFF2-40B4-BE49-F238E27FC236}">
                  <a16:creationId xmlns:a16="http://schemas.microsoft.com/office/drawing/2014/main" id="{31228DB7-04AC-4D60-A02B-CB6EACD6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221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Text Box 14">
              <a:extLst>
                <a:ext uri="{FF2B5EF4-FFF2-40B4-BE49-F238E27FC236}">
                  <a16:creationId xmlns:a16="http://schemas.microsoft.com/office/drawing/2014/main" id="{AE126273-B14E-4B6C-81C3-B2E979D4F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09957" name="Text Box 37">
            <a:extLst>
              <a:ext uri="{FF2B5EF4-FFF2-40B4-BE49-F238E27FC236}">
                <a16:creationId xmlns:a16="http://schemas.microsoft.com/office/drawing/2014/main" id="{6E375FC9-87F5-4BC2-B1A0-9D833682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240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二端电路等效的概念</a:t>
            </a:r>
          </a:p>
        </p:txBody>
      </p:sp>
      <p:sp>
        <p:nvSpPr>
          <p:cNvPr id="209958" name="Text Box 38">
            <a:extLst>
              <a:ext uri="{FF2B5EF4-FFF2-40B4-BE49-F238E27FC236}">
                <a16:creationId xmlns:a16="http://schemas.microsoft.com/office/drawing/2014/main" id="{B19EDFC8-DFEC-4307-965A-231AA3AC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两个二端电路，在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相同的参考方向下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，端口具有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相同的电压、电流关系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伏安关系）</a:t>
            </a:r>
            <a:r>
              <a: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则称它们是等效的电路。</a:t>
            </a:r>
          </a:p>
        </p:txBody>
      </p:sp>
      <p:grpSp>
        <p:nvGrpSpPr>
          <p:cNvPr id="11270" name="Group 70">
            <a:extLst>
              <a:ext uri="{FF2B5EF4-FFF2-40B4-BE49-F238E27FC236}">
                <a16:creationId xmlns:a16="http://schemas.microsoft.com/office/drawing/2014/main" id="{FB0B1612-686E-4936-A6B8-06B1A361ABF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33663"/>
            <a:ext cx="2209800" cy="1223962"/>
            <a:chOff x="720" y="2058"/>
            <a:chExt cx="1392" cy="771"/>
          </a:xfrm>
        </p:grpSpPr>
        <p:grpSp>
          <p:nvGrpSpPr>
            <p:cNvPr id="11278" name="Group 71">
              <a:extLst>
                <a:ext uri="{FF2B5EF4-FFF2-40B4-BE49-F238E27FC236}">
                  <a16:creationId xmlns:a16="http://schemas.microsoft.com/office/drawing/2014/main" id="{2155E310-EF5E-4912-A649-C86B6BBA7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84" name="Rectangle 72">
                <a:extLst>
                  <a:ext uri="{FF2B5EF4-FFF2-40B4-BE49-F238E27FC236}">
                    <a16:creationId xmlns:a16="http://schemas.microsoft.com/office/drawing/2014/main" id="{50EE90BC-887F-4818-BAAD-31CBCDD7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1285" name="Line 73">
                <a:extLst>
                  <a:ext uri="{FF2B5EF4-FFF2-40B4-BE49-F238E27FC236}">
                    <a16:creationId xmlns:a16="http://schemas.microsoft.com/office/drawing/2014/main" id="{474987E8-1021-4F9A-B9CC-577730654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74">
                <a:extLst>
                  <a:ext uri="{FF2B5EF4-FFF2-40B4-BE49-F238E27FC236}">
                    <a16:creationId xmlns:a16="http://schemas.microsoft.com/office/drawing/2014/main" id="{FF32BE06-2EB9-401C-9D2E-BC279B4B4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9" name="Line 75">
              <a:extLst>
                <a:ext uri="{FF2B5EF4-FFF2-40B4-BE49-F238E27FC236}">
                  <a16:creationId xmlns:a16="http://schemas.microsoft.com/office/drawing/2014/main" id="{C00FA32A-FC2D-4724-ABE1-BCEAE6E5A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 Box 76">
              <a:extLst>
                <a:ext uri="{FF2B5EF4-FFF2-40B4-BE49-F238E27FC236}">
                  <a16:creationId xmlns:a16="http://schemas.microsoft.com/office/drawing/2014/main" id="{B2D540FB-A260-4FBC-A51B-D3605F83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81" name="Text Box 77">
              <a:extLst>
                <a:ext uri="{FF2B5EF4-FFF2-40B4-BE49-F238E27FC236}">
                  <a16:creationId xmlns:a16="http://schemas.microsoft.com/office/drawing/2014/main" id="{12F9A29D-3697-4A2B-80E1-29ACA182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82" name="Text Box 78">
              <a:extLst>
                <a:ext uri="{FF2B5EF4-FFF2-40B4-BE49-F238E27FC236}">
                  <a16:creationId xmlns:a16="http://schemas.microsoft.com/office/drawing/2014/main" id="{28795F7B-B440-4C36-91D7-EFE2DA1D9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3" name="Text Box 79">
              <a:extLst>
                <a:ext uri="{FF2B5EF4-FFF2-40B4-BE49-F238E27FC236}">
                  <a16:creationId xmlns:a16="http://schemas.microsoft.com/office/drawing/2014/main" id="{3A3AE423-AD03-4CD5-913F-53CB3E30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10000" name="Object 80">
            <a:extLst>
              <a:ext uri="{FF2B5EF4-FFF2-40B4-BE49-F238E27FC236}">
                <a16:creationId xmlns:a16="http://schemas.microsoft.com/office/drawing/2014/main" id="{D75752DC-8349-4ABC-90AC-E89CF2FB4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1760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638345" imgH="218987" progId="Equation.DSMT4">
                  <p:embed/>
                </p:oleObj>
              </mc:Choice>
              <mc:Fallback>
                <p:oleObj name="Equation" r:id="rId3" imgW="638345" imgH="218987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760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001" name="Object 81">
            <a:extLst>
              <a:ext uri="{FF2B5EF4-FFF2-40B4-BE49-F238E27FC236}">
                <a16:creationId xmlns:a16="http://schemas.microsoft.com/office/drawing/2014/main" id="{F38F23D5-1BBB-49C2-A018-1156FB59D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24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628481" imgH="209609" progId="Equation.DSMT4">
                  <p:embed/>
                </p:oleObj>
              </mc:Choice>
              <mc:Fallback>
                <p:oleObj name="Equation" r:id="rId5" imgW="628481" imgH="209609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02" name="Line 82">
            <a:extLst>
              <a:ext uri="{FF2B5EF4-FFF2-40B4-BE49-F238E27FC236}">
                <a16:creationId xmlns:a16="http://schemas.microsoft.com/office/drawing/2014/main" id="{107F3BD7-1D12-4EA4-B99C-78591F17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3" name="Line 83">
            <a:extLst>
              <a:ext uri="{FF2B5EF4-FFF2-40B4-BE49-F238E27FC236}">
                <a16:creationId xmlns:a16="http://schemas.microsoft.com/office/drawing/2014/main" id="{9F9CF3AC-767A-49ED-961D-FC9D8E47C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4" name="Text Box 84">
            <a:extLst>
              <a:ext uri="{FF2B5EF4-FFF2-40B4-BE49-F238E27FC236}">
                <a16:creationId xmlns:a16="http://schemas.microsoft.com/office/drawing/2014/main" id="{FD0F0071-64BB-4386-8B15-6B31D02F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0533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电路等效的对象：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005" name="Text Box 85">
            <a:extLst>
              <a:ext uri="{FF2B5EF4-FFF2-40B4-BE49-F238E27FC236}">
                <a16:creationId xmlns:a16="http://schemas.microsoft.com/office/drawing/2014/main" id="{BA88CF9A-DFA1-40AB-B5D8-75AAC421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62538"/>
            <a:ext cx="698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对外等效，对内不等效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电路等效后未改变的其他外电路的电压、电流和功率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0006" name="Text Box 86">
            <a:extLst>
              <a:ext uri="{FF2B5EF4-FFF2-40B4-BE49-F238E27FC236}">
                <a16:creationId xmlns:a16="http://schemas.microsoft.com/office/drawing/2014/main" id="{AD1F976D-C5F7-4170-9193-7E75E793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6186488"/>
            <a:ext cx="87725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的目的是化简电路、方便计算</a:t>
            </a:r>
            <a:endParaRPr lang="zh-CN" altLang="en-US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7" grpId="0"/>
      <p:bldP spid="209958" grpId="0" build="p" autoUpdateAnimBg="0"/>
      <p:bldP spid="210004" grpId="0" autoUpdateAnimBg="0"/>
      <p:bldP spid="210005" grpId="0" autoUpdateAnimBg="0"/>
      <p:bldP spid="21000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04" name="Group 4">
            <a:extLst>
              <a:ext uri="{FF2B5EF4-FFF2-40B4-BE49-F238E27FC236}">
                <a16:creationId xmlns:a16="http://schemas.microsoft.com/office/drawing/2014/main" id="{B5880626-5014-4062-ACBE-CAC88898FB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12825"/>
            <a:ext cx="2822575" cy="1584325"/>
            <a:chOff x="1701" y="935"/>
            <a:chExt cx="1586" cy="998"/>
          </a:xfrm>
        </p:grpSpPr>
        <p:sp>
          <p:nvSpPr>
            <p:cNvPr id="66597" name="Rectangle 5">
              <a:extLst>
                <a:ext uri="{FF2B5EF4-FFF2-40B4-BE49-F238E27FC236}">
                  <a16:creationId xmlns:a16="http://schemas.microsoft.com/office/drawing/2014/main" id="{604F1758-831B-493F-9665-CD268AF3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98" name="Line 6">
              <a:extLst>
                <a:ext uri="{FF2B5EF4-FFF2-40B4-BE49-F238E27FC236}">
                  <a16:creationId xmlns:a16="http://schemas.microsoft.com/office/drawing/2014/main" id="{AE69D8F7-DE4D-4388-8025-17DAF8913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7">
              <a:extLst>
                <a:ext uri="{FF2B5EF4-FFF2-40B4-BE49-F238E27FC236}">
                  <a16:creationId xmlns:a16="http://schemas.microsoft.com/office/drawing/2014/main" id="{69E26113-8EFD-4382-A069-AC447F4A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8">
              <a:extLst>
                <a:ext uri="{FF2B5EF4-FFF2-40B4-BE49-F238E27FC236}">
                  <a16:creationId xmlns:a16="http://schemas.microsoft.com/office/drawing/2014/main" id="{EA17948F-712A-44DE-B90C-2557BB4BA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Text Box 9">
              <a:extLst>
                <a:ext uri="{FF2B5EF4-FFF2-40B4-BE49-F238E27FC236}">
                  <a16:creationId xmlns:a16="http://schemas.microsoft.com/office/drawing/2014/main" id="{AD08A33E-536A-47AB-A607-B63C83119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602" name="Text Box 10">
              <a:extLst>
                <a:ext uri="{FF2B5EF4-FFF2-40B4-BE49-F238E27FC236}">
                  <a16:creationId xmlns:a16="http://schemas.microsoft.com/office/drawing/2014/main" id="{A4E94E79-F1F1-4DAD-91C4-D1D78F0F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603" name="Text Box 11">
              <a:extLst>
                <a:ext uri="{FF2B5EF4-FFF2-40B4-BE49-F238E27FC236}">
                  <a16:creationId xmlns:a16="http://schemas.microsoft.com/office/drawing/2014/main" id="{6E6157C3-D775-47AB-9CB0-88B6C691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604" name="Text Box 12">
              <a:extLst>
                <a:ext uri="{FF2B5EF4-FFF2-40B4-BE49-F238E27FC236}">
                  <a16:creationId xmlns:a16="http://schemas.microsoft.com/office/drawing/2014/main" id="{50CCDDEB-FD92-4BC0-8362-85ADAC1E1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81613" name="Group 13">
            <a:extLst>
              <a:ext uri="{FF2B5EF4-FFF2-40B4-BE49-F238E27FC236}">
                <a16:creationId xmlns:a16="http://schemas.microsoft.com/office/drawing/2014/main" id="{FBC03101-DBFB-4F69-8EF2-49F3D63860F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95400"/>
            <a:ext cx="2016125" cy="649288"/>
            <a:chOff x="3560" y="935"/>
            <a:chExt cx="1270" cy="409"/>
          </a:xfrm>
        </p:grpSpPr>
        <p:sp>
          <p:nvSpPr>
            <p:cNvPr id="66595" name="AutoShape 14">
              <a:extLst>
                <a:ext uri="{FF2B5EF4-FFF2-40B4-BE49-F238E27FC236}">
                  <a16:creationId xmlns:a16="http://schemas.microsoft.com/office/drawing/2014/main" id="{F8B480C4-B702-4FA2-B11A-836E9932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96" name="Text Box 15">
              <a:extLst>
                <a:ext uri="{FF2B5EF4-FFF2-40B4-BE49-F238E27FC236}">
                  <a16:creationId xmlns:a16="http://schemas.microsoft.com/office/drawing/2014/main" id="{71072F81-3F7C-4C82-8499-D0A863624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加压求流</a:t>
              </a:r>
            </a:p>
          </p:txBody>
        </p:sp>
      </p:grpSp>
      <p:graphicFrame>
        <p:nvGraphicFramePr>
          <p:cNvPr id="281616" name="Object 16">
            <a:extLst>
              <a:ext uri="{FF2B5EF4-FFF2-40B4-BE49-F238E27FC236}">
                <a16:creationId xmlns:a16="http://schemas.microsoft.com/office/drawing/2014/main" id="{1AE9DACA-C16E-4A78-9A67-42E3CB215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3400425"/>
          <a:ext cx="2928937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name="Equation" r:id="rId3" imgW="752486" imgH="333404" progId="Equation.DSMT4">
                  <p:embed/>
                </p:oleObj>
              </mc:Choice>
              <mc:Fallback>
                <p:oleObj name="Equation" r:id="rId3" imgW="752486" imgH="33340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3400425"/>
                        <a:ext cx="2928937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59" name="Group 59">
            <a:extLst>
              <a:ext uri="{FF2B5EF4-FFF2-40B4-BE49-F238E27FC236}">
                <a16:creationId xmlns:a16="http://schemas.microsoft.com/office/drawing/2014/main" id="{F1920400-6B5B-43E5-9622-F67C34269AD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81088"/>
            <a:ext cx="1228725" cy="1433512"/>
            <a:chOff x="1872" y="681"/>
            <a:chExt cx="774" cy="903"/>
          </a:xfrm>
        </p:grpSpPr>
        <p:grpSp>
          <p:nvGrpSpPr>
            <p:cNvPr id="66588" name="Group 34">
              <a:extLst>
                <a:ext uri="{FF2B5EF4-FFF2-40B4-BE49-F238E27FC236}">
                  <a16:creationId xmlns:a16="http://schemas.microsoft.com/office/drawing/2014/main" id="{E60289B2-00A9-4B88-AC54-9BC5ABDF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60"/>
              <a:ext cx="384" cy="384"/>
              <a:chOff x="2544" y="1680"/>
              <a:chExt cx="384" cy="384"/>
            </a:xfrm>
          </p:grpSpPr>
          <p:sp>
            <p:nvSpPr>
              <p:cNvPr id="66593" name="Oval 35">
                <a:extLst>
                  <a:ext uri="{FF2B5EF4-FFF2-40B4-BE49-F238E27FC236}">
                    <a16:creationId xmlns:a16="http://schemas.microsoft.com/office/drawing/2014/main" id="{033E06E8-BE6F-4515-9025-1437EC96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4" name="Line 36">
                <a:extLst>
                  <a:ext uri="{FF2B5EF4-FFF2-40B4-BE49-F238E27FC236}">
                    <a16:creationId xmlns:a16="http://schemas.microsoft.com/office/drawing/2014/main" id="{55DDE0B7-447D-40F4-AFF3-BDD20AE0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89" name="Arc 39">
              <a:extLst>
                <a:ext uri="{FF2B5EF4-FFF2-40B4-BE49-F238E27FC236}">
                  <a16:creationId xmlns:a16="http://schemas.microsoft.com/office/drawing/2014/main" id="{A4D62A6F-AB5A-4150-83C2-E3E9BEB9A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16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Arc 40">
              <a:extLst>
                <a:ext uri="{FF2B5EF4-FFF2-40B4-BE49-F238E27FC236}">
                  <a16:creationId xmlns:a16="http://schemas.microsoft.com/office/drawing/2014/main" id="{A3029D79-B47C-422E-A785-B93346E5DD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1344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Text Box 41">
              <a:extLst>
                <a:ext uri="{FF2B5EF4-FFF2-40B4-BE49-F238E27FC236}">
                  <a16:creationId xmlns:a16="http://schemas.microsoft.com/office/drawing/2014/main" id="{C1D6EBE9-E336-4EA5-A129-87054312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92" name="Text Box 42">
              <a:extLst>
                <a:ext uri="{FF2B5EF4-FFF2-40B4-BE49-F238E27FC236}">
                  <a16:creationId xmlns:a16="http://schemas.microsoft.com/office/drawing/2014/main" id="{4018C92B-DC7E-43C4-B9A5-BD24C660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25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81643" name="Group 43">
            <a:extLst>
              <a:ext uri="{FF2B5EF4-FFF2-40B4-BE49-F238E27FC236}">
                <a16:creationId xmlns:a16="http://schemas.microsoft.com/office/drawing/2014/main" id="{ACA0B2F2-3EED-4BC3-AB10-5E3D86C4F72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44875"/>
            <a:ext cx="2898775" cy="1584325"/>
            <a:chOff x="1701" y="935"/>
            <a:chExt cx="1586" cy="998"/>
          </a:xfrm>
        </p:grpSpPr>
        <p:sp>
          <p:nvSpPr>
            <p:cNvPr id="66580" name="Rectangle 44">
              <a:extLst>
                <a:ext uri="{FF2B5EF4-FFF2-40B4-BE49-F238E27FC236}">
                  <a16:creationId xmlns:a16="http://schemas.microsoft.com/office/drawing/2014/main" id="{C583D239-77CA-40B7-AB92-B0E1D83C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81" name="Line 45">
              <a:extLst>
                <a:ext uri="{FF2B5EF4-FFF2-40B4-BE49-F238E27FC236}">
                  <a16:creationId xmlns:a16="http://schemas.microsoft.com/office/drawing/2014/main" id="{5BF66151-7588-462A-8AE2-BFA542FE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46">
              <a:extLst>
                <a:ext uri="{FF2B5EF4-FFF2-40B4-BE49-F238E27FC236}">
                  <a16:creationId xmlns:a16="http://schemas.microsoft.com/office/drawing/2014/main" id="{2FB8B731-CB53-4D4C-BBB0-A87728E4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47">
              <a:extLst>
                <a:ext uri="{FF2B5EF4-FFF2-40B4-BE49-F238E27FC236}">
                  <a16:creationId xmlns:a16="http://schemas.microsoft.com/office/drawing/2014/main" id="{B9DC9342-9AFC-4F44-8B91-8B7F4DC88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Text Box 48">
              <a:extLst>
                <a:ext uri="{FF2B5EF4-FFF2-40B4-BE49-F238E27FC236}">
                  <a16:creationId xmlns:a16="http://schemas.microsoft.com/office/drawing/2014/main" id="{304AB89D-CF89-455B-A03C-58012482B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85" name="Text Box 49">
              <a:extLst>
                <a:ext uri="{FF2B5EF4-FFF2-40B4-BE49-F238E27FC236}">
                  <a16:creationId xmlns:a16="http://schemas.microsoft.com/office/drawing/2014/main" id="{0C6300B1-CCAB-4C2F-A456-354AE4440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586" name="Text Box 50">
              <a:extLst>
                <a:ext uri="{FF2B5EF4-FFF2-40B4-BE49-F238E27FC236}">
                  <a16:creationId xmlns:a16="http://schemas.microsoft.com/office/drawing/2014/main" id="{0748D3E0-58F4-43A8-86D5-61A47330F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587" name="Text Box 51">
              <a:extLst>
                <a:ext uri="{FF2B5EF4-FFF2-40B4-BE49-F238E27FC236}">
                  <a16:creationId xmlns:a16="http://schemas.microsoft.com/office/drawing/2014/main" id="{7191F5FD-32DA-4EC2-AD44-3586A3C4A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81660" name="Text Box 60">
            <a:extLst>
              <a:ext uri="{FF2B5EF4-FFF2-40B4-BE49-F238E27FC236}">
                <a16:creationId xmlns:a16="http://schemas.microsoft.com/office/drawing/2014/main" id="{CD43ABE6-2E12-46B8-88C0-2419A5DE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1752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1663" name="Group 63">
            <a:extLst>
              <a:ext uri="{FF2B5EF4-FFF2-40B4-BE49-F238E27FC236}">
                <a16:creationId xmlns:a16="http://schemas.microsoft.com/office/drawing/2014/main" id="{4937043A-5969-445A-846B-25B75530FF0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1143000" cy="1441450"/>
            <a:chOff x="1824" y="2064"/>
            <a:chExt cx="720" cy="908"/>
          </a:xfrm>
        </p:grpSpPr>
        <p:grpSp>
          <p:nvGrpSpPr>
            <p:cNvPr id="66574" name="Group 52">
              <a:extLst>
                <a:ext uri="{FF2B5EF4-FFF2-40B4-BE49-F238E27FC236}">
                  <a16:creationId xmlns:a16="http://schemas.microsoft.com/office/drawing/2014/main" id="{53104230-8D0E-4497-BB14-38F3255D5B9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60" y="2492"/>
              <a:ext cx="384" cy="384"/>
              <a:chOff x="2544" y="1680"/>
              <a:chExt cx="384" cy="384"/>
            </a:xfrm>
          </p:grpSpPr>
          <p:sp>
            <p:nvSpPr>
              <p:cNvPr id="66578" name="Oval 53">
                <a:extLst>
                  <a:ext uri="{FF2B5EF4-FFF2-40B4-BE49-F238E27FC236}">
                    <a16:creationId xmlns:a16="http://schemas.microsoft.com/office/drawing/2014/main" id="{64E5A305-5774-4EE5-8224-8206AF61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9" name="Line 54">
                <a:extLst>
                  <a:ext uri="{FF2B5EF4-FFF2-40B4-BE49-F238E27FC236}">
                    <a16:creationId xmlns:a16="http://schemas.microsoft.com/office/drawing/2014/main" id="{462A2B28-5975-4F85-A0F0-A92D4C11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5" name="Arc 55">
              <a:extLst>
                <a:ext uri="{FF2B5EF4-FFF2-40B4-BE49-F238E27FC236}">
                  <a16:creationId xmlns:a16="http://schemas.microsoft.com/office/drawing/2014/main" id="{88054CD7-B1E2-4EF3-A479-593128485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48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Arc 56">
              <a:extLst>
                <a:ext uri="{FF2B5EF4-FFF2-40B4-BE49-F238E27FC236}">
                  <a16:creationId xmlns:a16="http://schemas.microsoft.com/office/drawing/2014/main" id="{085FA692-DD8F-4FD0-902A-498AEA56DD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876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Text Box 62">
              <a:extLst>
                <a:ext uri="{FF2B5EF4-FFF2-40B4-BE49-F238E27FC236}">
                  <a16:creationId xmlns:a16="http://schemas.microsoft.com/office/drawing/2014/main" id="{31083963-118A-477E-B4D3-8F23622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664" name="Group 64">
            <a:extLst>
              <a:ext uri="{FF2B5EF4-FFF2-40B4-BE49-F238E27FC236}">
                <a16:creationId xmlns:a16="http://schemas.microsoft.com/office/drawing/2014/main" id="{097B72C6-BA76-4F51-AB8F-B078DFA072A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810000"/>
            <a:ext cx="2016125" cy="649288"/>
            <a:chOff x="3560" y="935"/>
            <a:chExt cx="1270" cy="409"/>
          </a:xfrm>
        </p:grpSpPr>
        <p:sp>
          <p:nvSpPr>
            <p:cNvPr id="66572" name="AutoShape 65">
              <a:extLst>
                <a:ext uri="{FF2B5EF4-FFF2-40B4-BE49-F238E27FC236}">
                  <a16:creationId xmlns:a16="http://schemas.microsoft.com/office/drawing/2014/main" id="{5D6C8818-17AE-4DC6-B29E-35DB04B4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73" name="Text Box 66">
              <a:extLst>
                <a:ext uri="{FF2B5EF4-FFF2-40B4-BE49-F238E27FC236}">
                  <a16:creationId xmlns:a16="http://schemas.microsoft.com/office/drawing/2014/main" id="{B151FEA6-1C0D-4E04-9AE2-1A87B4A44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加流求压</a:t>
              </a:r>
            </a:p>
          </p:txBody>
        </p:sp>
      </p:grpSp>
      <p:graphicFrame>
        <p:nvGraphicFramePr>
          <p:cNvPr id="281667" name="Object 67">
            <a:extLst>
              <a:ext uri="{FF2B5EF4-FFF2-40B4-BE49-F238E27FC236}">
                <a16:creationId xmlns:a16="http://schemas.microsoft.com/office/drawing/2014/main" id="{B80F6F58-C319-4CB7-A473-28804C15B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914400"/>
          <a:ext cx="31654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5" imgW="819186" imgH="362009" progId="Equation.DSMT4">
                  <p:embed/>
                </p:oleObj>
              </mc:Choice>
              <mc:Fallback>
                <p:oleObj name="Equation" r:id="rId5" imgW="819186" imgH="362009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914400"/>
                        <a:ext cx="31654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68" name="Text Box 68">
            <a:extLst>
              <a:ext uri="{FF2B5EF4-FFF2-40B4-BE49-F238E27FC236}">
                <a16:creationId xmlns:a16="http://schemas.microsoft.com/office/drawing/2014/main" id="{32A662EE-29B1-4F4A-A3C9-7F7493AE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求输入电阻时，还可以将电压或电流表示成一个共同的未知量，并消去未知量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60" grpId="0"/>
      <p:bldP spid="2816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AutoShape 2">
            <a:extLst>
              <a:ext uri="{FF2B5EF4-FFF2-40B4-BE49-F238E27FC236}">
                <a16:creationId xmlns:a16="http://schemas.microsoft.com/office/drawing/2014/main" id="{C895B57A-0BA5-414D-A539-B4653F84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47015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291" name="AutoShape 3">
            <a:extLst>
              <a:ext uri="{FF2B5EF4-FFF2-40B4-BE49-F238E27FC236}">
                <a16:creationId xmlns:a16="http://schemas.microsoft.com/office/drawing/2014/main" id="{943614FB-4B4E-4286-A551-282F0488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3551238"/>
            <a:ext cx="1512887" cy="935037"/>
          </a:xfrm>
          <a:prstGeom prst="wedgeRoundRectCallout">
            <a:avLst>
              <a:gd name="adj1" fmla="val 27333"/>
              <a:gd name="adj2" fmla="val -135907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外加电压源</a:t>
            </a:r>
          </a:p>
        </p:txBody>
      </p:sp>
      <p:graphicFrame>
        <p:nvGraphicFramePr>
          <p:cNvPr id="268293" name="Object 5">
            <a:extLst>
              <a:ext uri="{FF2B5EF4-FFF2-40B4-BE49-F238E27FC236}">
                <a16:creationId xmlns:a16="http://schemas.microsoft.com/office/drawing/2014/main" id="{5A1BA7BB-A438-4E70-A942-E1757CAD1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2419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3" imgW="961980" imgH="209609" progId="Equation.DSMT4">
                  <p:embed/>
                </p:oleObj>
              </mc:Choice>
              <mc:Fallback>
                <p:oleObj name="Equation" r:id="rId3" imgW="961980" imgH="20960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2419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FCA977CF-16F8-43D4-A4C4-8B9A1743B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256213"/>
          <a:ext cx="2889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5" imgW="1209520" imgH="409370" progId="Equation.DSMT4">
                  <p:embed/>
                </p:oleObj>
              </mc:Choice>
              <mc:Fallback>
                <p:oleObj name="Equation" r:id="rId5" imgW="1209520" imgH="4093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256213"/>
                        <a:ext cx="28892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13">
            <a:extLst>
              <a:ext uri="{FF2B5EF4-FFF2-40B4-BE49-F238E27FC236}">
                <a16:creationId xmlns:a16="http://schemas.microsoft.com/office/drawing/2014/main" id="{45A74F76-2BE4-406F-9117-6022093351C4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742950"/>
            <a:ext cx="3600450" cy="2519363"/>
            <a:chOff x="249" y="346"/>
            <a:chExt cx="2268" cy="1587"/>
          </a:xfrm>
        </p:grpSpPr>
        <p:sp>
          <p:nvSpPr>
            <p:cNvPr id="68653" name="Text Box 14">
              <a:extLst>
                <a:ext uri="{FF2B5EF4-FFF2-40B4-BE49-F238E27FC236}">
                  <a16:creationId xmlns:a16="http://schemas.microsoft.com/office/drawing/2014/main" id="{2B626A99-D718-408F-94F0-86BE1F0E7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91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4" name="Oval 15">
              <a:extLst>
                <a:ext uri="{FF2B5EF4-FFF2-40B4-BE49-F238E27FC236}">
                  <a16:creationId xmlns:a16="http://schemas.microsoft.com/office/drawing/2014/main" id="{60856DD4-F27F-47A3-B27C-6B041AF6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0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5" name="Line 16">
              <a:extLst>
                <a:ext uri="{FF2B5EF4-FFF2-40B4-BE49-F238E27FC236}">
                  <a16:creationId xmlns:a16="http://schemas.microsoft.com/office/drawing/2014/main" id="{A09DE4B8-CE69-43C0-9772-5A713F123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5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6" name="Text Box 17">
              <a:extLst>
                <a:ext uri="{FF2B5EF4-FFF2-40B4-BE49-F238E27FC236}">
                  <a16:creationId xmlns:a16="http://schemas.microsoft.com/office/drawing/2014/main" id="{B72A1FF1-8E55-41C4-958C-2F23AE8D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7" name="Line 18">
              <a:extLst>
                <a:ext uri="{FF2B5EF4-FFF2-40B4-BE49-F238E27FC236}">
                  <a16:creationId xmlns:a16="http://schemas.microsoft.com/office/drawing/2014/main" id="{AD234306-9A4F-4414-A58B-01B52A8B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Line 19">
              <a:extLst>
                <a:ext uri="{FF2B5EF4-FFF2-40B4-BE49-F238E27FC236}">
                  <a16:creationId xmlns:a16="http://schemas.microsoft.com/office/drawing/2014/main" id="{B73E98A6-73C9-49D6-9CF5-ED2B4C7A0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20">
              <a:extLst>
                <a:ext uri="{FF2B5EF4-FFF2-40B4-BE49-F238E27FC236}">
                  <a16:creationId xmlns:a16="http://schemas.microsoft.com/office/drawing/2014/main" id="{036A282E-9E39-46B3-BA42-549AB7EE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Text Box 21">
              <a:extLst>
                <a:ext uri="{FF2B5EF4-FFF2-40B4-BE49-F238E27FC236}">
                  <a16:creationId xmlns:a16="http://schemas.microsoft.com/office/drawing/2014/main" id="{190C8370-3B09-4A6E-BCB1-42D239688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1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1" name="Text Box 22">
              <a:extLst>
                <a:ext uri="{FF2B5EF4-FFF2-40B4-BE49-F238E27FC236}">
                  <a16:creationId xmlns:a16="http://schemas.microsoft.com/office/drawing/2014/main" id="{0F607915-AE77-4BEF-AA2A-FD04A382D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41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2" name="Text Box 23">
              <a:extLst>
                <a:ext uri="{FF2B5EF4-FFF2-40B4-BE49-F238E27FC236}">
                  <a16:creationId xmlns:a16="http://schemas.microsoft.com/office/drawing/2014/main" id="{72354735-B8F9-4269-B04F-87633D5A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63" name="Text Box 24">
              <a:extLst>
                <a:ext uri="{FF2B5EF4-FFF2-40B4-BE49-F238E27FC236}">
                  <a16:creationId xmlns:a16="http://schemas.microsoft.com/office/drawing/2014/main" id="{AE1F9984-9A4A-4F33-92DD-CDB1F265A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4" name="Line 25">
              <a:extLst>
                <a:ext uri="{FF2B5EF4-FFF2-40B4-BE49-F238E27FC236}">
                  <a16:creationId xmlns:a16="http://schemas.microsoft.com/office/drawing/2014/main" id="{42FC3234-2608-4950-B933-48975C23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Text Box 26">
              <a:extLst>
                <a:ext uri="{FF2B5EF4-FFF2-40B4-BE49-F238E27FC236}">
                  <a16:creationId xmlns:a16="http://schemas.microsoft.com/office/drawing/2014/main" id="{C3CBA762-D5EE-48FF-AE85-643758B3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5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6" name="Text Box 27">
              <a:extLst>
                <a:ext uri="{FF2B5EF4-FFF2-40B4-BE49-F238E27FC236}">
                  <a16:creationId xmlns:a16="http://schemas.microsoft.com/office/drawing/2014/main" id="{2224166E-48A1-445E-9EE3-9EC59866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59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67" name="Text Box 28">
              <a:extLst>
                <a:ext uri="{FF2B5EF4-FFF2-40B4-BE49-F238E27FC236}">
                  <a16:creationId xmlns:a16="http://schemas.microsoft.com/office/drawing/2014/main" id="{58C63B5C-BF8E-4EDC-B89D-CE980A3A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68" name="Text Box 29">
              <a:extLst>
                <a:ext uri="{FF2B5EF4-FFF2-40B4-BE49-F238E27FC236}">
                  <a16:creationId xmlns:a16="http://schemas.microsoft.com/office/drawing/2014/main" id="{F77BBF17-1F2D-48EC-99F6-D98B47E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9" name="Oval 30">
              <a:extLst>
                <a:ext uri="{FF2B5EF4-FFF2-40B4-BE49-F238E27FC236}">
                  <a16:creationId xmlns:a16="http://schemas.microsoft.com/office/drawing/2014/main" id="{DF564619-654D-4F64-994A-CCEF321F5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2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0" name="Oval 31">
              <a:extLst>
                <a:ext uri="{FF2B5EF4-FFF2-40B4-BE49-F238E27FC236}">
                  <a16:creationId xmlns:a16="http://schemas.microsoft.com/office/drawing/2014/main" id="{6ED4EEA4-16CE-47E7-87F3-BEA2389D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90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1" name="Rectangle 32">
              <a:extLst>
                <a:ext uri="{FF2B5EF4-FFF2-40B4-BE49-F238E27FC236}">
                  <a16:creationId xmlns:a16="http://schemas.microsoft.com/office/drawing/2014/main" id="{29894004-32FA-4C13-8F5B-D2FFCBBE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90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2" name="Rectangle 33">
              <a:extLst>
                <a:ext uri="{FF2B5EF4-FFF2-40B4-BE49-F238E27FC236}">
                  <a16:creationId xmlns:a16="http://schemas.microsoft.com/office/drawing/2014/main" id="{779B1A90-767E-4E5C-9B06-436019B8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3" name="AutoShape 34">
              <a:extLst>
                <a:ext uri="{FF2B5EF4-FFF2-40B4-BE49-F238E27FC236}">
                  <a16:creationId xmlns:a16="http://schemas.microsoft.com/office/drawing/2014/main" id="{5609305D-B850-4FA0-A041-A1F5EDAB9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01" y="755"/>
              <a:ext cx="361" cy="371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23" name="Group 35">
            <a:extLst>
              <a:ext uri="{FF2B5EF4-FFF2-40B4-BE49-F238E27FC236}">
                <a16:creationId xmlns:a16="http://schemas.microsoft.com/office/drawing/2014/main" id="{D1C59908-F42E-4764-83D4-05EBC6CFA5F1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742950"/>
            <a:ext cx="3867150" cy="2449513"/>
            <a:chOff x="3061" y="346"/>
            <a:chExt cx="2436" cy="1543"/>
          </a:xfrm>
        </p:grpSpPr>
        <p:sp>
          <p:nvSpPr>
            <p:cNvPr id="68632" name="Oval 36">
              <a:extLst>
                <a:ext uri="{FF2B5EF4-FFF2-40B4-BE49-F238E27FC236}">
                  <a16:creationId xmlns:a16="http://schemas.microsoft.com/office/drawing/2014/main" id="{926EE087-7D78-4CC9-AF5D-8D230FC0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20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3" name="Text Box 37">
              <a:extLst>
                <a:ext uri="{FF2B5EF4-FFF2-40B4-BE49-F238E27FC236}">
                  <a16:creationId xmlns:a16="http://schemas.microsoft.com/office/drawing/2014/main" id="{13F1DDDC-1527-4AD7-8F2F-74652D8D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" y="1208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4" name="Text Box 38">
              <a:extLst>
                <a:ext uri="{FF2B5EF4-FFF2-40B4-BE49-F238E27FC236}">
                  <a16:creationId xmlns:a16="http://schemas.microsoft.com/office/drawing/2014/main" id="{E9F6FA76-C7C1-4FDA-94FF-12A6C1A8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89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35" name="Text Box 39">
              <a:extLst>
                <a:ext uri="{FF2B5EF4-FFF2-40B4-BE49-F238E27FC236}">
                  <a16:creationId xmlns:a16="http://schemas.microsoft.com/office/drawing/2014/main" id="{BC517DF2-903B-4D50-AD8B-2BD9A7E9C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4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8636" name="Line 40">
              <a:extLst>
                <a:ext uri="{FF2B5EF4-FFF2-40B4-BE49-F238E27FC236}">
                  <a16:creationId xmlns:a16="http://schemas.microsoft.com/office/drawing/2014/main" id="{3C694896-8F33-4617-AB1D-A9FE007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36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41">
              <a:extLst>
                <a:ext uri="{FF2B5EF4-FFF2-40B4-BE49-F238E27FC236}">
                  <a16:creationId xmlns:a16="http://schemas.microsoft.com/office/drawing/2014/main" id="{B51C7089-23C1-4C26-8599-EA7C816A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35"/>
              <a:ext cx="19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42">
              <a:extLst>
                <a:ext uri="{FF2B5EF4-FFF2-40B4-BE49-F238E27FC236}">
                  <a16:creationId xmlns:a16="http://schemas.microsoft.com/office/drawing/2014/main" id="{11E3930E-6363-47EB-AA43-F32D107F4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43">
              <a:extLst>
                <a:ext uri="{FF2B5EF4-FFF2-40B4-BE49-F238E27FC236}">
                  <a16:creationId xmlns:a16="http://schemas.microsoft.com/office/drawing/2014/main" id="{DD79384B-8540-47CC-9EFD-06EEE23E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44">
              <a:extLst>
                <a:ext uri="{FF2B5EF4-FFF2-40B4-BE49-F238E27FC236}">
                  <a16:creationId xmlns:a16="http://schemas.microsoft.com/office/drawing/2014/main" id="{2CD970F7-B1BE-42F1-937F-7653668E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Text Box 45">
              <a:extLst>
                <a:ext uri="{FF2B5EF4-FFF2-40B4-BE49-F238E27FC236}">
                  <a16:creationId xmlns:a16="http://schemas.microsoft.com/office/drawing/2014/main" id="{F689B25F-EF29-489C-8F05-2FCDEC2B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42" name="Text Box 46">
              <a:extLst>
                <a:ext uri="{FF2B5EF4-FFF2-40B4-BE49-F238E27FC236}">
                  <a16:creationId xmlns:a16="http://schemas.microsoft.com/office/drawing/2014/main" id="{79802D70-CD9D-4764-A3A5-813869EC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3" name="Line 47">
              <a:extLst>
                <a:ext uri="{FF2B5EF4-FFF2-40B4-BE49-F238E27FC236}">
                  <a16:creationId xmlns:a16="http://schemas.microsoft.com/office/drawing/2014/main" id="{74987F91-F6E1-4410-85F2-A87DF319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Text Box 48">
              <a:extLst>
                <a:ext uri="{FF2B5EF4-FFF2-40B4-BE49-F238E27FC236}">
                  <a16:creationId xmlns:a16="http://schemas.microsoft.com/office/drawing/2014/main" id="{E81188C9-A5E1-4FAF-A9A5-E89E15C2F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57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5" name="Text Box 49">
              <a:extLst>
                <a:ext uri="{FF2B5EF4-FFF2-40B4-BE49-F238E27FC236}">
                  <a16:creationId xmlns:a16="http://schemas.microsoft.com/office/drawing/2014/main" id="{1B6836BC-61B0-4D0C-B1F4-377E6E31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1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46" name="Text Box 50">
              <a:extLst>
                <a:ext uri="{FF2B5EF4-FFF2-40B4-BE49-F238E27FC236}">
                  <a16:creationId xmlns:a16="http://schemas.microsoft.com/office/drawing/2014/main" id="{EAD3041B-C816-4EAA-9D81-ED249A3D8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47" name="Text Box 51">
              <a:extLst>
                <a:ext uri="{FF2B5EF4-FFF2-40B4-BE49-F238E27FC236}">
                  <a16:creationId xmlns:a16="http://schemas.microsoft.com/office/drawing/2014/main" id="{F4706B3F-B9BC-42CE-9969-925F66CD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8" name="Rectangle 52">
              <a:extLst>
                <a:ext uri="{FF2B5EF4-FFF2-40B4-BE49-F238E27FC236}">
                  <a16:creationId xmlns:a16="http://schemas.microsoft.com/office/drawing/2014/main" id="{B2D095CB-C0C8-4680-9253-3BE4A36A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872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9" name="Rectangle 53">
              <a:extLst>
                <a:ext uri="{FF2B5EF4-FFF2-40B4-BE49-F238E27FC236}">
                  <a16:creationId xmlns:a16="http://schemas.microsoft.com/office/drawing/2014/main" id="{27849CF2-A94D-49D5-885D-CC854B4E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0" name="AutoShape 54">
              <a:extLst>
                <a:ext uri="{FF2B5EF4-FFF2-40B4-BE49-F238E27FC236}">
                  <a16:creationId xmlns:a16="http://schemas.microsoft.com/office/drawing/2014/main" id="{FA7D2F53-BF7B-4BA8-9F4E-48FC1024A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59" y="742"/>
              <a:ext cx="363" cy="369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1" name="Text Box 55">
              <a:extLst>
                <a:ext uri="{FF2B5EF4-FFF2-40B4-BE49-F238E27FC236}">
                  <a16:creationId xmlns:a16="http://schemas.microsoft.com/office/drawing/2014/main" id="{22A66F45-2AFC-442E-A9B9-08DE5878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654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2" name="Line 56">
              <a:extLst>
                <a:ext uri="{FF2B5EF4-FFF2-40B4-BE49-F238E27FC236}">
                  <a16:creationId xmlns:a16="http://schemas.microsoft.com/office/drawing/2014/main" id="{338802E9-A7F6-41EB-B16A-510689729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93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48" name="Text Box 60">
            <a:extLst>
              <a:ext uri="{FF2B5EF4-FFF2-40B4-BE49-F238E27FC236}">
                <a16:creationId xmlns:a16="http://schemas.microsoft.com/office/drawing/2014/main" id="{440BEB02-915B-454F-9CAD-76CA8B37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1524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68349" name="Text Box 61">
            <a:extLst>
              <a:ext uri="{FF2B5EF4-FFF2-40B4-BE49-F238E27FC236}">
                <a16:creationId xmlns:a16="http://schemas.microsoft.com/office/drawing/2014/main" id="{7FF410C5-77CE-468D-8A0A-AF8B14E4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2954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268352" name="Oval 64">
            <a:extLst>
              <a:ext uri="{FF2B5EF4-FFF2-40B4-BE49-F238E27FC236}">
                <a16:creationId xmlns:a16="http://schemas.microsoft.com/office/drawing/2014/main" id="{53DF8134-E459-472A-9A01-25870267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5811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3" name="Arc 65">
            <a:extLst>
              <a:ext uri="{FF2B5EF4-FFF2-40B4-BE49-F238E27FC236}">
                <a16:creationId xmlns:a16="http://schemas.microsoft.com/office/drawing/2014/main" id="{6C197649-CBA5-46BD-9B70-FA93B3D0BEEF}"/>
              </a:ext>
            </a:extLst>
          </p:cNvPr>
          <p:cNvSpPr>
            <a:spLocks/>
          </p:cNvSpPr>
          <p:nvPr/>
        </p:nvSpPr>
        <p:spPr bwMode="auto">
          <a:xfrm rot="1367350" flipH="1">
            <a:off x="6608763" y="2108200"/>
            <a:ext cx="700087" cy="654050"/>
          </a:xfrm>
          <a:custGeom>
            <a:avLst/>
            <a:gdLst>
              <a:gd name="T0" fmla="*/ 845532 w 38926"/>
              <a:gd name="T1" fmla="*/ 1326041 h 43200"/>
              <a:gd name="T2" fmla="*/ 0 w 38926"/>
              <a:gd name="T3" fmla="*/ 7907661 h 43200"/>
              <a:gd name="T4" fmla="*/ 5604311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54" name="Text Box 66">
            <a:extLst>
              <a:ext uri="{FF2B5EF4-FFF2-40B4-BE49-F238E27FC236}">
                <a16:creationId xmlns:a16="http://schemas.microsoft.com/office/drawing/2014/main" id="{FF7A8DF4-38E2-4BE7-A639-516DC999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4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8355" name="Line 67">
            <a:extLst>
              <a:ext uri="{FF2B5EF4-FFF2-40B4-BE49-F238E27FC236}">
                <a16:creationId xmlns:a16="http://schemas.microsoft.com/office/drawing/2014/main" id="{33A0FC42-31BF-4073-AA8F-74961F50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9050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56" name="Object 68">
            <a:extLst>
              <a:ext uri="{FF2B5EF4-FFF2-40B4-BE49-F238E27FC236}">
                <a16:creationId xmlns:a16="http://schemas.microsoft.com/office/drawing/2014/main" id="{4335EF7D-1F71-48C5-8CC9-0E074EEDE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109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7" imgW="466898" imgH="209609" progId="Equation.DSMT4">
                  <p:embed/>
                </p:oleObj>
              </mc:Choice>
              <mc:Fallback>
                <p:oleObj name="Equation" r:id="rId7" imgW="466898" imgH="20960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109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57" name="Text Box 69">
            <a:extLst>
              <a:ext uri="{FF2B5EF4-FFF2-40B4-BE49-F238E27FC236}">
                <a16:creationId xmlns:a16="http://schemas.microsoft.com/office/drawing/2014/main" id="{FC42F826-6BD6-4953-89FA-3CD67B47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</a:p>
        </p:txBody>
      </p:sp>
      <p:sp>
        <p:nvSpPr>
          <p:cNvPr id="268358" name="Text Box 70">
            <a:extLst>
              <a:ext uri="{FF2B5EF4-FFF2-40B4-BE49-F238E27FC236}">
                <a16:creationId xmlns:a16="http://schemas.microsoft.com/office/drawing/2014/main" id="{F592C828-E1C8-46DF-BF09-1A7D7194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9" name="Arc 71">
            <a:extLst>
              <a:ext uri="{FF2B5EF4-FFF2-40B4-BE49-F238E27FC236}">
                <a16:creationId xmlns:a16="http://schemas.microsoft.com/office/drawing/2014/main" id="{BBDAC408-32CE-4A97-AFF6-E1446DDB5CFD}"/>
              </a:ext>
            </a:extLst>
          </p:cNvPr>
          <p:cNvSpPr>
            <a:spLocks/>
          </p:cNvSpPr>
          <p:nvPr/>
        </p:nvSpPr>
        <p:spPr bwMode="auto">
          <a:xfrm rot="1367350" flipH="1">
            <a:off x="5105400" y="2057400"/>
            <a:ext cx="700088" cy="654050"/>
          </a:xfrm>
          <a:custGeom>
            <a:avLst/>
            <a:gdLst>
              <a:gd name="T0" fmla="*/ 845534 w 38926"/>
              <a:gd name="T1" fmla="*/ 1326041 h 43200"/>
              <a:gd name="T2" fmla="*/ 0 w 38926"/>
              <a:gd name="T3" fmla="*/ 7907661 h 43200"/>
              <a:gd name="T4" fmla="*/ 5604337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8360" name="Object 72">
            <a:extLst>
              <a:ext uri="{FF2B5EF4-FFF2-40B4-BE49-F238E27FC236}">
                <a16:creationId xmlns:a16="http://schemas.microsoft.com/office/drawing/2014/main" id="{C215BBDF-CE9F-45BC-AA1B-05A2CBE6A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75" y="3962400"/>
          <a:ext cx="1635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9" imgW="695181" imgH="209609" progId="Equation.DSMT4">
                  <p:embed/>
                </p:oleObj>
              </mc:Choice>
              <mc:Fallback>
                <p:oleObj name="Equation" r:id="rId9" imgW="695181" imgH="209609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962400"/>
                        <a:ext cx="1635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1" name="Object 73">
            <a:extLst>
              <a:ext uri="{FF2B5EF4-FFF2-40B4-BE49-F238E27FC236}">
                <a16:creationId xmlns:a16="http://schemas.microsoft.com/office/drawing/2014/main" id="{ACAF0C34-A360-4ABD-921D-66DEC13B5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572000"/>
          <a:ext cx="1349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11" imgW="504945" imgH="209609" progId="Equation.DSMT4">
                  <p:embed/>
                </p:oleObj>
              </mc:Choice>
              <mc:Fallback>
                <p:oleObj name="Equation" r:id="rId11" imgW="504945" imgH="209609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349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2" name="Object 74">
            <a:extLst>
              <a:ext uri="{FF2B5EF4-FFF2-40B4-BE49-F238E27FC236}">
                <a16:creationId xmlns:a16="http://schemas.microsoft.com/office/drawing/2014/main" id="{63EDC084-9BF9-46DF-AF50-9B1A72504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89463"/>
          <a:ext cx="1019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13" imgW="371546" imgH="209609" progId="Equation.DSMT4">
                  <p:embed/>
                </p:oleObj>
              </mc:Choice>
              <mc:Fallback>
                <p:oleObj name="Equation" r:id="rId13" imgW="371546" imgH="209609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89463"/>
                        <a:ext cx="1019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63" name="AutoShape 75">
            <a:extLst>
              <a:ext uri="{FF2B5EF4-FFF2-40B4-BE49-F238E27FC236}">
                <a16:creationId xmlns:a16="http://schemas.microsoft.com/office/drawing/2014/main" id="{6B662E03-C9E7-4724-B0A2-02A29D39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2895600" cy="935038"/>
          </a:xfrm>
          <a:prstGeom prst="wedgeRoundRectCallout">
            <a:avLst>
              <a:gd name="adj1" fmla="val -49176"/>
              <a:gd name="adj2" fmla="val -12979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  <p:sp>
        <p:nvSpPr>
          <p:cNvPr id="68630" name="Text Box 76">
            <a:extLst>
              <a:ext uri="{FF2B5EF4-FFF2-40B4-BE49-F238E27FC236}">
                <a16:creationId xmlns:a16="http://schemas.microsoft.com/office/drawing/2014/main" id="{0772939F-6AB8-435F-B420-7F9FB699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38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2-11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求一端口电路的输入电阻。</a:t>
            </a:r>
          </a:p>
        </p:txBody>
      </p:sp>
      <p:sp>
        <p:nvSpPr>
          <p:cNvPr id="268365" name="Freeform 77">
            <a:extLst>
              <a:ext uri="{FF2B5EF4-FFF2-40B4-BE49-F238E27FC236}">
                <a16:creationId xmlns:a16="http://schemas.microsoft.com/office/drawing/2014/main" id="{6310F13E-5099-474D-94F1-BD3481BA91EF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1168400" cy="457200"/>
          </a:xfrm>
          <a:custGeom>
            <a:avLst/>
            <a:gdLst>
              <a:gd name="T0" fmla="*/ 1693545000 w 736"/>
              <a:gd name="T1" fmla="*/ 0 h 288"/>
              <a:gd name="T2" fmla="*/ 1572577500 w 736"/>
              <a:gd name="T3" fmla="*/ 241935000 h 288"/>
              <a:gd name="T4" fmla="*/ 0 w 736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6" h="288">
                <a:moveTo>
                  <a:pt x="672" y="0"/>
                </a:moveTo>
                <a:cubicBezTo>
                  <a:pt x="704" y="24"/>
                  <a:pt x="736" y="48"/>
                  <a:pt x="624" y="96"/>
                </a:cubicBezTo>
                <a:cubicBezTo>
                  <a:pt x="512" y="144"/>
                  <a:pt x="256" y="216"/>
                  <a:pt x="0" y="28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348" grpId="0" animBg="1"/>
      <p:bldP spid="268349" grpId="0" animBg="1"/>
      <p:bldP spid="268354" grpId="0"/>
      <p:bldP spid="268357" grpId="0" animBg="1"/>
      <p:bldP spid="268358" grpId="0" animBg="1"/>
      <p:bldP spid="26836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>
            <a:extLst>
              <a:ext uri="{FF2B5EF4-FFF2-40B4-BE49-F238E27FC236}">
                <a16:creationId xmlns:a16="http://schemas.microsoft.com/office/drawing/2014/main" id="{ECBEA2F1-378D-49E9-AAED-F056010B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2296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重要说明：关于求解输入电阻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）标出端口的电压和电流方向；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先考虑从离端口最远端是否能够进行等效化简，尽可能化成最简单的电路；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等效化简过程，注意受控源是否可以化成一个电阻值；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）当不需要（或不再）进行电路化简时，除了端口标出的电压、电流未知量，以及受控源的控制量外，再假设其它支路的电流未知量；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）列写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个节点的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KCL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b-(n-1)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个回路的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方程，并考虑增加支路的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，联立方程求解即可求出输入电阻。</a:t>
            </a:r>
            <a:endParaRPr lang="zh-CN" altLang="en-US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82947E67-1E32-4582-8277-A0D57101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7">
            <a:extLst>
              <a:ext uri="{FF2B5EF4-FFF2-40B4-BE49-F238E27FC236}">
                <a16:creationId xmlns:a16="http://schemas.microsoft.com/office/drawing/2014/main" id="{AF1AC4E6-97EC-45C7-8D99-4D599EA74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620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Visio" r:id="rId3" imgW="2090014" imgH="1168603" progId="Visio.Drawing.11">
                  <p:embed/>
                </p:oleObj>
              </mc:Choice>
              <mc:Fallback>
                <p:oleObj name="Visio" r:id="rId3" imgW="2090014" imgH="11686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24">
            <a:extLst>
              <a:ext uri="{FF2B5EF4-FFF2-40B4-BE49-F238E27FC236}">
                <a16:creationId xmlns:a16="http://schemas.microsoft.com/office/drawing/2014/main" id="{F1BB908B-68E1-4BB7-A92F-89E56ACF5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79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求图中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两端的等效电阻</a:t>
            </a:r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297FAD47-BE69-4F88-B710-5D244C96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57800"/>
          <a:ext cx="51482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2540000" imgH="431800" progId="Equation.DSMT4">
                  <p:embed/>
                </p:oleObj>
              </mc:Choice>
              <mc:Fallback>
                <p:oleObj name="Equation" r:id="rId5" imgW="25400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51482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AutoShape 29">
            <a:extLst>
              <a:ext uri="{FF2B5EF4-FFF2-40B4-BE49-F238E27FC236}">
                <a16:creationId xmlns:a16="http://schemas.microsoft.com/office/drawing/2014/main" id="{61754FFC-9A09-4F63-89D6-C010B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59" name="Oval 31">
            <a:extLst>
              <a:ext uri="{FF2B5EF4-FFF2-40B4-BE49-F238E27FC236}">
                <a16:creationId xmlns:a16="http://schemas.microsoft.com/office/drawing/2014/main" id="{DC6701E3-495E-4DA5-B83E-C5BE5AAD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0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0" name="Oval 32">
            <a:extLst>
              <a:ext uri="{FF2B5EF4-FFF2-40B4-BE49-F238E27FC236}">
                <a16:creationId xmlns:a16="http://schemas.microsoft.com/office/drawing/2014/main" id="{B5909B00-B394-4842-B36A-6F474861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8575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1" name="Oval 33">
            <a:extLst>
              <a:ext uri="{FF2B5EF4-FFF2-40B4-BE49-F238E27FC236}">
                <a16:creationId xmlns:a16="http://schemas.microsoft.com/office/drawing/2014/main" id="{DEEFF623-5EDF-47A1-B70F-B227F318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1295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2" name="Oval 34">
            <a:extLst>
              <a:ext uri="{FF2B5EF4-FFF2-40B4-BE49-F238E27FC236}">
                <a16:creationId xmlns:a16="http://schemas.microsoft.com/office/drawing/2014/main" id="{99117213-3C12-4410-9D84-D6F2C77F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057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3" name="Oval 35">
            <a:extLst>
              <a:ext uri="{FF2B5EF4-FFF2-40B4-BE49-F238E27FC236}">
                <a16:creationId xmlns:a16="http://schemas.microsoft.com/office/drawing/2014/main" id="{46BB5481-D120-4D21-88ED-44AC8144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5" name="Oval 37">
            <a:extLst>
              <a:ext uri="{FF2B5EF4-FFF2-40B4-BE49-F238E27FC236}">
                <a16:creationId xmlns:a16="http://schemas.microsoft.com/office/drawing/2014/main" id="{A673C198-AF21-4EDD-B581-8DA79F22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287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6" name="Line 38">
            <a:extLst>
              <a:ext uri="{FF2B5EF4-FFF2-40B4-BE49-F238E27FC236}">
                <a16:creationId xmlns:a16="http://schemas.microsoft.com/office/drawing/2014/main" id="{7801A6BF-6F2C-4FDE-BA48-F54260BBE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838200"/>
            <a:ext cx="4419600" cy="24384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41">
            <a:extLst>
              <a:ext uri="{FF2B5EF4-FFF2-40B4-BE49-F238E27FC236}">
                <a16:creationId xmlns:a16="http://schemas.microsoft.com/office/drawing/2014/main" id="{E19A14DC-0E97-42CE-A9C1-5ABE19A7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175" name="Object 47">
            <a:extLst>
              <a:ext uri="{FF2B5EF4-FFF2-40B4-BE49-F238E27FC236}">
                <a16:creationId xmlns:a16="http://schemas.microsoft.com/office/drawing/2014/main" id="{CA31D89F-4511-46E8-A7E4-3218FCF0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Visio" r:id="rId7" imgW="2090014" imgH="1168603" progId="Visio.Drawing.11">
                  <p:embed/>
                </p:oleObj>
              </mc:Choice>
              <mc:Fallback>
                <p:oleObj name="Visio" r:id="rId7" imgW="2090014" imgH="1168603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ED14615A-4C2B-404E-A967-4CC710D8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7924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练习题：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 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2-5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2-7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2-13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1" name="Rectangle 23">
            <a:extLst>
              <a:ext uri="{FF2B5EF4-FFF2-40B4-BE49-F238E27FC236}">
                <a16:creationId xmlns:a16="http://schemas.microsoft.com/office/drawing/2014/main" id="{F3D2648B-3F9C-4FCA-BEEC-5C1D2A56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§2-3 </a:t>
            </a:r>
            <a:r>
              <a:rPr kumimoji="1" lang="zh-CN" altLang="en-US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电阻的串联和并联</a:t>
            </a:r>
          </a:p>
        </p:txBody>
      </p:sp>
      <p:sp>
        <p:nvSpPr>
          <p:cNvPr id="211992" name="Text Box 24">
            <a:extLst>
              <a:ext uri="{FF2B5EF4-FFF2-40B4-BE49-F238E27FC236}">
                <a16:creationId xmlns:a16="http://schemas.microsoft.com/office/drawing/2014/main" id="{66D5DD9B-B964-4C48-B9C8-3D1EFF17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）电路特点</a:t>
            </a:r>
          </a:p>
        </p:txBody>
      </p:sp>
      <p:sp>
        <p:nvSpPr>
          <p:cNvPr id="211993" name="Text Box 25">
            <a:extLst>
              <a:ext uri="{FF2B5EF4-FFF2-40B4-BE49-F238E27FC236}">
                <a16:creationId xmlns:a16="http://schemas.microsoft.com/office/drawing/2014/main" id="{E399DA00-D543-404E-8585-24B3464E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电阻串联</a:t>
            </a:r>
          </a:p>
        </p:txBody>
      </p:sp>
      <p:sp>
        <p:nvSpPr>
          <p:cNvPr id="211994" name="Text Box 26">
            <a:extLst>
              <a:ext uri="{FF2B5EF4-FFF2-40B4-BE49-F238E27FC236}">
                <a16:creationId xmlns:a16="http://schemas.microsoft.com/office/drawing/2014/main" id="{6895E64B-9F8C-428F-9011-FEDA99F0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各电阻顺序连接，流过同一电流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1995" name="Text Box 27">
            <a:extLst>
              <a:ext uri="{FF2B5EF4-FFF2-40B4-BE49-F238E27FC236}">
                <a16:creationId xmlns:a16="http://schemas.microsoft.com/office/drawing/2014/main" id="{E74E474F-D7BB-4E67-A443-22F9B240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总电压等于各串联电阻的电压之和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11996" name="Object 28">
            <a:extLst>
              <a:ext uri="{FF2B5EF4-FFF2-40B4-BE49-F238E27FC236}">
                <a16:creationId xmlns:a16="http://schemas.microsoft.com/office/drawing/2014/main" id="{C8AFC56E-8DB0-4136-A68D-0A185C034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300663"/>
          <a:ext cx="453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3" imgW="1685813" imgH="218987" progId="Equation.3">
                  <p:embed/>
                </p:oleObj>
              </mc:Choice>
              <mc:Fallback>
                <p:oleObj name="公式" r:id="rId3" imgW="1685813" imgH="2189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45354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003" name="Group 35">
            <a:extLst>
              <a:ext uri="{FF2B5EF4-FFF2-40B4-BE49-F238E27FC236}">
                <a16:creationId xmlns:a16="http://schemas.microsoft.com/office/drawing/2014/main" id="{B6FA279E-DDE2-42FF-BE42-880F0AE6238B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916113"/>
            <a:ext cx="4752975" cy="2046287"/>
            <a:chOff x="2290" y="1207"/>
            <a:chExt cx="2994" cy="1289"/>
          </a:xfrm>
        </p:grpSpPr>
        <p:sp>
          <p:nvSpPr>
            <p:cNvPr id="12297" name="Text Box 36">
              <a:extLst>
                <a:ext uri="{FF2B5EF4-FFF2-40B4-BE49-F238E27FC236}">
                  <a16:creationId xmlns:a16="http://schemas.microsoft.com/office/drawing/2014/main" id="{DE1538F8-DA1C-41FF-BC3E-0AC68A27E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298" name="Text Box 37">
              <a:extLst>
                <a:ext uri="{FF2B5EF4-FFF2-40B4-BE49-F238E27FC236}">
                  <a16:creationId xmlns:a16="http://schemas.microsoft.com/office/drawing/2014/main" id="{E71A8168-8531-4032-A7DE-3EC7A8B87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78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299" name="Text Box 38">
              <a:extLst>
                <a:ext uri="{FF2B5EF4-FFF2-40B4-BE49-F238E27FC236}">
                  <a16:creationId xmlns:a16="http://schemas.microsoft.com/office/drawing/2014/main" id="{A974BEEB-42CE-4F74-97D6-807D7EDF7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0" name="Text Box 39">
              <a:extLst>
                <a:ext uri="{FF2B5EF4-FFF2-40B4-BE49-F238E27FC236}">
                  <a16:creationId xmlns:a16="http://schemas.microsoft.com/office/drawing/2014/main" id="{6DDDD4FB-5D78-414A-818A-4EF8C13E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207"/>
              <a:ext cx="40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1" name="Group 40">
              <a:extLst>
                <a:ext uri="{FF2B5EF4-FFF2-40B4-BE49-F238E27FC236}">
                  <a16:creationId xmlns:a16="http://schemas.microsoft.com/office/drawing/2014/main" id="{05809C90-6866-4990-9BF6-AC07516BB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9"/>
              <a:ext cx="806" cy="439"/>
              <a:chOff x="576" y="1152"/>
              <a:chExt cx="768" cy="378"/>
            </a:xfrm>
          </p:grpSpPr>
          <p:sp>
            <p:nvSpPr>
              <p:cNvPr id="12324" name="Text Box 41">
                <a:extLst>
                  <a:ext uri="{FF2B5EF4-FFF2-40B4-BE49-F238E27FC236}">
                    <a16:creationId xmlns:a16="http://schemas.microsoft.com/office/drawing/2014/main" id="{FE183B6F-9549-4D83-A074-2D3C5D8EF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5" name="Text Box 42">
                <a:extLst>
                  <a:ext uri="{FF2B5EF4-FFF2-40B4-BE49-F238E27FC236}">
                    <a16:creationId xmlns:a16="http://schemas.microsoft.com/office/drawing/2014/main" id="{6EBDEED9-893F-4139-B8F8-5D816D8C1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6" name="Text Box 43">
                <a:extLst>
                  <a:ext uri="{FF2B5EF4-FFF2-40B4-BE49-F238E27FC236}">
                    <a16:creationId xmlns:a16="http://schemas.microsoft.com/office/drawing/2014/main" id="{8F94CCB7-1A2B-42DE-A89F-01EB57FE6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2" name="Text Box 44">
              <a:extLst>
                <a:ext uri="{FF2B5EF4-FFF2-40B4-BE49-F238E27FC236}">
                  <a16:creationId xmlns:a16="http://schemas.microsoft.com/office/drawing/2014/main" id="{C10BCB61-F19E-43FD-A0F8-90352E367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3" name="Line 45">
              <a:extLst>
                <a:ext uri="{FF2B5EF4-FFF2-40B4-BE49-F238E27FC236}">
                  <a16:creationId xmlns:a16="http://schemas.microsoft.com/office/drawing/2014/main" id="{EB13EAA1-EDA6-41E6-A669-326F4796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9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4" name="Group 46">
              <a:extLst>
                <a:ext uri="{FF2B5EF4-FFF2-40B4-BE49-F238E27FC236}">
                  <a16:creationId xmlns:a16="http://schemas.microsoft.com/office/drawing/2014/main" id="{49BBA1FE-AD4C-475E-8EE2-7E66E8290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9"/>
              <a:ext cx="806" cy="439"/>
              <a:chOff x="576" y="1152"/>
              <a:chExt cx="768" cy="378"/>
            </a:xfrm>
          </p:grpSpPr>
          <p:sp>
            <p:nvSpPr>
              <p:cNvPr id="12321" name="Text Box 47">
                <a:extLst>
                  <a:ext uri="{FF2B5EF4-FFF2-40B4-BE49-F238E27FC236}">
                    <a16:creationId xmlns:a16="http://schemas.microsoft.com/office/drawing/2014/main" id="{050B91B2-E676-40C2-8EB4-DA6DFE170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2" name="Text Box 48">
                <a:extLst>
                  <a:ext uri="{FF2B5EF4-FFF2-40B4-BE49-F238E27FC236}">
                    <a16:creationId xmlns:a16="http://schemas.microsoft.com/office/drawing/2014/main" id="{6F0C822D-62C6-4090-B537-AA9FA6893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3" name="Text Box 49">
                <a:extLst>
                  <a:ext uri="{FF2B5EF4-FFF2-40B4-BE49-F238E27FC236}">
                    <a16:creationId xmlns:a16="http://schemas.microsoft.com/office/drawing/2014/main" id="{AA2F879C-D876-4BBB-891F-94EEC4E98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50">
              <a:extLst>
                <a:ext uri="{FF2B5EF4-FFF2-40B4-BE49-F238E27FC236}">
                  <a16:creationId xmlns:a16="http://schemas.microsoft.com/office/drawing/2014/main" id="{2330043D-2EF3-4FCE-9C57-45EC6ED3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25"/>
              <a:ext cx="806" cy="439"/>
              <a:chOff x="576" y="1152"/>
              <a:chExt cx="768" cy="378"/>
            </a:xfrm>
          </p:grpSpPr>
          <p:sp>
            <p:nvSpPr>
              <p:cNvPr id="12318" name="Text Box 51">
                <a:extLst>
                  <a:ext uri="{FF2B5EF4-FFF2-40B4-BE49-F238E27FC236}">
                    <a16:creationId xmlns:a16="http://schemas.microsoft.com/office/drawing/2014/main" id="{7D94BED9-9BAB-4B3B-9C46-F7E2CBE66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19" name="Text Box 52">
                <a:extLst>
                  <a:ext uri="{FF2B5EF4-FFF2-40B4-BE49-F238E27FC236}">
                    <a16:creationId xmlns:a16="http://schemas.microsoft.com/office/drawing/2014/main" id="{4C90400B-ABBD-43A7-AE23-F9A7FCC94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0" name="Text Box 53">
                <a:extLst>
                  <a:ext uri="{FF2B5EF4-FFF2-40B4-BE49-F238E27FC236}">
                    <a16:creationId xmlns:a16="http://schemas.microsoft.com/office/drawing/2014/main" id="{D4755DE4-6B11-4CAD-9C29-A97495AB6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6" name="Line 54">
              <a:extLst>
                <a:ext uri="{FF2B5EF4-FFF2-40B4-BE49-F238E27FC236}">
                  <a16:creationId xmlns:a16="http://schemas.microsoft.com/office/drawing/2014/main" id="{06CA70D4-0D1E-4D57-88DC-78C03D63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55">
              <a:extLst>
                <a:ext uri="{FF2B5EF4-FFF2-40B4-BE49-F238E27FC236}">
                  <a16:creationId xmlns:a16="http://schemas.microsoft.com/office/drawing/2014/main" id="{4199F3DA-0515-4763-868D-3CED3FFE7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9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56">
              <a:extLst>
                <a:ext uri="{FF2B5EF4-FFF2-40B4-BE49-F238E27FC236}">
                  <a16:creationId xmlns:a16="http://schemas.microsoft.com/office/drawing/2014/main" id="{81706FF3-50F0-42A1-A5BE-795AA1228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62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57">
              <a:extLst>
                <a:ext uri="{FF2B5EF4-FFF2-40B4-BE49-F238E27FC236}">
                  <a16:creationId xmlns:a16="http://schemas.microsoft.com/office/drawing/2014/main" id="{5B7E2649-1857-4EF0-8512-7F83EFC9C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9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0" name="Text Box 58">
              <a:extLst>
                <a:ext uri="{FF2B5EF4-FFF2-40B4-BE49-F238E27FC236}">
                  <a16:creationId xmlns:a16="http://schemas.microsoft.com/office/drawing/2014/main" id="{F9E73DDA-3F7F-43AC-809D-2E7B40F0D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1" name="Line 59">
              <a:extLst>
                <a:ext uri="{FF2B5EF4-FFF2-40B4-BE49-F238E27FC236}">
                  <a16:creationId xmlns:a16="http://schemas.microsoft.com/office/drawing/2014/main" id="{C492ABB9-6CD2-4767-9BA7-A446B3C0F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60">
              <a:extLst>
                <a:ext uri="{FF2B5EF4-FFF2-40B4-BE49-F238E27FC236}">
                  <a16:creationId xmlns:a16="http://schemas.microsoft.com/office/drawing/2014/main" id="{825AADD2-C8DA-478A-9804-866BC2F1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71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3" name="Oval 61">
              <a:extLst>
                <a:ext uri="{FF2B5EF4-FFF2-40B4-BE49-F238E27FC236}">
                  <a16:creationId xmlns:a16="http://schemas.microsoft.com/office/drawing/2014/main" id="{9426385E-02B8-438D-A1B2-82914490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3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4" name="Rectangle 62">
              <a:extLst>
                <a:ext uri="{FF2B5EF4-FFF2-40B4-BE49-F238E27FC236}">
                  <a16:creationId xmlns:a16="http://schemas.microsoft.com/office/drawing/2014/main" id="{D2E90170-777A-4F90-A3D3-DBAE0F15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5" name="Rectangle 63">
              <a:extLst>
                <a:ext uri="{FF2B5EF4-FFF2-40B4-BE49-F238E27FC236}">
                  <a16:creationId xmlns:a16="http://schemas.microsoft.com/office/drawing/2014/main" id="{C28B6393-D50F-4D3F-AA4B-AFB4C69B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6" name="Line 64">
              <a:extLst>
                <a:ext uri="{FF2B5EF4-FFF2-40B4-BE49-F238E27FC236}">
                  <a16:creationId xmlns:a16="http://schemas.microsoft.com/office/drawing/2014/main" id="{EA3A0A14-497E-4519-B19C-33F38DA02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9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Rectangle 65">
              <a:extLst>
                <a:ext uri="{FF2B5EF4-FFF2-40B4-BE49-F238E27FC236}">
                  <a16:creationId xmlns:a16="http://schemas.microsoft.com/office/drawing/2014/main" id="{EFB05CBC-8C6B-46CD-8C6F-3CA870E5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1" grpId="0" autoUpdateAnimBg="0"/>
      <p:bldP spid="211992" grpId="0"/>
      <p:bldP spid="211993" grpId="0"/>
      <p:bldP spid="211994" grpId="0" autoUpdateAnimBg="0"/>
      <p:bldP spid="211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59" name="Rectangle 67">
            <a:extLst>
              <a:ext uri="{FF2B5EF4-FFF2-40B4-BE49-F238E27FC236}">
                <a16:creationId xmlns:a16="http://schemas.microsoft.com/office/drawing/2014/main" id="{74EE0D69-63D2-46BC-9C35-D1A97DEF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39813"/>
            <a:ext cx="4724400" cy="762000"/>
          </a:xfrm>
          <a:prstGeom prst="rect">
            <a:avLst/>
          </a:prstGeom>
          <a:solidFill>
            <a:srgbClr val="CCFF99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994" name="Text Box 2">
            <a:extLst>
              <a:ext uri="{FF2B5EF4-FFF2-40B4-BE49-F238E27FC236}">
                <a16:creationId xmlns:a16="http://schemas.microsoft.com/office/drawing/2014/main" id="{661099FC-1CF8-451E-BADF-F8521D6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337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由欧姆定律</a:t>
            </a:r>
          </a:p>
        </p:txBody>
      </p:sp>
      <p:grpSp>
        <p:nvGrpSpPr>
          <p:cNvPr id="212995" name="Group 3">
            <a:extLst>
              <a:ext uri="{FF2B5EF4-FFF2-40B4-BE49-F238E27FC236}">
                <a16:creationId xmlns:a16="http://schemas.microsoft.com/office/drawing/2014/main" id="{B62B8B1E-17BC-4E59-8916-0116ABCB6C1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709738"/>
            <a:ext cx="1066800" cy="685800"/>
            <a:chOff x="1488" y="720"/>
            <a:chExt cx="672" cy="432"/>
          </a:xfrm>
        </p:grpSpPr>
        <p:sp>
          <p:nvSpPr>
            <p:cNvPr id="13368" name="AutoShape 4">
              <a:extLst>
                <a:ext uri="{FF2B5EF4-FFF2-40B4-BE49-F238E27FC236}">
                  <a16:creationId xmlns:a16="http://schemas.microsoft.com/office/drawing/2014/main" id="{B2A0C2CE-1717-40F4-8A4F-D7F787AB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9" name="Text Box 5">
              <a:extLst>
                <a:ext uri="{FF2B5EF4-FFF2-40B4-BE49-F238E27FC236}">
                  <a16:creationId xmlns:a16="http://schemas.microsoft.com/office/drawing/2014/main" id="{7B352A89-7365-4957-98D3-D3F75870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39FB3912-3A74-4ACF-BB73-19C24D9E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23875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串联电路的总电阻等于各分电阻之和。  </a:t>
            </a: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C9303E9E-F96B-49A4-B469-D3210363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270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</a:t>
            </a:r>
          </a:p>
        </p:txBody>
      </p:sp>
      <p:graphicFrame>
        <p:nvGraphicFramePr>
          <p:cNvPr id="213000" name="Object 8">
            <a:extLst>
              <a:ext uri="{FF2B5EF4-FFF2-40B4-BE49-F238E27FC236}">
                <a16:creationId xmlns:a16="http://schemas.microsoft.com/office/drawing/2014/main" id="{C75AFE6A-082D-434D-8EC3-3E73E811C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509963"/>
          <a:ext cx="8150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Microsoft 公式 3.0" r:id="rId3" imgW="3457584" imgH="247591" progId="Equation.3">
                  <p:embed/>
                </p:oleObj>
              </mc:Choice>
              <mc:Fallback>
                <p:oleObj name="Microsoft 公式 3.0" r:id="rId3" imgW="3457584" imgH="2475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09963"/>
                        <a:ext cx="8150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68536078-4E49-463E-8DC3-121807D87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86225"/>
          <a:ext cx="67897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5" imgW="2752539" imgH="428596" progId="Equation.3">
                  <p:embed/>
                </p:oleObj>
              </mc:Choice>
              <mc:Fallback>
                <p:oleObj name="公式" r:id="rId5" imgW="2752539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86225"/>
                        <a:ext cx="67897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08" name="Group 16">
            <a:extLst>
              <a:ext uri="{FF2B5EF4-FFF2-40B4-BE49-F238E27FC236}">
                <a16:creationId xmlns:a16="http://schemas.microsoft.com/office/drawing/2014/main" id="{C9526836-D5FB-483F-96F5-60BE30A21D5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022850"/>
            <a:ext cx="1644650" cy="850900"/>
            <a:chOff x="385" y="3022"/>
            <a:chExt cx="1036" cy="536"/>
          </a:xfrm>
        </p:grpSpPr>
        <p:pic>
          <p:nvPicPr>
            <p:cNvPr id="13366" name="Picture 17" descr="123">
              <a:extLst>
                <a:ext uri="{FF2B5EF4-FFF2-40B4-BE49-F238E27FC236}">
                  <a16:creationId xmlns:a16="http://schemas.microsoft.com/office/drawing/2014/main" id="{56C43657-7493-41B0-9602-E952B0BA8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7" name="Text Box 18">
              <a:extLst>
                <a:ext uri="{FF2B5EF4-FFF2-40B4-BE49-F238E27FC236}">
                  <a16:creationId xmlns:a16="http://schemas.microsoft.com/office/drawing/2014/main" id="{7760C071-3206-49CC-B481-9BB4C4E1A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grpSp>
        <p:nvGrpSpPr>
          <p:cNvPr id="213011" name="Group 19">
            <a:extLst>
              <a:ext uri="{FF2B5EF4-FFF2-40B4-BE49-F238E27FC236}">
                <a16:creationId xmlns:a16="http://schemas.microsoft.com/office/drawing/2014/main" id="{D4E0449F-8556-4239-BD4F-DD3A706381B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90600"/>
            <a:ext cx="4895850" cy="2046288"/>
            <a:chOff x="2200" y="1198"/>
            <a:chExt cx="3084" cy="1289"/>
          </a:xfrm>
        </p:grpSpPr>
        <p:sp>
          <p:nvSpPr>
            <p:cNvPr id="13336" name="Text Box 20">
              <a:extLst>
                <a:ext uri="{FF2B5EF4-FFF2-40B4-BE49-F238E27FC236}">
                  <a16:creationId xmlns:a16="http://schemas.microsoft.com/office/drawing/2014/main" id="{B0258751-2ECF-4153-BF97-5EA8D12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0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37" name="Text Box 21">
              <a:extLst>
                <a:ext uri="{FF2B5EF4-FFF2-40B4-BE49-F238E27FC236}">
                  <a16:creationId xmlns:a16="http://schemas.microsoft.com/office/drawing/2014/main" id="{36582080-52A6-4761-8319-645A55D9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38" name="Text Box 22">
              <a:extLst>
                <a:ext uri="{FF2B5EF4-FFF2-40B4-BE49-F238E27FC236}">
                  <a16:creationId xmlns:a16="http://schemas.microsoft.com/office/drawing/2014/main" id="{EDA9855C-B3BD-46D3-8543-E360F60B5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9" name="Text Box 23">
              <a:extLst>
                <a:ext uri="{FF2B5EF4-FFF2-40B4-BE49-F238E27FC236}">
                  <a16:creationId xmlns:a16="http://schemas.microsoft.com/office/drawing/2014/main" id="{840432A7-43C5-403C-9ACF-AF6861D8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40" name="Group 24">
              <a:extLst>
                <a:ext uri="{FF2B5EF4-FFF2-40B4-BE49-F238E27FC236}">
                  <a16:creationId xmlns:a16="http://schemas.microsoft.com/office/drawing/2014/main" id="{33BE8679-EA8E-4A6D-9BC8-A9321B6F0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0"/>
              <a:ext cx="806" cy="439"/>
              <a:chOff x="576" y="1152"/>
              <a:chExt cx="768" cy="378"/>
            </a:xfrm>
          </p:grpSpPr>
          <p:sp>
            <p:nvSpPr>
              <p:cNvPr id="13363" name="Text Box 25">
                <a:extLst>
                  <a:ext uri="{FF2B5EF4-FFF2-40B4-BE49-F238E27FC236}">
                    <a16:creationId xmlns:a16="http://schemas.microsoft.com/office/drawing/2014/main" id="{77E39867-779E-49F3-B5A4-152A4ABBF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4" name="Text Box 26">
                <a:extLst>
                  <a:ext uri="{FF2B5EF4-FFF2-40B4-BE49-F238E27FC236}">
                    <a16:creationId xmlns:a16="http://schemas.microsoft.com/office/drawing/2014/main" id="{0F583E43-49AA-425E-98EE-80436381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5" name="Text Box 27">
                <a:extLst>
                  <a:ext uri="{FF2B5EF4-FFF2-40B4-BE49-F238E27FC236}">
                    <a16:creationId xmlns:a16="http://schemas.microsoft.com/office/drawing/2014/main" id="{5765E3AA-0E7C-49A2-BC8F-BF211278A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1" name="Text Box 28">
              <a:extLst>
                <a:ext uri="{FF2B5EF4-FFF2-40B4-BE49-F238E27FC236}">
                  <a16:creationId xmlns:a16="http://schemas.microsoft.com/office/drawing/2014/main" id="{073199AA-6D26-472E-9CBC-B97AC2D9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42" name="Line 29">
              <a:extLst>
                <a:ext uri="{FF2B5EF4-FFF2-40B4-BE49-F238E27FC236}">
                  <a16:creationId xmlns:a16="http://schemas.microsoft.com/office/drawing/2014/main" id="{DF65B14C-7BEE-4B79-BB24-8093FF02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0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3" name="Group 30">
              <a:extLst>
                <a:ext uri="{FF2B5EF4-FFF2-40B4-BE49-F238E27FC236}">
                  <a16:creationId xmlns:a16="http://schemas.microsoft.com/office/drawing/2014/main" id="{3B8A5489-1297-4787-AE67-6759707EF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0"/>
              <a:ext cx="806" cy="439"/>
              <a:chOff x="576" y="1152"/>
              <a:chExt cx="768" cy="378"/>
            </a:xfrm>
          </p:grpSpPr>
          <p:sp>
            <p:nvSpPr>
              <p:cNvPr id="13360" name="Text Box 31">
                <a:extLst>
                  <a:ext uri="{FF2B5EF4-FFF2-40B4-BE49-F238E27FC236}">
                    <a16:creationId xmlns:a16="http://schemas.microsoft.com/office/drawing/2014/main" id="{1DDB4B57-FBCD-49AF-BB93-8D6C67E29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1" name="Text Box 32">
                <a:extLst>
                  <a:ext uri="{FF2B5EF4-FFF2-40B4-BE49-F238E27FC236}">
                    <a16:creationId xmlns:a16="http://schemas.microsoft.com/office/drawing/2014/main" id="{934351E2-1326-4D76-A333-0D6399A72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2" name="Text Box 33">
                <a:extLst>
                  <a:ext uri="{FF2B5EF4-FFF2-40B4-BE49-F238E27FC236}">
                    <a16:creationId xmlns:a16="http://schemas.microsoft.com/office/drawing/2014/main" id="{D17B001C-4777-40BC-A7C1-FEACCCD0E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44" name="Group 34">
              <a:extLst>
                <a:ext uri="{FF2B5EF4-FFF2-40B4-BE49-F238E27FC236}">
                  <a16:creationId xmlns:a16="http://schemas.microsoft.com/office/drawing/2014/main" id="{B61E0C71-FE6C-4C4A-B313-C86992DF8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16"/>
              <a:ext cx="806" cy="439"/>
              <a:chOff x="576" y="1152"/>
              <a:chExt cx="768" cy="378"/>
            </a:xfrm>
          </p:grpSpPr>
          <p:sp>
            <p:nvSpPr>
              <p:cNvPr id="13357" name="Text Box 35">
                <a:extLst>
                  <a:ext uri="{FF2B5EF4-FFF2-40B4-BE49-F238E27FC236}">
                    <a16:creationId xmlns:a16="http://schemas.microsoft.com/office/drawing/2014/main" id="{9AD5DA31-E8F8-48A2-9ACB-C426DC280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58" name="Text Box 36">
                <a:extLst>
                  <a:ext uri="{FF2B5EF4-FFF2-40B4-BE49-F238E27FC236}">
                    <a16:creationId xmlns:a16="http://schemas.microsoft.com/office/drawing/2014/main" id="{59AE96A7-1787-4267-AC6F-31F13A666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59" name="Text Box 37">
                <a:extLst>
                  <a:ext uri="{FF2B5EF4-FFF2-40B4-BE49-F238E27FC236}">
                    <a16:creationId xmlns:a16="http://schemas.microsoft.com/office/drawing/2014/main" id="{3424AC98-91BF-4D91-AFD9-DD5FF95E0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5" name="Line 38">
              <a:extLst>
                <a:ext uri="{FF2B5EF4-FFF2-40B4-BE49-F238E27FC236}">
                  <a16:creationId xmlns:a16="http://schemas.microsoft.com/office/drawing/2014/main" id="{044BA1D2-1545-445B-AA47-E6C0D8F52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9">
              <a:extLst>
                <a:ext uri="{FF2B5EF4-FFF2-40B4-BE49-F238E27FC236}">
                  <a16:creationId xmlns:a16="http://schemas.microsoft.com/office/drawing/2014/main" id="{238AE034-33A9-4264-A1AF-5E748F29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0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40">
              <a:extLst>
                <a:ext uri="{FF2B5EF4-FFF2-40B4-BE49-F238E27FC236}">
                  <a16:creationId xmlns:a16="http://schemas.microsoft.com/office/drawing/2014/main" id="{87382267-C45A-4A9F-9439-51AF79065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53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Text Box 41">
              <a:extLst>
                <a:ext uri="{FF2B5EF4-FFF2-40B4-BE49-F238E27FC236}">
                  <a16:creationId xmlns:a16="http://schemas.microsoft.com/office/drawing/2014/main" id="{B6066A14-F014-4C41-89C6-2BF57078B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9" name="Text Box 42">
              <a:extLst>
                <a:ext uri="{FF2B5EF4-FFF2-40B4-BE49-F238E27FC236}">
                  <a16:creationId xmlns:a16="http://schemas.microsoft.com/office/drawing/2014/main" id="{A55211AB-5B67-41C7-BAB4-9BA72362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Line 43">
              <a:extLst>
                <a:ext uri="{FF2B5EF4-FFF2-40B4-BE49-F238E27FC236}">
                  <a16:creationId xmlns:a16="http://schemas.microsoft.com/office/drawing/2014/main" id="{F25FA5B3-010E-4E8C-B9C8-821866E32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Oval 44">
              <a:extLst>
                <a:ext uri="{FF2B5EF4-FFF2-40B4-BE49-F238E27FC236}">
                  <a16:creationId xmlns:a16="http://schemas.microsoft.com/office/drawing/2014/main" id="{C6F9FFF3-A216-4E14-A411-55AFFAF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6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2" name="Oval 45">
              <a:extLst>
                <a:ext uri="{FF2B5EF4-FFF2-40B4-BE49-F238E27FC236}">
                  <a16:creationId xmlns:a16="http://schemas.microsoft.com/office/drawing/2014/main" id="{7046D62B-9663-4C15-9256-EB8B22FD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23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3" name="Rectangle 46">
              <a:extLst>
                <a:ext uri="{FF2B5EF4-FFF2-40B4-BE49-F238E27FC236}">
                  <a16:creationId xmlns:a16="http://schemas.microsoft.com/office/drawing/2014/main" id="{95F8C7AA-840D-4ED2-9359-135C861C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4" name="Rectangle 47">
              <a:extLst>
                <a:ext uri="{FF2B5EF4-FFF2-40B4-BE49-F238E27FC236}">
                  <a16:creationId xmlns:a16="http://schemas.microsoft.com/office/drawing/2014/main" id="{28BF214F-7E0F-474A-B0BC-D15C3A76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5" name="Line 48">
              <a:extLst>
                <a:ext uri="{FF2B5EF4-FFF2-40B4-BE49-F238E27FC236}">
                  <a16:creationId xmlns:a16="http://schemas.microsoft.com/office/drawing/2014/main" id="{47E3C59B-3464-4BE8-B5F7-4B9D69BD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Rectangle 49">
              <a:extLst>
                <a:ext uri="{FF2B5EF4-FFF2-40B4-BE49-F238E27FC236}">
                  <a16:creationId xmlns:a16="http://schemas.microsoft.com/office/drawing/2014/main" id="{933C3386-057F-4B2E-8CB6-196F4872C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042" name="Group 50">
            <a:extLst>
              <a:ext uri="{FF2B5EF4-FFF2-40B4-BE49-F238E27FC236}">
                <a16:creationId xmlns:a16="http://schemas.microsoft.com/office/drawing/2014/main" id="{567BE5BD-A7F7-4E36-B158-C73C80B6669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062038"/>
            <a:ext cx="2247900" cy="1974850"/>
            <a:chOff x="2200" y="1933"/>
            <a:chExt cx="1416" cy="1244"/>
          </a:xfrm>
        </p:grpSpPr>
        <p:sp>
          <p:nvSpPr>
            <p:cNvPr id="13324" name="Text Box 51">
              <a:extLst>
                <a:ext uri="{FF2B5EF4-FFF2-40B4-BE49-F238E27FC236}">
                  <a16:creationId xmlns:a16="http://schemas.microsoft.com/office/drawing/2014/main" id="{9F41BDC1-7876-4C40-AD1D-2BEE5245A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5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Text Box 52">
              <a:extLst>
                <a:ext uri="{FF2B5EF4-FFF2-40B4-BE49-F238E27FC236}">
                  <a16:creationId xmlns:a16="http://schemas.microsoft.com/office/drawing/2014/main" id="{2CF5BF84-71AB-4E04-8330-7EA7CC8F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345" y="28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26" name="Text Box 53">
              <a:extLst>
                <a:ext uri="{FF2B5EF4-FFF2-40B4-BE49-F238E27FC236}">
                  <a16:creationId xmlns:a16="http://schemas.microsoft.com/office/drawing/2014/main" id="{21485164-6D39-49CC-9F6E-8D5178039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27" name="Line 54">
              <a:extLst>
                <a:ext uri="{FF2B5EF4-FFF2-40B4-BE49-F238E27FC236}">
                  <a16:creationId xmlns:a16="http://schemas.microsoft.com/office/drawing/2014/main" id="{3A174FF5-95CB-43E3-BCB5-78CD3CA781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62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55">
              <a:extLst>
                <a:ext uri="{FF2B5EF4-FFF2-40B4-BE49-F238E27FC236}">
                  <a16:creationId xmlns:a16="http://schemas.microsoft.com/office/drawing/2014/main" id="{A26E82A0-AD34-417E-8B22-B110546FD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3" y="172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56">
              <a:extLst>
                <a:ext uri="{FF2B5EF4-FFF2-40B4-BE49-F238E27FC236}">
                  <a16:creationId xmlns:a16="http://schemas.microsoft.com/office/drawing/2014/main" id="{3B69DC93-8301-459C-8FB8-2F3204C13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93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Line 57">
              <a:extLst>
                <a:ext uri="{FF2B5EF4-FFF2-40B4-BE49-F238E27FC236}">
                  <a16:creationId xmlns:a16="http://schemas.microsoft.com/office/drawing/2014/main" id="{36369765-2175-4E67-9CC5-840DEF0E3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25" y="2579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Text Box 58">
              <a:extLst>
                <a:ext uri="{FF2B5EF4-FFF2-40B4-BE49-F238E27FC236}">
                  <a16:creationId xmlns:a16="http://schemas.microsoft.com/office/drawing/2014/main" id="{B521D2CA-99FE-48F4-8F1A-6E728CB8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4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2" name="Oval 59">
              <a:extLst>
                <a:ext uri="{FF2B5EF4-FFF2-40B4-BE49-F238E27FC236}">
                  <a16:creationId xmlns:a16="http://schemas.microsoft.com/office/drawing/2014/main" id="{BDB38E88-FE49-4934-A04E-351E5D35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3" name="Line 60">
              <a:extLst>
                <a:ext uri="{FF2B5EF4-FFF2-40B4-BE49-F238E27FC236}">
                  <a16:creationId xmlns:a16="http://schemas.microsoft.com/office/drawing/2014/main" id="{6FD2922D-797C-476E-B390-DDEE16F43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5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Oval 61">
              <a:extLst>
                <a:ext uri="{FF2B5EF4-FFF2-40B4-BE49-F238E27FC236}">
                  <a16:creationId xmlns:a16="http://schemas.microsoft.com/office/drawing/2014/main" id="{325739D1-5FE3-42F6-9FD6-7252B5DF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Rectangle 62">
              <a:extLst>
                <a:ext uri="{FF2B5EF4-FFF2-40B4-BE49-F238E27FC236}">
                  <a16:creationId xmlns:a16="http://schemas.microsoft.com/office/drawing/2014/main" id="{BA862755-BF07-434C-9404-AE774511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5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212998" grpId="0"/>
      <p:bldP spid="2129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">
            <a:extLst>
              <a:ext uri="{FF2B5EF4-FFF2-40B4-BE49-F238E27FC236}">
                <a16:creationId xmlns:a16="http://schemas.microsoft.com/office/drawing/2014/main" id="{9A5E1F56-57DB-4E32-AEDD-DF60016F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21163"/>
            <a:ext cx="38100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14018" name="Text Box 2">
            <a:extLst>
              <a:ext uri="{FF2B5EF4-FFF2-40B4-BE49-F238E27FC236}">
                <a16:creationId xmlns:a16="http://schemas.microsoft.com/office/drawing/2014/main" id="{231E92CB-94DD-4C53-BEF8-180F6A5F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77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串联电阻的分压</a:t>
            </a: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7D696047-66CE-42D0-86CD-A3E7614B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7632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电压与电阻成正比，因此串联电阻电路可作分压电路。</a:t>
            </a:r>
          </a:p>
        </p:txBody>
      </p:sp>
      <p:graphicFrame>
        <p:nvGraphicFramePr>
          <p:cNvPr id="214020" name="Object 4">
            <a:extLst>
              <a:ext uri="{FF2B5EF4-FFF2-40B4-BE49-F238E27FC236}">
                <a16:creationId xmlns:a16="http://schemas.microsoft.com/office/drawing/2014/main" id="{E89F4620-2DAD-4654-81D4-3CEE714D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96975"/>
          <a:ext cx="45354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3" imgW="1952612" imgH="485804" progId="Equation.3">
                  <p:embed/>
                </p:oleObj>
              </mc:Choice>
              <mc:Fallback>
                <p:oleObj name="公式" r:id="rId3" imgW="1952612" imgH="4858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453548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>
            <a:extLst>
              <a:ext uri="{FF2B5EF4-FFF2-40B4-BE49-F238E27FC236}">
                <a16:creationId xmlns:a16="http://schemas.microsoft.com/office/drawing/2014/main" id="{EDAD150B-9BE2-4C8B-AAD5-13374EC1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413125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两个电阻的分压。</a:t>
            </a:r>
          </a:p>
        </p:txBody>
      </p:sp>
      <p:graphicFrame>
        <p:nvGraphicFramePr>
          <p:cNvPr id="214023" name="Object 7">
            <a:extLst>
              <a:ext uri="{FF2B5EF4-FFF2-40B4-BE49-F238E27FC236}">
                <a16:creationId xmlns:a16="http://schemas.microsoft.com/office/drawing/2014/main" id="{AE21D17B-0511-4489-AAF2-5F0F2F617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22256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5" imgW="961980" imgH="476426" progId="Equation.3">
                  <p:embed/>
                </p:oleObj>
              </mc:Choice>
              <mc:Fallback>
                <p:oleObj name="公式" r:id="rId5" imgW="961980" imgH="4764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22256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>
            <a:extLst>
              <a:ext uri="{FF2B5EF4-FFF2-40B4-BE49-F238E27FC236}">
                <a16:creationId xmlns:a16="http://schemas.microsoft.com/office/drawing/2014/main" id="{3ACC4841-D19D-428B-9F14-17D7A8475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4081463"/>
          <a:ext cx="22780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943191" imgH="419217" progId="Equation.DSMT4">
                  <p:embed/>
                </p:oleObj>
              </mc:Choice>
              <mc:Fallback>
                <p:oleObj name="Equation" r:id="rId7" imgW="943191" imgH="4192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081463"/>
                        <a:ext cx="22780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31" name="Group 15">
            <a:extLst>
              <a:ext uri="{FF2B5EF4-FFF2-40B4-BE49-F238E27FC236}">
                <a16:creationId xmlns:a16="http://schemas.microsoft.com/office/drawing/2014/main" id="{5E8FC17C-9A0E-48D8-BB7E-07D0644B97D5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2057400"/>
            <a:ext cx="1644650" cy="850900"/>
            <a:chOff x="385" y="3022"/>
            <a:chExt cx="1036" cy="536"/>
          </a:xfrm>
        </p:grpSpPr>
        <p:pic>
          <p:nvPicPr>
            <p:cNvPr id="14366" name="Picture 16" descr="123">
              <a:extLst>
                <a:ext uri="{FF2B5EF4-FFF2-40B4-BE49-F238E27FC236}">
                  <a16:creationId xmlns:a16="http://schemas.microsoft.com/office/drawing/2014/main" id="{0E8E609F-2968-48D2-9CC2-3B29ED4BB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7" name="Text Box 17">
              <a:extLst>
                <a:ext uri="{FF2B5EF4-FFF2-40B4-BE49-F238E27FC236}">
                  <a16:creationId xmlns:a16="http://schemas.microsoft.com/office/drawing/2014/main" id="{7BA42F81-F288-48F4-B6EC-9BCEE5604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表明</a:t>
              </a:r>
            </a:p>
          </p:txBody>
        </p:sp>
      </p:grpSp>
      <p:grpSp>
        <p:nvGrpSpPr>
          <p:cNvPr id="214034" name="Group 18">
            <a:extLst>
              <a:ext uri="{FF2B5EF4-FFF2-40B4-BE49-F238E27FC236}">
                <a16:creationId xmlns:a16="http://schemas.microsoft.com/office/drawing/2014/main" id="{FE4DDD9F-1BD6-46DE-89A4-65B13EE43E71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924175"/>
            <a:ext cx="1905000" cy="2995613"/>
            <a:chOff x="4105" y="1842"/>
            <a:chExt cx="1200" cy="1887"/>
          </a:xfrm>
        </p:grpSpPr>
        <p:sp>
          <p:nvSpPr>
            <p:cNvPr id="14347" name="Line 19">
              <a:extLst>
                <a:ext uri="{FF2B5EF4-FFF2-40B4-BE49-F238E27FC236}">
                  <a16:creationId xmlns:a16="http://schemas.microsoft.com/office/drawing/2014/main" id="{41C28E31-7AB8-4ECD-B2C4-51C1E597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60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20">
              <a:extLst>
                <a:ext uri="{FF2B5EF4-FFF2-40B4-BE49-F238E27FC236}">
                  <a16:creationId xmlns:a16="http://schemas.microsoft.com/office/drawing/2014/main" id="{5F89770D-9F54-4E03-97ED-D6116807A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160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21">
              <a:extLst>
                <a:ext uri="{FF2B5EF4-FFF2-40B4-BE49-F238E27FC236}">
                  <a16:creationId xmlns:a16="http://schemas.microsoft.com/office/drawing/2014/main" id="{0A6EFE10-B995-46E6-B39D-583BF38D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22">
              <a:extLst>
                <a:ext uri="{FF2B5EF4-FFF2-40B4-BE49-F238E27FC236}">
                  <a16:creationId xmlns:a16="http://schemas.microsoft.com/office/drawing/2014/main" id="{30DE1375-7A87-4F51-B242-225CC545C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16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1" name="Text Box 23">
              <a:extLst>
                <a:ext uri="{FF2B5EF4-FFF2-40B4-BE49-F238E27FC236}">
                  <a16:creationId xmlns:a16="http://schemas.microsoft.com/office/drawing/2014/main" id="{238404CB-A6C3-41CA-A2DD-41C84A15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4352" name="Text Box 24">
              <a:extLst>
                <a:ext uri="{FF2B5EF4-FFF2-40B4-BE49-F238E27FC236}">
                  <a16:creationId xmlns:a16="http://schemas.microsoft.com/office/drawing/2014/main" id="{87C107D1-D850-4EBF-8D11-6BE70EB20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5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3" name="Text Box 25">
              <a:extLst>
                <a:ext uri="{FF2B5EF4-FFF2-40B4-BE49-F238E27FC236}">
                  <a16:creationId xmlns:a16="http://schemas.microsoft.com/office/drawing/2014/main" id="{B9F22F1C-0EEE-4659-BA31-4F65B1B5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2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4" name="Text Box 26">
              <a:extLst>
                <a:ext uri="{FF2B5EF4-FFF2-40B4-BE49-F238E27FC236}">
                  <a16:creationId xmlns:a16="http://schemas.microsoft.com/office/drawing/2014/main" id="{4D4ECAA2-550C-4F5B-A41C-FA858CDFD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5" name="Text Box 27">
              <a:extLst>
                <a:ext uri="{FF2B5EF4-FFF2-40B4-BE49-F238E27FC236}">
                  <a16:creationId xmlns:a16="http://schemas.microsoft.com/office/drawing/2014/main" id="{672E8C6C-1912-4135-AB1F-04C0F6194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115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6" name="Text Box 28">
              <a:extLst>
                <a:ext uri="{FF2B5EF4-FFF2-40B4-BE49-F238E27FC236}">
                  <a16:creationId xmlns:a16="http://schemas.microsoft.com/office/drawing/2014/main" id="{9A99724A-70CD-427A-BFA9-1CC03349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541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7" name="Text Box 29">
              <a:extLst>
                <a:ext uri="{FF2B5EF4-FFF2-40B4-BE49-F238E27FC236}">
                  <a16:creationId xmlns:a16="http://schemas.microsoft.com/office/drawing/2014/main" id="{942912BC-EBF8-4302-A24F-17397FB4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25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">
              <a:extLst>
                <a:ext uri="{FF2B5EF4-FFF2-40B4-BE49-F238E27FC236}">
                  <a16:creationId xmlns:a16="http://schemas.microsoft.com/office/drawing/2014/main" id="{E1CEAF5B-268A-4B7E-9AF7-F5B7072D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750"/>
              <a:ext cx="192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9" name="Text Box 31">
              <a:extLst>
                <a:ext uri="{FF2B5EF4-FFF2-40B4-BE49-F238E27FC236}">
                  <a16:creationId xmlns:a16="http://schemas.microsoft.com/office/drawing/2014/main" id="{2314F500-7429-4590-876F-A9E08D0C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23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60" name="Text Box 32">
              <a:extLst>
                <a:ext uri="{FF2B5EF4-FFF2-40B4-BE49-F238E27FC236}">
                  <a16:creationId xmlns:a16="http://schemas.microsoft.com/office/drawing/2014/main" id="{98045750-1D59-455F-8785-D520BC41B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1" name="Line 33">
              <a:extLst>
                <a:ext uri="{FF2B5EF4-FFF2-40B4-BE49-F238E27FC236}">
                  <a16:creationId xmlns:a16="http://schemas.microsoft.com/office/drawing/2014/main" id="{8C631D68-2A0F-4DCC-B75F-4B1B83AE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16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34">
              <a:extLst>
                <a:ext uri="{FF2B5EF4-FFF2-40B4-BE49-F238E27FC236}">
                  <a16:creationId xmlns:a16="http://schemas.microsoft.com/office/drawing/2014/main" id="{25151236-6D08-4AEA-8C1E-34BAA406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84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3" name="Text Box 35">
              <a:extLst>
                <a:ext uri="{FF2B5EF4-FFF2-40B4-BE49-F238E27FC236}">
                  <a16:creationId xmlns:a16="http://schemas.microsoft.com/office/drawing/2014/main" id="{9E0D1D89-777F-463A-A5BA-024A0F25A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3402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14364" name="Rectangle 36">
              <a:extLst>
                <a:ext uri="{FF2B5EF4-FFF2-40B4-BE49-F238E27FC236}">
                  <a16:creationId xmlns:a16="http://schemas.microsoft.com/office/drawing/2014/main" id="{6D908D92-7C8D-493A-B729-29FC29AD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97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5" name="Rectangle 37">
              <a:extLst>
                <a:ext uri="{FF2B5EF4-FFF2-40B4-BE49-F238E27FC236}">
                  <a16:creationId xmlns:a16="http://schemas.microsoft.com/office/drawing/2014/main" id="{B09C4A3A-47B3-4A76-9DE4-1F709B78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/>
      <p:bldP spid="214019" grpId="0"/>
      <p:bldP spid="2140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4">
            <a:extLst>
              <a:ext uri="{FF2B5EF4-FFF2-40B4-BE49-F238E27FC236}">
                <a16:creationId xmlns:a16="http://schemas.microsoft.com/office/drawing/2014/main" id="{6FA25BC1-4291-40DA-B4B3-D3425B9E8E26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5">
            <a:extLst>
              <a:ext uri="{FF2B5EF4-FFF2-40B4-BE49-F238E27FC236}">
                <a16:creationId xmlns:a16="http://schemas.microsoft.com/office/drawing/2014/main" id="{F70D90CB-3436-42B9-BFD8-BE86A19546F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60500"/>
            <a:ext cx="541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l-GR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时，其上获得最大电压</a:t>
            </a:r>
          </a:p>
          <a:p>
            <a:endParaRPr lang="zh-CN" altLang="en-US" sz="2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4" name="矩形 6">
            <a:extLst>
              <a:ext uri="{FF2B5EF4-FFF2-40B4-BE49-F238E27FC236}">
                <a16:creationId xmlns:a16="http://schemas.microsoft.com/office/drawing/2014/main" id="{66D91857-5D92-45C6-964B-EEC2A3C891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2</a:t>
            </a:r>
            <a:endParaRPr lang="zh-CN" altLang="en-US" sz="2600" b="0"/>
          </a:p>
        </p:txBody>
      </p:sp>
      <p:sp>
        <p:nvSpPr>
          <p:cNvPr id="15365" name="矩形 7">
            <a:extLst>
              <a:ext uri="{FF2B5EF4-FFF2-40B4-BE49-F238E27FC236}">
                <a16:creationId xmlns:a16="http://schemas.microsoft.com/office/drawing/2014/main" id="{7A6BDE18-C9F0-4F50-A6D4-090796C3501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1</a:t>
            </a:r>
            <a:endParaRPr lang="zh-CN" altLang="en-US" sz="2600" b="0"/>
          </a:p>
        </p:txBody>
      </p:sp>
      <p:sp>
        <p:nvSpPr>
          <p:cNvPr id="15366" name="矩形 8">
            <a:extLst>
              <a:ext uri="{FF2B5EF4-FFF2-40B4-BE49-F238E27FC236}">
                <a16:creationId xmlns:a16="http://schemas.microsoft.com/office/drawing/2014/main" id="{30EE9C6C-BAF3-4F94-B402-EA62177A308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</a:t>
            </a:r>
            <a:endParaRPr lang="zh-CN" altLang="en-US" sz="2600" b="0"/>
          </a:p>
        </p:txBody>
      </p:sp>
      <p:sp>
        <p:nvSpPr>
          <p:cNvPr id="15367" name="矩形 9">
            <a:extLst>
              <a:ext uri="{FF2B5EF4-FFF2-40B4-BE49-F238E27FC236}">
                <a16:creationId xmlns:a16="http://schemas.microsoft.com/office/drawing/2014/main" id="{F9188568-50EB-447A-A600-829B561C4A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0"/>
              <a:t>∞</a:t>
            </a:r>
          </a:p>
        </p:txBody>
      </p:sp>
      <p:sp>
        <p:nvSpPr>
          <p:cNvPr id="15368" name="椭圆 10">
            <a:extLst>
              <a:ext uri="{FF2B5EF4-FFF2-40B4-BE49-F238E27FC236}">
                <a16:creationId xmlns:a16="http://schemas.microsoft.com/office/drawing/2014/main" id="{FA418D21-C205-4051-84D3-0A153E708F5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69" name="椭圆 11">
            <a:extLst>
              <a:ext uri="{FF2B5EF4-FFF2-40B4-BE49-F238E27FC236}">
                <a16:creationId xmlns:a16="http://schemas.microsoft.com/office/drawing/2014/main" id="{23698F96-1B67-411A-8EA6-A4D5F397844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0" name="椭圆 12">
            <a:extLst>
              <a:ext uri="{FF2B5EF4-FFF2-40B4-BE49-F238E27FC236}">
                <a16:creationId xmlns:a16="http://schemas.microsoft.com/office/drawing/2014/main" id="{B07553B7-C311-48CE-B3F0-2A75FC96FC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1" name="椭圆 13">
            <a:extLst>
              <a:ext uri="{FF2B5EF4-FFF2-40B4-BE49-F238E27FC236}">
                <a16:creationId xmlns:a16="http://schemas.microsoft.com/office/drawing/2014/main" id="{B94D2684-BA82-4E5B-9A9B-62E8B4B1A31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2" name="矩形: 圆角 14">
            <a:extLst>
              <a:ext uri="{FF2B5EF4-FFF2-40B4-BE49-F238E27FC236}">
                <a16:creationId xmlns:a16="http://schemas.microsoft.com/office/drawing/2014/main" id="{23FAE9D9-86F6-4E30-8F31-516E5563A5A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24600" y="558958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5373" name="组合 17">
            <a:extLst>
              <a:ext uri="{FF2B5EF4-FFF2-40B4-BE49-F238E27FC236}">
                <a16:creationId xmlns:a16="http://schemas.microsoft.com/office/drawing/2014/main" id="{B9BA171B-CC5E-4A3F-867D-945D7548F7FA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375" name="ColorBlock">
              <a:extLst>
                <a:ext uri="{FF2B5EF4-FFF2-40B4-BE49-F238E27FC236}">
                  <a16:creationId xmlns:a16="http://schemas.microsoft.com/office/drawing/2014/main" id="{894863D6-E986-4FBD-9484-B40FC2B914EE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5376" name="TypeText">
              <a:extLst>
                <a:ext uri="{FF2B5EF4-FFF2-40B4-BE49-F238E27FC236}">
                  <a16:creationId xmlns:a16="http://schemas.microsoft.com/office/drawing/2014/main" id="{C89ED63A-0227-4793-8904-6B2509A728E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0"/>
                <a:t>单选题</a:t>
              </a:r>
            </a:p>
          </p:txBody>
        </p:sp>
      </p:grpSp>
      <p:pic>
        <p:nvPicPr>
          <p:cNvPr id="15374" name="图片 42">
            <a:extLst>
              <a:ext uri="{FF2B5EF4-FFF2-40B4-BE49-F238E27FC236}">
                <a16:creationId xmlns:a16="http://schemas.microsoft.com/office/drawing/2014/main" id="{7059CBDF-2280-4EC1-9E29-58333D16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1243013"/>
            <a:ext cx="30797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P_STELE_PRT_Worldcomm">
  <a:themeElements>
    <a:clrScheme name="">
      <a:dk1>
        <a:srgbClr val="000000"/>
      </a:dk1>
      <a:lt1>
        <a:srgbClr val="80808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0C0C0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STELE_PRT_Worldcom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P_STELE_PRT_Worldcom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TELE_PRT_Worldcom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27032</TotalTime>
  <Words>2673</Words>
  <Application>Microsoft Office PowerPoint</Application>
  <PresentationFormat>全屏显示(4:3)</PresentationFormat>
  <Paragraphs>894</Paragraphs>
  <Slides>54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Arial Unicode MS</vt:lpstr>
      <vt:lpstr>CommonBullets</vt:lpstr>
      <vt:lpstr>Gungsuh</vt:lpstr>
      <vt:lpstr>Math4</vt:lpstr>
      <vt:lpstr>Monotype Sorts</vt:lpstr>
      <vt:lpstr>仿宋_GB2312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Impact</vt:lpstr>
      <vt:lpstr>Symbol</vt:lpstr>
      <vt:lpstr>Times New Roman</vt:lpstr>
      <vt:lpstr>Wingdings</vt:lpstr>
      <vt:lpstr>Wingdings 3</vt:lpstr>
      <vt:lpstr>默认设计模板</vt:lpstr>
      <vt:lpstr>PPP_STELE_PRT_Worldcomm</vt:lpstr>
      <vt:lpstr>Equation</vt:lpstr>
      <vt:lpstr>公式</vt:lpstr>
      <vt:lpstr>Microsoft 公式 3.0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xiufang jia</cp:lastModifiedBy>
  <cp:revision>930</cp:revision>
  <cp:lastPrinted>1601-01-01T00:00:00Z</cp:lastPrinted>
  <dcterms:created xsi:type="dcterms:W3CDTF">1601-01-01T00:00:00Z</dcterms:created>
  <dcterms:modified xsi:type="dcterms:W3CDTF">2017-09-04T13:11:20Z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