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D71F6-FA42-457B-B95B-00DD5E29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1496484"/>
            <a:ext cx="4286250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21D0F3-DE93-42A8-A90C-B7C7FFC3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5" y="4802718"/>
            <a:ext cx="4286250" cy="2207683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9FA2D4-D999-476A-83F5-F61F586A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3FA7A-5D14-45D1-A568-7949A6A3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0EC1F-5B98-4A40-8616-F96E52F6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4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7EB9B-980D-45DA-AF58-A4325854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5C75F-9FE3-4A26-8D9D-98E9FC80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0ECEB-DDDF-4671-A6C1-99CE8E8B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FCEF58-D128-440D-AE8E-A11EA0ED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F8DA7-1231-4AB0-A0FB-2D380ABB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8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2AF380-2E13-4698-83F6-D1D551DAD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089797" y="486833"/>
            <a:ext cx="123229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BA82AB-BDD8-4BB6-9AAF-1E729CD82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2906" y="486833"/>
            <a:ext cx="3625453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46B71-D8FF-43BA-B119-AE24CA3D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06C1E-BCF3-488B-AE63-79A46E3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1BA863-8B07-4259-BD05-2A2919E9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8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7FE1-3D25-43B1-B529-D91E7D9F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A108BA-C4E3-43DE-9490-C7484132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D5482-EE42-4EEA-A18A-694554E4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B22CE-33D9-4EAF-B03C-DACD0E20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824A7-0DF1-4191-B74B-0C5CA942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A2228-41DF-4DA8-9EE6-3C90090D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30" y="2279651"/>
            <a:ext cx="4929188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8FAB63-1AC4-4544-A9E2-03E3B858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930" y="6119285"/>
            <a:ext cx="4929188" cy="2000249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53728-0E73-4DAC-B19F-62B30244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0472-163F-451B-AF5E-FDA8BE12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C74CC-975D-4404-8A68-24C689AC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9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58251-D59B-43E1-9008-393607C1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FD8A4-F8CA-4DB8-8A95-0EF1946D7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907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5E87CC-B92E-451F-ABEB-BB0E4C75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3219" y="2434167"/>
            <a:ext cx="2428875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23214-7809-4084-A91C-5C511895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F9D62-BE47-458F-BCF8-3EF29E39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49451-CFB4-4322-A21B-3928914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9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768FD-A12A-43AC-A8B7-38A6C97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486834"/>
            <a:ext cx="4929188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A42FC-A0FA-415C-8A27-94A2D1235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651" y="2241551"/>
            <a:ext cx="2417713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BF09E6-2A47-4ABC-B6E8-0E2E71AE3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51" y="3340101"/>
            <a:ext cx="241771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025AC4-58D8-4844-AAF3-DFCFC44DC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93220" y="2241551"/>
            <a:ext cx="2429619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516997-E18D-4C89-8CAE-6E51B5D845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93220" y="3340101"/>
            <a:ext cx="2429619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4028C5-AC01-4E5E-A7BB-61B8E4DF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C1BFCB-5799-4F35-9762-BCEAAA9F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9C6307-8346-4B81-A21D-422B59A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9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13E45-0F5E-4BF9-A98C-5F4587A1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E5CF83-9A11-4DD6-865A-522D33BC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8BA13-B06B-4263-A81F-F776A726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BFCAC-EA5A-40BD-B0EC-E99644A9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1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DFF040-1F9C-4F96-AEBD-B3DBDA46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7E504-40BA-4BAF-AE6C-B039FF25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B58F8-D244-40D0-88AA-6413AD2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3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61007-CFA3-4936-A4B7-85CD2E86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12B37-1ABA-4EBB-A979-46172956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2484B-A853-4F17-B8B3-BC381DD8A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EA836-F74E-41D1-8315-6990EF3D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6D219-B6F9-40BD-ACD7-C27A4B72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9B219-58A1-49A3-AC6D-7D4DF920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BBD90-6DBD-43F1-B160-6D0F49FE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51" y="609600"/>
            <a:ext cx="1843236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3E470-24B5-4227-A28D-0AC64FD39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29620" y="1316567"/>
            <a:ext cx="2893219" cy="6498167"/>
          </a:xfrm>
        </p:spPr>
        <p:txBody>
          <a:bodyPr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036FB4-B3A1-41A1-8C9B-8CCBD205D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3651" y="2743200"/>
            <a:ext cx="1843236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72E4B-BA35-4CC6-A1EC-90F38448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D7FD2-0CBB-4188-8ADE-D2159E55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33602-EB63-483E-906D-26381113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36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13B4A3-AE38-4F70-B19A-74F41089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7" y="486834"/>
            <a:ext cx="4929188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37DCEB-068B-403D-9F9F-A6BFB210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07" y="2434167"/>
            <a:ext cx="4929188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0C56B-FEA9-4417-8661-7AB5F6E39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2907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4A5F-0437-40B5-9C5C-C7108455C1F0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A3841B-D90B-4189-885D-CCA2FBA50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93094" y="8475135"/>
            <a:ext cx="192881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0FE3D-893E-4C5D-9DDF-6DB2DA38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6219" y="8475135"/>
            <a:ext cx="12858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D1433-A0DC-4602-AF4D-E5FC3F94F0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4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22AC9-7548-4FE5-A740-F784B7BA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71" y="85198"/>
            <a:ext cx="4286250" cy="522815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“等效概念”“推送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0BC2D4-462B-4481-93DA-23848A20D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" y="859368"/>
            <a:ext cx="5276850" cy="2207683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两个二端电路，在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相同的参考方向下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，端口具有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相同的电压、电流关系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伏安关系）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则称它们是等效的电路。</a:t>
            </a:r>
            <a:endParaRPr kumimoji="1"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“等效”是对外等效，对内不等效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电路等效后未改变的其他外电路的电压、电流和功率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l"/>
            <a:endParaRPr lang="zh-CN" altLang="en-US" sz="2400" dirty="0"/>
          </a:p>
        </p:txBody>
      </p:sp>
      <p:sp>
        <p:nvSpPr>
          <p:cNvPr id="4" name="Text Box 86">
            <a:extLst>
              <a:ext uri="{FF2B5EF4-FFF2-40B4-BE49-F238E27FC236}">
                <a16:creationId xmlns:a16="http://schemas.microsoft.com/office/drawing/2014/main" id="{338F5E57-9F10-441D-B125-3638DCDB7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067051"/>
            <a:ext cx="5153025" cy="83099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电路等效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变换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的目的是化简电路、方便计算</a:t>
            </a: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42FD5540-2CE6-4CF3-A823-503FBA891786}"/>
              </a:ext>
            </a:extLst>
          </p:cNvPr>
          <p:cNvGrpSpPr>
            <a:grpSpLocks/>
          </p:cNvGrpSpPr>
          <p:nvPr/>
        </p:nvGrpSpPr>
        <p:grpSpPr bwMode="auto">
          <a:xfrm>
            <a:off x="171451" y="3862388"/>
            <a:ext cx="5753101" cy="4381500"/>
            <a:chOff x="108" y="754"/>
            <a:chExt cx="3624" cy="2760"/>
          </a:xfrm>
        </p:grpSpPr>
        <p:sp>
          <p:nvSpPr>
            <p:cNvPr id="29" name="Oval 14">
              <a:extLst>
                <a:ext uri="{FF2B5EF4-FFF2-40B4-BE49-F238E27FC236}">
                  <a16:creationId xmlns:a16="http://schemas.microsoft.com/office/drawing/2014/main" id="{350E726E-D6DD-44D0-A278-668B14D6A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111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Oval 15">
              <a:extLst>
                <a:ext uri="{FF2B5EF4-FFF2-40B4-BE49-F238E27FC236}">
                  <a16:creationId xmlns:a16="http://schemas.microsoft.com/office/drawing/2014/main" id="{BB9184E8-E1B6-4CD3-8843-76538E66D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17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16">
              <a:extLst>
                <a:ext uri="{FF2B5EF4-FFF2-40B4-BE49-F238E27FC236}">
                  <a16:creationId xmlns:a16="http://schemas.microsoft.com/office/drawing/2014/main" id="{E0981D9D-7D17-430A-909E-202316FF6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" y="1642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9FFAD1B4-C523-4948-85DB-856AF0BEB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96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E5D9A5D6-95D8-42F4-965A-A4B77D3A1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81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914A93D7-2964-4687-89BE-545FEB3F0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963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C67A5DF7-8877-4BC0-A61A-BE6A6581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843"/>
              <a:ext cx="2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2135A033-3ED8-43EC-9CFF-C4C971090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" y="7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5V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75804625-B809-4F19-918E-1697A4F85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167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53E40D0D-918E-4249-B81F-F5850AEE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536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7F796D7B-5C06-4C57-9444-05F678A58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8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EF760FC7-BAC6-4D0B-974A-33980EA1D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26">
              <a:extLst>
                <a:ext uri="{FF2B5EF4-FFF2-40B4-BE49-F238E27FC236}">
                  <a16:creationId xmlns:a16="http://schemas.microsoft.com/office/drawing/2014/main" id="{9955B904-6AD6-453E-95A4-EA14FEC12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" y="1310"/>
              <a:ext cx="2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27">
              <a:extLst>
                <a:ext uri="{FF2B5EF4-FFF2-40B4-BE49-F238E27FC236}">
                  <a16:creationId xmlns:a16="http://schemas.microsoft.com/office/drawing/2014/main" id="{6EE2D960-3422-407B-A552-D15EACD7E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1310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28">
              <a:extLst>
                <a:ext uri="{FF2B5EF4-FFF2-40B4-BE49-F238E27FC236}">
                  <a16:creationId xmlns:a16="http://schemas.microsoft.com/office/drawing/2014/main" id="{13F70E78-8777-474E-AA38-8DEBBCB06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Oval 29">
              <a:extLst>
                <a:ext uri="{FF2B5EF4-FFF2-40B4-BE49-F238E27FC236}">
                  <a16:creationId xmlns:a16="http://schemas.microsoft.com/office/drawing/2014/main" id="{DD47274A-A3F9-40E1-830B-FC6A07643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71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D30AFF4D-AEC5-43BD-9AFC-3610DCA04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" y="1389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493D796B-E551-45B3-A3DE-2D6E40FE1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627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F720BD48-B4B4-446E-B918-FED051852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389"/>
              <a:ext cx="4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1Ω</a:t>
              </a:r>
              <a:endPara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171D78A8-6879-4EC0-A76A-06FA37AA7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" y="1344"/>
              <a:ext cx="4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6Ω</a:t>
              </a:r>
              <a:endParaRPr kumimoji="0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34">
              <a:extLst>
                <a:ext uri="{FF2B5EF4-FFF2-40B4-BE49-F238E27FC236}">
                  <a16:creationId xmlns:a16="http://schemas.microsoft.com/office/drawing/2014/main" id="{A04E8409-6205-443D-902F-6023659D6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53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35">
              <a:extLst>
                <a:ext uri="{FF2B5EF4-FFF2-40B4-BE49-F238E27FC236}">
                  <a16:creationId xmlns:a16="http://schemas.microsoft.com/office/drawing/2014/main" id="{4319C7CB-71A8-41D7-818C-400550A9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53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16">
              <a:extLst>
                <a:ext uri="{FF2B5EF4-FFF2-40B4-BE49-F238E27FC236}">
                  <a16:creationId xmlns:a16="http://schemas.microsoft.com/office/drawing/2014/main" id="{9EBF8A55-744B-4781-876A-DE98FAA0F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" y="3060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16">
              <a:extLst>
                <a:ext uri="{FF2B5EF4-FFF2-40B4-BE49-F238E27FC236}">
                  <a16:creationId xmlns:a16="http://schemas.microsoft.com/office/drawing/2014/main" id="{5D708FE3-AC44-499B-83D0-C3F63DDC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" y="2029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16">
              <a:extLst>
                <a:ext uri="{FF2B5EF4-FFF2-40B4-BE49-F238E27FC236}">
                  <a16:creationId xmlns:a16="http://schemas.microsoft.com/office/drawing/2014/main" id="{BE7648B1-A80E-4607-8C89-168FF3497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54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16">
              <a:extLst>
                <a:ext uri="{FF2B5EF4-FFF2-40B4-BE49-F238E27FC236}">
                  <a16:creationId xmlns:a16="http://schemas.microsoft.com/office/drawing/2014/main" id="{A565A3B8-30CD-4039-BA9D-C01058935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3124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32AF878B-0EB5-42D2-AD6B-BC7572FDA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0" y="3184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Text Box 21">
              <a:extLst>
                <a:ext uri="{FF2B5EF4-FFF2-40B4-BE49-F238E27FC236}">
                  <a16:creationId xmlns:a16="http://schemas.microsoft.com/office/drawing/2014/main" id="{F8502304-E67A-4071-8E3C-CF5FE830A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79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2V</a:t>
              </a:r>
            </a:p>
          </p:txBody>
        </p:sp>
      </p:grpSp>
      <p:sp>
        <p:nvSpPr>
          <p:cNvPr id="51" name="AutoShape 3">
            <a:extLst>
              <a:ext uri="{FF2B5EF4-FFF2-40B4-BE49-F238E27FC236}">
                <a16:creationId xmlns:a16="http://schemas.microsoft.com/office/drawing/2014/main" id="{39ECF9F7-820C-4330-A5B5-48E9212F35C4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309687" y="5743577"/>
            <a:ext cx="676275" cy="12065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9" name="Group 36">
            <a:extLst>
              <a:ext uri="{FF2B5EF4-FFF2-40B4-BE49-F238E27FC236}">
                <a16:creationId xmlns:a16="http://schemas.microsoft.com/office/drawing/2014/main" id="{BCC69B4E-76F4-4982-A63A-A2DD6C89460C}"/>
              </a:ext>
            </a:extLst>
          </p:cNvPr>
          <p:cNvGrpSpPr>
            <a:grpSpLocks/>
          </p:cNvGrpSpPr>
          <p:nvPr/>
        </p:nvGrpSpPr>
        <p:grpSpPr bwMode="auto">
          <a:xfrm>
            <a:off x="370687" y="6038850"/>
            <a:ext cx="2376487" cy="1866900"/>
            <a:chOff x="3651" y="769"/>
            <a:chExt cx="1497" cy="1176"/>
          </a:xfrm>
        </p:grpSpPr>
        <p:sp>
          <p:nvSpPr>
            <p:cNvPr id="70" name="Oval 37">
              <a:extLst>
                <a:ext uri="{FF2B5EF4-FFF2-40B4-BE49-F238E27FC236}">
                  <a16:creationId xmlns:a16="http://schemas.microsoft.com/office/drawing/2014/main" id="{E5F5CFFB-6CAA-4C58-B446-C8B3F8A8D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072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38">
              <a:extLst>
                <a:ext uri="{FF2B5EF4-FFF2-40B4-BE49-F238E27FC236}">
                  <a16:creationId xmlns:a16="http://schemas.microsoft.com/office/drawing/2014/main" id="{014EE8DA-F308-4328-8AF2-D5F00499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" y="93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63ABC4C3-9B97-41F2-8BDE-89F9FA8E9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84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3" name="Text Box 40">
              <a:extLst>
                <a:ext uri="{FF2B5EF4-FFF2-40B4-BE49-F238E27FC236}">
                  <a16:creationId xmlns:a16="http://schemas.microsoft.com/office/drawing/2014/main" id="{795E258B-58F7-476A-A437-95C654AFC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769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7V</a:t>
              </a:r>
            </a:p>
          </p:txBody>
        </p:sp>
        <p:sp>
          <p:nvSpPr>
            <p:cNvPr id="74" name="Text Box 41">
              <a:extLst>
                <a:ext uri="{FF2B5EF4-FFF2-40B4-BE49-F238E27FC236}">
                  <a16:creationId xmlns:a16="http://schemas.microsoft.com/office/drawing/2014/main" id="{9A8CBEB7-042A-449C-A6C1-26C08B161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6" y="1615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57287583-87A4-44B2-B14C-A5C328B7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1505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2E9E0331-E636-4240-99D5-D881E573E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" y="1299"/>
              <a:ext cx="2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4D93E4AA-ABA0-4FF8-B886-32C15AD98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253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" name="Line 45">
              <a:extLst>
                <a:ext uri="{FF2B5EF4-FFF2-40B4-BE49-F238E27FC236}">
                  <a16:creationId xmlns:a16="http://schemas.microsoft.com/office/drawing/2014/main" id="{DA14F7A7-D42F-4A0D-8853-215C02D85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" y="1253"/>
              <a:ext cx="14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46">
              <a:extLst>
                <a:ext uri="{FF2B5EF4-FFF2-40B4-BE49-F238E27FC236}">
                  <a16:creationId xmlns:a16="http://schemas.microsoft.com/office/drawing/2014/main" id="{A9EED64C-FA5C-43BA-8C57-F8B9C6B1C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1253"/>
              <a:ext cx="0" cy="4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Oval 47">
              <a:extLst>
                <a:ext uri="{FF2B5EF4-FFF2-40B4-BE49-F238E27FC236}">
                  <a16:creationId xmlns:a16="http://schemas.microsoft.com/office/drawing/2014/main" id="{F9F9CFFF-9686-4996-A06A-6BA08C213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48">
              <a:extLst>
                <a:ext uri="{FF2B5EF4-FFF2-40B4-BE49-F238E27FC236}">
                  <a16:creationId xmlns:a16="http://schemas.microsoft.com/office/drawing/2014/main" id="{98220339-D249-4DFB-BCD4-5D1EF3B8A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661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49">
              <a:extLst>
                <a:ext uri="{FF2B5EF4-FFF2-40B4-BE49-F238E27FC236}">
                  <a16:creationId xmlns:a16="http://schemas.microsoft.com/office/drawing/2014/main" id="{72D3E298-5F70-4032-A3DD-C255236C9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298"/>
              <a:ext cx="0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Text Box 50">
              <a:extLst>
                <a:ext uri="{FF2B5EF4-FFF2-40B4-BE49-F238E27FC236}">
                  <a16:creationId xmlns:a16="http://schemas.microsoft.com/office/drawing/2014/main" id="{5DC16FB2-AB1F-4731-8CA0-B81940A6E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571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51">
              <a:extLst>
                <a:ext uri="{FF2B5EF4-FFF2-40B4-BE49-F238E27FC236}">
                  <a16:creationId xmlns:a16="http://schemas.microsoft.com/office/drawing/2014/main" id="{3ACD2E88-ACEB-4147-B080-D3D4C424D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890"/>
              <a:ext cx="4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52">
              <a:extLst>
                <a:ext uri="{FF2B5EF4-FFF2-40B4-BE49-F238E27FC236}">
                  <a16:creationId xmlns:a16="http://schemas.microsoft.com/office/drawing/2014/main" id="{B46C9DC0-34EA-476A-99B4-9A5ECD268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208"/>
              <a:ext cx="317" cy="1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Text Box 86">
            <a:extLst>
              <a:ext uri="{FF2B5EF4-FFF2-40B4-BE49-F238E27FC236}">
                <a16:creationId xmlns:a16="http://schemas.microsoft.com/office/drawing/2014/main" id="{C6E5BE80-2F37-4EE6-BD7C-A05B3D77C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9" y="5688014"/>
            <a:ext cx="1154111" cy="46166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等效为</a:t>
            </a:r>
            <a:endParaRPr lang="zh-CN" altLang="en-US" sz="2400" b="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3">
            <a:extLst>
              <a:ext uri="{FF2B5EF4-FFF2-40B4-BE49-F238E27FC236}">
                <a16:creationId xmlns:a16="http://schemas.microsoft.com/office/drawing/2014/main" id="{DAEA3ED7-7E65-46C3-AF97-1F08F82A8F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49566" y="6969126"/>
            <a:ext cx="414336" cy="123527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Group 41">
            <a:extLst>
              <a:ext uri="{FF2B5EF4-FFF2-40B4-BE49-F238E27FC236}">
                <a16:creationId xmlns:a16="http://schemas.microsoft.com/office/drawing/2014/main" id="{399C2FB7-77A3-4A84-8F53-6DE1F13A1685}"/>
              </a:ext>
            </a:extLst>
          </p:cNvPr>
          <p:cNvGrpSpPr>
            <a:grpSpLocks/>
          </p:cNvGrpSpPr>
          <p:nvPr/>
        </p:nvGrpSpPr>
        <p:grpSpPr bwMode="auto">
          <a:xfrm>
            <a:off x="3013077" y="6332538"/>
            <a:ext cx="2249488" cy="1481137"/>
            <a:chOff x="3688" y="864"/>
            <a:chExt cx="1417" cy="933"/>
          </a:xfrm>
        </p:grpSpPr>
        <p:sp>
          <p:nvSpPr>
            <p:cNvPr id="103" name="Line 42">
              <a:extLst>
                <a:ext uri="{FF2B5EF4-FFF2-40B4-BE49-F238E27FC236}">
                  <a16:creationId xmlns:a16="http://schemas.microsoft.com/office/drawing/2014/main" id="{D48F7FF6-801A-4391-882C-52A97CC99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508F7233-910E-4778-9D5E-A3642F01E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105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7Ω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Oval 44">
              <a:extLst>
                <a:ext uri="{FF2B5EF4-FFF2-40B4-BE49-F238E27FC236}">
                  <a16:creationId xmlns:a16="http://schemas.microsoft.com/office/drawing/2014/main" id="{6EB146CB-0034-4898-90C2-569F35AB6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45">
              <a:extLst>
                <a:ext uri="{FF2B5EF4-FFF2-40B4-BE49-F238E27FC236}">
                  <a16:creationId xmlns:a16="http://schemas.microsoft.com/office/drawing/2014/main" id="{C73C2A6F-E3BD-4E04-A9AD-D03EFA49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7" name="Line 46">
              <a:extLst>
                <a:ext uri="{FF2B5EF4-FFF2-40B4-BE49-F238E27FC236}">
                  <a16:creationId xmlns:a16="http://schemas.microsoft.com/office/drawing/2014/main" id="{FF6FC561-77FD-4724-9EA7-2A8CC5B21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7CA9902A-9FCD-4CB9-A12F-1A7AD94D4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864"/>
              <a:ext cx="4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1A</a:t>
              </a:r>
            </a:p>
          </p:txBody>
        </p:sp>
        <p:sp>
          <p:nvSpPr>
            <p:cNvPr id="109" name="Line 48">
              <a:extLst>
                <a:ext uri="{FF2B5EF4-FFF2-40B4-BE49-F238E27FC236}">
                  <a16:creationId xmlns:a16="http://schemas.microsoft.com/office/drawing/2014/main" id="{E98977CE-74FE-4C39-95E8-3777E2F82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0" name="Line 49">
              <a:extLst>
                <a:ext uri="{FF2B5EF4-FFF2-40B4-BE49-F238E27FC236}">
                  <a16:creationId xmlns:a16="http://schemas.microsoft.com/office/drawing/2014/main" id="{A48CF756-FDDE-4C14-8944-3A2F98A25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1" name="Group 50">
              <a:extLst>
                <a:ext uri="{FF2B5EF4-FFF2-40B4-BE49-F238E27FC236}">
                  <a16:creationId xmlns:a16="http://schemas.microsoft.com/office/drawing/2014/main" id="{BCF8165C-1061-4930-BAC2-954E712DF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114" name="Oval 51">
                <a:extLst>
                  <a:ext uri="{FF2B5EF4-FFF2-40B4-BE49-F238E27FC236}">
                    <a16:creationId xmlns:a16="http://schemas.microsoft.com/office/drawing/2014/main" id="{77F42FC3-04E9-4C66-9287-B63AFC59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Line 52">
                <a:extLst>
                  <a:ext uri="{FF2B5EF4-FFF2-40B4-BE49-F238E27FC236}">
                    <a16:creationId xmlns:a16="http://schemas.microsoft.com/office/drawing/2014/main" id="{C5EE841E-47A9-4FEC-95FA-E0EDBF433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" name="Oval 53">
              <a:extLst>
                <a:ext uri="{FF2B5EF4-FFF2-40B4-BE49-F238E27FC236}">
                  <a16:creationId xmlns:a16="http://schemas.microsoft.com/office/drawing/2014/main" id="{240AEA67-BD59-49AF-8B78-50C02209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54">
              <a:extLst>
                <a:ext uri="{FF2B5EF4-FFF2-40B4-BE49-F238E27FC236}">
                  <a16:creationId xmlns:a16="http://schemas.microsoft.com/office/drawing/2014/main" id="{9D159B03-C7E3-4CBC-9A5C-457F8E5B6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Group 103">
            <a:extLst>
              <a:ext uri="{FF2B5EF4-FFF2-40B4-BE49-F238E27FC236}">
                <a16:creationId xmlns:a16="http://schemas.microsoft.com/office/drawing/2014/main" id="{43B853BD-4C14-4BD5-A0C8-E5F314BE4593}"/>
              </a:ext>
            </a:extLst>
          </p:cNvPr>
          <p:cNvGrpSpPr>
            <a:grpSpLocks/>
          </p:cNvGrpSpPr>
          <p:nvPr/>
        </p:nvGrpSpPr>
        <p:grpSpPr bwMode="auto">
          <a:xfrm>
            <a:off x="4514857" y="5810250"/>
            <a:ext cx="1076326" cy="2133600"/>
            <a:chOff x="4656" y="528"/>
            <a:chExt cx="678" cy="1344"/>
          </a:xfrm>
        </p:grpSpPr>
        <p:sp>
          <p:nvSpPr>
            <p:cNvPr id="117" name="Line 93">
              <a:extLst>
                <a:ext uri="{FF2B5EF4-FFF2-40B4-BE49-F238E27FC236}">
                  <a16:creationId xmlns:a16="http://schemas.microsoft.com/office/drawing/2014/main" id="{1D95DB8C-639F-46C9-8ED4-33804ED8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927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2DC9F716-BDE2-4F11-8FF9-49E11EE54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52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9" name="Text Box 95">
              <a:extLst>
                <a:ext uri="{FF2B5EF4-FFF2-40B4-BE49-F238E27FC236}">
                  <a16:creationId xmlns:a16="http://schemas.microsoft.com/office/drawing/2014/main" id="{973644B8-D41D-47B8-89EB-894D7F6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20" name="Text Box 96">
              <a:extLst>
                <a:ext uri="{FF2B5EF4-FFF2-40B4-BE49-F238E27FC236}">
                  <a16:creationId xmlns:a16="http://schemas.microsoft.com/office/drawing/2014/main" id="{C4186D13-298A-4D88-BDBA-6C7E8E1375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1" name="Text Box 97">
              <a:extLst>
                <a:ext uri="{FF2B5EF4-FFF2-40B4-BE49-F238E27FC236}">
                  <a16:creationId xmlns:a16="http://schemas.microsoft.com/office/drawing/2014/main" id="{66AD6E2A-1032-4474-90E5-E26882B47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54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93">
            <a:extLst>
              <a:ext uri="{FF2B5EF4-FFF2-40B4-BE49-F238E27FC236}">
                <a16:creationId xmlns:a16="http://schemas.microsoft.com/office/drawing/2014/main" id="{44CCDB60-9FF6-4A38-8FC6-491D3CF5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2" y="43657"/>
            <a:ext cx="2173288" cy="576262"/>
          </a:xfrm>
          <a:prstGeom prst="wedgeRoundRectCallout">
            <a:avLst>
              <a:gd name="adj1" fmla="val -86424"/>
              <a:gd name="adj2" fmla="val 134574"/>
              <a:gd name="adj3" fmla="val 16667"/>
            </a:avLst>
          </a:prstGeom>
          <a:solidFill>
            <a:srgbClr val="CC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常称虚元件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2252F2AA-5AFE-456D-9884-4668E45E607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97026" y="2266951"/>
            <a:ext cx="565149" cy="222249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E77D320-DE98-42B3-B62E-5C601444F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0" y="2163763"/>
            <a:ext cx="2089150" cy="51911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对外等效！</a:t>
            </a:r>
          </a:p>
        </p:txBody>
      </p:sp>
      <p:grpSp>
        <p:nvGrpSpPr>
          <p:cNvPr id="7" name="Group 53">
            <a:extLst>
              <a:ext uri="{FF2B5EF4-FFF2-40B4-BE49-F238E27FC236}">
                <a16:creationId xmlns:a16="http://schemas.microsoft.com/office/drawing/2014/main" id="{7562C30E-E65C-4C94-BC86-7514FC622B09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-141287"/>
            <a:ext cx="3190875" cy="2232025"/>
            <a:chOff x="280" y="2296"/>
            <a:chExt cx="2010" cy="1406"/>
          </a:xfrm>
        </p:grpSpPr>
        <p:sp>
          <p:nvSpPr>
            <p:cNvPr id="8" name="Oval 54">
              <a:extLst>
                <a:ext uri="{FF2B5EF4-FFF2-40B4-BE49-F238E27FC236}">
                  <a16:creationId xmlns:a16="http://schemas.microsoft.com/office/drawing/2014/main" id="{EFAD15F3-72BA-46A3-9BE0-6F08BF5C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906"/>
              <a:ext cx="363" cy="375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55">
              <a:extLst>
                <a:ext uri="{FF2B5EF4-FFF2-40B4-BE49-F238E27FC236}">
                  <a16:creationId xmlns:a16="http://schemas.microsoft.com/office/drawing/2014/main" id="{AE188386-1BFC-4A63-A3E9-7EF4B5B6C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90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5V</a:t>
              </a:r>
              <a:endParaRPr kumimoji="1" lang="en-US" altLang="zh-CN" sz="2800" b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E4BA664E-D475-4451-AE36-A92D63157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" y="2629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 Box 57">
              <a:extLst>
                <a:ext uri="{FF2B5EF4-FFF2-40B4-BE49-F238E27FC236}">
                  <a16:creationId xmlns:a16="http://schemas.microsoft.com/office/drawing/2014/main" id="{944B44C5-CFB0-47A8-A373-49139D482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097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" name="Line 58">
              <a:extLst>
                <a:ext uri="{FF2B5EF4-FFF2-40B4-BE49-F238E27FC236}">
                  <a16:creationId xmlns:a16="http://schemas.microsoft.com/office/drawing/2014/main" id="{465CAD91-0F2A-40C6-B050-C4BAB4BE9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59">
              <a:extLst>
                <a:ext uri="{FF2B5EF4-FFF2-40B4-BE49-F238E27FC236}">
                  <a16:creationId xmlns:a16="http://schemas.microsoft.com/office/drawing/2014/main" id="{C2EA19E1-A325-4828-8C21-1E62EA9B1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2" y="2594"/>
              <a:ext cx="0" cy="10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60">
              <a:extLst>
                <a:ext uri="{FF2B5EF4-FFF2-40B4-BE49-F238E27FC236}">
                  <a16:creationId xmlns:a16="http://schemas.microsoft.com/office/drawing/2014/main" id="{FE9836E5-F81F-491E-BADD-010665C81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59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61">
              <a:extLst>
                <a:ext uri="{FF2B5EF4-FFF2-40B4-BE49-F238E27FC236}">
                  <a16:creationId xmlns:a16="http://schemas.microsoft.com/office/drawing/2014/main" id="{688FCE74-B7E5-4587-B113-3B714AC08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3635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62">
              <a:extLst>
                <a:ext uri="{FF2B5EF4-FFF2-40B4-BE49-F238E27FC236}">
                  <a16:creationId xmlns:a16="http://schemas.microsoft.com/office/drawing/2014/main" id="{6FE5E1AC-29BA-4C97-9636-D023A5DB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29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B9DEFD28-8283-4DC5-825F-54FA1CC37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259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78908C8-7B1A-4B3D-A277-58263915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811"/>
              <a:ext cx="589" cy="656"/>
            </a:xfrm>
            <a:prstGeom prst="rect">
              <a:avLst/>
            </a:prstGeom>
            <a:solidFill>
              <a:srgbClr val="CCFF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E4C364F7-89D8-41F7-A2E1-921DE221D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531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F1B3B600-68F3-4FA5-80A7-635D9FA0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3608"/>
              <a:ext cx="91" cy="94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67">
              <a:extLst>
                <a:ext uri="{FF2B5EF4-FFF2-40B4-BE49-F238E27FC236}">
                  <a16:creationId xmlns:a16="http://schemas.microsoft.com/office/drawing/2014/main" id="{E7A6777B-0925-4CE0-B85A-0A0FB050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00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68">
              <a:extLst>
                <a:ext uri="{FF2B5EF4-FFF2-40B4-BE49-F238E27FC236}">
                  <a16:creationId xmlns:a16="http://schemas.microsoft.com/office/drawing/2014/main" id="{C6146C3C-3D85-4034-A217-7ABDE027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582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3" name="Text Box 69">
              <a:extLst>
                <a:ext uri="{FF2B5EF4-FFF2-40B4-BE49-F238E27FC236}">
                  <a16:creationId xmlns:a16="http://schemas.microsoft.com/office/drawing/2014/main" id="{B98306B1-ED8A-4F9A-BF4F-D57EB7B8D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192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</p:grpSp>
      <p:grpSp>
        <p:nvGrpSpPr>
          <p:cNvPr id="24" name="Group 70">
            <a:extLst>
              <a:ext uri="{FF2B5EF4-FFF2-40B4-BE49-F238E27FC236}">
                <a16:creationId xmlns:a16="http://schemas.microsoft.com/office/drawing/2014/main" id="{0910F123-BA5D-4D94-8D9C-A52C134CC6D0}"/>
              </a:ext>
            </a:extLst>
          </p:cNvPr>
          <p:cNvGrpSpPr>
            <a:grpSpLocks/>
          </p:cNvGrpSpPr>
          <p:nvPr/>
        </p:nvGrpSpPr>
        <p:grpSpPr bwMode="auto">
          <a:xfrm>
            <a:off x="3171825" y="322263"/>
            <a:ext cx="706438" cy="1655762"/>
            <a:chOff x="2018" y="2478"/>
            <a:chExt cx="445" cy="1043"/>
          </a:xfrm>
        </p:grpSpPr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BE877904-7AAC-48BC-AAD0-42772FB87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40578D3C-D996-49F7-9D65-DD13AD395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73">
              <a:extLst>
                <a:ext uri="{FF2B5EF4-FFF2-40B4-BE49-F238E27FC236}">
                  <a16:creationId xmlns:a16="http://schemas.microsoft.com/office/drawing/2014/main" id="{A94075FD-0674-4E12-8973-F64123303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74">
            <a:extLst>
              <a:ext uri="{FF2B5EF4-FFF2-40B4-BE49-F238E27FC236}">
                <a16:creationId xmlns:a16="http://schemas.microsoft.com/office/drawing/2014/main" id="{747879A1-2A37-482E-83CC-D844B3645674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2381250"/>
            <a:ext cx="2311400" cy="2089150"/>
            <a:chOff x="3556" y="2341"/>
            <a:chExt cx="1456" cy="1316"/>
          </a:xfrm>
        </p:grpSpPr>
        <p:sp>
          <p:nvSpPr>
            <p:cNvPr id="29" name="Text Box 75">
              <a:extLst>
                <a:ext uri="{FF2B5EF4-FFF2-40B4-BE49-F238E27FC236}">
                  <a16:creationId xmlns:a16="http://schemas.microsoft.com/office/drawing/2014/main" id="{CD4D6356-3065-4BF8-B2AC-1B42750CF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234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" name="Group 76">
              <a:extLst>
                <a:ext uri="{FF2B5EF4-FFF2-40B4-BE49-F238E27FC236}">
                  <a16:creationId xmlns:a16="http://schemas.microsoft.com/office/drawing/2014/main" id="{922BE491-CAE3-427F-9FD6-BD9FE5991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" y="2568"/>
              <a:ext cx="1456" cy="1089"/>
              <a:chOff x="3556" y="2568"/>
              <a:chExt cx="1456" cy="1089"/>
            </a:xfrm>
          </p:grpSpPr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F02E3B5E-0A08-4D63-8632-C65C1C27A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2613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Oval 78">
                <a:extLst>
                  <a:ext uri="{FF2B5EF4-FFF2-40B4-BE49-F238E27FC236}">
                    <a16:creationId xmlns:a16="http://schemas.microsoft.com/office/drawing/2014/main" id="{54921CDD-BBDC-4F90-871A-1014D686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885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79">
                <a:extLst>
                  <a:ext uri="{FF2B5EF4-FFF2-40B4-BE49-F238E27FC236}">
                    <a16:creationId xmlns:a16="http://schemas.microsoft.com/office/drawing/2014/main" id="{EDDE3201-842C-43B4-9A89-C6ADA4911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6" y="2860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defTabSz="914400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kern="0" dirty="0"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5V</a:t>
                </a:r>
                <a:endParaRPr kumimoji="1" lang="en-US" altLang="zh-CN" kern="0" baseline="-2500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Text Box 80">
                <a:extLst>
                  <a:ext uri="{FF2B5EF4-FFF2-40B4-BE49-F238E27FC236}">
                    <a16:creationId xmlns:a16="http://schemas.microsoft.com/office/drawing/2014/main" id="{109C5B1D-688F-4F3E-8B9E-2652627442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1" y="2612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5" name="Text Box 81">
                <a:extLst>
                  <a:ext uri="{FF2B5EF4-FFF2-40B4-BE49-F238E27FC236}">
                    <a16:creationId xmlns:a16="http://schemas.microsoft.com/office/drawing/2014/main" id="{8B5536D0-8982-477B-8B9F-49A559A229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3157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FCCD1B15-0C27-4B38-851E-6E86E26F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1" y="2613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DF38D418-E979-40B5-9413-0436F405B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1" y="2614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Oval 84">
                <a:extLst>
                  <a:ext uri="{FF2B5EF4-FFF2-40B4-BE49-F238E27FC236}">
                    <a16:creationId xmlns:a16="http://schemas.microsoft.com/office/drawing/2014/main" id="{13AB569F-3FD3-4F6D-8AC5-310C9AA30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2568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Oval 85">
                <a:extLst>
                  <a:ext uri="{FF2B5EF4-FFF2-40B4-BE49-F238E27FC236}">
                    <a16:creationId xmlns:a16="http://schemas.microsoft.com/office/drawing/2014/main" id="{8C037A88-ED00-4D66-AE60-ED6BDD712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6" y="3566"/>
                <a:ext cx="91" cy="91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 Box 86">
                <a:extLst>
                  <a:ext uri="{FF2B5EF4-FFF2-40B4-BE49-F238E27FC236}">
                    <a16:creationId xmlns:a16="http://schemas.microsoft.com/office/drawing/2014/main" id="{552165B1-9790-4505-A533-F83E0110C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2931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u</a:t>
                </a:r>
                <a:endPara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 Box 87">
                <a:extLst>
                  <a:ext uri="{FF2B5EF4-FFF2-40B4-BE49-F238E27FC236}">
                    <a16:creationId xmlns:a16="http://schemas.microsoft.com/office/drawing/2014/main" id="{0D5FB6C5-47D4-4AD2-BDD5-D51A1747B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2613"/>
                <a:ext cx="24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2" name="Text Box 88">
                <a:extLst>
                  <a:ext uri="{FF2B5EF4-FFF2-40B4-BE49-F238E27FC236}">
                    <a16:creationId xmlns:a16="http://schemas.microsoft.com/office/drawing/2014/main" id="{1DA516C0-6603-47E9-8A7A-7900E5784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5" y="3203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3" name="Line 89">
                <a:extLst>
                  <a:ext uri="{FF2B5EF4-FFF2-40B4-BE49-F238E27FC236}">
                    <a16:creationId xmlns:a16="http://schemas.microsoft.com/office/drawing/2014/main" id="{4CCCABCD-1750-41F6-89B7-78F45FAE1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6" y="3611"/>
                <a:ext cx="6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4" name="Group 94">
            <a:extLst>
              <a:ext uri="{FF2B5EF4-FFF2-40B4-BE49-F238E27FC236}">
                <a16:creationId xmlns:a16="http://schemas.microsoft.com/office/drawing/2014/main" id="{E2A0D0C4-6691-4794-8238-002513E4A221}"/>
              </a:ext>
            </a:extLst>
          </p:cNvPr>
          <p:cNvGrpSpPr>
            <a:grpSpLocks/>
          </p:cNvGrpSpPr>
          <p:nvPr/>
        </p:nvGrpSpPr>
        <p:grpSpPr bwMode="auto">
          <a:xfrm>
            <a:off x="2628900" y="2735263"/>
            <a:ext cx="706438" cy="1655762"/>
            <a:chOff x="2018" y="2478"/>
            <a:chExt cx="445" cy="1043"/>
          </a:xfrm>
        </p:grpSpPr>
        <p:sp>
          <p:nvSpPr>
            <p:cNvPr id="45" name="Freeform 95">
              <a:extLst>
                <a:ext uri="{FF2B5EF4-FFF2-40B4-BE49-F238E27FC236}">
                  <a16:creationId xmlns:a16="http://schemas.microsoft.com/office/drawing/2014/main" id="{C6C088FF-4889-4ACE-8FB2-779BDE066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78"/>
              <a:ext cx="408" cy="1043"/>
            </a:xfrm>
            <a:custGeom>
              <a:avLst/>
              <a:gdLst>
                <a:gd name="T0" fmla="*/ 0 w 688"/>
                <a:gd name="T1" fmla="*/ 1043 h 1043"/>
                <a:gd name="T2" fmla="*/ 128 w 688"/>
                <a:gd name="T3" fmla="*/ 861 h 1043"/>
                <a:gd name="T4" fmla="*/ 224 w 688"/>
                <a:gd name="T5" fmla="*/ 453 h 1043"/>
                <a:gd name="T6" fmla="*/ 16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Text Box 96">
              <a:extLst>
                <a:ext uri="{FF2B5EF4-FFF2-40B4-BE49-F238E27FC236}">
                  <a16:creationId xmlns:a16="http://schemas.microsoft.com/office/drawing/2014/main" id="{48749B36-D2CD-407F-AA22-3D7C1B9E3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40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97">
              <a:extLst>
                <a:ext uri="{FF2B5EF4-FFF2-40B4-BE49-F238E27FC236}">
                  <a16:creationId xmlns:a16="http://schemas.microsoft.com/office/drawing/2014/main" id="{57F93C18-57BD-45D0-987E-D507A2C1A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86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10">
            <a:extLst>
              <a:ext uri="{FF2B5EF4-FFF2-40B4-BE49-F238E27FC236}">
                <a16:creationId xmlns:a16="http://schemas.microsoft.com/office/drawing/2014/main" id="{A35E26E0-B49C-4799-9964-97D2CF6C1260}"/>
              </a:ext>
            </a:extLst>
          </p:cNvPr>
          <p:cNvGrpSpPr>
            <a:grpSpLocks/>
          </p:cNvGrpSpPr>
          <p:nvPr/>
        </p:nvGrpSpPr>
        <p:grpSpPr bwMode="auto">
          <a:xfrm>
            <a:off x="255588" y="4405313"/>
            <a:ext cx="3889375" cy="1873250"/>
            <a:chOff x="295" y="754"/>
            <a:chExt cx="2450" cy="1180"/>
          </a:xfrm>
        </p:grpSpPr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05F6C1FC-0518-43F8-A5A8-ED3774C0E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" y="1298"/>
              <a:ext cx="4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12">
              <a:extLst>
                <a:ext uri="{FF2B5EF4-FFF2-40B4-BE49-F238E27FC236}">
                  <a16:creationId xmlns:a16="http://schemas.microsoft.com/office/drawing/2014/main" id="{452FC65A-8B2F-4D77-9854-DEC51713B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1298"/>
              <a:ext cx="4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13">
              <a:extLst>
                <a:ext uri="{FF2B5EF4-FFF2-40B4-BE49-F238E27FC236}">
                  <a16:creationId xmlns:a16="http://schemas.microsoft.com/office/drawing/2014/main" id="{2B92831F-6BCE-40ED-B5FA-3D3101964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07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2" name="Text Box 14">
              <a:extLst>
                <a:ext uri="{FF2B5EF4-FFF2-40B4-BE49-F238E27FC236}">
                  <a16:creationId xmlns:a16="http://schemas.microsoft.com/office/drawing/2014/main" id="{2D2D7453-B854-4D9A-B1EE-CE3E95CF5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525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B8E85E16-F321-4695-933E-BE9892798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1344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9B990BCA-DBAA-40A1-A252-3E99C6139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Text Box 17">
              <a:extLst>
                <a:ext uri="{FF2B5EF4-FFF2-40B4-BE49-F238E27FC236}">
                  <a16:creationId xmlns:a16="http://schemas.microsoft.com/office/drawing/2014/main" id="{82093FFC-6800-4D6A-B374-8105E95D8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072"/>
              <a:ext cx="4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1A</a:t>
              </a: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86EC645E-1628-4331-8809-6F9E4A14B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9">
              <a:extLst>
                <a:ext uri="{FF2B5EF4-FFF2-40B4-BE49-F238E27FC236}">
                  <a16:creationId xmlns:a16="http://schemas.microsoft.com/office/drawing/2014/main" id="{891D8F24-D8FB-4F61-9019-B41D302CF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1072"/>
              <a:ext cx="441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2A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20">
              <a:extLst>
                <a:ext uri="{FF2B5EF4-FFF2-40B4-BE49-F238E27FC236}">
                  <a16:creationId xmlns:a16="http://schemas.microsoft.com/office/drawing/2014/main" id="{A7801280-667F-475E-8B0F-94E83FED5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888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21">
              <a:extLst>
                <a:ext uri="{FF2B5EF4-FFF2-40B4-BE49-F238E27FC236}">
                  <a16:creationId xmlns:a16="http://schemas.microsoft.com/office/drawing/2014/main" id="{4A6A6301-C014-49CD-8C43-65B169EBB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" y="1072"/>
              <a:ext cx="1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22">
              <a:extLst>
                <a:ext uri="{FF2B5EF4-FFF2-40B4-BE49-F238E27FC236}">
                  <a16:creationId xmlns:a16="http://schemas.microsoft.com/office/drawing/2014/main" id="{2DB35BBF-79C3-4BF1-82FC-D80A4CC8C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1071"/>
              <a:ext cx="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23">
              <a:extLst>
                <a:ext uri="{FF2B5EF4-FFF2-40B4-BE49-F238E27FC236}">
                  <a16:creationId xmlns:a16="http://schemas.microsoft.com/office/drawing/2014/main" id="{C09EF070-FE07-4B7C-B063-CB7CA7D9D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75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24">
              <a:extLst>
                <a:ext uri="{FF2B5EF4-FFF2-40B4-BE49-F238E27FC236}">
                  <a16:creationId xmlns:a16="http://schemas.microsoft.com/office/drawing/2014/main" id="{21DB8341-F507-41EC-BF04-3BC4CD21B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299"/>
              <a:ext cx="363" cy="363"/>
              <a:chOff x="4785" y="709"/>
              <a:chExt cx="363" cy="363"/>
            </a:xfrm>
          </p:grpSpPr>
          <p:sp>
            <p:nvSpPr>
              <p:cNvPr id="74" name="Oval 25">
                <a:extLst>
                  <a:ext uri="{FF2B5EF4-FFF2-40B4-BE49-F238E27FC236}">
                    <a16:creationId xmlns:a16="http://schemas.microsoft.com/office/drawing/2014/main" id="{5AC6D825-17E1-42EA-89B3-06B6E5FB1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6">
                <a:extLst>
                  <a:ext uri="{FF2B5EF4-FFF2-40B4-BE49-F238E27FC236}">
                    <a16:creationId xmlns:a16="http://schemas.microsoft.com/office/drawing/2014/main" id="{3A956341-98F6-41CF-9435-534DF716C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" name="Line 27">
              <a:extLst>
                <a:ext uri="{FF2B5EF4-FFF2-40B4-BE49-F238E27FC236}">
                  <a16:creationId xmlns:a16="http://schemas.microsoft.com/office/drawing/2014/main" id="{A781B500-48EF-4F96-93CB-7E7A634A5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28">
              <a:extLst>
                <a:ext uri="{FF2B5EF4-FFF2-40B4-BE49-F238E27FC236}">
                  <a16:creationId xmlns:a16="http://schemas.microsoft.com/office/drawing/2014/main" id="{7315C8B0-32B2-4D39-BBA5-EAD0C9A7D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29">
              <a:extLst>
                <a:ext uri="{FF2B5EF4-FFF2-40B4-BE49-F238E27FC236}">
                  <a16:creationId xmlns:a16="http://schemas.microsoft.com/office/drawing/2014/main" id="{7DEA1076-5A85-4774-8196-977B5377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30">
              <a:extLst>
                <a:ext uri="{FF2B5EF4-FFF2-40B4-BE49-F238E27FC236}">
                  <a16:creationId xmlns:a16="http://schemas.microsoft.com/office/drawing/2014/main" id="{BB0A1642-345E-40B3-BF8F-68489C31E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843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7" name="Group 31">
              <a:extLst>
                <a:ext uri="{FF2B5EF4-FFF2-40B4-BE49-F238E27FC236}">
                  <a16:creationId xmlns:a16="http://schemas.microsoft.com/office/drawing/2014/main" id="{F1D57F86-58CF-4221-8ADD-BFC762383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9" y="1298"/>
              <a:ext cx="363" cy="363"/>
              <a:chOff x="4785" y="709"/>
              <a:chExt cx="363" cy="363"/>
            </a:xfrm>
          </p:grpSpPr>
          <p:sp>
            <p:nvSpPr>
              <p:cNvPr id="72" name="Oval 32">
                <a:extLst>
                  <a:ext uri="{FF2B5EF4-FFF2-40B4-BE49-F238E27FC236}">
                    <a16:creationId xmlns:a16="http://schemas.microsoft.com/office/drawing/2014/main" id="{E901415C-44F3-4788-B45C-35A1EE421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33">
                <a:extLst>
                  <a:ext uri="{FF2B5EF4-FFF2-40B4-BE49-F238E27FC236}">
                    <a16:creationId xmlns:a16="http://schemas.microsoft.com/office/drawing/2014/main" id="{2B4FDC25-5038-4C0E-8442-F44606D53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" name="Line 34">
              <a:extLst>
                <a:ext uri="{FF2B5EF4-FFF2-40B4-BE49-F238E27FC236}">
                  <a16:creationId xmlns:a16="http://schemas.microsoft.com/office/drawing/2014/main" id="{48DA6C49-B113-4D67-A696-7B7A91E535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1072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8EBEBB71-50A8-4D92-BB64-4F8234C00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36">
              <a:extLst>
                <a:ext uri="{FF2B5EF4-FFF2-40B4-BE49-F238E27FC236}">
                  <a16:creationId xmlns:a16="http://schemas.microsoft.com/office/drawing/2014/main" id="{57FB1FF4-AC40-4720-88B1-08B592440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72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37">
              <a:extLst>
                <a:ext uri="{FF2B5EF4-FFF2-40B4-BE49-F238E27FC236}">
                  <a16:creationId xmlns:a16="http://schemas.microsoft.com/office/drawing/2014/main" id="{F37C68F4-B812-4496-A626-9A3B57F2E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1298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CEC4BDA3-DCDA-4517-8A12-6F4A9C85AE05}"/>
              </a:ext>
            </a:extLst>
          </p:cNvPr>
          <p:cNvCxnSpPr/>
          <p:nvPr/>
        </p:nvCxnSpPr>
        <p:spPr>
          <a:xfrm>
            <a:off x="0" y="4470401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41">
            <a:extLst>
              <a:ext uri="{FF2B5EF4-FFF2-40B4-BE49-F238E27FC236}">
                <a16:creationId xmlns:a16="http://schemas.microsoft.com/office/drawing/2014/main" id="{B1E209F3-0E89-4AC9-9B1E-355243810292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6964363"/>
            <a:ext cx="1873250" cy="1439862"/>
            <a:chOff x="3923" y="890"/>
            <a:chExt cx="1180" cy="907"/>
          </a:xfrm>
        </p:grpSpPr>
        <p:sp>
          <p:nvSpPr>
            <p:cNvPr id="79" name="Line 42">
              <a:extLst>
                <a:ext uri="{FF2B5EF4-FFF2-40B4-BE49-F238E27FC236}">
                  <a16:creationId xmlns:a16="http://schemas.microsoft.com/office/drawing/2014/main" id="{87DD05FB-2AEB-4AE1-8280-F7D286D02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" y="935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43">
              <a:extLst>
                <a:ext uri="{FF2B5EF4-FFF2-40B4-BE49-F238E27FC236}">
                  <a16:creationId xmlns:a16="http://schemas.microsoft.com/office/drawing/2014/main" id="{A2E78E0F-9BBB-4542-B89B-41B3D4C2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" y="1116"/>
              <a:ext cx="44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44">
              <a:extLst>
                <a:ext uri="{FF2B5EF4-FFF2-40B4-BE49-F238E27FC236}">
                  <a16:creationId xmlns:a16="http://schemas.microsoft.com/office/drawing/2014/main" id="{EEEC7E99-A62A-4787-B6F1-C30C98F00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" y="890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45">
              <a:extLst>
                <a:ext uri="{FF2B5EF4-FFF2-40B4-BE49-F238E27FC236}">
                  <a16:creationId xmlns:a16="http://schemas.microsoft.com/office/drawing/2014/main" id="{4B0671FB-5C30-40FF-89A0-87E00C468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936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6">
              <a:extLst>
                <a:ext uri="{FF2B5EF4-FFF2-40B4-BE49-F238E27FC236}">
                  <a16:creationId xmlns:a16="http://schemas.microsoft.com/office/drawing/2014/main" id="{9828A0CB-779F-441A-B786-1AB0F84960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936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47">
              <a:extLst>
                <a:ext uri="{FF2B5EF4-FFF2-40B4-BE49-F238E27FC236}">
                  <a16:creationId xmlns:a16="http://schemas.microsoft.com/office/drawing/2014/main" id="{6559E217-BFC2-4D99-BB40-3D3EBB8C5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912"/>
              <a:ext cx="45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3A</a:t>
              </a:r>
            </a:p>
          </p:txBody>
        </p:sp>
        <p:sp>
          <p:nvSpPr>
            <p:cNvPr id="85" name="Line 48">
              <a:extLst>
                <a:ext uri="{FF2B5EF4-FFF2-40B4-BE49-F238E27FC236}">
                  <a16:creationId xmlns:a16="http://schemas.microsoft.com/office/drawing/2014/main" id="{E87723EB-B921-4E9D-A4B7-5FB375A350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1751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" name="Line 49">
              <a:extLst>
                <a:ext uri="{FF2B5EF4-FFF2-40B4-BE49-F238E27FC236}">
                  <a16:creationId xmlns:a16="http://schemas.microsoft.com/office/drawing/2014/main" id="{0D3E7C5E-3C28-4347-A149-49C2BB61D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4" y="935"/>
              <a:ext cx="8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15548FE3-0672-40B4-B222-A29391655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1163"/>
              <a:ext cx="363" cy="363"/>
              <a:chOff x="4785" y="709"/>
              <a:chExt cx="363" cy="363"/>
            </a:xfrm>
          </p:grpSpPr>
          <p:sp>
            <p:nvSpPr>
              <p:cNvPr id="90" name="Oval 51">
                <a:extLst>
                  <a:ext uri="{FF2B5EF4-FFF2-40B4-BE49-F238E27FC236}">
                    <a16:creationId xmlns:a16="http://schemas.microsoft.com/office/drawing/2014/main" id="{DFF7C934-A193-4EB6-8FDB-19BA1C0AF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Line 52">
                <a:extLst>
                  <a:ext uri="{FF2B5EF4-FFF2-40B4-BE49-F238E27FC236}">
                    <a16:creationId xmlns:a16="http://schemas.microsoft.com/office/drawing/2014/main" id="{F7B9BBE5-11D1-474B-A67A-9765FC8F9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8" name="Oval 53">
              <a:extLst>
                <a:ext uri="{FF2B5EF4-FFF2-40B4-BE49-F238E27FC236}">
                  <a16:creationId xmlns:a16="http://schemas.microsoft.com/office/drawing/2014/main" id="{CB3D39E5-BF42-49BE-A3DD-FB605A386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1706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54">
              <a:extLst>
                <a:ext uri="{FF2B5EF4-FFF2-40B4-BE49-F238E27FC236}">
                  <a16:creationId xmlns:a16="http://schemas.microsoft.com/office/drawing/2014/main" id="{2AD8E94E-8E89-461A-B717-DB6B5E5F7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2" name="Group 103">
            <a:extLst>
              <a:ext uri="{FF2B5EF4-FFF2-40B4-BE49-F238E27FC236}">
                <a16:creationId xmlns:a16="http://schemas.microsoft.com/office/drawing/2014/main" id="{061E1B17-EDE8-4DE6-A29C-95C266D90C1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6400800"/>
            <a:ext cx="1076325" cy="2133600"/>
            <a:chOff x="4656" y="528"/>
            <a:chExt cx="678" cy="1344"/>
          </a:xfrm>
        </p:grpSpPr>
        <p:sp>
          <p:nvSpPr>
            <p:cNvPr id="93" name="Line 93">
              <a:extLst>
                <a:ext uri="{FF2B5EF4-FFF2-40B4-BE49-F238E27FC236}">
                  <a16:creationId xmlns:a16="http://schemas.microsoft.com/office/drawing/2014/main" id="{DF2C7322-8EED-4DA4-AECC-350887479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27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94">
              <a:extLst>
                <a:ext uri="{FF2B5EF4-FFF2-40B4-BE49-F238E27FC236}">
                  <a16:creationId xmlns:a16="http://schemas.microsoft.com/office/drawing/2014/main" id="{55E8DE07-B3EF-4047-A243-9977164A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528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5" name="Text Box 95">
              <a:extLst>
                <a:ext uri="{FF2B5EF4-FFF2-40B4-BE49-F238E27FC236}">
                  <a16:creationId xmlns:a16="http://schemas.microsoft.com/office/drawing/2014/main" id="{E94EE065-2F0E-466D-80F1-0F8FFFA37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152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96" name="Text Box 96">
              <a:extLst>
                <a:ext uri="{FF2B5EF4-FFF2-40B4-BE49-F238E27FC236}">
                  <a16:creationId xmlns:a16="http://schemas.microsoft.com/office/drawing/2014/main" id="{6FBB4468-DB87-40FA-B2A2-8229D26CA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76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7" name="Text Box 97">
              <a:extLst>
                <a:ext uri="{FF2B5EF4-FFF2-40B4-BE49-F238E27FC236}">
                  <a16:creationId xmlns:a16="http://schemas.microsoft.com/office/drawing/2014/main" id="{4B0CB163-44DE-46FD-9FB2-48F810467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" y="1545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grpSp>
        <p:nvGrpSpPr>
          <p:cNvPr id="132" name="Group 81">
            <a:extLst>
              <a:ext uri="{FF2B5EF4-FFF2-40B4-BE49-F238E27FC236}">
                <a16:creationId xmlns:a16="http://schemas.microsoft.com/office/drawing/2014/main" id="{46AC5E56-C615-4F03-A709-5F8B38588012}"/>
              </a:ext>
            </a:extLst>
          </p:cNvPr>
          <p:cNvGrpSpPr>
            <a:grpSpLocks/>
          </p:cNvGrpSpPr>
          <p:nvPr/>
        </p:nvGrpSpPr>
        <p:grpSpPr bwMode="auto">
          <a:xfrm>
            <a:off x="2538413" y="6684963"/>
            <a:ext cx="2339976" cy="1874837"/>
            <a:chOff x="482" y="844"/>
            <a:chExt cx="1474" cy="1181"/>
          </a:xfrm>
        </p:grpSpPr>
        <p:sp>
          <p:nvSpPr>
            <p:cNvPr id="133" name="Line 82">
              <a:extLst>
                <a:ext uri="{FF2B5EF4-FFF2-40B4-BE49-F238E27FC236}">
                  <a16:creationId xmlns:a16="http://schemas.microsoft.com/office/drawing/2014/main" id="{985B4C03-02EC-4EB4-9634-B7B06E87C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Oval 83">
              <a:extLst>
                <a:ext uri="{FF2B5EF4-FFF2-40B4-BE49-F238E27FC236}">
                  <a16:creationId xmlns:a16="http://schemas.microsoft.com/office/drawing/2014/main" id="{7D591A74-9925-4AC5-A1BB-7029A5818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84">
              <a:extLst>
                <a:ext uri="{FF2B5EF4-FFF2-40B4-BE49-F238E27FC236}">
                  <a16:creationId xmlns:a16="http://schemas.microsoft.com/office/drawing/2014/main" id="{5C661E82-19CB-499E-A0D8-1E7F0E1AB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6" name="Text Box 85">
              <a:extLst>
                <a:ext uri="{FF2B5EF4-FFF2-40B4-BE49-F238E27FC236}">
                  <a16:creationId xmlns:a16="http://schemas.microsoft.com/office/drawing/2014/main" id="{2F9C5D58-49D2-44F6-A4D7-83DBEC5CF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37" name="Text Box 86">
              <a:extLst>
                <a:ext uri="{FF2B5EF4-FFF2-40B4-BE49-F238E27FC236}">
                  <a16:creationId xmlns:a16="http://schemas.microsoft.com/office/drawing/2014/main" id="{CE1E9366-CC16-4BF9-976E-5E3AFBABA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38" name="Text Box 87">
              <a:extLst>
                <a:ext uri="{FF2B5EF4-FFF2-40B4-BE49-F238E27FC236}">
                  <a16:creationId xmlns:a16="http://schemas.microsoft.com/office/drawing/2014/main" id="{A89A2629-9E24-41FE-8B30-100A31383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" y="1072"/>
              <a:ext cx="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6V</a:t>
              </a:r>
              <a:endParaRPr kumimoji="1"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88">
              <a:extLst>
                <a:ext uri="{FF2B5EF4-FFF2-40B4-BE49-F238E27FC236}">
                  <a16:creationId xmlns:a16="http://schemas.microsoft.com/office/drawing/2014/main" id="{22E7199B-F549-47AB-99E7-827D31710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0" name="Text Box 89">
              <a:extLst>
                <a:ext uri="{FF2B5EF4-FFF2-40B4-BE49-F238E27FC236}">
                  <a16:creationId xmlns:a16="http://schemas.microsoft.com/office/drawing/2014/main" id="{52825483-6877-4D39-B4B9-EC8262B1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15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2Ω</a:t>
              </a:r>
              <a:endParaRPr lang="en-US" altLang="zh-CN" kern="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Text Box 90">
              <a:extLst>
                <a:ext uri="{FF2B5EF4-FFF2-40B4-BE49-F238E27FC236}">
                  <a16:creationId xmlns:a16="http://schemas.microsoft.com/office/drawing/2014/main" id="{8B67B860-A72E-467E-8872-7147149CE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91">
              <a:extLst>
                <a:ext uri="{FF2B5EF4-FFF2-40B4-BE49-F238E27FC236}">
                  <a16:creationId xmlns:a16="http://schemas.microsoft.com/office/drawing/2014/main" id="{C86DD8E1-36C3-4E35-9C84-6A6AD6A87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92">
              <a:extLst>
                <a:ext uri="{FF2B5EF4-FFF2-40B4-BE49-F238E27FC236}">
                  <a16:creationId xmlns:a16="http://schemas.microsoft.com/office/drawing/2014/main" id="{119CEF9A-6172-4D9B-8321-19FF95DB7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93">
              <a:extLst>
                <a:ext uri="{FF2B5EF4-FFF2-40B4-BE49-F238E27FC236}">
                  <a16:creationId xmlns:a16="http://schemas.microsoft.com/office/drawing/2014/main" id="{7620BE45-A832-4B1A-A317-4BABC8F14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Line 94">
              <a:extLst>
                <a:ext uri="{FF2B5EF4-FFF2-40B4-BE49-F238E27FC236}">
                  <a16:creationId xmlns:a16="http://schemas.microsoft.com/office/drawing/2014/main" id="{40D2D8E7-D7A2-481A-AB62-5C7C23941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Rectangle 95">
              <a:extLst>
                <a:ext uri="{FF2B5EF4-FFF2-40B4-BE49-F238E27FC236}">
                  <a16:creationId xmlns:a16="http://schemas.microsoft.com/office/drawing/2014/main" id="{B07D38F7-25E9-4ACB-B7FD-CFF25AE5B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Oval 96">
              <a:extLst>
                <a:ext uri="{FF2B5EF4-FFF2-40B4-BE49-F238E27FC236}">
                  <a16:creationId xmlns:a16="http://schemas.microsoft.com/office/drawing/2014/main" id="{E8D8DE26-C7B2-4E85-9B08-B7847DC9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Oval 97">
              <a:extLst>
                <a:ext uri="{FF2B5EF4-FFF2-40B4-BE49-F238E27FC236}">
                  <a16:creationId xmlns:a16="http://schemas.microsoft.com/office/drawing/2014/main" id="{086746E6-BDC6-4EC8-8F5F-55CC922FA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AutoShape 3">
            <a:extLst>
              <a:ext uri="{FF2B5EF4-FFF2-40B4-BE49-F238E27FC236}">
                <a16:creationId xmlns:a16="http://schemas.microsoft.com/office/drawing/2014/main" id="{7405420A-B105-4BB9-A780-C93C688E554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64014" y="5503218"/>
            <a:ext cx="884236" cy="17368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4E4D5B55-AB96-4A18-A822-14DA4043D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793458"/>
            <a:ext cx="1370012" cy="52322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等效为</a:t>
            </a:r>
          </a:p>
        </p:txBody>
      </p:sp>
      <p:sp>
        <p:nvSpPr>
          <p:cNvPr id="114" name="AutoShape 3">
            <a:extLst>
              <a:ext uri="{FF2B5EF4-FFF2-40B4-BE49-F238E27FC236}">
                <a16:creationId xmlns:a16="http://schemas.microsoft.com/office/drawing/2014/main" id="{25E5E159-6D33-4B8D-A822-808DC599E04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06614" y="7940677"/>
            <a:ext cx="884236" cy="173682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0">
            <a:extLst>
              <a:ext uri="{FF2B5EF4-FFF2-40B4-BE49-F238E27FC236}">
                <a16:creationId xmlns:a16="http://schemas.microsoft.com/office/drawing/2014/main" id="{15CD6D9B-9787-4A0C-92C4-D89D8DCF617A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73038"/>
            <a:ext cx="2360612" cy="2233612"/>
            <a:chOff x="295" y="2432"/>
            <a:chExt cx="1487" cy="1407"/>
          </a:xfrm>
        </p:grpSpPr>
        <p:sp>
          <p:nvSpPr>
            <p:cNvPr id="4" name="Line 71">
              <a:extLst>
                <a:ext uri="{FF2B5EF4-FFF2-40B4-BE49-F238E27FC236}">
                  <a16:creationId xmlns:a16="http://schemas.microsoft.com/office/drawing/2014/main" id="{EA2875A5-EFF7-4E6A-941F-DBEAA457F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" y="2705"/>
              <a:ext cx="0" cy="10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72">
              <a:extLst>
                <a:ext uri="{FF2B5EF4-FFF2-40B4-BE49-F238E27FC236}">
                  <a16:creationId xmlns:a16="http://schemas.microsoft.com/office/drawing/2014/main" id="{1FD3119B-6D98-4C49-B4CB-23CBBE33FF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750"/>
              <a:ext cx="0" cy="2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3">
              <a:extLst>
                <a:ext uri="{FF2B5EF4-FFF2-40B4-BE49-F238E27FC236}">
                  <a16:creationId xmlns:a16="http://schemas.microsoft.com/office/drawing/2014/main" id="{1915812A-0EA6-4922-8CB4-B2BBF209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3022"/>
              <a:ext cx="509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1A</a:t>
              </a:r>
            </a:p>
            <a:p>
              <a:pPr eaLnBrk="1" hangingPunct="1">
                <a:spcBef>
                  <a:spcPct val="50000"/>
                </a:spcBef>
              </a:pPr>
              <a:endParaRPr kumimoji="1"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74">
              <a:extLst>
                <a:ext uri="{FF2B5EF4-FFF2-40B4-BE49-F238E27FC236}">
                  <a16:creationId xmlns:a16="http://schemas.microsoft.com/office/drawing/2014/main" id="{7CC02D8F-1383-4623-863D-CEC9A1E76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3788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5">
              <a:extLst>
                <a:ext uri="{FF2B5EF4-FFF2-40B4-BE49-F238E27FC236}">
                  <a16:creationId xmlns:a16="http://schemas.microsoft.com/office/drawing/2014/main" id="{41D3332E-38B4-462B-9887-8E72DFB3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" y="2705"/>
              <a:ext cx="11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76">
              <a:extLst>
                <a:ext uri="{FF2B5EF4-FFF2-40B4-BE49-F238E27FC236}">
                  <a16:creationId xmlns:a16="http://schemas.microsoft.com/office/drawing/2014/main" id="{E3C8C505-B53A-494E-A48C-957EE8D28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432"/>
              <a:ext cx="643" cy="590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任意</a:t>
              </a:r>
            </a:p>
            <a:p>
              <a:pPr algn="ctr" eaLnBrk="1" hangingPunct="1"/>
              <a:r>
                <a:rPr lang="zh-CN" altLang="en-US" sz="2400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元件</a:t>
              </a:r>
            </a:p>
          </p:txBody>
        </p:sp>
        <p:sp>
          <p:nvSpPr>
            <p:cNvPr id="10" name="Text Box 77">
              <a:extLst>
                <a:ext uri="{FF2B5EF4-FFF2-40B4-BE49-F238E27FC236}">
                  <a16:creationId xmlns:a16="http://schemas.microsoft.com/office/drawing/2014/main" id="{7343FC04-5030-4D93-9FA4-3584C5720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126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9E0A9E2C-D720-4331-B385-23670BEDF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5" y="3398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" name="Text Box 79">
              <a:extLst>
                <a:ext uri="{FF2B5EF4-FFF2-40B4-BE49-F238E27FC236}">
                  <a16:creationId xmlns:a16="http://schemas.microsoft.com/office/drawing/2014/main" id="{B8E54587-D596-459F-9BF4-7087D5B76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750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grpSp>
          <p:nvGrpSpPr>
            <p:cNvPr id="13" name="Group 80">
              <a:extLst>
                <a:ext uri="{FF2B5EF4-FFF2-40B4-BE49-F238E27FC236}">
                  <a16:creationId xmlns:a16="http://schemas.microsoft.com/office/drawing/2014/main" id="{F99D9067-1B4C-4422-9851-1425DC93C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68"/>
              <a:ext cx="363" cy="363"/>
              <a:chOff x="4785" y="709"/>
              <a:chExt cx="363" cy="363"/>
            </a:xfrm>
          </p:grpSpPr>
          <p:sp>
            <p:nvSpPr>
              <p:cNvPr id="16" name="Oval 81">
                <a:extLst>
                  <a:ext uri="{FF2B5EF4-FFF2-40B4-BE49-F238E27FC236}">
                    <a16:creationId xmlns:a16="http://schemas.microsoft.com/office/drawing/2014/main" id="{A29B5674-A127-4DA8-AA8C-4C49FD89B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82">
                <a:extLst>
                  <a:ext uri="{FF2B5EF4-FFF2-40B4-BE49-F238E27FC236}">
                    <a16:creationId xmlns:a16="http://schemas.microsoft.com/office/drawing/2014/main" id="{B441159C-20BB-4C6F-B2BF-5245B1724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Oval 83">
              <a:extLst>
                <a:ext uri="{FF2B5EF4-FFF2-40B4-BE49-F238E27FC236}">
                  <a16:creationId xmlns:a16="http://schemas.microsoft.com/office/drawing/2014/main" id="{65333BBD-A1D1-4C2F-81C6-567653E02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74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84">
              <a:extLst>
                <a:ext uri="{FF2B5EF4-FFF2-40B4-BE49-F238E27FC236}">
                  <a16:creationId xmlns:a16="http://schemas.microsoft.com/office/drawing/2014/main" id="{F46D61BF-D861-4724-B705-63FB0711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59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85">
            <a:extLst>
              <a:ext uri="{FF2B5EF4-FFF2-40B4-BE49-F238E27FC236}">
                <a16:creationId xmlns:a16="http://schemas.microsoft.com/office/drawing/2014/main" id="{C7C26C55-784F-4D20-8623-4C157C2F9AE3}"/>
              </a:ext>
            </a:extLst>
          </p:cNvPr>
          <p:cNvGrpSpPr>
            <a:grpSpLocks/>
          </p:cNvGrpSpPr>
          <p:nvPr/>
        </p:nvGrpSpPr>
        <p:grpSpPr bwMode="auto">
          <a:xfrm>
            <a:off x="2662238" y="604838"/>
            <a:ext cx="933450" cy="1800225"/>
            <a:chOff x="1655" y="2795"/>
            <a:chExt cx="588" cy="1134"/>
          </a:xfrm>
        </p:grpSpPr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71B4C74C-3D23-4A92-9D26-171CF080D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795"/>
              <a:ext cx="530" cy="1134"/>
            </a:xfrm>
            <a:custGeom>
              <a:avLst/>
              <a:gdLst>
                <a:gd name="T0" fmla="*/ 0 w 688"/>
                <a:gd name="T1" fmla="*/ 1233 h 1043"/>
                <a:gd name="T2" fmla="*/ 216 w 688"/>
                <a:gd name="T3" fmla="*/ 1018 h 1043"/>
                <a:gd name="T4" fmla="*/ 377 w 688"/>
                <a:gd name="T5" fmla="*/ 536 h 1043"/>
                <a:gd name="T6" fmla="*/ 27 w 688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88" h="1043">
                  <a:moveTo>
                    <a:pt x="0" y="1043"/>
                  </a:moveTo>
                  <a:cubicBezTo>
                    <a:pt x="128" y="1001"/>
                    <a:pt x="257" y="959"/>
                    <a:pt x="363" y="861"/>
                  </a:cubicBezTo>
                  <a:cubicBezTo>
                    <a:pt x="469" y="763"/>
                    <a:pt x="688" y="596"/>
                    <a:pt x="635" y="453"/>
                  </a:cubicBezTo>
                  <a:cubicBezTo>
                    <a:pt x="582" y="310"/>
                    <a:pt x="314" y="155"/>
                    <a:pt x="46" y="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87">
              <a:extLst>
                <a:ext uri="{FF2B5EF4-FFF2-40B4-BE49-F238E27FC236}">
                  <a16:creationId xmlns:a16="http://schemas.microsoft.com/office/drawing/2014/main" id="{3C2DFD10-5C62-451D-A3CB-FD838C7C4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203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88">
              <a:extLst>
                <a:ext uri="{FF2B5EF4-FFF2-40B4-BE49-F238E27FC236}">
                  <a16:creationId xmlns:a16="http://schemas.microsoft.com/office/drawing/2014/main" id="{D819EBF4-55B5-4150-8637-F2E1A4218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203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AutoShape 3">
            <a:extLst>
              <a:ext uri="{FF2B5EF4-FFF2-40B4-BE49-F238E27FC236}">
                <a16:creationId xmlns:a16="http://schemas.microsoft.com/office/drawing/2014/main" id="{F6B69981-A60F-4E91-B82C-4E08A9164AB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291109" y="2508723"/>
            <a:ext cx="359098" cy="1511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3DE9607F-7274-422F-8E38-6C5D0B4C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1078708"/>
            <a:ext cx="1370012" cy="52322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等效为</a:t>
            </a:r>
          </a:p>
        </p:txBody>
      </p:sp>
      <p:grpSp>
        <p:nvGrpSpPr>
          <p:cNvPr id="24" name="Group 55">
            <a:extLst>
              <a:ext uri="{FF2B5EF4-FFF2-40B4-BE49-F238E27FC236}">
                <a16:creationId xmlns:a16="http://schemas.microsoft.com/office/drawing/2014/main" id="{ABE9551A-A431-40DB-B6AE-60D68304C9EB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2846388"/>
            <a:ext cx="1439862" cy="1441450"/>
            <a:chOff x="3923" y="2568"/>
            <a:chExt cx="907" cy="908"/>
          </a:xfrm>
        </p:grpSpPr>
        <p:sp>
          <p:nvSpPr>
            <p:cNvPr id="25" name="Oval 56">
              <a:extLst>
                <a:ext uri="{FF2B5EF4-FFF2-40B4-BE49-F238E27FC236}">
                  <a16:creationId xmlns:a16="http://schemas.microsoft.com/office/drawing/2014/main" id="{08FCA7CD-275C-4E88-9AFE-7B7C89578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568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57">
              <a:extLst>
                <a:ext uri="{FF2B5EF4-FFF2-40B4-BE49-F238E27FC236}">
                  <a16:creationId xmlns:a16="http://schemas.microsoft.com/office/drawing/2014/main" id="{A5751895-6854-4A67-A466-7E077CD2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58">
              <a:extLst>
                <a:ext uri="{FF2B5EF4-FFF2-40B4-BE49-F238E27FC236}">
                  <a16:creationId xmlns:a16="http://schemas.microsoft.com/office/drawing/2014/main" id="{611F931E-117E-4DCE-BD0B-2CD3DC426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261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59">
              <a:extLst>
                <a:ext uri="{FF2B5EF4-FFF2-40B4-BE49-F238E27FC236}">
                  <a16:creationId xmlns:a16="http://schemas.microsoft.com/office/drawing/2014/main" id="{A303A11C-06EC-40AF-A637-6CD3E47C5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14"/>
              <a:ext cx="4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kern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1A</a:t>
              </a:r>
            </a:p>
          </p:txBody>
        </p:sp>
        <p:sp>
          <p:nvSpPr>
            <p:cNvPr id="29" name="Line 60">
              <a:extLst>
                <a:ext uri="{FF2B5EF4-FFF2-40B4-BE49-F238E27FC236}">
                  <a16:creationId xmlns:a16="http://schemas.microsoft.com/office/drawing/2014/main" id="{7B8EE79F-6BAE-4116-A9AB-49A19B685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430"/>
              <a:ext cx="59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61">
              <a:extLst>
                <a:ext uri="{FF2B5EF4-FFF2-40B4-BE49-F238E27FC236}">
                  <a16:creationId xmlns:a16="http://schemas.microsoft.com/office/drawing/2014/main" id="{3715AACA-EE4F-4E31-883F-112BEB4AA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14"/>
              <a:ext cx="63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" name="Group 62">
              <a:extLst>
                <a:ext uri="{FF2B5EF4-FFF2-40B4-BE49-F238E27FC236}">
                  <a16:creationId xmlns:a16="http://schemas.microsoft.com/office/drawing/2014/main" id="{DAC3DC6E-8A12-4DFD-ADAB-FDCB0D89D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41"/>
              <a:ext cx="363" cy="363"/>
              <a:chOff x="4785" y="709"/>
              <a:chExt cx="363" cy="363"/>
            </a:xfrm>
          </p:grpSpPr>
          <p:sp>
            <p:nvSpPr>
              <p:cNvPr id="33" name="Oval 63">
                <a:extLst>
                  <a:ext uri="{FF2B5EF4-FFF2-40B4-BE49-F238E27FC236}">
                    <a16:creationId xmlns:a16="http://schemas.microsoft.com/office/drawing/2014/main" id="{BF6BFDED-D0DB-4325-A830-680D237F4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 sz="240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64">
                <a:extLst>
                  <a:ext uri="{FF2B5EF4-FFF2-40B4-BE49-F238E27FC236}">
                    <a16:creationId xmlns:a16="http://schemas.microsoft.com/office/drawing/2014/main" id="{6B3C4E15-A37B-49C8-A341-8C8BEAADC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" name="Oval 65">
              <a:extLst>
                <a:ext uri="{FF2B5EF4-FFF2-40B4-BE49-F238E27FC236}">
                  <a16:creationId xmlns:a16="http://schemas.microsoft.com/office/drawing/2014/main" id="{F798B9CA-4B80-4408-AA60-C2D64B51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38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104">
            <a:extLst>
              <a:ext uri="{FF2B5EF4-FFF2-40B4-BE49-F238E27FC236}">
                <a16:creationId xmlns:a16="http://schemas.microsoft.com/office/drawing/2014/main" id="{486D22E8-6657-4329-8E58-5851A0DDB461}"/>
              </a:ext>
            </a:extLst>
          </p:cNvPr>
          <p:cNvGrpSpPr>
            <a:grpSpLocks/>
          </p:cNvGrpSpPr>
          <p:nvPr/>
        </p:nvGrpSpPr>
        <p:grpSpPr bwMode="auto">
          <a:xfrm>
            <a:off x="1657350" y="2438400"/>
            <a:ext cx="1076325" cy="1966913"/>
            <a:chOff x="4416" y="2304"/>
            <a:chExt cx="678" cy="1239"/>
          </a:xfrm>
        </p:grpSpPr>
        <p:sp>
          <p:nvSpPr>
            <p:cNvPr id="36" name="Text Box 98">
              <a:extLst>
                <a:ext uri="{FF2B5EF4-FFF2-40B4-BE49-F238E27FC236}">
                  <a16:creationId xmlns:a16="http://schemas.microsoft.com/office/drawing/2014/main" id="{AA0F8EE4-A6F3-4EFB-AEF4-255D740F6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84"/>
              <a:ext cx="2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7" name="Text Box 99">
              <a:extLst>
                <a:ext uri="{FF2B5EF4-FFF2-40B4-BE49-F238E27FC236}">
                  <a16:creationId xmlns:a16="http://schemas.microsoft.com/office/drawing/2014/main" id="{DA5078F7-8737-4864-9571-A47FAE95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2448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8" name="Text Box 100">
              <a:extLst>
                <a:ext uri="{FF2B5EF4-FFF2-40B4-BE49-F238E27FC236}">
                  <a16:creationId xmlns:a16="http://schemas.microsoft.com/office/drawing/2014/main" id="{73556ABB-11CC-4926-B974-C77024E85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216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9" name="Text Box 101">
              <a:extLst>
                <a:ext uri="{FF2B5EF4-FFF2-40B4-BE49-F238E27FC236}">
                  <a16:creationId xmlns:a16="http://schemas.microsoft.com/office/drawing/2014/main" id="{6BCAC57C-7C5A-437F-BF05-26E3F90AF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30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i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0" name="Line 102">
              <a:extLst>
                <a:ext uri="{FF2B5EF4-FFF2-40B4-BE49-F238E27FC236}">
                  <a16:creationId xmlns:a16="http://schemas.microsoft.com/office/drawing/2014/main" id="{217A20FA-F38D-45B3-92F8-CAF020042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1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 Box 4">
            <a:extLst>
              <a:ext uri="{FF2B5EF4-FFF2-40B4-BE49-F238E27FC236}">
                <a16:creationId xmlns:a16="http://schemas.microsoft.com/office/drawing/2014/main" id="{0096A6FF-DEA9-4D15-89A9-CABDB955E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479133"/>
            <a:ext cx="4254500" cy="5191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电压源变换为电流源：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8E1FEC0C-F1EA-4206-B903-BF171A34F45E}"/>
              </a:ext>
            </a:extLst>
          </p:cNvPr>
          <p:cNvGrpSpPr>
            <a:grpSpLocks/>
          </p:cNvGrpSpPr>
          <p:nvPr/>
        </p:nvGrpSpPr>
        <p:grpSpPr bwMode="auto">
          <a:xfrm rot="934795">
            <a:off x="3008009" y="5343618"/>
            <a:ext cx="709376" cy="954087"/>
            <a:chOff x="1980" y="840"/>
            <a:chExt cx="754" cy="601"/>
          </a:xfrm>
        </p:grpSpPr>
        <p:sp>
          <p:nvSpPr>
            <p:cNvPr id="86" name="AutoShape 6">
              <a:extLst>
                <a:ext uri="{FF2B5EF4-FFF2-40B4-BE49-F238E27FC236}">
                  <a16:creationId xmlns:a16="http://schemas.microsoft.com/office/drawing/2014/main" id="{EF9EC736-6448-40E6-8703-61D957F9D7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Text Box 7">
              <a:extLst>
                <a:ext uri="{FF2B5EF4-FFF2-40B4-BE49-F238E27FC236}">
                  <a16:creationId xmlns:a16="http://schemas.microsoft.com/office/drawing/2014/main" id="{EA37B37A-E8A7-4FEC-8F3D-CB4AC3FB9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665205">
              <a:off x="2035" y="840"/>
              <a:ext cx="65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graphicFrame>
        <p:nvGraphicFramePr>
          <p:cNvPr id="88" name="Object 9">
            <a:extLst>
              <a:ext uri="{FF2B5EF4-FFF2-40B4-BE49-F238E27FC236}">
                <a16:creationId xmlns:a16="http://schemas.microsoft.com/office/drawing/2014/main" id="{1441E289-811D-46E2-B90A-3053D6347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019391"/>
              </p:ext>
            </p:extLst>
          </p:nvPr>
        </p:nvGraphicFramePr>
        <p:xfrm>
          <a:off x="3497263" y="6361113"/>
          <a:ext cx="13922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3" imgW="638345" imgH="419217" progId="Equation.DSMT4">
                  <p:embed/>
                </p:oleObj>
              </mc:Choice>
              <mc:Fallback>
                <p:oleObj name="Equation" r:id="rId3" imgW="638345" imgH="419217" progId="Equation.DSMT4">
                  <p:embed/>
                  <p:pic>
                    <p:nvPicPr>
                      <p:cNvPr id="256009" name="Object 9">
                        <a:extLst>
                          <a:ext uri="{FF2B5EF4-FFF2-40B4-BE49-F238E27FC236}">
                            <a16:creationId xmlns:a16="http://schemas.microsoft.com/office/drawing/2014/main" id="{5167799E-9E9D-409C-AE9F-847FCBAE4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6361113"/>
                        <a:ext cx="1392237" cy="927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53882" dir="13500000" algn="ctr" rotWithShape="0">
                                <a:srgbClr val="808080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17">
            <a:extLst>
              <a:ext uri="{FF2B5EF4-FFF2-40B4-BE49-F238E27FC236}">
                <a16:creationId xmlns:a16="http://schemas.microsoft.com/office/drawing/2014/main" id="{44000C0D-1840-4A37-B323-2BC3EFF56FA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2850"/>
            <a:ext cx="2205038" cy="1874838"/>
            <a:chOff x="567" y="844"/>
            <a:chExt cx="1389" cy="1181"/>
          </a:xfrm>
        </p:grpSpPr>
        <p:sp>
          <p:nvSpPr>
            <p:cNvPr id="90" name="Line 18">
              <a:extLst>
                <a:ext uri="{FF2B5EF4-FFF2-40B4-BE49-F238E27FC236}">
                  <a16:creationId xmlns:a16="http://schemas.microsoft.com/office/drawing/2014/main" id="{72CCF69A-3616-4AB6-A1D1-6F2FC68BD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Oval 19">
              <a:extLst>
                <a:ext uri="{FF2B5EF4-FFF2-40B4-BE49-F238E27FC236}">
                  <a16:creationId xmlns:a16="http://schemas.microsoft.com/office/drawing/2014/main" id="{634BBBD3-5291-459D-AA33-6EA311791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20">
              <a:extLst>
                <a:ext uri="{FF2B5EF4-FFF2-40B4-BE49-F238E27FC236}">
                  <a16:creationId xmlns:a16="http://schemas.microsoft.com/office/drawing/2014/main" id="{ABE51A3A-E54E-4554-A688-2CE7CD873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93" name="Text Box 21">
              <a:extLst>
                <a:ext uri="{FF2B5EF4-FFF2-40B4-BE49-F238E27FC236}">
                  <a16:creationId xmlns:a16="http://schemas.microsoft.com/office/drawing/2014/main" id="{680875EB-E6CC-409F-A878-03117B11A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4" name="Text Box 22">
              <a:extLst>
                <a:ext uri="{FF2B5EF4-FFF2-40B4-BE49-F238E27FC236}">
                  <a16:creationId xmlns:a16="http://schemas.microsoft.com/office/drawing/2014/main" id="{C705BCC7-8CEF-4F30-98A4-5BBA4C95F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5" name="Text Box 23">
              <a:extLst>
                <a:ext uri="{FF2B5EF4-FFF2-40B4-BE49-F238E27FC236}">
                  <a16:creationId xmlns:a16="http://schemas.microsoft.com/office/drawing/2014/main" id="{E45C2975-8BA9-4BAB-90A8-DA04C007E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24">
              <a:extLst>
                <a:ext uri="{FF2B5EF4-FFF2-40B4-BE49-F238E27FC236}">
                  <a16:creationId xmlns:a16="http://schemas.microsoft.com/office/drawing/2014/main" id="{77496EC3-C1D5-4B56-8740-418F3CCB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Text Box 25">
              <a:extLst>
                <a:ext uri="{FF2B5EF4-FFF2-40B4-BE49-F238E27FC236}">
                  <a16:creationId xmlns:a16="http://schemas.microsoft.com/office/drawing/2014/main" id="{6BEB7981-B7F1-43A2-8FC0-3FD657533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1525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Text Box 26">
              <a:extLst>
                <a:ext uri="{FF2B5EF4-FFF2-40B4-BE49-F238E27FC236}">
                  <a16:creationId xmlns:a16="http://schemas.microsoft.com/office/drawing/2014/main" id="{A0E5E25B-6E09-4E43-ACFE-4789A9A8C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Text Box 27">
              <a:extLst>
                <a:ext uri="{FF2B5EF4-FFF2-40B4-BE49-F238E27FC236}">
                  <a16:creationId xmlns:a16="http://schemas.microsoft.com/office/drawing/2014/main" id="{0A5D0F74-1EE2-4439-9A79-2B77CB722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Text Box 28">
              <a:extLst>
                <a:ext uri="{FF2B5EF4-FFF2-40B4-BE49-F238E27FC236}">
                  <a16:creationId xmlns:a16="http://schemas.microsoft.com/office/drawing/2014/main" id="{1896ED82-32DE-4019-884A-4F0488AB1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29">
              <a:extLst>
                <a:ext uri="{FF2B5EF4-FFF2-40B4-BE49-F238E27FC236}">
                  <a16:creationId xmlns:a16="http://schemas.microsoft.com/office/drawing/2014/main" id="{2BE03C3C-E803-4E47-AC89-BC5B98A6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346D4229-0648-4450-BF6F-ED0EA4AEA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Rectangle 31">
              <a:extLst>
                <a:ext uri="{FF2B5EF4-FFF2-40B4-BE49-F238E27FC236}">
                  <a16:creationId xmlns:a16="http://schemas.microsoft.com/office/drawing/2014/main" id="{4C9DF18A-8643-4819-AA06-4A8B65621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Oval 32">
              <a:extLst>
                <a:ext uri="{FF2B5EF4-FFF2-40B4-BE49-F238E27FC236}">
                  <a16:creationId xmlns:a16="http://schemas.microsoft.com/office/drawing/2014/main" id="{3D446400-177A-44C8-90EE-D285C4F19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Oval 33">
              <a:extLst>
                <a:ext uri="{FF2B5EF4-FFF2-40B4-BE49-F238E27FC236}">
                  <a16:creationId xmlns:a16="http://schemas.microsoft.com/office/drawing/2014/main" id="{C8156015-60BD-43F2-BB38-910FCBE39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43">
            <a:extLst>
              <a:ext uri="{FF2B5EF4-FFF2-40B4-BE49-F238E27FC236}">
                <a16:creationId xmlns:a16="http://schemas.microsoft.com/office/drawing/2014/main" id="{54C98887-E21D-4B3D-AF33-9F08CE7ECDE3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6691313"/>
            <a:ext cx="2592387" cy="1871662"/>
            <a:chOff x="3379" y="210"/>
            <a:chExt cx="1633" cy="1179"/>
          </a:xfrm>
        </p:grpSpPr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C212E9D7-E570-4253-ACC2-5CBBF209B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Text Box 45">
              <a:extLst>
                <a:ext uri="{FF2B5EF4-FFF2-40B4-BE49-F238E27FC236}">
                  <a16:creationId xmlns:a16="http://schemas.microsoft.com/office/drawing/2014/main" id="{7D83F565-2C88-4CEE-8AC0-B037FC8AB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46">
              <a:extLst>
                <a:ext uri="{FF2B5EF4-FFF2-40B4-BE49-F238E27FC236}">
                  <a16:creationId xmlns:a16="http://schemas.microsoft.com/office/drawing/2014/main" id="{9E17BB73-CA99-4CAB-9CCA-B7D0E8D5F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Text Box 47">
              <a:extLst>
                <a:ext uri="{FF2B5EF4-FFF2-40B4-BE49-F238E27FC236}">
                  <a16:creationId xmlns:a16="http://schemas.microsoft.com/office/drawing/2014/main" id="{BA5A4B1E-9F4E-4A44-9920-C09533651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Text Box 48">
              <a:extLst>
                <a:ext uri="{FF2B5EF4-FFF2-40B4-BE49-F238E27FC236}">
                  <a16:creationId xmlns:a16="http://schemas.microsoft.com/office/drawing/2014/main" id="{78ECFD9A-6BC1-4048-8B04-6349B3B22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49">
              <a:extLst>
                <a:ext uri="{FF2B5EF4-FFF2-40B4-BE49-F238E27FC236}">
                  <a16:creationId xmlns:a16="http://schemas.microsoft.com/office/drawing/2014/main" id="{D21333D5-510A-4910-A9B1-819EBBB45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31BC3618-B0E2-48DC-941D-5A62A4796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A748B7E3-EF0C-4566-B487-11D0DD0B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Oval 52">
              <a:extLst>
                <a:ext uri="{FF2B5EF4-FFF2-40B4-BE49-F238E27FC236}">
                  <a16:creationId xmlns:a16="http://schemas.microsoft.com/office/drawing/2014/main" id="{5AD0E033-1B88-4F8E-8FAE-A90A43C80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06854B3C-0BB8-476B-85B0-04D54C18A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DFB5705B-6BAA-4535-978C-FED7DF5371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8" name="Text Box 55">
              <a:extLst>
                <a:ext uri="{FF2B5EF4-FFF2-40B4-BE49-F238E27FC236}">
                  <a16:creationId xmlns:a16="http://schemas.microsoft.com/office/drawing/2014/main" id="{428681B8-9C00-4CF5-B3E8-544610371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0FE80023-2002-450F-A9BA-1738A05CA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20" name="Group 57">
              <a:extLst>
                <a:ext uri="{FF2B5EF4-FFF2-40B4-BE49-F238E27FC236}">
                  <a16:creationId xmlns:a16="http://schemas.microsoft.com/office/drawing/2014/main" id="{C390C496-5799-4B2D-88BF-914A55049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123" name="Oval 58">
                <a:extLst>
                  <a:ext uri="{FF2B5EF4-FFF2-40B4-BE49-F238E27FC236}">
                    <a16:creationId xmlns:a16="http://schemas.microsoft.com/office/drawing/2014/main" id="{590C5746-4BE4-43E1-B5DF-E4979656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59">
                <a:extLst>
                  <a:ext uri="{FF2B5EF4-FFF2-40B4-BE49-F238E27FC236}">
                    <a16:creationId xmlns:a16="http://schemas.microsoft.com/office/drawing/2014/main" id="{DD7DC5F8-A207-4476-946C-BF918F1C17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1" name="Oval 60">
              <a:extLst>
                <a:ext uri="{FF2B5EF4-FFF2-40B4-BE49-F238E27FC236}">
                  <a16:creationId xmlns:a16="http://schemas.microsoft.com/office/drawing/2014/main" id="{FFCCDCF9-C3CD-447C-8255-97AE9CEB2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61">
              <a:extLst>
                <a:ext uri="{FF2B5EF4-FFF2-40B4-BE49-F238E27FC236}">
                  <a16:creationId xmlns:a16="http://schemas.microsoft.com/office/drawing/2014/main" id="{5DFBC4A2-8038-4FBE-AB50-8C8DB123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5" name="Text Box 101">
            <a:extLst>
              <a:ext uri="{FF2B5EF4-FFF2-40B4-BE49-F238E27FC236}">
                <a16:creationId xmlns:a16="http://schemas.microsoft.com/office/drawing/2014/main" id="{8C2B1D86-EC79-45BA-8015-2F276CA4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7923213"/>
            <a:ext cx="1152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26" name="对象 125">
            <a:extLst>
              <a:ext uri="{FF2B5EF4-FFF2-40B4-BE49-F238E27FC236}">
                <a16:creationId xmlns:a16="http://schemas.microsoft.com/office/drawing/2014/main" id="{FA48DD45-98D7-4590-AAC1-1E865A1D8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124344"/>
              </p:ext>
            </p:extLst>
          </p:nvPr>
        </p:nvGraphicFramePr>
        <p:xfrm>
          <a:off x="3516314" y="7331075"/>
          <a:ext cx="10302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5" imgW="520474" imgH="431613" progId="Equation.DSMT4">
                  <p:embed/>
                </p:oleObj>
              </mc:Choice>
              <mc:Fallback>
                <p:oleObj name="Equation" r:id="rId5" imgW="520474" imgH="431613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62C3A10-D219-41F5-9DD3-271C7E947C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6314" y="7331075"/>
                        <a:ext cx="10302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0A4CE853-4FA2-4C35-90FC-6F16C5A287B4}"/>
              </a:ext>
            </a:extLst>
          </p:cNvPr>
          <p:cNvCxnSpPr/>
          <p:nvPr/>
        </p:nvCxnSpPr>
        <p:spPr>
          <a:xfrm>
            <a:off x="0" y="4325939"/>
            <a:ext cx="5715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4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4" grpId="0" autoUpdateAnimBg="0"/>
      <p:bldP spid="1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34">
            <a:extLst>
              <a:ext uri="{FF2B5EF4-FFF2-40B4-BE49-F238E27FC236}">
                <a16:creationId xmlns:a16="http://schemas.microsoft.com/office/drawing/2014/main" id="{266B5161-F591-45B9-A02D-A47E6A399C10}"/>
              </a:ext>
            </a:extLst>
          </p:cNvPr>
          <p:cNvGrpSpPr>
            <a:grpSpLocks/>
          </p:cNvGrpSpPr>
          <p:nvPr/>
        </p:nvGrpSpPr>
        <p:grpSpPr bwMode="auto">
          <a:xfrm rot="1121518">
            <a:off x="3876675" y="733425"/>
            <a:ext cx="811213" cy="723900"/>
            <a:chOff x="1972" y="844"/>
            <a:chExt cx="762" cy="456"/>
          </a:xfrm>
        </p:grpSpPr>
        <p:sp>
          <p:nvSpPr>
            <p:cNvPr id="26" name="AutoShape 35">
              <a:extLst>
                <a:ext uri="{FF2B5EF4-FFF2-40B4-BE49-F238E27FC236}">
                  <a16:creationId xmlns:a16="http://schemas.microsoft.com/office/drawing/2014/main" id="{A58ADEA2-2FCE-42BB-A0D6-9F891D1679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36341">
              <a:off x="1980" y="1124"/>
              <a:ext cx="754" cy="176"/>
            </a:xfrm>
            <a:prstGeom prst="rightArrow">
              <a:avLst>
                <a:gd name="adj1" fmla="val 50000"/>
                <a:gd name="adj2" fmla="val 107102"/>
              </a:avLst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36">
              <a:extLst>
                <a:ext uri="{FF2B5EF4-FFF2-40B4-BE49-F238E27FC236}">
                  <a16:creationId xmlns:a16="http://schemas.microsoft.com/office/drawing/2014/main" id="{A7B21747-6F1D-4822-A4C9-1B8D82467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136341">
              <a:off x="1972" y="844"/>
              <a:ext cx="6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变换</a:t>
              </a:r>
            </a:p>
          </p:txBody>
        </p:sp>
      </p:grpSp>
      <p:grpSp>
        <p:nvGrpSpPr>
          <p:cNvPr id="28" name="Group 62">
            <a:extLst>
              <a:ext uri="{FF2B5EF4-FFF2-40B4-BE49-F238E27FC236}">
                <a16:creationId xmlns:a16="http://schemas.microsoft.com/office/drawing/2014/main" id="{51B0B41A-A7F1-42C6-A67F-D72FFB286177}"/>
              </a:ext>
            </a:extLst>
          </p:cNvPr>
          <p:cNvGrpSpPr>
            <a:grpSpLocks/>
          </p:cNvGrpSpPr>
          <p:nvPr/>
        </p:nvGrpSpPr>
        <p:grpSpPr bwMode="auto">
          <a:xfrm>
            <a:off x="911225" y="63500"/>
            <a:ext cx="2592388" cy="1871663"/>
            <a:chOff x="3379" y="210"/>
            <a:chExt cx="1633" cy="1179"/>
          </a:xfrm>
        </p:grpSpPr>
        <p:sp>
          <p:nvSpPr>
            <p:cNvPr id="29" name="Line 63">
              <a:extLst>
                <a:ext uri="{FF2B5EF4-FFF2-40B4-BE49-F238E27FC236}">
                  <a16:creationId xmlns:a16="http://schemas.microsoft.com/office/drawing/2014/main" id="{E51DD4C3-1E5D-4C65-A5CF-0BC7F9453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527"/>
              <a:ext cx="132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64">
              <a:extLst>
                <a:ext uri="{FF2B5EF4-FFF2-40B4-BE49-F238E27FC236}">
                  <a16:creationId xmlns:a16="http://schemas.microsoft.com/office/drawing/2014/main" id="{5038FE12-69D5-44FA-9D46-46E1E1DC3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0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65">
              <a:extLst>
                <a:ext uri="{FF2B5EF4-FFF2-40B4-BE49-F238E27FC236}">
                  <a16:creationId xmlns:a16="http://schemas.microsoft.com/office/drawing/2014/main" id="{95C143F6-E297-4F4B-9121-6A738FBBE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7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66">
              <a:extLst>
                <a:ext uri="{FF2B5EF4-FFF2-40B4-BE49-F238E27FC236}">
                  <a16:creationId xmlns:a16="http://schemas.microsoft.com/office/drawing/2014/main" id="{80D4EB75-15DD-46EE-81CE-5C0DDA6EB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482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67">
              <a:extLst>
                <a:ext uri="{FF2B5EF4-FFF2-40B4-BE49-F238E27FC236}">
                  <a16:creationId xmlns:a16="http://schemas.microsoft.com/office/drawing/2014/main" id="{9C959890-9F50-4695-842F-D48C55285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75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68">
              <a:extLst>
                <a:ext uri="{FF2B5EF4-FFF2-40B4-BE49-F238E27FC236}">
                  <a16:creationId xmlns:a16="http://schemas.microsoft.com/office/drawing/2014/main" id="{5F950FDC-D5D3-4FDB-A55B-582F62763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3" y="981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69">
              <a:extLst>
                <a:ext uri="{FF2B5EF4-FFF2-40B4-BE49-F238E27FC236}">
                  <a16:creationId xmlns:a16="http://schemas.microsoft.com/office/drawing/2014/main" id="{2F18526D-95D5-4E7B-ADA5-1C9B4283D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527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70">
              <a:extLst>
                <a:ext uri="{FF2B5EF4-FFF2-40B4-BE49-F238E27FC236}">
                  <a16:creationId xmlns:a16="http://schemas.microsoft.com/office/drawing/2014/main" id="{01F209F4-48DA-490A-9689-C0E3FD0B0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527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9D47C103-F084-4928-A5FF-29F0AADBE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482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72">
              <a:extLst>
                <a:ext uri="{FF2B5EF4-FFF2-40B4-BE49-F238E27FC236}">
                  <a16:creationId xmlns:a16="http://schemas.microsoft.com/office/drawing/2014/main" id="{F9ACD80D-C944-4DC6-911D-5D5E98DB1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528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73">
              <a:extLst>
                <a:ext uri="{FF2B5EF4-FFF2-40B4-BE49-F238E27FC236}">
                  <a16:creationId xmlns:a16="http://schemas.microsoft.com/office/drawing/2014/main" id="{C30AC4FA-0DE5-4E83-820C-47BCA22D82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608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74">
              <a:extLst>
                <a:ext uri="{FF2B5EF4-FFF2-40B4-BE49-F238E27FC236}">
                  <a16:creationId xmlns:a16="http://schemas.microsoft.com/office/drawing/2014/main" id="{A8AB3004-6A9C-4FDE-8265-31EC2864D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528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75">
              <a:extLst>
                <a:ext uri="{FF2B5EF4-FFF2-40B4-BE49-F238E27FC236}">
                  <a16:creationId xmlns:a16="http://schemas.microsoft.com/office/drawing/2014/main" id="{2D6279CE-8061-45AC-8A92-A3B8A5437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43"/>
              <a:ext cx="132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42" name="Group 76">
              <a:extLst>
                <a:ext uri="{FF2B5EF4-FFF2-40B4-BE49-F238E27FC236}">
                  <a16:creationId xmlns:a16="http://schemas.microsoft.com/office/drawing/2014/main" id="{718D3F56-6170-4CF8-8F76-B9B7F10C8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845"/>
              <a:ext cx="392" cy="363"/>
              <a:chOff x="4785" y="709"/>
              <a:chExt cx="363" cy="363"/>
            </a:xfrm>
          </p:grpSpPr>
          <p:sp>
            <p:nvSpPr>
              <p:cNvPr id="45" name="Oval 77">
                <a:extLst>
                  <a:ext uri="{FF2B5EF4-FFF2-40B4-BE49-F238E27FC236}">
                    <a16:creationId xmlns:a16="http://schemas.microsoft.com/office/drawing/2014/main" id="{51944796-EF47-4AEE-A987-410D6AD34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78">
                <a:extLst>
                  <a:ext uri="{FF2B5EF4-FFF2-40B4-BE49-F238E27FC236}">
                    <a16:creationId xmlns:a16="http://schemas.microsoft.com/office/drawing/2014/main" id="{CF9645CB-1B41-4008-AC35-647054F1E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3" name="Oval 79">
              <a:extLst>
                <a:ext uri="{FF2B5EF4-FFF2-40B4-BE49-F238E27FC236}">
                  <a16:creationId xmlns:a16="http://schemas.microsoft.com/office/drawing/2014/main" id="{628CFF9F-F73E-463F-8419-73D08ED35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98"/>
              <a:ext cx="98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80">
              <a:extLst>
                <a:ext uri="{FF2B5EF4-FFF2-40B4-BE49-F238E27FC236}">
                  <a16:creationId xmlns:a16="http://schemas.microsoft.com/office/drawing/2014/main" id="{1DC9E6DD-8038-4E28-A9D3-15A3FC65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754"/>
              <a:ext cx="13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5" name="Object 10">
            <a:extLst>
              <a:ext uri="{FF2B5EF4-FFF2-40B4-BE49-F238E27FC236}">
                <a16:creationId xmlns:a16="http://schemas.microsoft.com/office/drawing/2014/main" id="{C5C906CF-3844-4A75-8DEA-AD93E9FEE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063141"/>
              </p:ext>
            </p:extLst>
          </p:nvPr>
        </p:nvGraphicFramePr>
        <p:xfrm>
          <a:off x="3522663" y="2974975"/>
          <a:ext cx="15097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3" imgW="514340" imgH="218987" progId="Equation.DSMT4">
                  <p:embed/>
                </p:oleObj>
              </mc:Choice>
              <mc:Fallback>
                <p:oleObj name="Equation" r:id="rId3" imgW="514340" imgH="218987" progId="Equation.DSMT4">
                  <p:embed/>
                  <p:pic>
                    <p:nvPicPr>
                      <p:cNvPr id="256010" name="Object 10">
                        <a:extLst>
                          <a:ext uri="{FF2B5EF4-FFF2-40B4-BE49-F238E27FC236}">
                            <a16:creationId xmlns:a16="http://schemas.microsoft.com/office/drawing/2014/main" id="{94959667-9600-4FD1-A3B6-9387E0496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2974975"/>
                        <a:ext cx="1509712" cy="6619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81">
            <a:extLst>
              <a:ext uri="{FF2B5EF4-FFF2-40B4-BE49-F238E27FC236}">
                <a16:creationId xmlns:a16="http://schemas.microsoft.com/office/drawing/2014/main" id="{89A785A4-940E-4880-9AA6-2D81485CEAB8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2341563"/>
            <a:ext cx="2205038" cy="1874837"/>
            <a:chOff x="567" y="844"/>
            <a:chExt cx="1389" cy="1181"/>
          </a:xfrm>
        </p:grpSpPr>
        <p:sp>
          <p:nvSpPr>
            <p:cNvPr id="67" name="Line 82">
              <a:extLst>
                <a:ext uri="{FF2B5EF4-FFF2-40B4-BE49-F238E27FC236}">
                  <a16:creationId xmlns:a16="http://schemas.microsoft.com/office/drawing/2014/main" id="{6005A41E-D137-4798-8AA2-7633012A3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890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83">
              <a:extLst>
                <a:ext uri="{FF2B5EF4-FFF2-40B4-BE49-F238E27FC236}">
                  <a16:creationId xmlns:a16="http://schemas.microsoft.com/office/drawing/2014/main" id="{46C03D95-D558-4DCF-95F9-7F9AF2B9E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1072"/>
              <a:ext cx="363" cy="36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84">
              <a:extLst>
                <a:ext uri="{FF2B5EF4-FFF2-40B4-BE49-F238E27FC236}">
                  <a16:creationId xmlns:a16="http://schemas.microsoft.com/office/drawing/2014/main" id="{E7033EE5-1FDB-4532-A5F7-1C6185804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845"/>
              <a:ext cx="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0" name="Text Box 85">
              <a:extLst>
                <a:ext uri="{FF2B5EF4-FFF2-40B4-BE49-F238E27FC236}">
                  <a16:creationId xmlns:a16="http://schemas.microsoft.com/office/drawing/2014/main" id="{FB6C8326-DFA7-4BE3-9DD7-1FFDE98FA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" y="844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1" name="Text Box 86">
              <a:extLst>
                <a:ext uri="{FF2B5EF4-FFF2-40B4-BE49-F238E27FC236}">
                  <a16:creationId xmlns:a16="http://schemas.microsoft.com/office/drawing/2014/main" id="{5CF2A5A3-BE08-4562-B49A-CB88565A9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" y="1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72" name="Text Box 87">
              <a:extLst>
                <a:ext uri="{FF2B5EF4-FFF2-40B4-BE49-F238E27FC236}">
                  <a16:creationId xmlns:a16="http://schemas.microsoft.com/office/drawing/2014/main" id="{C0C102BD-3E96-4BE5-B166-F0490A665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072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88">
              <a:extLst>
                <a:ext uri="{FF2B5EF4-FFF2-40B4-BE49-F238E27FC236}">
                  <a16:creationId xmlns:a16="http://schemas.microsoft.com/office/drawing/2014/main" id="{DD4CA131-8E97-4AB5-B039-AB57268DB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890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89">
              <a:extLst>
                <a:ext uri="{FF2B5EF4-FFF2-40B4-BE49-F238E27FC236}">
                  <a16:creationId xmlns:a16="http://schemas.microsoft.com/office/drawing/2014/main" id="{A5EC8BDC-1FAA-463F-A001-14541DFCD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1526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S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90">
              <a:extLst>
                <a:ext uri="{FF2B5EF4-FFF2-40B4-BE49-F238E27FC236}">
                  <a16:creationId xmlns:a16="http://schemas.microsoft.com/office/drawing/2014/main" id="{8A257823-8200-47BE-B8AC-38C3B6BD5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845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Text Box 91">
              <a:extLst>
                <a:ext uri="{FF2B5EF4-FFF2-40B4-BE49-F238E27FC236}">
                  <a16:creationId xmlns:a16="http://schemas.microsoft.com/office/drawing/2014/main" id="{79C36C59-5245-4786-AE6A-D7E0B5CFB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25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92">
              <a:extLst>
                <a:ext uri="{FF2B5EF4-FFF2-40B4-BE49-F238E27FC236}">
                  <a16:creationId xmlns:a16="http://schemas.microsoft.com/office/drawing/2014/main" id="{E0F90B52-1EBC-41CB-BC9B-1064DE2B7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" y="1616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_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93">
              <a:extLst>
                <a:ext uri="{FF2B5EF4-FFF2-40B4-BE49-F238E27FC236}">
                  <a16:creationId xmlns:a16="http://schemas.microsoft.com/office/drawing/2014/main" id="{7860C4B2-28A1-4687-AFBD-72B43AD2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9" y="1979"/>
              <a:ext cx="8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94">
              <a:extLst>
                <a:ext uri="{FF2B5EF4-FFF2-40B4-BE49-F238E27FC236}">
                  <a16:creationId xmlns:a16="http://schemas.microsoft.com/office/drawing/2014/main" id="{4D2C9C82-3CDC-4B3F-B0C1-2D63BBF5F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9" y="890"/>
              <a:ext cx="0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95">
              <a:extLst>
                <a:ext uri="{FF2B5EF4-FFF2-40B4-BE49-F238E27FC236}">
                  <a16:creationId xmlns:a16="http://schemas.microsoft.com/office/drawing/2014/main" id="{B85AC1EF-7DF2-4EAE-BF97-7073AA955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1525"/>
              <a:ext cx="127" cy="31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Oval 96">
              <a:extLst>
                <a:ext uri="{FF2B5EF4-FFF2-40B4-BE49-F238E27FC236}">
                  <a16:creationId xmlns:a16="http://schemas.microsoft.com/office/drawing/2014/main" id="{BAF1C0E3-3194-4F1A-B767-ABC958825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845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Oval 97">
              <a:extLst>
                <a:ext uri="{FF2B5EF4-FFF2-40B4-BE49-F238E27FC236}">
                  <a16:creationId xmlns:a16="http://schemas.microsoft.com/office/drawing/2014/main" id="{E8210213-6BEB-420A-BD52-F16F033FD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1934"/>
              <a:ext cx="91" cy="91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AutoShape 3">
            <a:extLst>
              <a:ext uri="{FF2B5EF4-FFF2-40B4-BE49-F238E27FC236}">
                <a16:creationId xmlns:a16="http://schemas.microsoft.com/office/drawing/2014/main" id="{34381652-4D7C-4C33-BE1E-56A2EB5BB63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1976909" y="2089623"/>
            <a:ext cx="359098" cy="151135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3399FF"/>
          </a:solidFill>
          <a:ln w="9525">
            <a:solidFill>
              <a:srgbClr val="33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7A24C42-0066-4178-8651-9F051B209D39}"/>
              </a:ext>
            </a:extLst>
          </p:cNvPr>
          <p:cNvCxnSpPr/>
          <p:nvPr/>
        </p:nvCxnSpPr>
        <p:spPr>
          <a:xfrm>
            <a:off x="20638" y="5518965"/>
            <a:ext cx="5715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F3E7BAF8-8A38-4595-A19A-B6715CA2610C}"/>
              </a:ext>
            </a:extLst>
          </p:cNvPr>
          <p:cNvSpPr/>
          <p:nvPr/>
        </p:nvSpPr>
        <p:spPr>
          <a:xfrm>
            <a:off x="228600" y="4279613"/>
            <a:ext cx="525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当含受控源电路等效时，暂且将受控源看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作为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二端独立电源，并套用含独立源电路等效方法处理。</a:t>
            </a:r>
          </a:p>
        </p:txBody>
      </p:sp>
      <p:sp>
        <p:nvSpPr>
          <p:cNvPr id="120" name="Rectangle 4">
            <a:extLst>
              <a:ext uri="{FF2B5EF4-FFF2-40B4-BE49-F238E27FC236}">
                <a16:creationId xmlns:a16="http://schemas.microsoft.com/office/drawing/2014/main" id="{E8C502F0-8D9F-4E18-8FF8-A902F274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49" y="5734050"/>
            <a:ext cx="2028825" cy="5238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 fontAlgn="base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平衡电桥</a:t>
            </a:r>
          </a:p>
        </p:txBody>
      </p:sp>
      <p:grpSp>
        <p:nvGrpSpPr>
          <p:cNvPr id="121" name="Group 53">
            <a:extLst>
              <a:ext uri="{FF2B5EF4-FFF2-40B4-BE49-F238E27FC236}">
                <a16:creationId xmlns:a16="http://schemas.microsoft.com/office/drawing/2014/main" id="{FE1B54F1-68C5-4A84-B2BE-EB01C9FA7C8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621463"/>
            <a:ext cx="4332288" cy="2130425"/>
            <a:chOff x="0" y="855"/>
            <a:chExt cx="2729" cy="1342"/>
          </a:xfrm>
        </p:grpSpPr>
        <p:sp>
          <p:nvSpPr>
            <p:cNvPr id="122" name="Oval 50">
              <a:extLst>
                <a:ext uri="{FF2B5EF4-FFF2-40B4-BE49-F238E27FC236}">
                  <a16:creationId xmlns:a16="http://schemas.microsoft.com/office/drawing/2014/main" id="{DCE8357B-35DD-402B-8D72-742A2213A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75"/>
              <a:ext cx="272" cy="272"/>
            </a:xfrm>
            <a:prstGeom prst="ellipse">
              <a:avLst/>
            </a:prstGeom>
            <a:solidFill>
              <a:srgbClr val="00CC99"/>
            </a:solidFill>
            <a:ln w="2540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" name="Rectangle 6">
              <a:extLst>
                <a:ext uri="{FF2B5EF4-FFF2-40B4-BE49-F238E27FC236}">
                  <a16:creationId xmlns:a16="http://schemas.microsoft.com/office/drawing/2014/main" id="{A1D707A3-1F33-4E63-BFF2-928CF48A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094"/>
              <a:ext cx="134" cy="306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Line 7">
              <a:extLst>
                <a:ext uri="{FF2B5EF4-FFF2-40B4-BE49-F238E27FC236}">
                  <a16:creationId xmlns:a16="http://schemas.microsoft.com/office/drawing/2014/main" id="{85384FBC-0673-43CC-B3A9-DFAB2664F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391"/>
              <a:ext cx="6" cy="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E75DA309-0CCE-4DE6-806B-44432E1CEA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863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51B4FA8A-DD3F-40BC-AB56-E36092B8C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919"/>
              <a:ext cx="0" cy="2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7" name="Line 10">
              <a:extLst>
                <a:ext uri="{FF2B5EF4-FFF2-40B4-BE49-F238E27FC236}">
                  <a16:creationId xmlns:a16="http://schemas.microsoft.com/office/drawing/2014/main" id="{1200DF79-FDD8-4DB2-92EA-00E5A8F56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195"/>
              <a:ext cx="9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77A087D8-B242-4665-B646-C908BA0F3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1" y="863"/>
              <a:ext cx="92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Rectangle 12">
              <a:extLst>
                <a:ext uri="{FF2B5EF4-FFF2-40B4-BE49-F238E27FC236}">
                  <a16:creationId xmlns:a16="http://schemas.microsoft.com/office/drawing/2014/main" id="{FE218E0E-4D5D-430B-BE95-42D7C76B7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724"/>
              <a:ext cx="134" cy="306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16">
              <a:extLst>
                <a:ext uri="{FF2B5EF4-FFF2-40B4-BE49-F238E27FC236}">
                  <a16:creationId xmlns:a16="http://schemas.microsoft.com/office/drawing/2014/main" id="{2C5F209F-4E32-421B-8317-A0C4A9871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9" y="1103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31" name="Text Box 17">
              <a:extLst>
                <a:ext uri="{FF2B5EF4-FFF2-40B4-BE49-F238E27FC236}">
                  <a16:creationId xmlns:a16="http://schemas.microsoft.com/office/drawing/2014/main" id="{8133D0AF-405A-491D-8C15-3FBE0C6B5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32" name="Line 32">
              <a:extLst>
                <a:ext uri="{FF2B5EF4-FFF2-40B4-BE49-F238E27FC236}">
                  <a16:creationId xmlns:a16="http://schemas.microsoft.com/office/drawing/2014/main" id="{423A6D48-0161-4FD6-B596-C2B9C85C6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0" y="855"/>
              <a:ext cx="0" cy="13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" name="Line 34">
              <a:extLst>
                <a:ext uri="{FF2B5EF4-FFF2-40B4-BE49-F238E27FC236}">
                  <a16:creationId xmlns:a16="http://schemas.microsoft.com/office/drawing/2014/main" id="{A0861BDF-D1A5-4F48-864B-B8F764CAC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4" y="2193"/>
              <a:ext cx="82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4" name="Line 35">
              <a:extLst>
                <a:ext uri="{FF2B5EF4-FFF2-40B4-BE49-F238E27FC236}">
                  <a16:creationId xmlns:a16="http://schemas.microsoft.com/office/drawing/2014/main" id="{8CB5D916-7DFF-4209-A00E-605CDE6C0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4" y="863"/>
              <a:ext cx="8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" name="Rectangle 36">
              <a:extLst>
                <a:ext uri="{FF2B5EF4-FFF2-40B4-BE49-F238E27FC236}">
                  <a16:creationId xmlns:a16="http://schemas.microsoft.com/office/drawing/2014/main" id="{4AF4BDD9-AA1B-48FA-98D1-614FCC7C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724"/>
              <a:ext cx="134" cy="306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40">
              <a:extLst>
                <a:ext uri="{FF2B5EF4-FFF2-40B4-BE49-F238E27FC236}">
                  <a16:creationId xmlns:a16="http://schemas.microsoft.com/office/drawing/2014/main" id="{19A56C12-EBEB-46BB-811C-338CF78F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1091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37" name="Text Box 41">
              <a:extLst>
                <a:ext uri="{FF2B5EF4-FFF2-40B4-BE49-F238E27FC236}">
                  <a16:creationId xmlns:a16="http://schemas.microsoft.com/office/drawing/2014/main" id="{23280FAE-CAE1-4393-9A37-1A7667745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172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2EA0046F-E76C-44C9-B1ED-90EC2ACB2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1073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39" name="Text Box 56">
              <a:extLst>
                <a:ext uri="{FF2B5EF4-FFF2-40B4-BE49-F238E27FC236}">
                  <a16:creationId xmlns:a16="http://schemas.microsoft.com/office/drawing/2014/main" id="{8D488890-7C16-4693-8176-FA2C21D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" y="13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40" name="Text Box 57">
              <a:extLst>
                <a:ext uri="{FF2B5EF4-FFF2-40B4-BE49-F238E27FC236}">
                  <a16:creationId xmlns:a16="http://schemas.microsoft.com/office/drawing/2014/main" id="{065653FA-3DBB-4909-A0E6-75E3AA3C5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53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S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E8E1D92E-0228-46D8-91D9-1F75F6C3F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" y="864"/>
              <a:ext cx="0" cy="13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Text Box 65">
              <a:extLst>
                <a:ext uri="{FF2B5EF4-FFF2-40B4-BE49-F238E27FC236}">
                  <a16:creationId xmlns:a16="http://schemas.microsoft.com/office/drawing/2014/main" id="{BACF9814-200A-49D0-A840-37D686685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1419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</a:p>
          </p:txBody>
        </p:sp>
        <p:sp>
          <p:nvSpPr>
            <p:cNvPr id="143" name="Text Box 66">
              <a:extLst>
                <a:ext uri="{FF2B5EF4-FFF2-40B4-BE49-F238E27FC236}">
                  <a16:creationId xmlns:a16="http://schemas.microsoft.com/office/drawing/2014/main" id="{6B4F7B89-E5FC-4CE6-AE51-F298D8B63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411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</a:p>
          </p:txBody>
        </p:sp>
        <p:sp>
          <p:nvSpPr>
            <p:cNvPr id="144" name="Text Box 55">
              <a:extLst>
                <a:ext uri="{FF2B5EF4-FFF2-40B4-BE49-F238E27FC236}">
                  <a16:creationId xmlns:a16="http://schemas.microsoft.com/office/drawing/2014/main" id="{36E2455F-1573-4DB8-8582-97A5E828C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514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45" name="Text Box 56">
              <a:extLst>
                <a:ext uri="{FF2B5EF4-FFF2-40B4-BE49-F238E27FC236}">
                  <a16:creationId xmlns:a16="http://schemas.microsoft.com/office/drawing/2014/main" id="{045EFB77-5C9D-4781-AE27-9473EEE94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" y="180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46" name="Text Box 57">
              <a:extLst>
                <a:ext uri="{FF2B5EF4-FFF2-40B4-BE49-F238E27FC236}">
                  <a16:creationId xmlns:a16="http://schemas.microsoft.com/office/drawing/2014/main" id="{06AD4266-5633-4BE4-AEE4-AB070D192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4" y="1704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47" name="Text Box 55">
              <a:extLst>
                <a:ext uri="{FF2B5EF4-FFF2-40B4-BE49-F238E27FC236}">
                  <a16:creationId xmlns:a16="http://schemas.microsoft.com/office/drawing/2014/main" id="{2F2D94C0-E229-4B7B-AE46-8DFDB0A16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1506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48" name="Text Box 56">
              <a:extLst>
                <a:ext uri="{FF2B5EF4-FFF2-40B4-BE49-F238E27FC236}">
                  <a16:creationId xmlns:a16="http://schemas.microsoft.com/office/drawing/2014/main" id="{67858A04-0068-48C2-A8B3-81CB027FF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49" name="Text Box 57">
              <a:extLst>
                <a:ext uri="{FF2B5EF4-FFF2-40B4-BE49-F238E27FC236}">
                  <a16:creationId xmlns:a16="http://schemas.microsoft.com/office/drawing/2014/main" id="{F8A56F6C-2976-4CFE-8D4C-0A8738A91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1692"/>
              <a:ext cx="3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50" name="Rectangle 30">
              <a:extLst>
                <a:ext uri="{FF2B5EF4-FFF2-40B4-BE49-F238E27FC236}">
                  <a16:creationId xmlns:a16="http://schemas.microsoft.com/office/drawing/2014/main" id="{546F0CDF-DC5F-4116-852D-E195B573B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1082"/>
              <a:ext cx="134" cy="306"/>
            </a:xfrm>
            <a:prstGeom prst="rect">
              <a:avLst/>
            </a:prstGeom>
            <a:solidFill>
              <a:srgbClr val="00CC9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1" name="Oval 51">
              <a:extLst>
                <a:ext uri="{FF2B5EF4-FFF2-40B4-BE49-F238E27FC236}">
                  <a16:creationId xmlns:a16="http://schemas.microsoft.com/office/drawing/2014/main" id="{9333D4AD-0368-4C91-A1DB-4486652A8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40"/>
              <a:ext cx="56" cy="56"/>
            </a:xfrm>
            <a:prstGeom prst="ellipse">
              <a:avLst/>
            </a:prstGeom>
            <a:solidFill>
              <a:srgbClr val="000000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" name="Oval 52">
              <a:extLst>
                <a:ext uri="{FF2B5EF4-FFF2-40B4-BE49-F238E27FC236}">
                  <a16:creationId xmlns:a16="http://schemas.microsoft.com/office/drawing/2014/main" id="{CA958F7F-9636-490B-AF26-6D9B3C297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537"/>
              <a:ext cx="56" cy="56"/>
            </a:xfrm>
            <a:prstGeom prst="ellipse">
              <a:avLst/>
            </a:prstGeom>
            <a:solidFill>
              <a:srgbClr val="000000"/>
            </a:solidFill>
            <a:ln w="19050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135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3" name="Object 79">
            <a:extLst>
              <a:ext uri="{FF2B5EF4-FFF2-40B4-BE49-F238E27FC236}">
                <a16:creationId xmlns:a16="http://schemas.microsoft.com/office/drawing/2014/main" id="{6BFC15E3-9AD9-4F17-98D1-7E0156100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974421"/>
              </p:ext>
            </p:extLst>
          </p:nvPr>
        </p:nvGraphicFramePr>
        <p:xfrm>
          <a:off x="857250" y="5738041"/>
          <a:ext cx="1949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5" imgW="939392" imgH="241195" progId="Equation.DSMT4">
                  <p:embed/>
                </p:oleObj>
              </mc:Choice>
              <mc:Fallback>
                <p:oleObj name="Equation" r:id="rId5" imgW="939392" imgH="241195" progId="Equation.DSMT4">
                  <p:embed/>
                  <p:pic>
                    <p:nvPicPr>
                      <p:cNvPr id="109647" name="Object 79">
                        <a:extLst>
                          <a:ext uri="{FF2B5EF4-FFF2-40B4-BE49-F238E27FC236}">
                            <a16:creationId xmlns:a16="http://schemas.microsoft.com/office/drawing/2014/main" id="{769122B3-1057-4CE0-9788-9D6BD08FD0C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38041"/>
                        <a:ext cx="1949450" cy="500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744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9A184C43-6B43-489B-AF97-34DA73B9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4176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输入电阻</a:t>
            </a:r>
            <a:r>
              <a:rPr kumimoji="1" lang="zh-CN" altLang="en-US" sz="400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CBD68AEF-9CFB-466D-A02B-46FBF8107DDD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879475"/>
            <a:ext cx="2770188" cy="1584325"/>
            <a:chOff x="1701" y="935"/>
            <a:chExt cx="1586" cy="998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81E8F70D-1C6B-4D39-B30F-9C86E15E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电源</a:t>
              </a: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E5B0BC1-DD0B-416F-B387-E696051C2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621FDE46-66BF-4BA3-9511-51EC1AC41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5FD5FFB8-1A61-45BA-8A7A-5179163F5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1">
              <a:extLst>
                <a:ext uri="{FF2B5EF4-FFF2-40B4-BE49-F238E27FC236}">
                  <a16:creationId xmlns:a16="http://schemas.microsoft.com/office/drawing/2014/main" id="{0F74E8C2-C459-4270-9276-756C9E629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+</a:t>
              </a:r>
            </a:p>
          </p:txBody>
        </p:sp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59AEF3C7-9BE7-41EF-9F25-2CBD0DAD7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-</a:t>
              </a:r>
            </a:p>
          </p:txBody>
        </p:sp>
        <p:sp>
          <p:nvSpPr>
            <p:cNvPr id="24" name="Text Box 13">
              <a:extLst>
                <a:ext uri="{FF2B5EF4-FFF2-40B4-BE49-F238E27FC236}">
                  <a16:creationId xmlns:a16="http://schemas.microsoft.com/office/drawing/2014/main" id="{12BAB07D-B692-46D9-B0D9-115375FF8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u</a:t>
              </a:r>
            </a:p>
          </p:txBody>
        </p:sp>
        <p:sp>
          <p:nvSpPr>
            <p:cNvPr id="25" name="Text Box 14">
              <a:extLst>
                <a:ext uri="{FF2B5EF4-FFF2-40B4-BE49-F238E27FC236}">
                  <a16:creationId xmlns:a16="http://schemas.microsoft.com/office/drawing/2014/main" id="{2B28172B-FCFD-4114-9CB1-8332D30D7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rPr>
                <a:t>i</a:t>
              </a:r>
            </a:p>
          </p:txBody>
        </p:sp>
      </p:grpSp>
      <p:grpSp>
        <p:nvGrpSpPr>
          <p:cNvPr id="26" name="Group 15">
            <a:extLst>
              <a:ext uri="{FF2B5EF4-FFF2-40B4-BE49-F238E27FC236}">
                <a16:creationId xmlns:a16="http://schemas.microsoft.com/office/drawing/2014/main" id="{F3264E3A-F912-475E-97AA-32EE26245EF9}"/>
              </a:ext>
            </a:extLst>
          </p:cNvPr>
          <p:cNvGrpSpPr>
            <a:grpSpLocks/>
          </p:cNvGrpSpPr>
          <p:nvPr/>
        </p:nvGrpSpPr>
        <p:grpSpPr bwMode="auto">
          <a:xfrm>
            <a:off x="3460750" y="950913"/>
            <a:ext cx="2016125" cy="649287"/>
            <a:chOff x="3560" y="935"/>
            <a:chExt cx="1270" cy="409"/>
          </a:xfrm>
        </p:grpSpPr>
        <p:sp>
          <p:nvSpPr>
            <p:cNvPr id="27" name="AutoShape 16">
              <a:extLst>
                <a:ext uri="{FF2B5EF4-FFF2-40B4-BE49-F238E27FC236}">
                  <a16:creationId xmlns:a16="http://schemas.microsoft.com/office/drawing/2014/main" id="{814E6BDB-E549-449D-94E8-79B56CC33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3ADCFE0B-8EBC-4088-8664-216D74D86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输入电阻</a:t>
              </a:r>
            </a:p>
          </p:txBody>
        </p:sp>
      </p:grpSp>
      <p:graphicFrame>
        <p:nvGraphicFramePr>
          <p:cNvPr id="29" name="Object 18">
            <a:extLst>
              <a:ext uri="{FF2B5EF4-FFF2-40B4-BE49-F238E27FC236}">
                <a16:creationId xmlns:a16="http://schemas.microsoft.com/office/drawing/2014/main" id="{89439A6D-667C-4739-A26B-B7182E7373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068295"/>
              </p:ext>
            </p:extLst>
          </p:nvPr>
        </p:nvGraphicFramePr>
        <p:xfrm>
          <a:off x="3676650" y="1527175"/>
          <a:ext cx="1443038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3" imgW="514340" imgH="437974" progId="Equation.3">
                  <p:embed/>
                </p:oleObj>
              </mc:Choice>
              <mc:Fallback>
                <p:oleObj name="公式" r:id="rId3" imgW="514340" imgH="437974" progId="Equation.3">
                  <p:embed/>
                  <p:pic>
                    <p:nvPicPr>
                      <p:cNvPr id="267282" name="Object 18">
                        <a:extLst>
                          <a:ext uri="{FF2B5EF4-FFF2-40B4-BE49-F238E27FC236}">
                            <a16:creationId xmlns:a16="http://schemas.microsoft.com/office/drawing/2014/main" id="{9EF57782-2165-499E-A130-3B3A188A2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1527175"/>
                        <a:ext cx="1443038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9">
            <a:extLst>
              <a:ext uri="{FF2B5EF4-FFF2-40B4-BE49-F238E27FC236}">
                <a16:creationId xmlns:a16="http://schemas.microsoft.com/office/drawing/2014/main" id="{7E421269-D1DE-47F1-98DE-2368AF7BC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4" y="2726396"/>
            <a:ext cx="295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rgbClr val="00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计算方法</a:t>
            </a:r>
          </a:p>
        </p:txBody>
      </p:sp>
      <p:sp>
        <p:nvSpPr>
          <p:cNvPr id="31" name="Text Box 20">
            <a:extLst>
              <a:ext uri="{FF2B5EF4-FFF2-40B4-BE49-F238E27FC236}">
                <a16:creationId xmlns:a16="http://schemas.microsoft.com/office/drawing/2014/main" id="{4DA7BF96-127C-47CD-A344-DCB1F513E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5" y="3423309"/>
            <a:ext cx="5248021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如果一端口内部仅含电阻，则应用电阻的串、并联和</a:t>
            </a:r>
            <a:r>
              <a:rPr kumimoji="1"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</a:t>
            </a:r>
            <a:r>
              <a:rPr kumimoji="1"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-Y</a:t>
            </a:r>
            <a:r>
              <a:rPr kumimoji="1"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变换等方法求它的等效电阻。 </a:t>
            </a:r>
          </a:p>
        </p:txBody>
      </p:sp>
      <p:sp>
        <p:nvSpPr>
          <p:cNvPr id="32" name="Text Box 21">
            <a:extLst>
              <a:ext uri="{FF2B5EF4-FFF2-40B4-BE49-F238E27FC236}">
                <a16:creationId xmlns:a16="http://schemas.microsoft.com/office/drawing/2014/main" id="{2055EA0D-F1B9-455A-99A5-2DC5A03F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98" y="5218770"/>
            <a:ext cx="4743450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FontTx/>
              <a:buAutoNum type="circleNumDbPlain" startAt="2"/>
            </a:pPr>
            <a:r>
              <a:rPr lang="zh-CN" altLang="en-US" b="0" dirty="0">
                <a:solidFill>
                  <a:srgbClr val="FF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加压（流）求流（压）法。</a:t>
            </a: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对含有受控源和电阻的二端电路，用加压、加流法求输入电阻，即在端口加电压源，求得电流，或在端口加电流源，求得电压，得其比值。</a:t>
            </a:r>
            <a:endParaRPr lang="en-US" altLang="zh-CN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82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4">
            <a:extLst>
              <a:ext uri="{FF2B5EF4-FFF2-40B4-BE49-F238E27FC236}">
                <a16:creationId xmlns:a16="http://schemas.microsoft.com/office/drawing/2014/main" id="{02CF0ABD-8E5D-4745-981F-97E46D5EF69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12825"/>
            <a:ext cx="2822575" cy="1616075"/>
            <a:chOff x="1701" y="935"/>
            <a:chExt cx="1586" cy="1018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38D4C5F-2CA2-4105-A271-2370AA01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00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958E00D8-992F-4F66-B7D2-404D6751F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7E9EA095-9365-43E2-9C5A-503A07FA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4C7B20FC-F841-4ADD-94D9-66CC4F818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9">
              <a:extLst>
                <a:ext uri="{FF2B5EF4-FFF2-40B4-BE49-F238E27FC236}">
                  <a16:creationId xmlns:a16="http://schemas.microsoft.com/office/drawing/2014/main" id="{E2770A16-FB46-45B8-8FED-F2D4C8907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id="{3A297C82-99A6-4D07-8D27-A28A18829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3F1FA3A0-1449-4D46-8EA9-0417B749B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id="{67096FD1-198B-48E4-BD93-185EDBD8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4" name="Group 13">
            <a:extLst>
              <a:ext uri="{FF2B5EF4-FFF2-40B4-BE49-F238E27FC236}">
                <a16:creationId xmlns:a16="http://schemas.microsoft.com/office/drawing/2014/main" id="{DC70EF15-E703-4DB8-83D5-3518C81627C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295400"/>
            <a:ext cx="2016125" cy="649288"/>
            <a:chOff x="3560" y="935"/>
            <a:chExt cx="1270" cy="409"/>
          </a:xfrm>
        </p:grpSpPr>
        <p:sp>
          <p:nvSpPr>
            <p:cNvPr id="35" name="AutoShape 14">
              <a:extLst>
                <a:ext uri="{FF2B5EF4-FFF2-40B4-BE49-F238E27FC236}">
                  <a16:creationId xmlns:a16="http://schemas.microsoft.com/office/drawing/2014/main" id="{724F7EF2-6E56-4918-A3C4-2E928409F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id="{BAAFC60B-5278-4F2E-910C-27695439F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加压求流</a:t>
              </a:r>
            </a:p>
          </p:txBody>
        </p:sp>
      </p:grpSp>
      <p:grpSp>
        <p:nvGrpSpPr>
          <p:cNvPr id="37" name="Group 59">
            <a:extLst>
              <a:ext uri="{FF2B5EF4-FFF2-40B4-BE49-F238E27FC236}">
                <a16:creationId xmlns:a16="http://schemas.microsoft.com/office/drawing/2014/main" id="{6CA88494-B0AD-413E-989A-5C0267C04B1E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081088"/>
            <a:ext cx="1228725" cy="1433512"/>
            <a:chOff x="1872" y="681"/>
            <a:chExt cx="774" cy="903"/>
          </a:xfrm>
        </p:grpSpPr>
        <p:grpSp>
          <p:nvGrpSpPr>
            <p:cNvPr id="38" name="Group 34">
              <a:extLst>
                <a:ext uri="{FF2B5EF4-FFF2-40B4-BE49-F238E27FC236}">
                  <a16:creationId xmlns:a16="http://schemas.microsoft.com/office/drawing/2014/main" id="{D45D3B62-15C4-425B-835C-25B2EC07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960"/>
              <a:ext cx="384" cy="384"/>
              <a:chOff x="2544" y="1680"/>
              <a:chExt cx="384" cy="384"/>
            </a:xfrm>
          </p:grpSpPr>
          <p:sp>
            <p:nvSpPr>
              <p:cNvPr id="43" name="Oval 35">
                <a:extLst>
                  <a:ext uri="{FF2B5EF4-FFF2-40B4-BE49-F238E27FC236}">
                    <a16:creationId xmlns:a16="http://schemas.microsoft.com/office/drawing/2014/main" id="{C1566DCB-5A30-4FE0-AD7D-D5F012DB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36">
                <a:extLst>
                  <a:ext uri="{FF2B5EF4-FFF2-40B4-BE49-F238E27FC236}">
                    <a16:creationId xmlns:a16="http://schemas.microsoft.com/office/drawing/2014/main" id="{26B5BD35-107A-4F4D-AE54-F45ECFDFB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" name="Arc 39">
              <a:extLst>
                <a:ext uri="{FF2B5EF4-FFF2-40B4-BE49-F238E27FC236}">
                  <a16:creationId xmlns:a16="http://schemas.microsoft.com/office/drawing/2014/main" id="{5B73C51F-589A-4A56-88B7-90BBDDEB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816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Arc 40">
              <a:extLst>
                <a:ext uri="{FF2B5EF4-FFF2-40B4-BE49-F238E27FC236}">
                  <a16:creationId xmlns:a16="http://schemas.microsoft.com/office/drawing/2014/main" id="{0911C7D5-ED26-4FDF-9C96-E487DF5E9D6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72" y="1344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87B4CFA7-3A8F-4ECC-8835-9A8A6F666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681"/>
              <a:ext cx="2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4FE6ECF4-D3AB-4107-9DEA-2799FD15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257"/>
              <a:ext cx="1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</p:grpSp>
      <p:sp>
        <p:nvSpPr>
          <p:cNvPr id="45" name="Text Box 60">
            <a:extLst>
              <a:ext uri="{FF2B5EF4-FFF2-40B4-BE49-F238E27FC236}">
                <a16:creationId xmlns:a16="http://schemas.microsoft.com/office/drawing/2014/main" id="{C3AA886B-AF4F-45DF-A25A-C132BF78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752600"/>
            <a:ext cx="385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i="1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endParaRPr lang="en-US" altLang="zh-CN" baseline="-2500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6" name="Object 67">
            <a:extLst>
              <a:ext uri="{FF2B5EF4-FFF2-40B4-BE49-F238E27FC236}">
                <a16:creationId xmlns:a16="http://schemas.microsoft.com/office/drawing/2014/main" id="{26ACCEA1-07BB-4E54-9C22-26FA9D63E5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709636"/>
              </p:ext>
            </p:extLst>
          </p:nvPr>
        </p:nvGraphicFramePr>
        <p:xfrm>
          <a:off x="3007027" y="2492377"/>
          <a:ext cx="2273543" cy="1031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819186" imgH="362009" progId="Equation.DSMT4">
                  <p:embed/>
                </p:oleObj>
              </mc:Choice>
              <mc:Fallback>
                <p:oleObj name="Equation" r:id="rId3" imgW="819186" imgH="362009" progId="Equation.DSMT4">
                  <p:embed/>
                  <p:pic>
                    <p:nvPicPr>
                      <p:cNvPr id="281667" name="Object 67">
                        <a:extLst>
                          <a:ext uri="{FF2B5EF4-FFF2-40B4-BE49-F238E27FC236}">
                            <a16:creationId xmlns:a16="http://schemas.microsoft.com/office/drawing/2014/main" id="{B80F6F58-C319-4CB7-A473-28804C15B0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027" y="2492377"/>
                        <a:ext cx="2273543" cy="1031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16">
            <a:extLst>
              <a:ext uri="{FF2B5EF4-FFF2-40B4-BE49-F238E27FC236}">
                <a16:creationId xmlns:a16="http://schemas.microsoft.com/office/drawing/2014/main" id="{454BDB5B-F324-4AEE-8DE9-BD710566A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137032"/>
              </p:ext>
            </p:extLst>
          </p:nvPr>
        </p:nvGraphicFramePr>
        <p:xfrm>
          <a:off x="2278857" y="4718049"/>
          <a:ext cx="2597944" cy="118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5" imgW="752486" imgH="333404" progId="Equation.DSMT4">
                  <p:embed/>
                </p:oleObj>
              </mc:Choice>
              <mc:Fallback>
                <p:oleObj name="Equation" r:id="rId5" imgW="752486" imgH="333404" progId="Equation.DSMT4">
                  <p:embed/>
                  <p:pic>
                    <p:nvPicPr>
                      <p:cNvPr id="281616" name="Object 16">
                        <a:extLst>
                          <a:ext uri="{FF2B5EF4-FFF2-40B4-BE49-F238E27FC236}">
                            <a16:creationId xmlns:a16="http://schemas.microsoft.com/office/drawing/2014/main" id="{1AE9DACA-C16E-4A78-9A67-42E3CB215A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857" y="4718049"/>
                        <a:ext cx="2597944" cy="1189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43">
            <a:extLst>
              <a:ext uri="{FF2B5EF4-FFF2-40B4-BE49-F238E27FC236}">
                <a16:creationId xmlns:a16="http://schemas.microsoft.com/office/drawing/2014/main" id="{9BB4B99E-731A-48C5-A2D3-9338645A0ABF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3597275"/>
            <a:ext cx="2898775" cy="1584325"/>
            <a:chOff x="1701" y="935"/>
            <a:chExt cx="1586" cy="998"/>
          </a:xfrm>
        </p:grpSpPr>
        <p:sp>
          <p:nvSpPr>
            <p:cNvPr id="69" name="Rectangle 44">
              <a:extLst>
                <a:ext uri="{FF2B5EF4-FFF2-40B4-BE49-F238E27FC236}">
                  <a16:creationId xmlns:a16="http://schemas.microsoft.com/office/drawing/2014/main" id="{32AAB103-097F-4D65-AF15-8518C30AA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981"/>
              <a:ext cx="635" cy="95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不含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独立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电源</a:t>
              </a:r>
            </a:p>
          </p:txBody>
        </p:sp>
        <p:sp>
          <p:nvSpPr>
            <p:cNvPr id="70" name="Line 45">
              <a:extLst>
                <a:ext uri="{FF2B5EF4-FFF2-40B4-BE49-F238E27FC236}">
                  <a16:creationId xmlns:a16="http://schemas.microsoft.com/office/drawing/2014/main" id="{A2510776-5CC4-4A80-90E2-AABE79A63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17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46">
              <a:extLst>
                <a:ext uri="{FF2B5EF4-FFF2-40B4-BE49-F238E27FC236}">
                  <a16:creationId xmlns:a16="http://schemas.microsoft.com/office/drawing/2014/main" id="{7DA9F92B-296D-4E05-BDF1-A1FAB98FF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706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F6551DB0-B3DE-4D5E-8D8F-051E7D8E36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26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48">
              <a:extLst>
                <a:ext uri="{FF2B5EF4-FFF2-40B4-BE49-F238E27FC236}">
                  <a16:creationId xmlns:a16="http://schemas.microsoft.com/office/drawing/2014/main" id="{BBA70C32-25EF-48F7-A259-CBFC7C432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93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4" name="Text Box 49">
              <a:extLst>
                <a:ext uri="{FF2B5EF4-FFF2-40B4-BE49-F238E27FC236}">
                  <a16:creationId xmlns:a16="http://schemas.microsoft.com/office/drawing/2014/main" id="{AE292D74-C7D6-4AF6-BE0E-7A5BF684A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525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75" name="Text Box 50">
              <a:extLst>
                <a:ext uri="{FF2B5EF4-FFF2-40B4-BE49-F238E27FC236}">
                  <a16:creationId xmlns:a16="http://schemas.microsoft.com/office/drawing/2014/main" id="{BC431379-A71A-49B8-B461-75B96B6EC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207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6" name="Text Box 51">
              <a:extLst>
                <a:ext uri="{FF2B5EF4-FFF2-40B4-BE49-F238E27FC236}">
                  <a16:creationId xmlns:a16="http://schemas.microsoft.com/office/drawing/2014/main" id="{B0947471-802D-458D-B6B0-CDA8BC5D5D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1071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77" name="Group 63">
            <a:extLst>
              <a:ext uri="{FF2B5EF4-FFF2-40B4-BE49-F238E27FC236}">
                <a16:creationId xmlns:a16="http://schemas.microsoft.com/office/drawing/2014/main" id="{01A0CF22-D1FA-4A3D-9C0B-12FE9C435145}"/>
              </a:ext>
            </a:extLst>
          </p:cNvPr>
          <p:cNvGrpSpPr>
            <a:grpSpLocks/>
          </p:cNvGrpSpPr>
          <p:nvPr/>
        </p:nvGrpSpPr>
        <p:grpSpPr bwMode="auto">
          <a:xfrm>
            <a:off x="2552700" y="3429000"/>
            <a:ext cx="1143000" cy="1441450"/>
            <a:chOff x="1824" y="2064"/>
            <a:chExt cx="720" cy="908"/>
          </a:xfrm>
        </p:grpSpPr>
        <p:grpSp>
          <p:nvGrpSpPr>
            <p:cNvPr id="78" name="Group 52">
              <a:extLst>
                <a:ext uri="{FF2B5EF4-FFF2-40B4-BE49-F238E27FC236}">
                  <a16:creationId xmlns:a16="http://schemas.microsoft.com/office/drawing/2014/main" id="{3E247CC5-34A0-4BE9-A3E6-056F2703F77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60" y="2492"/>
              <a:ext cx="384" cy="384"/>
              <a:chOff x="2544" y="1680"/>
              <a:chExt cx="384" cy="384"/>
            </a:xfrm>
          </p:grpSpPr>
          <p:sp>
            <p:nvSpPr>
              <p:cNvPr id="82" name="Oval 53">
                <a:extLst>
                  <a:ext uri="{FF2B5EF4-FFF2-40B4-BE49-F238E27FC236}">
                    <a16:creationId xmlns:a16="http://schemas.microsoft.com/office/drawing/2014/main" id="{3072E06B-6DDE-4023-AB47-CD59C739D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680"/>
                <a:ext cx="384" cy="384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Line 54">
                <a:extLst>
                  <a:ext uri="{FF2B5EF4-FFF2-40B4-BE49-F238E27FC236}">
                    <a16:creationId xmlns:a16="http://schemas.microsoft.com/office/drawing/2014/main" id="{6F9879CC-D9A2-4F0B-A2DA-09DE884E9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9" name="Arc 55">
              <a:extLst>
                <a:ext uri="{FF2B5EF4-FFF2-40B4-BE49-F238E27FC236}">
                  <a16:creationId xmlns:a16="http://schemas.microsoft.com/office/drawing/2014/main" id="{B8B03A74-255B-44B9-8A56-0FABDEFEB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2348"/>
              <a:ext cx="528" cy="144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0" name="Arc 56">
              <a:extLst>
                <a:ext uri="{FF2B5EF4-FFF2-40B4-BE49-F238E27FC236}">
                  <a16:creationId xmlns:a16="http://schemas.microsoft.com/office/drawing/2014/main" id="{3106E178-DEF3-4599-BCC9-0E9531F74B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24" y="2876"/>
              <a:ext cx="528" cy="96"/>
            </a:xfrm>
            <a:custGeom>
              <a:avLst/>
              <a:gdLst>
                <a:gd name="T0" fmla="*/ 0 w 21600"/>
                <a:gd name="T1" fmla="*/ 0 h 21600"/>
                <a:gd name="T2" fmla="*/ 13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62">
              <a:extLst>
                <a:ext uri="{FF2B5EF4-FFF2-40B4-BE49-F238E27FC236}">
                  <a16:creationId xmlns:a16="http://schemas.microsoft.com/office/drawing/2014/main" id="{196F7A62-09BE-44F2-820A-4FD46EF70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064"/>
              <a:ext cx="1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i="1">
                  <a:solidFill>
                    <a:srgbClr val="FF33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baseline="-2500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64">
            <a:extLst>
              <a:ext uri="{FF2B5EF4-FFF2-40B4-BE49-F238E27FC236}">
                <a16:creationId xmlns:a16="http://schemas.microsoft.com/office/drawing/2014/main" id="{90717350-F77A-4887-9287-8883C0C8EBCE}"/>
              </a:ext>
            </a:extLst>
          </p:cNvPr>
          <p:cNvGrpSpPr>
            <a:grpSpLocks/>
          </p:cNvGrpSpPr>
          <p:nvPr/>
        </p:nvGrpSpPr>
        <p:grpSpPr bwMode="auto">
          <a:xfrm>
            <a:off x="3848100" y="3962400"/>
            <a:ext cx="2016125" cy="649288"/>
            <a:chOff x="3560" y="935"/>
            <a:chExt cx="1270" cy="409"/>
          </a:xfrm>
        </p:grpSpPr>
        <p:sp>
          <p:nvSpPr>
            <p:cNvPr id="85" name="AutoShape 65">
              <a:extLst>
                <a:ext uri="{FF2B5EF4-FFF2-40B4-BE49-F238E27FC236}">
                  <a16:creationId xmlns:a16="http://schemas.microsoft.com/office/drawing/2014/main" id="{E75F4A31-B0EF-45EF-8FB6-5165292F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254"/>
              <a:ext cx="1043" cy="90"/>
            </a:xfrm>
            <a:prstGeom prst="leftArrow">
              <a:avLst>
                <a:gd name="adj1" fmla="val 50000"/>
                <a:gd name="adj2" fmla="val 289722"/>
              </a:avLst>
            </a:prstGeom>
            <a:solidFill>
              <a:srgbClr val="0099FF"/>
            </a:solidFill>
            <a:ln w="9525">
              <a:solidFill>
                <a:srgbClr val="0099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Text Box 66">
              <a:extLst>
                <a:ext uri="{FF2B5EF4-FFF2-40B4-BE49-F238E27FC236}">
                  <a16:creationId xmlns:a16="http://schemas.microsoft.com/office/drawing/2014/main" id="{C63C5144-46A8-4004-BAF1-69D693FE2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9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0" dirty="0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加流求压</a:t>
              </a:r>
            </a:p>
          </p:txBody>
        </p:sp>
      </p:grpSp>
      <p:sp>
        <p:nvSpPr>
          <p:cNvPr id="87" name="Text Box 68">
            <a:extLst>
              <a:ext uri="{FF2B5EF4-FFF2-40B4-BE49-F238E27FC236}">
                <a16:creationId xmlns:a16="http://schemas.microsoft.com/office/drawing/2014/main" id="{F5551456-A65C-4CDA-8361-C8A123A3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5805486"/>
            <a:ext cx="53292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FF3300"/>
                </a:solidFill>
                <a:latin typeface="Wingdings 3" panose="05040102010807070707" pitchFamily="18" charset="2"/>
                <a:ea typeface="华文楷体" panose="02010600040101010101" pitchFamily="2" charset="-122"/>
                <a:cs typeface="Times New Roman" panose="02020603050405020304" pitchFamily="18" charset="0"/>
              </a:rPr>
              <a:t>注意：</a:t>
            </a:r>
            <a:r>
              <a:rPr lang="zh-CN" altLang="en-US" b="0" dirty="0">
                <a:latin typeface="Wingdings 3" panose="05040102010807070707" pitchFamily="18" charset="2"/>
                <a:ea typeface="华文楷体" panose="02010600040101010101" pitchFamily="2" charset="-122"/>
                <a:cs typeface="Times New Roman" panose="02020603050405020304" pitchFamily="18" charset="0"/>
              </a:rPr>
              <a:t>求输入电阻时，根据两类约束，还可以将电压或电流表示成一个共同的未知量，并消去未知量。</a:t>
            </a:r>
          </a:p>
        </p:txBody>
      </p:sp>
    </p:spTree>
    <p:extLst>
      <p:ext uri="{BB962C8B-B14F-4D97-AF65-F5344CB8AC3E}">
        <p14:creationId xmlns:p14="http://schemas.microsoft.com/office/powerpoint/2010/main" val="201601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402</Words>
  <Application>Microsoft Office PowerPoint</Application>
  <PresentationFormat>全屏显示(16:10)</PresentationFormat>
  <Paragraphs>172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华文楷体</vt:lpstr>
      <vt:lpstr>宋体</vt:lpstr>
      <vt:lpstr>Arial</vt:lpstr>
      <vt:lpstr>Symbol</vt:lpstr>
      <vt:lpstr>Times New Roman</vt:lpstr>
      <vt:lpstr>Wingdings 3</vt:lpstr>
      <vt:lpstr>Office 主题​​</vt:lpstr>
      <vt:lpstr>Equation</vt:lpstr>
      <vt:lpstr>公式</vt:lpstr>
      <vt:lpstr>“等效概念”“推送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“等效学习”推送</dc:title>
  <dc:creator>xiufang jia</dc:creator>
  <cp:lastModifiedBy>xiufang jia</cp:lastModifiedBy>
  <cp:revision>14</cp:revision>
  <dcterms:created xsi:type="dcterms:W3CDTF">2017-09-01T07:47:19Z</dcterms:created>
  <dcterms:modified xsi:type="dcterms:W3CDTF">2017-09-01T14:06:19Z</dcterms:modified>
</cp:coreProperties>
</file>