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403" r:id="rId2"/>
    <p:sldId id="404" r:id="rId3"/>
    <p:sldId id="405" r:id="rId4"/>
    <p:sldId id="406" r:id="rId5"/>
    <p:sldId id="407" r:id="rId6"/>
    <p:sldId id="437" r:id="rId7"/>
    <p:sldId id="438" r:id="rId8"/>
    <p:sldId id="439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FFCC"/>
    <a:srgbClr val="FFCC66"/>
    <a:srgbClr val="99FF99"/>
    <a:srgbClr val="000099"/>
    <a:srgbClr val="DDDDD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74" autoAdjust="0"/>
    <p:restoredTop sz="95975" autoAdjust="0"/>
  </p:normalViewPr>
  <p:slideViewPr>
    <p:cSldViewPr>
      <p:cViewPr varScale="1">
        <p:scale>
          <a:sx n="68" d="100"/>
          <a:sy n="68" d="100"/>
        </p:scale>
        <p:origin x="9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2B6298B-E1AD-454B-B076-CC20FB1D6E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052757C-5194-487B-B6DF-D5FACEC7D6A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629B175-2E15-4A01-8A80-57B403E0D2D5}" type="datetime1">
              <a:rPr lang="zh-CN" altLang="en-US"/>
              <a:pPr>
                <a:defRPr/>
              </a:pPr>
              <a:t>2017/9/4</a:t>
            </a:fld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9371624-520A-4281-B29D-C4D4E4CACE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1817B152-D4A2-4AD9-AD55-F6618AA505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14936C-9A9F-4D13-9950-95B53DCA5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455448E-C6DC-4388-A732-9FE9B52AB9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EDBD884-E499-4F94-B3CF-D91584111D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AD63755-1585-4FA0-A6BB-9EEC8690D254}" type="datetime1">
              <a:rPr lang="zh-CN" altLang="en-US"/>
              <a:pPr>
                <a:defRPr/>
              </a:pPr>
              <a:t>2017/9/4</a:t>
            </a:fld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AAE3590-A3DA-4DC8-97BC-88A9E96905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D5922601-B36A-4AA9-8FC8-031408041A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74723969-DF1D-4639-B68C-9C44D91A7C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E71ACC33-54DA-49EF-BC25-32246EEBA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19CFEE-96CF-4F9D-9D42-DC58811DF3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815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35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5746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4423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EE586-E7CD-41E1-B76A-EB74CDF0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A10A6-7B3F-45FB-88B7-16C91ABF769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F8AAD-304E-466E-AF63-145E8254122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CBBA97-A2F3-4C4A-9AEF-79B6DE338AE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6025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7687D-83A1-42E2-B1CA-15103078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0AF60-C846-4CA0-95B5-5121F4FF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6F04E3-F9A6-4A70-BFBF-892CE78B692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144FF3F-B947-4FE7-ACAC-3F5C0FC7E24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08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34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932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381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649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740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40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25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60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>
            <a:extLst>
              <a:ext uri="{FF2B5EF4-FFF2-40B4-BE49-F238E27FC236}">
                <a16:creationId xmlns:a16="http://schemas.microsoft.com/office/drawing/2014/main" id="{BD88962C-B08F-4ED3-BAA0-E45E800CEF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7" name="Line 10">
            <a:extLst>
              <a:ext uri="{FF2B5EF4-FFF2-40B4-BE49-F238E27FC236}">
                <a16:creationId xmlns:a16="http://schemas.microsoft.com/office/drawing/2014/main" id="{F2A09C57-7C05-45C4-9B02-2559406709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27.emf"/><Relationship Id="rId18" Type="http://schemas.openxmlformats.org/officeDocument/2006/relationships/oleObject" Target="../embeddings/oleObject29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9.e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8.emf"/><Relationship Id="rId10" Type="http://schemas.openxmlformats.org/officeDocument/2006/relationships/image" Target="../media/image26.emf"/><Relationship Id="rId19" Type="http://schemas.openxmlformats.org/officeDocument/2006/relationships/image" Target="../media/image30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>
            <a:extLst>
              <a:ext uri="{FF2B5EF4-FFF2-40B4-BE49-F238E27FC236}">
                <a16:creationId xmlns:a16="http://schemas.microsoft.com/office/drawing/2014/main" id="{E8557951-801A-48ED-AB5E-5BCE5AF3A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143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1-1</a:t>
            </a:r>
          </a:p>
        </p:txBody>
      </p:sp>
      <p:sp>
        <p:nvSpPr>
          <p:cNvPr id="196611" name="Text Box 3">
            <a:extLst>
              <a:ext uri="{FF2B5EF4-FFF2-40B4-BE49-F238E27FC236}">
                <a16:creationId xmlns:a16="http://schemas.microsoft.com/office/drawing/2014/main" id="{C4953D9D-33F1-4F1A-8227-80C819B9C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6688"/>
            <a:ext cx="6551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求电容电流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、功率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和储能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196612" name="Group 4">
            <a:extLst>
              <a:ext uri="{FF2B5EF4-FFF2-40B4-BE49-F238E27FC236}">
                <a16:creationId xmlns:a16="http://schemas.microsoft.com/office/drawing/2014/main" id="{491DE8C7-0595-4761-B155-DEC92511E906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341438"/>
            <a:ext cx="3673475" cy="2103437"/>
            <a:chOff x="3061" y="845"/>
            <a:chExt cx="2314" cy="1325"/>
          </a:xfrm>
        </p:grpSpPr>
        <p:sp>
          <p:nvSpPr>
            <p:cNvPr id="20507" name="Line 5">
              <a:extLst>
                <a:ext uri="{FF2B5EF4-FFF2-40B4-BE49-F238E27FC236}">
                  <a16:creationId xmlns:a16="http://schemas.microsoft.com/office/drawing/2014/main" id="{75B831D0-B2FB-4BC3-B80A-EB30F6C07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" y="935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08" name="Line 6">
              <a:extLst>
                <a:ext uri="{FF2B5EF4-FFF2-40B4-BE49-F238E27FC236}">
                  <a16:creationId xmlns:a16="http://schemas.microsoft.com/office/drawing/2014/main" id="{A45E019B-6F67-43A6-BB0C-87A396BF3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1843"/>
              <a:ext cx="203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09" name="Line 7">
              <a:extLst>
                <a:ext uri="{FF2B5EF4-FFF2-40B4-BE49-F238E27FC236}">
                  <a16:creationId xmlns:a16="http://schemas.microsoft.com/office/drawing/2014/main" id="{BB465B31-20F4-41FA-B561-35AF3E6973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7" y="1162"/>
              <a:ext cx="822" cy="6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0" name="Line 8">
              <a:extLst>
                <a:ext uri="{FF2B5EF4-FFF2-40B4-BE49-F238E27FC236}">
                  <a16:creationId xmlns:a16="http://schemas.microsoft.com/office/drawing/2014/main" id="{DA882BC4-A9EC-4651-BFE1-F316D6DAE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1162"/>
              <a:ext cx="779" cy="6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1" name="Text Box 9">
              <a:extLst>
                <a:ext uri="{FF2B5EF4-FFF2-40B4-BE49-F238E27FC236}">
                  <a16:creationId xmlns:a16="http://schemas.microsoft.com/office/drawing/2014/main" id="{C8568A4C-3EA0-4385-B97B-690BCB95C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97"/>
              <a:ext cx="2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0512" name="Text Box 10">
              <a:extLst>
                <a:ext uri="{FF2B5EF4-FFF2-40B4-BE49-F238E27FC236}">
                  <a16:creationId xmlns:a16="http://schemas.microsoft.com/office/drawing/2014/main" id="{71C9664A-1AB6-47AB-8E01-A7AE02249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843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0513" name="Text Box 11">
              <a:extLst>
                <a:ext uri="{FF2B5EF4-FFF2-40B4-BE49-F238E27FC236}">
                  <a16:creationId xmlns:a16="http://schemas.microsoft.com/office/drawing/2014/main" id="{DEE2C25E-FFDF-46F3-AF2C-805B70B4C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1797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0514" name="Text Box 12">
              <a:extLst>
                <a:ext uri="{FF2B5EF4-FFF2-40B4-BE49-F238E27FC236}">
                  <a16:creationId xmlns:a16="http://schemas.microsoft.com/office/drawing/2014/main" id="{CC67D5A9-2BF7-47D9-AC8D-270B6B7BD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026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0515" name="Text Box 13">
              <a:extLst>
                <a:ext uri="{FF2B5EF4-FFF2-40B4-BE49-F238E27FC236}">
                  <a16:creationId xmlns:a16="http://schemas.microsoft.com/office/drawing/2014/main" id="{241F373E-5849-486E-98A0-B6B34B5F0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843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20516" name="Line 14">
              <a:extLst>
                <a:ext uri="{FF2B5EF4-FFF2-40B4-BE49-F238E27FC236}">
                  <a16:creationId xmlns:a16="http://schemas.microsoft.com/office/drawing/2014/main" id="{B30177FD-7135-4F2E-9FDA-8033DB4E8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" y="1162"/>
              <a:ext cx="8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7" name="Text Box 15">
              <a:extLst>
                <a:ext uri="{FF2B5EF4-FFF2-40B4-BE49-F238E27FC236}">
                  <a16:creationId xmlns:a16="http://schemas.microsoft.com/office/drawing/2014/main" id="{16CE0DFC-D10A-4035-9F12-7F8E6ADFC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845"/>
              <a:ext cx="6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</a:p>
          </p:txBody>
        </p:sp>
      </p:grpSp>
      <p:sp>
        <p:nvSpPr>
          <p:cNvPr id="196624" name="AutoShape 16">
            <a:extLst>
              <a:ext uri="{FF2B5EF4-FFF2-40B4-BE49-F238E27FC236}">
                <a16:creationId xmlns:a16="http://schemas.microsoft.com/office/drawing/2014/main" id="{7DBA24C2-3CFD-4111-9B6A-2AE6B089F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125538"/>
            <a:ext cx="2514600" cy="504825"/>
          </a:xfrm>
          <a:prstGeom prst="wedgeRoundRectCallout">
            <a:avLst>
              <a:gd name="adj1" fmla="val -30556"/>
              <a:gd name="adj2" fmla="val 141509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电源电压波形</a:t>
            </a:r>
          </a:p>
        </p:txBody>
      </p:sp>
      <p:sp>
        <p:nvSpPr>
          <p:cNvPr id="196625" name="Text Box 17">
            <a:extLst>
              <a:ext uri="{FF2B5EF4-FFF2-40B4-BE49-F238E27FC236}">
                <a16:creationId xmlns:a16="http://schemas.microsoft.com/office/drawing/2014/main" id="{6306DD67-669F-4B95-B1FB-EA5364BF7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【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】</a:t>
            </a:r>
          </a:p>
        </p:txBody>
      </p:sp>
      <p:sp>
        <p:nvSpPr>
          <p:cNvPr id="196626" name="Text Box 18">
            <a:extLst>
              <a:ext uri="{FF2B5EF4-FFF2-40B4-BE49-F238E27FC236}">
                <a16:creationId xmlns:a16="http://schemas.microsoft.com/office/drawing/2014/main" id="{D99D47EB-CA4C-42EC-92B1-21518A6CE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644900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的函数表示式为</a:t>
            </a:r>
          </a:p>
        </p:txBody>
      </p:sp>
      <p:graphicFrame>
        <p:nvGraphicFramePr>
          <p:cNvPr id="196627" name="Object 19">
            <a:extLst>
              <a:ext uri="{FF2B5EF4-FFF2-40B4-BE49-F238E27FC236}">
                <a16:creationId xmlns:a16="http://schemas.microsoft.com/office/drawing/2014/main" id="{75AFF989-A42F-47A9-9D5E-1C2D8B647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2888" y="4370388"/>
          <a:ext cx="4411662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3" imgW="1952612" imgH="885796" progId="Equation.DSMT4">
                  <p:embed/>
                </p:oleObj>
              </mc:Choice>
              <mc:Fallback>
                <p:oleObj name="Equation" r:id="rId3" imgW="1952612" imgH="88579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370388"/>
                        <a:ext cx="4411662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637" name="Group 29">
            <a:extLst>
              <a:ext uri="{FF2B5EF4-FFF2-40B4-BE49-F238E27FC236}">
                <a16:creationId xmlns:a16="http://schemas.microsoft.com/office/drawing/2014/main" id="{99BE56B5-4880-4A72-9427-ADCEACC0B2E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412875"/>
            <a:ext cx="3563937" cy="1873250"/>
            <a:chOff x="657" y="890"/>
            <a:chExt cx="2245" cy="1180"/>
          </a:xfrm>
        </p:grpSpPr>
        <p:grpSp>
          <p:nvGrpSpPr>
            <p:cNvPr id="20490" name="Group 30">
              <a:extLst>
                <a:ext uri="{FF2B5EF4-FFF2-40B4-BE49-F238E27FC236}">
                  <a16:creationId xmlns:a16="http://schemas.microsoft.com/office/drawing/2014/main" id="{70D5BEB9-6C30-483A-BF96-1D388BDC7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936"/>
              <a:ext cx="2245" cy="1134"/>
              <a:chOff x="3515" y="210"/>
              <a:chExt cx="2245" cy="1134"/>
            </a:xfrm>
          </p:grpSpPr>
          <p:sp>
            <p:nvSpPr>
              <p:cNvPr id="20493" name="Oval 31">
                <a:extLst>
                  <a:ext uri="{FF2B5EF4-FFF2-40B4-BE49-F238E27FC236}">
                    <a16:creationId xmlns:a16="http://schemas.microsoft.com/office/drawing/2014/main" id="{4C676287-AED2-42A9-8BF2-1431362A4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527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494" name="Group 32">
                <a:extLst>
                  <a:ext uri="{FF2B5EF4-FFF2-40B4-BE49-F238E27FC236}">
                    <a16:creationId xmlns:a16="http://schemas.microsoft.com/office/drawing/2014/main" id="{6A279941-842F-4BC7-8E57-6787E9C173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76" y="663"/>
                <a:ext cx="408" cy="136"/>
                <a:chOff x="1837" y="2160"/>
                <a:chExt cx="589" cy="181"/>
              </a:xfrm>
            </p:grpSpPr>
            <p:sp>
              <p:nvSpPr>
                <p:cNvPr id="20505" name="Line 33">
                  <a:extLst>
                    <a:ext uri="{FF2B5EF4-FFF2-40B4-BE49-F238E27FC236}">
                      <a16:creationId xmlns:a16="http://schemas.microsoft.com/office/drawing/2014/main" id="{782F0D19-5749-47EA-A8C8-E439077540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37" y="2160"/>
                  <a:ext cx="589" cy="0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0506" name="Line 34">
                  <a:extLst>
                    <a:ext uri="{FF2B5EF4-FFF2-40B4-BE49-F238E27FC236}">
                      <a16:creationId xmlns:a16="http://schemas.microsoft.com/office/drawing/2014/main" id="{BFCD4A85-5B8D-446A-82F0-1D9B380E6B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37" y="2341"/>
                  <a:ext cx="589" cy="0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495" name="Line 35">
                <a:extLst>
                  <a:ext uri="{FF2B5EF4-FFF2-40B4-BE49-F238E27FC236}">
                    <a16:creationId xmlns:a16="http://schemas.microsoft.com/office/drawing/2014/main" id="{7837B048-548A-4C9B-8C43-6D7F2D041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10"/>
                <a:ext cx="0" cy="11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0496" name="Line 36">
                <a:extLst>
                  <a:ext uri="{FF2B5EF4-FFF2-40B4-BE49-F238E27FC236}">
                    <a16:creationId xmlns:a16="http://schemas.microsoft.com/office/drawing/2014/main" id="{AA9C9368-5B53-4207-9642-239AF15E4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10"/>
                <a:ext cx="14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0497" name="Line 37">
                <a:extLst>
                  <a:ext uri="{FF2B5EF4-FFF2-40B4-BE49-F238E27FC236}">
                    <a16:creationId xmlns:a16="http://schemas.microsoft.com/office/drawing/2014/main" id="{E734CDEB-F6F7-46B3-984D-0050E582B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344"/>
                <a:ext cx="14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0498" name="Line 38">
                <a:extLst>
                  <a:ext uri="{FF2B5EF4-FFF2-40B4-BE49-F238E27FC236}">
                    <a16:creationId xmlns:a16="http://schemas.microsoft.com/office/drawing/2014/main" id="{E041610A-4DAC-4FC1-B2F0-F5E097235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10"/>
                <a:ext cx="0" cy="4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0499" name="Line 39">
                <a:extLst>
                  <a:ext uri="{FF2B5EF4-FFF2-40B4-BE49-F238E27FC236}">
                    <a16:creationId xmlns:a16="http://schemas.microsoft.com/office/drawing/2014/main" id="{90A1B689-21A1-4BE6-AE54-927C4AE7A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799"/>
                <a:ext cx="0" cy="54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0500" name="Text Box 40">
                <a:extLst>
                  <a:ext uri="{FF2B5EF4-FFF2-40B4-BE49-F238E27FC236}">
                    <a16:creationId xmlns:a16="http://schemas.microsoft.com/office/drawing/2014/main" id="{A1F955AC-4A1C-4DB5-A280-7E66F19FE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55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＋</a:t>
                </a:r>
              </a:p>
            </p:txBody>
          </p:sp>
          <p:sp>
            <p:nvSpPr>
              <p:cNvPr id="20501" name="Text Box 41">
                <a:extLst>
                  <a:ext uri="{FF2B5EF4-FFF2-40B4-BE49-F238E27FC236}">
                    <a16:creationId xmlns:a16="http://schemas.microsoft.com/office/drawing/2014/main" id="{74C4DA45-CA55-43DC-B110-72CEC6F8A5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890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－</a:t>
                </a:r>
              </a:p>
            </p:txBody>
          </p:sp>
          <p:graphicFrame>
            <p:nvGraphicFramePr>
              <p:cNvPr id="20502" name="Object 42">
                <a:extLst>
                  <a:ext uri="{FF2B5EF4-FFF2-40B4-BE49-F238E27FC236}">
                    <a16:creationId xmlns:a16="http://schemas.microsoft.com/office/drawing/2014/main" id="{57D612B8-5500-400E-AEC5-62FA9B7264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13" y="562"/>
              <a:ext cx="586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3" name="公式" r:id="rId5" imgW="342893" imgH="209609" progId="Equation.3">
                      <p:embed/>
                    </p:oleObj>
                  </mc:Choice>
                  <mc:Fallback>
                    <p:oleObj name="公式" r:id="rId5" imgW="342893" imgH="209609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3" y="562"/>
                            <a:ext cx="586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3" name="Text Box 43">
                <a:extLst>
                  <a:ext uri="{FF2B5EF4-FFF2-40B4-BE49-F238E27FC236}">
                    <a16:creationId xmlns:a16="http://schemas.microsoft.com/office/drawing/2014/main" id="{7F15C1F9-B6AE-4135-A073-6C60C2BD8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52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</a:p>
            </p:txBody>
          </p:sp>
          <p:sp>
            <p:nvSpPr>
              <p:cNvPr id="20504" name="Text Box 44">
                <a:extLst>
                  <a:ext uri="{FF2B5EF4-FFF2-40B4-BE49-F238E27FC236}">
                    <a16:creationId xmlns:a16="http://schemas.microsoft.com/office/drawing/2014/main" id="{3F2D10C6-49CC-4534-B528-9C842881A4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5" y="572"/>
                <a:ext cx="54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0.5F</a:t>
                </a:r>
              </a:p>
            </p:txBody>
          </p:sp>
        </p:grpSp>
        <p:sp>
          <p:nvSpPr>
            <p:cNvPr id="20491" name="Text Box 45">
              <a:extLst>
                <a:ext uri="{FF2B5EF4-FFF2-40B4-BE49-F238E27FC236}">
                  <a16:creationId xmlns:a16="http://schemas.microsoft.com/office/drawing/2014/main" id="{9A00EE18-F52A-4BD2-9391-7FEC9F45D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890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20492" name="Line 46">
              <a:extLst>
                <a:ext uri="{FF2B5EF4-FFF2-40B4-BE49-F238E27FC236}">
                  <a16:creationId xmlns:a16="http://schemas.microsoft.com/office/drawing/2014/main" id="{A39C1F1E-0B66-497C-91E1-D4F0FA4EE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935"/>
              <a:ext cx="363" cy="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19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1" grpId="0"/>
      <p:bldP spid="196624" grpId="0" animBg="1"/>
      <p:bldP spid="196625" grpId="0"/>
      <p:bldP spid="1966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5" name="Object 3">
            <a:extLst>
              <a:ext uri="{FF2B5EF4-FFF2-40B4-BE49-F238E27FC236}">
                <a16:creationId xmlns:a16="http://schemas.microsoft.com/office/drawing/2014/main" id="{D3BDF802-6446-48BB-9C09-58A54454C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716338"/>
          <a:ext cx="5302250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公式" r:id="rId3" imgW="2486210" imgH="1028817" progId="Equation.3">
                  <p:embed/>
                </p:oleObj>
              </mc:Choice>
              <mc:Fallback>
                <p:oleObj name="公式" r:id="rId3" imgW="2486210" imgH="10288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5302250" cy="222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6" name="Text Box 4">
            <a:extLst>
              <a:ext uri="{FF2B5EF4-FFF2-40B4-BE49-F238E27FC236}">
                <a16:creationId xmlns:a16="http://schemas.microsoft.com/office/drawing/2014/main" id="{D5CA2BF5-E6F5-4259-BBDB-778D6EBBA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24175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解得电流</a:t>
            </a:r>
          </a:p>
        </p:txBody>
      </p:sp>
      <p:grpSp>
        <p:nvGrpSpPr>
          <p:cNvPr id="197637" name="Group 5">
            <a:extLst>
              <a:ext uri="{FF2B5EF4-FFF2-40B4-BE49-F238E27FC236}">
                <a16:creationId xmlns:a16="http://schemas.microsoft.com/office/drawing/2014/main" id="{553B59EA-A63D-48BB-8A0B-51067EE3513E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125538"/>
            <a:ext cx="3311525" cy="2419350"/>
            <a:chOff x="3334" y="2795"/>
            <a:chExt cx="2086" cy="1134"/>
          </a:xfrm>
        </p:grpSpPr>
        <p:sp>
          <p:nvSpPr>
            <p:cNvPr id="21511" name="Line 6">
              <a:extLst>
                <a:ext uri="{FF2B5EF4-FFF2-40B4-BE49-F238E27FC236}">
                  <a16:creationId xmlns:a16="http://schemas.microsoft.com/office/drawing/2014/main" id="{716F9825-8807-47C0-A674-E4A0CF1C9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885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id="{56FF72D7-B5F3-43C7-92F0-7DF5EB8A9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3430"/>
              <a:ext cx="17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13" name="Text Box 8">
              <a:extLst>
                <a:ext uri="{FF2B5EF4-FFF2-40B4-BE49-F238E27FC236}">
                  <a16:creationId xmlns:a16="http://schemas.microsoft.com/office/drawing/2014/main" id="{17E0FF4A-4382-460B-B39A-27A174A36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" y="3385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514" name="Text Box 9">
              <a:extLst>
                <a:ext uri="{FF2B5EF4-FFF2-40B4-BE49-F238E27FC236}">
                  <a16:creationId xmlns:a16="http://schemas.microsoft.com/office/drawing/2014/main" id="{1EEBC069-F7AB-4B8D-821E-2B2471C29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3430"/>
              <a:ext cx="22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1515" name="Text Box 10">
              <a:extLst>
                <a:ext uri="{FF2B5EF4-FFF2-40B4-BE49-F238E27FC236}">
                  <a16:creationId xmlns:a16="http://schemas.microsoft.com/office/drawing/2014/main" id="{443F5D2C-9B71-4913-BBD1-FED6FB9C6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3430"/>
              <a:ext cx="4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1516" name="Text Box 11">
              <a:extLst>
                <a:ext uri="{FF2B5EF4-FFF2-40B4-BE49-F238E27FC236}">
                  <a16:creationId xmlns:a16="http://schemas.microsoft.com/office/drawing/2014/main" id="{8DBE140E-C24F-4E66-82C1-1BF464037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2976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1517" name="Line 12">
              <a:extLst>
                <a:ext uri="{FF2B5EF4-FFF2-40B4-BE49-F238E27FC236}">
                  <a16:creationId xmlns:a16="http://schemas.microsoft.com/office/drawing/2014/main" id="{911FD7FA-695D-4F89-A244-1886C7DC4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3112"/>
              <a:ext cx="7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18" name="Text Box 13">
              <a:extLst>
                <a:ext uri="{FF2B5EF4-FFF2-40B4-BE49-F238E27FC236}">
                  <a16:creationId xmlns:a16="http://schemas.microsoft.com/office/drawing/2014/main" id="{D52C5107-C50D-4014-BF04-22631A26C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2795"/>
              <a:ext cx="4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i/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1519" name="Text Box 14">
              <a:extLst>
                <a:ext uri="{FF2B5EF4-FFF2-40B4-BE49-F238E27FC236}">
                  <a16:creationId xmlns:a16="http://schemas.microsoft.com/office/drawing/2014/main" id="{A652A24D-41F9-4825-966D-3917A471F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521"/>
              <a:ext cx="33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21520" name="Line 15">
              <a:extLst>
                <a:ext uri="{FF2B5EF4-FFF2-40B4-BE49-F238E27FC236}">
                  <a16:creationId xmlns:a16="http://schemas.microsoft.com/office/drawing/2014/main" id="{79A2BA58-14E9-48FC-85E4-66F54ECFF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748"/>
              <a:ext cx="7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21" name="Line 16">
              <a:extLst>
                <a:ext uri="{FF2B5EF4-FFF2-40B4-BE49-F238E27FC236}">
                  <a16:creationId xmlns:a16="http://schemas.microsoft.com/office/drawing/2014/main" id="{1CE7C19C-8E7B-455F-A253-821C55B01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113"/>
              <a:ext cx="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22" name="Line 17">
              <a:extLst>
                <a:ext uri="{FF2B5EF4-FFF2-40B4-BE49-F238E27FC236}">
                  <a16:creationId xmlns:a16="http://schemas.microsoft.com/office/drawing/2014/main" id="{5C0568B1-58AD-4BF9-BC92-9D2295ABB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3430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97656" name="Text Box 24" descr="斜纹布">
            <a:extLst>
              <a:ext uri="{FF2B5EF4-FFF2-40B4-BE49-F238E27FC236}">
                <a16:creationId xmlns:a16="http://schemas.microsoft.com/office/drawing/2014/main" id="{FE32A4EB-42EB-44AC-AF13-640A9DAF5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20938"/>
            <a:ext cx="576263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</a:p>
        </p:txBody>
      </p:sp>
      <p:graphicFrame>
        <p:nvGraphicFramePr>
          <p:cNvPr id="21510" name="Object 28">
            <a:extLst>
              <a:ext uri="{FF2B5EF4-FFF2-40B4-BE49-F238E27FC236}">
                <a16:creationId xmlns:a16="http://schemas.microsoft.com/office/drawing/2014/main" id="{3376990C-BD92-4C68-8EBC-287096007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795338"/>
          <a:ext cx="4411663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5" imgW="1952612" imgH="885796" progId="Equation.DSMT4">
                  <p:embed/>
                </p:oleObj>
              </mc:Choice>
              <mc:Fallback>
                <p:oleObj name="Equation" r:id="rId5" imgW="1952612" imgH="885796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95338"/>
                        <a:ext cx="4411663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/>
      <p:bldP spid="1976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8" name="Object 2">
            <a:extLst>
              <a:ext uri="{FF2B5EF4-FFF2-40B4-BE49-F238E27FC236}">
                <a16:creationId xmlns:a16="http://schemas.microsoft.com/office/drawing/2014/main" id="{6305D786-850A-4943-AD4F-79FC10ACA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3" y="501650"/>
          <a:ext cx="6257925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公式" r:id="rId3" imgW="2857286" imgH="1028817" progId="Equation.3">
                  <p:embed/>
                </p:oleObj>
              </mc:Choice>
              <mc:Fallback>
                <p:oleObj name="公式" r:id="rId3" imgW="2857286" imgH="10288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01650"/>
                        <a:ext cx="6257925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8659" name="Group 3">
            <a:extLst>
              <a:ext uri="{FF2B5EF4-FFF2-40B4-BE49-F238E27FC236}">
                <a16:creationId xmlns:a16="http://schemas.microsoft.com/office/drawing/2014/main" id="{553DCAA6-875E-47D7-9E62-447B76CEED73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997200"/>
            <a:ext cx="4103688" cy="2679700"/>
            <a:chOff x="2880" y="255"/>
            <a:chExt cx="2585" cy="1688"/>
          </a:xfrm>
        </p:grpSpPr>
        <p:sp>
          <p:nvSpPr>
            <p:cNvPr id="22534" name="Line 4">
              <a:extLst>
                <a:ext uri="{FF2B5EF4-FFF2-40B4-BE49-F238E27FC236}">
                  <a16:creationId xmlns:a16="http://schemas.microsoft.com/office/drawing/2014/main" id="{D9429311-CE29-4EF4-837E-AD2506215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340"/>
              <a:ext cx="27" cy="15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35" name="Line 5">
              <a:extLst>
                <a:ext uri="{FF2B5EF4-FFF2-40B4-BE49-F238E27FC236}">
                  <a16:creationId xmlns:a16="http://schemas.microsoft.com/office/drawing/2014/main" id="{46CEFAED-F6AC-4C17-A233-419B598B1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198"/>
              <a:ext cx="2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36" name="Line 6">
              <a:extLst>
                <a:ext uri="{FF2B5EF4-FFF2-40B4-BE49-F238E27FC236}">
                  <a16:creationId xmlns:a16="http://schemas.microsoft.com/office/drawing/2014/main" id="{9ECEDDC5-AC2B-4070-9906-CA67440BD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2" y="554"/>
              <a:ext cx="871" cy="6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37" name="Line 7">
              <a:extLst>
                <a:ext uri="{FF2B5EF4-FFF2-40B4-BE49-F238E27FC236}">
                  <a16:creationId xmlns:a16="http://schemas.microsoft.com/office/drawing/2014/main" id="{02ECCDFB-44F8-4027-B6E0-DDEAE4BF7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3" y="1198"/>
              <a:ext cx="734" cy="5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38" name="Text Box 8">
              <a:extLst>
                <a:ext uri="{FF2B5EF4-FFF2-40B4-BE49-F238E27FC236}">
                  <a16:creationId xmlns:a16="http://schemas.microsoft.com/office/drawing/2014/main" id="{3104D354-A564-4B31-B528-DC8B8A732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" y="1198"/>
              <a:ext cx="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2539" name="Text Box 9">
              <a:extLst>
                <a:ext uri="{FF2B5EF4-FFF2-40B4-BE49-F238E27FC236}">
                  <a16:creationId xmlns:a16="http://schemas.microsoft.com/office/drawing/2014/main" id="{6CE79F4F-A93D-4BAB-992E-FDC0687DF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1198"/>
              <a:ext cx="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2540" name="Text Box 10">
              <a:extLst>
                <a:ext uri="{FF2B5EF4-FFF2-40B4-BE49-F238E27FC236}">
                  <a16:creationId xmlns:a16="http://schemas.microsoft.com/office/drawing/2014/main" id="{AF2A773B-400C-4B7B-A99F-32EF65C69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154"/>
              <a:ext cx="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2541" name="Text Box 11">
              <a:extLst>
                <a:ext uri="{FF2B5EF4-FFF2-40B4-BE49-F238E27FC236}">
                  <a16:creationId xmlns:a16="http://schemas.microsoft.com/office/drawing/2014/main" id="{0AB9CB0D-16B6-45F0-B226-9A3457C20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426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2542" name="Text Box 12">
              <a:extLst>
                <a:ext uri="{FF2B5EF4-FFF2-40B4-BE49-F238E27FC236}">
                  <a16:creationId xmlns:a16="http://schemas.microsoft.com/office/drawing/2014/main" id="{9772B597-3539-49FE-A929-BE0A1E77F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11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22543" name="Line 13">
              <a:extLst>
                <a:ext uri="{FF2B5EF4-FFF2-40B4-BE49-F238E27FC236}">
                  <a16:creationId xmlns:a16="http://schemas.microsoft.com/office/drawing/2014/main" id="{40806C2A-091D-48B6-85E0-2D8AE72B1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554"/>
              <a:ext cx="8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4" name="Text Box 14">
              <a:extLst>
                <a:ext uri="{FF2B5EF4-FFF2-40B4-BE49-F238E27FC236}">
                  <a16:creationId xmlns:a16="http://schemas.microsoft.com/office/drawing/2014/main" id="{3937BC70-6C04-4A1B-9162-06DC961BA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255"/>
              <a:ext cx="5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p/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W</a:t>
              </a:r>
            </a:p>
          </p:txBody>
        </p:sp>
        <p:sp>
          <p:nvSpPr>
            <p:cNvPr id="22545" name="Line 15">
              <a:extLst>
                <a:ext uri="{FF2B5EF4-FFF2-40B4-BE49-F238E27FC236}">
                  <a16:creationId xmlns:a16="http://schemas.microsoft.com/office/drawing/2014/main" id="{5E301C78-C0EA-4686-BFBE-4BCE682D5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554"/>
              <a:ext cx="0" cy="12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6" name="Line 16">
              <a:extLst>
                <a:ext uri="{FF2B5EF4-FFF2-40B4-BE49-F238E27FC236}">
                  <a16:creationId xmlns:a16="http://schemas.microsoft.com/office/drawing/2014/main" id="{54F43DA9-F17F-4F8F-A916-460DA07EC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9" y="1797"/>
              <a:ext cx="8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7" name="Text Box 17">
              <a:extLst>
                <a:ext uri="{FF2B5EF4-FFF2-40B4-BE49-F238E27FC236}">
                  <a16:creationId xmlns:a16="http://schemas.microsoft.com/office/drawing/2014/main" id="{6C1DE49E-8F6D-477E-9C79-A51E89307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1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-2</a:t>
              </a:r>
            </a:p>
          </p:txBody>
        </p:sp>
      </p:grpSp>
      <p:sp>
        <p:nvSpPr>
          <p:cNvPr id="198674" name="AutoShape 18" descr="蓝色面巾纸">
            <a:extLst>
              <a:ext uri="{FF2B5EF4-FFF2-40B4-BE49-F238E27FC236}">
                <a16:creationId xmlns:a16="http://schemas.microsoft.com/office/drawing/2014/main" id="{39BC65F6-97D5-4494-8D18-6809A42B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924175"/>
            <a:ext cx="2232025" cy="649288"/>
          </a:xfrm>
          <a:prstGeom prst="wedgeEllipseCallout">
            <a:avLst>
              <a:gd name="adj1" fmla="val -119699"/>
              <a:gd name="adj2" fmla="val 112347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952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吸收功率</a:t>
            </a:r>
          </a:p>
        </p:txBody>
      </p:sp>
      <p:sp>
        <p:nvSpPr>
          <p:cNvPr id="198675" name="AutoShape 19" descr="蓝色面巾纸">
            <a:extLst>
              <a:ext uri="{FF2B5EF4-FFF2-40B4-BE49-F238E27FC236}">
                <a16:creationId xmlns:a16="http://schemas.microsoft.com/office/drawing/2014/main" id="{DF87EF5A-0A04-4EB4-8967-B2ECBE891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229225"/>
            <a:ext cx="2376487" cy="647700"/>
          </a:xfrm>
          <a:prstGeom prst="wedgeEllipseCallout">
            <a:avLst>
              <a:gd name="adj1" fmla="val -56144"/>
              <a:gd name="adj2" fmla="val -118870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9525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发出功率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4" grpId="0" animBg="1"/>
      <p:bldP spid="1986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Object 2">
            <a:extLst>
              <a:ext uri="{FF2B5EF4-FFF2-40B4-BE49-F238E27FC236}">
                <a16:creationId xmlns:a16="http://schemas.microsoft.com/office/drawing/2014/main" id="{65356619-5403-4DA3-AFA1-98424EA3B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3963" y="660400"/>
          <a:ext cx="6092825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公式" r:id="rId3" imgW="2895803" imgH="1047574" progId="Equation.3">
                  <p:embed/>
                </p:oleObj>
              </mc:Choice>
              <mc:Fallback>
                <p:oleObj name="公式" r:id="rId3" imgW="2895803" imgH="104757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660400"/>
                        <a:ext cx="6092825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9683" name="Group 3">
            <a:extLst>
              <a:ext uri="{FF2B5EF4-FFF2-40B4-BE49-F238E27FC236}">
                <a16:creationId xmlns:a16="http://schemas.microsoft.com/office/drawing/2014/main" id="{6FB2B8CF-35C6-480A-A62F-59FC386F14AB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3068638"/>
            <a:ext cx="3743325" cy="2419350"/>
            <a:chOff x="1701" y="1933"/>
            <a:chExt cx="2358" cy="1524"/>
          </a:xfrm>
        </p:grpSpPr>
        <p:sp>
          <p:nvSpPr>
            <p:cNvPr id="23556" name="Line 4">
              <a:extLst>
                <a:ext uri="{FF2B5EF4-FFF2-40B4-BE49-F238E27FC236}">
                  <a16:creationId xmlns:a16="http://schemas.microsoft.com/office/drawing/2014/main" id="{D709F971-3D44-4337-BE11-2AA9B04B5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085"/>
              <a:ext cx="0" cy="1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57" name="Line 5">
              <a:extLst>
                <a:ext uri="{FF2B5EF4-FFF2-40B4-BE49-F238E27FC236}">
                  <a16:creationId xmlns:a16="http://schemas.microsoft.com/office/drawing/2014/main" id="{94260921-6380-453F-A534-46F5EF075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3130"/>
              <a:ext cx="20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58" name="Text Box 6">
              <a:extLst>
                <a:ext uri="{FF2B5EF4-FFF2-40B4-BE49-F238E27FC236}">
                  <a16:creationId xmlns:a16="http://schemas.microsoft.com/office/drawing/2014/main" id="{ACC5A7A2-5A3C-4C83-9E98-62495B1A8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5" y="307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3559" name="Text Box 7">
              <a:extLst>
                <a:ext uri="{FF2B5EF4-FFF2-40B4-BE49-F238E27FC236}">
                  <a16:creationId xmlns:a16="http://schemas.microsoft.com/office/drawing/2014/main" id="{745E9F49-2182-4A56-ADE3-6A80DD428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3130"/>
              <a:ext cx="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3560" name="Text Box 8">
              <a:extLst>
                <a:ext uri="{FF2B5EF4-FFF2-40B4-BE49-F238E27FC236}">
                  <a16:creationId xmlns:a16="http://schemas.microsoft.com/office/drawing/2014/main" id="{6D9334F8-C491-4EBA-9E3E-7811C7706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3" y="3078"/>
              <a:ext cx="4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3561" name="Text Box 9">
              <a:extLst>
                <a:ext uri="{FF2B5EF4-FFF2-40B4-BE49-F238E27FC236}">
                  <a16:creationId xmlns:a16="http://schemas.microsoft.com/office/drawing/2014/main" id="{CE017F9B-0F2E-48ED-B4E0-F67D54230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189"/>
              <a:ext cx="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3562" name="Text Box 10">
              <a:extLst>
                <a:ext uri="{FF2B5EF4-FFF2-40B4-BE49-F238E27FC236}">
                  <a16:creationId xmlns:a16="http://schemas.microsoft.com/office/drawing/2014/main" id="{CA611691-8535-4E33-9D12-DE2270F6F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3130"/>
              <a:ext cx="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23563" name="Line 11">
              <a:extLst>
                <a:ext uri="{FF2B5EF4-FFF2-40B4-BE49-F238E27FC236}">
                  <a16:creationId xmlns:a16="http://schemas.microsoft.com/office/drawing/2014/main" id="{B01D7CEB-81F3-4C9B-94E0-70C27F0AC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346"/>
              <a:ext cx="8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64" name="Text Box 12">
              <a:extLst>
                <a:ext uri="{FF2B5EF4-FFF2-40B4-BE49-F238E27FC236}">
                  <a16:creationId xmlns:a16="http://schemas.microsoft.com/office/drawing/2014/main" id="{B6DC02FF-79C1-4D8F-B5BB-7E6E261EB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1933"/>
              <a:ext cx="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W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/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J</a:t>
              </a:r>
            </a:p>
          </p:txBody>
        </p:sp>
        <p:sp>
          <p:nvSpPr>
            <p:cNvPr id="23565" name="Arc 13">
              <a:extLst>
                <a:ext uri="{FF2B5EF4-FFF2-40B4-BE49-F238E27FC236}">
                  <a16:creationId xmlns:a16="http://schemas.microsoft.com/office/drawing/2014/main" id="{2B9B29C0-A752-4A47-8464-94DD05AE588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02" y="2336"/>
              <a:ext cx="853" cy="779"/>
            </a:xfrm>
            <a:custGeom>
              <a:avLst/>
              <a:gdLst>
                <a:gd name="T0" fmla="*/ 0 w 21600"/>
                <a:gd name="T1" fmla="*/ 0 h 22286"/>
                <a:gd name="T2" fmla="*/ 1 w 21600"/>
                <a:gd name="T3" fmla="*/ 1 h 22286"/>
                <a:gd name="T4" fmla="*/ 0 w 21600"/>
                <a:gd name="T5" fmla="*/ 1 h 222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28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28"/>
                    <a:pt x="21596" y="22057"/>
                    <a:pt x="21589" y="22286"/>
                  </a:cubicBezTo>
                </a:path>
                <a:path w="21600" h="2228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28"/>
                    <a:pt x="21596" y="22057"/>
                    <a:pt x="21589" y="2228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Arc 14">
              <a:extLst>
                <a:ext uri="{FF2B5EF4-FFF2-40B4-BE49-F238E27FC236}">
                  <a16:creationId xmlns:a16="http://schemas.microsoft.com/office/drawing/2014/main" id="{F638599A-EA55-4DA9-8A47-10D022F3E25A}"/>
                </a:ext>
              </a:extLst>
            </p:cNvPr>
            <p:cNvSpPr>
              <a:spLocks/>
            </p:cNvSpPr>
            <p:nvPr/>
          </p:nvSpPr>
          <p:spPr bwMode="auto">
            <a:xfrm rot="5238797" flipV="1">
              <a:off x="2766" y="2319"/>
              <a:ext cx="848" cy="802"/>
            </a:xfrm>
            <a:custGeom>
              <a:avLst/>
              <a:gdLst>
                <a:gd name="T0" fmla="*/ 0 w 22794"/>
                <a:gd name="T1" fmla="*/ 0 h 21600"/>
                <a:gd name="T2" fmla="*/ 1 w 22794"/>
                <a:gd name="T3" fmla="*/ 1 h 21600"/>
                <a:gd name="T4" fmla="*/ 0 w 22794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21600" fill="none" extrusionOk="0">
                  <a:moveTo>
                    <a:pt x="0" y="33"/>
                  </a:moveTo>
                  <a:cubicBezTo>
                    <a:pt x="397" y="11"/>
                    <a:pt x="795" y="0"/>
                    <a:pt x="1194" y="0"/>
                  </a:cubicBezTo>
                  <a:cubicBezTo>
                    <a:pt x="13113" y="0"/>
                    <a:pt x="22779" y="9654"/>
                    <a:pt x="22793" y="21574"/>
                  </a:cubicBezTo>
                </a:path>
                <a:path w="22794" h="21600" stroke="0" extrusionOk="0">
                  <a:moveTo>
                    <a:pt x="0" y="33"/>
                  </a:moveTo>
                  <a:cubicBezTo>
                    <a:pt x="397" y="11"/>
                    <a:pt x="795" y="0"/>
                    <a:pt x="1194" y="0"/>
                  </a:cubicBezTo>
                  <a:cubicBezTo>
                    <a:pt x="13113" y="0"/>
                    <a:pt x="22779" y="9654"/>
                    <a:pt x="22793" y="21574"/>
                  </a:cubicBezTo>
                  <a:lnTo>
                    <a:pt x="1194" y="2160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C9AABDF4-5F88-4D80-AF20-28807D37F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90600"/>
          <a:ext cx="3716338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公式" r:id="rId3" imgW="1723860" imgH="1028817" progId="Equation.3">
                  <p:embed/>
                </p:oleObj>
              </mc:Choice>
              <mc:Fallback>
                <p:oleObj name="公式" r:id="rId3" imgW="1723860" imgH="10288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3716338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79" name="Group 3">
            <a:extLst>
              <a:ext uri="{FF2B5EF4-FFF2-40B4-BE49-F238E27FC236}">
                <a16:creationId xmlns:a16="http://schemas.microsoft.com/office/drawing/2014/main" id="{9A8FA086-5C1A-4436-9D78-D9ACAF82C3DB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703263"/>
            <a:ext cx="3311525" cy="2420937"/>
            <a:chOff x="3334" y="2795"/>
            <a:chExt cx="2086" cy="1134"/>
          </a:xfrm>
        </p:grpSpPr>
        <p:sp>
          <p:nvSpPr>
            <p:cNvPr id="24588" name="Line 4">
              <a:extLst>
                <a:ext uri="{FF2B5EF4-FFF2-40B4-BE49-F238E27FC236}">
                  <a16:creationId xmlns:a16="http://schemas.microsoft.com/office/drawing/2014/main" id="{343129B4-51D2-4C25-BB61-2AAE146A1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885"/>
              <a:ext cx="0" cy="10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89" name="Line 5">
              <a:extLst>
                <a:ext uri="{FF2B5EF4-FFF2-40B4-BE49-F238E27FC236}">
                  <a16:creationId xmlns:a16="http://schemas.microsoft.com/office/drawing/2014/main" id="{3A499544-8F98-48C9-AA03-6D4960430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3430"/>
              <a:ext cx="17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90" name="Text Box 6">
              <a:extLst>
                <a:ext uri="{FF2B5EF4-FFF2-40B4-BE49-F238E27FC236}">
                  <a16:creationId xmlns:a16="http://schemas.microsoft.com/office/drawing/2014/main" id="{62CB03F9-E9D3-40FE-9762-B786D35A4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" y="3385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4591" name="Text Box 7">
              <a:extLst>
                <a:ext uri="{FF2B5EF4-FFF2-40B4-BE49-F238E27FC236}">
                  <a16:creationId xmlns:a16="http://schemas.microsoft.com/office/drawing/2014/main" id="{890EDFB3-495F-4BF0-947F-62479D7DC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3430"/>
              <a:ext cx="22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4592" name="Text Box 8">
              <a:extLst>
                <a:ext uri="{FF2B5EF4-FFF2-40B4-BE49-F238E27FC236}">
                  <a16:creationId xmlns:a16="http://schemas.microsoft.com/office/drawing/2014/main" id="{04AAFCDB-7AF7-4411-970A-0A520436A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3430"/>
              <a:ext cx="4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4593" name="Text Box 9">
              <a:extLst>
                <a:ext uri="{FF2B5EF4-FFF2-40B4-BE49-F238E27FC236}">
                  <a16:creationId xmlns:a16="http://schemas.microsoft.com/office/drawing/2014/main" id="{F809F530-F1D0-42D9-A93B-C6A800EF9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2976"/>
              <a:ext cx="22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4594" name="Line 10">
              <a:extLst>
                <a:ext uri="{FF2B5EF4-FFF2-40B4-BE49-F238E27FC236}">
                  <a16:creationId xmlns:a16="http://schemas.microsoft.com/office/drawing/2014/main" id="{EBEC546C-EA13-4D82-B8FA-4A146CDFD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3112"/>
              <a:ext cx="70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95" name="Text Box 11">
              <a:extLst>
                <a:ext uri="{FF2B5EF4-FFF2-40B4-BE49-F238E27FC236}">
                  <a16:creationId xmlns:a16="http://schemas.microsoft.com/office/drawing/2014/main" id="{43A3E57C-82E5-4A53-85B7-086CE5E73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2795"/>
              <a:ext cx="40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i/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4596" name="Text Box 12">
              <a:extLst>
                <a:ext uri="{FF2B5EF4-FFF2-40B4-BE49-F238E27FC236}">
                  <a16:creationId xmlns:a16="http://schemas.microsoft.com/office/drawing/2014/main" id="{35D8E1CF-5AA4-41C4-8674-5F8BF27EF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521"/>
              <a:ext cx="33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24597" name="Line 13">
              <a:extLst>
                <a:ext uri="{FF2B5EF4-FFF2-40B4-BE49-F238E27FC236}">
                  <a16:creationId xmlns:a16="http://schemas.microsoft.com/office/drawing/2014/main" id="{E5ACF0EE-4832-4C9D-83FD-74215FCDE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748"/>
              <a:ext cx="7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98" name="Line 14">
              <a:extLst>
                <a:ext uri="{FF2B5EF4-FFF2-40B4-BE49-F238E27FC236}">
                  <a16:creationId xmlns:a16="http://schemas.microsoft.com/office/drawing/2014/main" id="{CA3B1898-003A-418E-82DE-7DED6DC1F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113"/>
              <a:ext cx="0" cy="6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99" name="Line 15">
              <a:extLst>
                <a:ext uri="{FF2B5EF4-FFF2-40B4-BE49-F238E27FC236}">
                  <a16:creationId xmlns:a16="http://schemas.microsoft.com/office/drawing/2014/main" id="{21B840F2-F725-4084-BA71-3D04550C8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3430"/>
              <a:ext cx="0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4580" name="Text Box 16">
            <a:extLst>
              <a:ext uri="{FF2B5EF4-FFF2-40B4-BE49-F238E27FC236}">
                <a16:creationId xmlns:a16="http://schemas.microsoft.com/office/drawing/2014/main" id="{8F5AE642-FE7D-40EF-A19E-05D45877C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1-2   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若已知电流，求电容电压，</a:t>
            </a:r>
          </a:p>
        </p:txBody>
      </p:sp>
      <p:graphicFrame>
        <p:nvGraphicFramePr>
          <p:cNvPr id="200721" name="Object 17">
            <a:extLst>
              <a:ext uri="{FF2B5EF4-FFF2-40B4-BE49-F238E27FC236}">
                <a16:creationId xmlns:a16="http://schemas.microsoft.com/office/drawing/2014/main" id="{95632FA3-94D7-4AFA-826F-864C977A0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3" y="3429000"/>
          <a:ext cx="87899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公式" r:id="rId5" imgW="7781795" imgH="647583" progId="Equation.3">
                  <p:embed/>
                </p:oleObj>
              </mc:Choice>
              <mc:Fallback>
                <p:oleObj name="公式" r:id="rId5" imgW="7781795" imgH="64758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3429000"/>
                        <a:ext cx="878998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2" name="Object 18">
            <a:extLst>
              <a:ext uri="{FF2B5EF4-FFF2-40B4-BE49-F238E27FC236}">
                <a16:creationId xmlns:a16="http://schemas.microsoft.com/office/drawing/2014/main" id="{8C829C89-6546-4626-B14F-BB5AB7700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076700"/>
          <a:ext cx="63277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公式" r:id="rId7" imgW="2667051" imgH="428596" progId="Equation.3">
                  <p:embed/>
                </p:oleObj>
              </mc:Choice>
              <mc:Fallback>
                <p:oleObj name="公式" r:id="rId7" imgW="2667051" imgH="4285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76700"/>
                        <a:ext cx="63277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3" name="Object 19">
            <a:extLst>
              <a:ext uri="{FF2B5EF4-FFF2-40B4-BE49-F238E27FC236}">
                <a16:creationId xmlns:a16="http://schemas.microsoft.com/office/drawing/2014/main" id="{8EDF1FB2-9B8B-450E-8A24-8942B2986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365625"/>
          <a:ext cx="15843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公式" r:id="rId9" imgW="695181" imgH="161778" progId="Equation.3">
                  <p:embed/>
                </p:oleObj>
              </mc:Choice>
              <mc:Fallback>
                <p:oleObj name="公式" r:id="rId9" imgW="695181" imgH="16177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365625"/>
                        <a:ext cx="15843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4" name="Object 20">
            <a:extLst>
              <a:ext uri="{FF2B5EF4-FFF2-40B4-BE49-F238E27FC236}">
                <a16:creationId xmlns:a16="http://schemas.microsoft.com/office/drawing/2014/main" id="{519BF8C2-3EAC-4207-B56D-AAB9CAAFD1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8" y="5373688"/>
          <a:ext cx="9953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公式" r:id="rId11" imgW="438246" imgH="161778" progId="Equation.3">
                  <p:embed/>
                </p:oleObj>
              </mc:Choice>
              <mc:Fallback>
                <p:oleObj name="公式" r:id="rId11" imgW="438246" imgH="16177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5373688"/>
                        <a:ext cx="9953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5" name="Object 21">
            <a:extLst>
              <a:ext uri="{FF2B5EF4-FFF2-40B4-BE49-F238E27FC236}">
                <a16:creationId xmlns:a16="http://schemas.microsoft.com/office/drawing/2014/main" id="{3EF9040B-A119-45C9-8E4F-BD8AF51F9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084763"/>
          <a:ext cx="496728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公式" r:id="rId13" imgW="1943218" imgH="428596" progId="Equation.3">
                  <p:embed/>
                </p:oleObj>
              </mc:Choice>
              <mc:Fallback>
                <p:oleObj name="公式" r:id="rId13" imgW="1943218" imgH="42859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84763"/>
                        <a:ext cx="496728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28" descr="斜纹布">
            <a:extLst>
              <a:ext uri="{FF2B5EF4-FFF2-40B4-BE49-F238E27FC236}">
                <a16:creationId xmlns:a16="http://schemas.microsoft.com/office/drawing/2014/main" id="{98E30930-7932-4B22-8876-74E30E4F8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576263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4587" name="Text Box 32">
            <a:extLst>
              <a:ext uri="{FF2B5EF4-FFF2-40B4-BE49-F238E27FC236}">
                <a16:creationId xmlns:a16="http://schemas.microsoft.com/office/drawing/2014/main" id="{30016730-8201-410D-85C0-B5631BCBA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【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20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0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466F767-69FE-46C7-9ECB-F857D46772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0"/>
            <a:ext cx="8642350" cy="12192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 2H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电感的电压波形如图所示，定性绘出电感电流的波形。 已知</a:t>
            </a: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EDDBF02B-D31D-4E3B-8CF1-D40F49685AD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38663" y="1125538"/>
          <a:ext cx="4570412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Visio" r:id="rId3" imgW="2284628" imgH="1819479" progId="Visio.Drawing.11">
                  <p:embed/>
                </p:oleObj>
              </mc:Choice>
              <mc:Fallback>
                <p:oleObj name="Visio" r:id="rId3" imgW="2284628" imgH="181947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1125538"/>
                        <a:ext cx="4570412" cy="364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392E5F5D-6BFA-41BA-A8D6-35895D14B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196975"/>
          <a:ext cx="1343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5" imgW="685502" imgH="215806" progId="Equation.DSMT4">
                  <p:embed/>
                </p:oleObj>
              </mc:Choice>
              <mc:Fallback>
                <p:oleObj name="Equation" r:id="rId5" imgW="685502" imgH="21580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196975"/>
                        <a:ext cx="13430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3" name="Rectangle 5">
            <a:extLst>
              <a:ext uri="{FF2B5EF4-FFF2-40B4-BE49-F238E27FC236}">
                <a16:creationId xmlns:a16="http://schemas.microsoft.com/office/drawing/2014/main" id="{94616897-6482-4855-8970-2AF8BCB2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287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【</a:t>
            </a:r>
            <a:r>
              <a:rPr lang="zh-CN" altLang="en-US" b="1"/>
              <a:t>解</a:t>
            </a:r>
            <a:r>
              <a:rPr lang="en-US" altLang="zh-CN" b="1"/>
              <a:t>】</a:t>
            </a:r>
          </a:p>
        </p:txBody>
      </p:sp>
      <p:graphicFrame>
        <p:nvGraphicFramePr>
          <p:cNvPr id="232454" name="Object 6">
            <a:extLst>
              <a:ext uri="{FF2B5EF4-FFF2-40B4-BE49-F238E27FC236}">
                <a16:creationId xmlns:a16="http://schemas.microsoft.com/office/drawing/2014/main" id="{AAF94C95-8AD9-452C-BBAA-FFF5DF1B99D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00113" y="1628775"/>
          <a:ext cx="338613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7" imgW="1688367" imgH="710891" progId="Equation.DSMT4">
                  <p:embed/>
                </p:oleObj>
              </mc:Choice>
              <mc:Fallback>
                <p:oleObj name="Equation" r:id="rId7" imgW="1688367" imgH="71089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3386137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5" name="Object 7">
            <a:extLst>
              <a:ext uri="{FF2B5EF4-FFF2-40B4-BE49-F238E27FC236}">
                <a16:creationId xmlns:a16="http://schemas.microsoft.com/office/drawing/2014/main" id="{C602784C-2A3E-45A8-92D9-1743FC9B7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429000"/>
          <a:ext cx="44053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9" imgW="2197100" imgH="393700" progId="Equation.DSMT4">
                  <p:embed/>
                </p:oleObj>
              </mc:Choice>
              <mc:Fallback>
                <p:oleObj name="Equation" r:id="rId9" imgW="21971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440531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2456" name="Group 8">
            <a:extLst>
              <a:ext uri="{FF2B5EF4-FFF2-40B4-BE49-F238E27FC236}">
                <a16:creationId xmlns:a16="http://schemas.microsoft.com/office/drawing/2014/main" id="{2C8BA185-CCCD-4EEB-B854-AB09F85D10E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997200"/>
            <a:ext cx="1511300" cy="519113"/>
            <a:chOff x="204" y="1933"/>
            <a:chExt cx="952" cy="327"/>
          </a:xfrm>
        </p:grpSpPr>
        <p:graphicFrame>
          <p:nvGraphicFramePr>
            <p:cNvPr id="36888" name="Object 9">
              <a:extLst>
                <a:ext uri="{FF2B5EF4-FFF2-40B4-BE49-F238E27FC236}">
                  <a16:creationId xmlns:a16="http://schemas.microsoft.com/office/drawing/2014/main" id="{B4CD2D79-E106-47F4-B421-9EAF49BB4E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979"/>
            <a:ext cx="49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2" name="Equation" r:id="rId11" imgW="355138" imgH="177569" progId="Equation.DSMT4">
                    <p:embed/>
                  </p:oleObj>
                </mc:Choice>
                <mc:Fallback>
                  <p:oleObj name="Equation" r:id="rId11" imgW="355138" imgH="17756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979"/>
                          <a:ext cx="499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9" name="Rectangle 10">
              <a:extLst>
                <a:ext uri="{FF2B5EF4-FFF2-40B4-BE49-F238E27FC236}">
                  <a16:creationId xmlns:a16="http://schemas.microsoft.com/office/drawing/2014/main" id="{E33E9D8F-4093-4112-A4FB-43E8A107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933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(1)</a:t>
              </a:r>
            </a:p>
          </p:txBody>
        </p:sp>
      </p:grpSp>
      <p:graphicFrame>
        <p:nvGraphicFramePr>
          <p:cNvPr id="232459" name="Object 11">
            <a:extLst>
              <a:ext uri="{FF2B5EF4-FFF2-40B4-BE49-F238E27FC236}">
                <a16:creationId xmlns:a16="http://schemas.microsoft.com/office/drawing/2014/main" id="{2A7931EA-3812-4B0B-9DF8-F727B95A3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24400"/>
          <a:ext cx="61610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13" imgW="3073400" imgH="393700" progId="Equation.DSMT4">
                  <p:embed/>
                </p:oleObj>
              </mc:Choice>
              <mc:Fallback>
                <p:oleObj name="Equation" r:id="rId13" imgW="30734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24400"/>
                        <a:ext cx="616108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2460" name="Group 12">
            <a:extLst>
              <a:ext uri="{FF2B5EF4-FFF2-40B4-BE49-F238E27FC236}">
                <a16:creationId xmlns:a16="http://schemas.microsoft.com/office/drawing/2014/main" id="{8CC20729-F14B-4A7A-B358-CB1D58013ABA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221163"/>
            <a:ext cx="1966913" cy="519112"/>
            <a:chOff x="1066" y="2205"/>
            <a:chExt cx="1239" cy="327"/>
          </a:xfrm>
        </p:grpSpPr>
        <p:graphicFrame>
          <p:nvGraphicFramePr>
            <p:cNvPr id="36886" name="Object 13">
              <a:extLst>
                <a:ext uri="{FF2B5EF4-FFF2-40B4-BE49-F238E27FC236}">
                  <a16:creationId xmlns:a16="http://schemas.microsoft.com/office/drawing/2014/main" id="{9689F85B-95C8-4544-AAFF-5505D60413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2251"/>
            <a:ext cx="78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4" name="Equation" r:id="rId15" imgW="621760" imgH="177646" progId="Equation.DSMT4">
                    <p:embed/>
                  </p:oleObj>
                </mc:Choice>
                <mc:Fallback>
                  <p:oleObj name="Equation" r:id="rId15" imgW="621760" imgH="177646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251"/>
                          <a:ext cx="78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Rectangle 14">
              <a:extLst>
                <a:ext uri="{FF2B5EF4-FFF2-40B4-BE49-F238E27FC236}">
                  <a16:creationId xmlns:a16="http://schemas.microsoft.com/office/drawing/2014/main" id="{2DAEC463-BB40-48E5-97E5-E4817969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205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(2)</a:t>
              </a:r>
            </a:p>
          </p:txBody>
        </p:sp>
      </p:grpSp>
      <p:grpSp>
        <p:nvGrpSpPr>
          <p:cNvPr id="232463" name="Group 15">
            <a:extLst>
              <a:ext uri="{FF2B5EF4-FFF2-40B4-BE49-F238E27FC236}">
                <a16:creationId xmlns:a16="http://schemas.microsoft.com/office/drawing/2014/main" id="{557C06CE-86CA-482E-A5C7-79D2DB0982D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5589588"/>
            <a:ext cx="1457325" cy="519112"/>
            <a:chOff x="204" y="3566"/>
            <a:chExt cx="918" cy="327"/>
          </a:xfrm>
        </p:grpSpPr>
        <p:graphicFrame>
          <p:nvGraphicFramePr>
            <p:cNvPr id="36884" name="Object 16">
              <a:extLst>
                <a:ext uri="{FF2B5EF4-FFF2-40B4-BE49-F238E27FC236}">
                  <a16:creationId xmlns:a16="http://schemas.microsoft.com/office/drawing/2014/main" id="{D91CDDB3-1B81-4AC8-893B-BDA1F256B5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3657"/>
            <a:ext cx="46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5" name="Equation" r:id="rId17" imgW="368140" imgH="177723" progId="Equation.DSMT4">
                    <p:embed/>
                  </p:oleObj>
                </mc:Choice>
                <mc:Fallback>
                  <p:oleObj name="Equation" r:id="rId17" imgW="368140" imgH="177723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657"/>
                          <a:ext cx="46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5" name="Rectangle 17">
              <a:extLst>
                <a:ext uri="{FF2B5EF4-FFF2-40B4-BE49-F238E27FC236}">
                  <a16:creationId xmlns:a16="http://schemas.microsoft.com/office/drawing/2014/main" id="{EE5106FF-8A34-4C91-86B5-663B1FCCE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566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(3)</a:t>
              </a:r>
            </a:p>
          </p:txBody>
        </p:sp>
      </p:grpSp>
      <p:graphicFrame>
        <p:nvGraphicFramePr>
          <p:cNvPr id="232466" name="Object 18">
            <a:extLst>
              <a:ext uri="{FF2B5EF4-FFF2-40B4-BE49-F238E27FC236}">
                <a16:creationId xmlns:a16="http://schemas.microsoft.com/office/drawing/2014/main" id="{7FEBB59E-BEF4-4B67-A1BF-6DA73C077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516563"/>
          <a:ext cx="58562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Equation" r:id="rId19" imgW="2921000" imgH="393700" progId="Equation.DSMT4">
                  <p:embed/>
                </p:oleObj>
              </mc:Choice>
              <mc:Fallback>
                <p:oleObj name="Equation" r:id="rId19" imgW="29210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516563"/>
                        <a:ext cx="58562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2467" name="Group 19">
            <a:extLst>
              <a:ext uri="{FF2B5EF4-FFF2-40B4-BE49-F238E27FC236}">
                <a16:creationId xmlns:a16="http://schemas.microsoft.com/office/drawing/2014/main" id="{0C229C6A-4E98-454E-A7A9-F714CFE1B54D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349500"/>
            <a:ext cx="3889375" cy="1873250"/>
            <a:chOff x="3061" y="1434"/>
            <a:chExt cx="2450" cy="1180"/>
          </a:xfrm>
        </p:grpSpPr>
        <p:sp>
          <p:nvSpPr>
            <p:cNvPr id="36878" name="Rectangle 20">
              <a:extLst>
                <a:ext uri="{FF2B5EF4-FFF2-40B4-BE49-F238E27FC236}">
                  <a16:creationId xmlns:a16="http://schemas.microsoft.com/office/drawing/2014/main" id="{FE4FD7B9-EBFD-43F5-B53C-2E4F3B183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143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6879" name="Line 21">
              <a:extLst>
                <a:ext uri="{FF2B5EF4-FFF2-40B4-BE49-F238E27FC236}">
                  <a16:creationId xmlns:a16="http://schemas.microsoft.com/office/drawing/2014/main" id="{1C05A491-7A9B-4125-8419-E28A6DE6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478"/>
              <a:ext cx="45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22">
              <a:extLst>
                <a:ext uri="{FF2B5EF4-FFF2-40B4-BE49-F238E27FC236}">
                  <a16:creationId xmlns:a16="http://schemas.microsoft.com/office/drawing/2014/main" id="{D9232C76-AF21-40C0-9AD6-E1637717A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1570"/>
              <a:ext cx="81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23">
              <a:extLst>
                <a:ext uri="{FF2B5EF4-FFF2-40B4-BE49-F238E27FC236}">
                  <a16:creationId xmlns:a16="http://schemas.microsoft.com/office/drawing/2014/main" id="{1C7254D3-CFCE-45D4-AA26-FF8D55524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1570"/>
              <a:ext cx="907" cy="90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24">
              <a:extLst>
                <a:ext uri="{FF2B5EF4-FFF2-40B4-BE49-F238E27FC236}">
                  <a16:creationId xmlns:a16="http://schemas.microsoft.com/office/drawing/2014/main" id="{2B850DB5-CE65-4FF8-964A-343F3890D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70"/>
              <a:ext cx="136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Rectangle 25">
              <a:extLst>
                <a:ext uri="{FF2B5EF4-FFF2-40B4-BE49-F238E27FC236}">
                  <a16:creationId xmlns:a16="http://schemas.microsoft.com/office/drawing/2014/main" id="{FE953499-F022-4B6B-BE78-9C421ACAF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3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50">
            <a:extLst>
              <a:ext uri="{FF2B5EF4-FFF2-40B4-BE49-F238E27FC236}">
                <a16:creationId xmlns:a16="http://schemas.microsoft.com/office/drawing/2014/main" id="{527587EC-B6DF-4099-99D5-9887046130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400" y="1050925"/>
            <a:ext cx="3024188" cy="2225675"/>
            <a:chOff x="768" y="2256"/>
            <a:chExt cx="1008" cy="841"/>
          </a:xfrm>
        </p:grpSpPr>
        <p:sp>
          <p:nvSpPr>
            <p:cNvPr id="48145" name="Rectangle 10">
              <a:extLst>
                <a:ext uri="{FF2B5EF4-FFF2-40B4-BE49-F238E27FC236}">
                  <a16:creationId xmlns:a16="http://schemas.microsoft.com/office/drawing/2014/main" id="{363787BA-C95D-48F6-A19B-F10C12CB4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2924"/>
              <a:ext cx="7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线性电容的符号</a:t>
              </a:r>
            </a:p>
          </p:txBody>
        </p:sp>
        <p:graphicFrame>
          <p:nvGraphicFramePr>
            <p:cNvPr id="48146" name="Object 44">
              <a:extLst>
                <a:ext uri="{FF2B5EF4-FFF2-40B4-BE49-F238E27FC236}">
                  <a16:creationId xmlns:a16="http://schemas.microsoft.com/office/drawing/2014/main" id="{55F25A73-4C70-4732-87F2-4E92464B2E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256"/>
            <a:ext cx="100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3" name="Visio" r:id="rId3" imgW="1121512" imgH="514350" progId="Visio.Drawing.11">
                    <p:embed/>
                  </p:oleObj>
                </mc:Choice>
                <mc:Fallback>
                  <p:oleObj name="Visio" r:id="rId3" imgW="1121512" imgH="514350" progId="Visio.Drawing.11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256"/>
                          <a:ext cx="100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1" name="Object 9">
            <a:extLst>
              <a:ext uri="{FF2B5EF4-FFF2-40B4-BE49-F238E27FC236}">
                <a16:creationId xmlns:a16="http://schemas.microsoft.com/office/drawing/2014/main" id="{4DA50F4E-2FA0-4C93-BDC3-92EE908BC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828800"/>
          <a:ext cx="62214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Equation" r:id="rId5" imgW="2819239" imgH="362009" progId="Equation.DSMT4">
                  <p:embed/>
                </p:oleObj>
              </mc:Choice>
              <mc:Fallback>
                <p:oleObj name="Equation" r:id="rId5" imgW="2819239" imgH="36200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28800"/>
                        <a:ext cx="6221413" cy="86201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10">
            <a:extLst>
              <a:ext uri="{FF2B5EF4-FFF2-40B4-BE49-F238E27FC236}">
                <a16:creationId xmlns:a16="http://schemas.microsoft.com/office/drawing/2014/main" id="{9BD853A6-158D-4B0D-A9EE-28959835A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838200"/>
          <a:ext cx="16002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7" imgW="657134" imgH="362009" progId="Equation.DSMT4">
                  <p:embed/>
                </p:oleObj>
              </mc:Choice>
              <mc:Fallback>
                <p:oleObj name="Equation" r:id="rId7" imgW="657134" imgH="36200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838200"/>
                        <a:ext cx="1600200" cy="9191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7">
            <a:extLst>
              <a:ext uri="{FF2B5EF4-FFF2-40B4-BE49-F238E27FC236}">
                <a16:creationId xmlns:a16="http://schemas.microsoft.com/office/drawing/2014/main" id="{4558C32C-9BA1-472E-90D9-450D96578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514600"/>
          <a:ext cx="31559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Equation" r:id="rId9" imgW="1238173" imgH="362009" progId="Equation.DSMT4">
                  <p:embed/>
                </p:oleObj>
              </mc:Choice>
              <mc:Fallback>
                <p:oleObj name="Equation" r:id="rId9" imgW="1238173" imgH="36200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31559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91" name="Group 19">
            <a:extLst>
              <a:ext uri="{FF2B5EF4-FFF2-40B4-BE49-F238E27FC236}">
                <a16:creationId xmlns:a16="http://schemas.microsoft.com/office/drawing/2014/main" id="{A15D460A-9DC0-46A8-A9AA-D0BF4EB0E15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-76200"/>
            <a:ext cx="6388100" cy="850900"/>
            <a:chOff x="385" y="3022"/>
            <a:chExt cx="3907" cy="536"/>
          </a:xfrm>
        </p:grpSpPr>
        <p:pic>
          <p:nvPicPr>
            <p:cNvPr id="48143" name="Picture 20" descr="123">
              <a:extLst>
                <a:ext uri="{FF2B5EF4-FFF2-40B4-BE49-F238E27FC236}">
                  <a16:creationId xmlns:a16="http://schemas.microsoft.com/office/drawing/2014/main" id="{28584B56-8108-4B50-BC4D-7E000A962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4" name="Text Box 21">
              <a:extLst>
                <a:ext uri="{FF2B5EF4-FFF2-40B4-BE49-F238E27FC236}">
                  <a16:creationId xmlns:a16="http://schemas.microsoft.com/office/drawing/2014/main" id="{CA8E7D99-5B36-463D-B343-2780BE870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086"/>
              <a:ext cx="34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电容、电感</a:t>
              </a:r>
              <a:r>
                <a:rPr kumimoji="1" lang="en-US" altLang="zh-CN" sz="3600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VAR</a:t>
              </a:r>
              <a:r>
                <a:rPr kumimoji="1" lang="zh-CN" altLang="en-US" sz="3600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总结并注意</a:t>
              </a:r>
            </a:p>
          </p:txBody>
        </p:sp>
      </p:grpSp>
      <p:sp>
        <p:nvSpPr>
          <p:cNvPr id="233496" name="AutoShape 24">
            <a:extLst>
              <a:ext uri="{FF2B5EF4-FFF2-40B4-BE49-F238E27FC236}">
                <a16:creationId xmlns:a16="http://schemas.microsoft.com/office/drawing/2014/main" id="{1B3BE53B-054F-4AD3-9F8A-576BBBB28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85800"/>
            <a:ext cx="3886200" cy="1143000"/>
          </a:xfrm>
          <a:prstGeom prst="wedgeRoundRectCallout">
            <a:avLst>
              <a:gd name="adj1" fmla="val -55921"/>
              <a:gd name="adj2" fmla="val 22778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隔直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流，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通交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流，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压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储电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能，其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流有限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值时，其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压不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跃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变，</a:t>
            </a:r>
          </a:p>
        </p:txBody>
      </p:sp>
      <p:grpSp>
        <p:nvGrpSpPr>
          <p:cNvPr id="48136" name="Group 33">
            <a:extLst>
              <a:ext uri="{FF2B5EF4-FFF2-40B4-BE49-F238E27FC236}">
                <a16:creationId xmlns:a16="http://schemas.microsoft.com/office/drawing/2014/main" id="{692DBD03-8562-4AB9-B60B-48B0F118EFF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475038"/>
            <a:ext cx="2743200" cy="1752600"/>
            <a:chOff x="336" y="2496"/>
            <a:chExt cx="1728" cy="1104"/>
          </a:xfrm>
        </p:grpSpPr>
        <p:graphicFrame>
          <p:nvGraphicFramePr>
            <p:cNvPr id="48141" name="Object 26">
              <a:extLst>
                <a:ext uri="{FF2B5EF4-FFF2-40B4-BE49-F238E27FC236}">
                  <a16:creationId xmlns:a16="http://schemas.microsoft.com/office/drawing/2014/main" id="{A612D260-EC59-4C42-8158-BC6698FC2F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496"/>
            <a:ext cx="1728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7" name="Visio" r:id="rId12" imgW="1121512" imgH="400203" progId="Visio.Drawing.11">
                    <p:embed/>
                  </p:oleObj>
                </mc:Choice>
                <mc:Fallback>
                  <p:oleObj name="Visio" r:id="rId12" imgW="1121512" imgH="400203" progId="Visio.Drawing.11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96"/>
                          <a:ext cx="1728" cy="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2" name="Rectangle 29">
              <a:extLst>
                <a:ext uri="{FF2B5EF4-FFF2-40B4-BE49-F238E27FC236}">
                  <a16:creationId xmlns:a16="http://schemas.microsoft.com/office/drawing/2014/main" id="{0DF54D0B-7ED6-499C-A062-03A5D4478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312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电感符号</a:t>
              </a:r>
            </a:p>
          </p:txBody>
        </p:sp>
      </p:grpSp>
      <p:graphicFrame>
        <p:nvGraphicFramePr>
          <p:cNvPr id="48137" name="Object 10">
            <a:extLst>
              <a:ext uri="{FF2B5EF4-FFF2-40B4-BE49-F238E27FC236}">
                <a16:creationId xmlns:a16="http://schemas.microsoft.com/office/drawing/2014/main" id="{DD89768E-69E2-4CE8-981A-E0C72823D2ED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028950" y="3505200"/>
          <a:ext cx="17494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14" imgW="628481" imgH="362009" progId="Equation.DSMT4">
                  <p:embed/>
                </p:oleObj>
              </mc:Choice>
              <mc:Fallback>
                <p:oleObj name="Equation" r:id="rId14" imgW="628481" imgH="36200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505200"/>
                        <a:ext cx="1749425" cy="1042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9">
            <a:extLst>
              <a:ext uri="{FF2B5EF4-FFF2-40B4-BE49-F238E27FC236}">
                <a16:creationId xmlns:a16="http://schemas.microsoft.com/office/drawing/2014/main" id="{B7E7F687-2915-4B90-AAF0-59554FE18B7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24150" y="4572000"/>
          <a:ext cx="6172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Equation" r:id="rId16" imgW="2781192" imgH="362009" progId="Equation.DSMT4">
                  <p:embed/>
                </p:oleObj>
              </mc:Choice>
              <mc:Fallback>
                <p:oleObj name="Equation" r:id="rId16" imgW="2781192" imgH="36200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572000"/>
                        <a:ext cx="6172200" cy="102552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30">
            <a:extLst>
              <a:ext uri="{FF2B5EF4-FFF2-40B4-BE49-F238E27FC236}">
                <a16:creationId xmlns:a16="http://schemas.microsoft.com/office/drawing/2014/main" id="{1EC5B04E-D21E-43D3-9AB4-AF6375642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607050"/>
          <a:ext cx="299878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18" imgW="1180868" imgH="362009" progId="Equation.DSMT4">
                  <p:embed/>
                </p:oleObj>
              </mc:Choice>
              <mc:Fallback>
                <p:oleObj name="Equation" r:id="rId18" imgW="1180868" imgH="362009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607050"/>
                        <a:ext cx="2998788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99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03" name="AutoShape 31">
            <a:extLst>
              <a:ext uri="{FF2B5EF4-FFF2-40B4-BE49-F238E27FC236}">
                <a16:creationId xmlns:a16="http://schemas.microsoft.com/office/drawing/2014/main" id="{135E1F84-37E9-4068-9F7A-A0FDA97AD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05200"/>
            <a:ext cx="3886200" cy="1143000"/>
          </a:xfrm>
          <a:prstGeom prst="wedgeRoundRectCallout">
            <a:avLst>
              <a:gd name="adj1" fmla="val -58907"/>
              <a:gd name="adj2" fmla="val 24028"/>
              <a:gd name="adj3" fmla="val 16667"/>
            </a:avLst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隔交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流，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通直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流，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流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储磁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能，其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压有限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值时，其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流不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跃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3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3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6" grpId="0" animBg="1"/>
      <p:bldP spid="2335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736D39CC-E612-49DB-A24C-D1D40FB34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练习：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6-1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  <a:r>
              <a:rPr lang="en-US" altLang="zh-CN" b="1">
                <a:solidFill>
                  <a:srgbClr val="000000"/>
                </a:solidFill>
              </a:rPr>
              <a:t>6-3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  <a:r>
              <a:rPr lang="en-US" altLang="zh-CN" b="1">
                <a:solidFill>
                  <a:srgbClr val="000000"/>
                </a:solidFill>
              </a:rPr>
              <a:t>6-4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</TotalTime>
  <Words>211</Words>
  <Application>Microsoft Office PowerPoint</Application>
  <PresentationFormat>全屏显示(4:3)</PresentationFormat>
  <Paragraphs>62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Gungsuh</vt:lpstr>
      <vt:lpstr>仿宋_GB2312</vt:lpstr>
      <vt:lpstr>华文行楷</vt:lpstr>
      <vt:lpstr>华文楷体</vt:lpstr>
      <vt:lpstr>宋体</vt:lpstr>
      <vt:lpstr>Arial</vt:lpstr>
      <vt:lpstr>Impact</vt:lpstr>
      <vt:lpstr>Symbol</vt:lpstr>
      <vt:lpstr>Times New Roman</vt:lpstr>
      <vt:lpstr>默认设计模板</vt:lpstr>
      <vt:lpstr>Equation</vt:lpstr>
      <vt:lpstr>公式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xiufang jia</cp:lastModifiedBy>
  <cp:revision>743</cp:revision>
  <cp:lastPrinted>1601-01-01T00:00:00Z</cp:lastPrinted>
  <dcterms:created xsi:type="dcterms:W3CDTF">1601-01-01T00:00:00Z</dcterms:created>
  <dcterms:modified xsi:type="dcterms:W3CDTF">2017-09-04T14:08:01Z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