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  <p:sldMasterId id="2147483675" r:id="rId3"/>
  </p:sldMasterIdLst>
  <p:handoutMasterIdLst>
    <p:handoutMasterId r:id="rId29"/>
  </p:handoutMasterIdLst>
  <p:sldIdLst>
    <p:sldId id="659" r:id="rId4"/>
    <p:sldId id="662" r:id="rId5"/>
    <p:sldId id="663" r:id="rId6"/>
    <p:sldId id="664" r:id="rId7"/>
    <p:sldId id="665" r:id="rId8"/>
    <p:sldId id="666" r:id="rId9"/>
    <p:sldId id="667" r:id="rId10"/>
    <p:sldId id="660" r:id="rId11"/>
    <p:sldId id="661" r:id="rId12"/>
    <p:sldId id="520" r:id="rId13"/>
    <p:sldId id="613" r:id="rId14"/>
    <p:sldId id="614" r:id="rId15"/>
    <p:sldId id="615" r:id="rId16"/>
    <p:sldId id="668" r:id="rId17"/>
    <p:sldId id="669" r:id="rId18"/>
    <p:sldId id="670" r:id="rId19"/>
    <p:sldId id="671" r:id="rId20"/>
    <p:sldId id="672" r:id="rId21"/>
    <p:sldId id="601" r:id="rId22"/>
    <p:sldId id="602" r:id="rId23"/>
    <p:sldId id="603" r:id="rId24"/>
    <p:sldId id="673" r:id="rId25"/>
    <p:sldId id="674" r:id="rId26"/>
    <p:sldId id="675" r:id="rId27"/>
    <p:sldId id="658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FF"/>
    <a:srgbClr val="FFCCCC"/>
    <a:srgbClr val="CCFF99"/>
    <a:srgbClr val="FFFFCC"/>
    <a:srgbClr val="33CC33"/>
    <a:srgbClr val="0000CC"/>
    <a:srgbClr val="000000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 autoAdjust="0"/>
    <p:restoredTop sz="95512" autoAdjust="0"/>
  </p:normalViewPr>
  <p:slideViewPr>
    <p:cSldViewPr>
      <p:cViewPr varScale="1">
        <p:scale>
          <a:sx n="68" d="100"/>
          <a:sy n="68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9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1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e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6.wmf"/><Relationship Id="rId4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6.e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wmf"/><Relationship Id="rId5" Type="http://schemas.openxmlformats.org/officeDocument/2006/relationships/image" Target="../media/image27.e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wmf"/><Relationship Id="rId1" Type="http://schemas.openxmlformats.org/officeDocument/2006/relationships/image" Target="../media/image34.emf"/><Relationship Id="rId5" Type="http://schemas.openxmlformats.org/officeDocument/2006/relationships/image" Target="../media/image35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7.wmf"/><Relationship Id="rId2" Type="http://schemas.openxmlformats.org/officeDocument/2006/relationships/image" Target="../media/image29.emf"/><Relationship Id="rId1" Type="http://schemas.openxmlformats.org/officeDocument/2006/relationships/image" Target="../media/image28.wmf"/><Relationship Id="rId6" Type="http://schemas.openxmlformats.org/officeDocument/2006/relationships/image" Target="../media/image21.emf"/><Relationship Id="rId5" Type="http://schemas.openxmlformats.org/officeDocument/2006/relationships/image" Target="../media/image36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8D6DFD4-9559-4442-8C5C-FDE082D06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E377A59-0927-4633-9076-6F5AB0193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3BB88A92-134E-466D-B500-57661DAF22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018C84A1-BABD-4ED7-A064-557B230351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922A6F-ED92-46C8-9C76-551BEBB72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E78E5-5E11-43AA-BF87-B1082F3A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BD42B-C9DE-42A9-9384-22C6AB76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957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CC08C-BC2A-4C45-B939-D3956810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666AE-33F1-4158-B5C8-CD5D09D2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52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A2130-5C6C-4807-9B92-DB800021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43861-90CE-4C19-921C-483BD7B7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0514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A7DC-1267-4570-B42A-896A531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E482-1285-4F3A-B682-1E6EF75E8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BA5CF-E673-4861-BAC4-87ACF09337A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75C20D-6EFA-4181-80B2-F6E12442866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631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0E61-6AB2-4925-BA94-EE90E869B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905C3A-96CE-481F-B62B-ACFEA136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938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764E-DCE9-452C-B7AD-50BCB8A5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9B35-30B2-4E4D-B4FF-BA4ED4BC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7280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E98C3-1D54-4054-A685-003C0C80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BD413-47A4-465C-BA9A-3D844E465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421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9BE24-73AE-4180-8728-BDE570BA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44860-05ED-4854-9BAC-26A6C4B68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51CDB-4612-4214-8F39-862BAC9F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727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A6A73-1891-46FC-9B11-07772474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D793D-889E-4E28-BEAB-951E3244F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D8E17-09EC-4817-87A3-FFDF18C4E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A6272-B319-4E86-80D5-C11F2B732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D4881-9B31-4980-B6BE-BE62A84F7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9914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71071-513F-4DF8-8577-EEE3DE5D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9048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3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4BA8D-3F97-4774-9231-51766631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691CF-95B3-4437-AEE1-D3DC8A9F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6521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2B8A2-7CF9-41C6-81ED-FDE0D525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D1E5-8DFE-4753-A094-DB4007FB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99CB2B-0A27-4A7C-9D78-D2F4516F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140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D5-33AA-41A1-81AA-BB7677EC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AEDC56-3CF6-4CB5-B687-F5E1BD36F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2AE9F-5E93-4949-9840-DCB7EAD5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8475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EE309-7A31-4172-8238-0F921295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49D1C-50BE-4A11-B9FE-5051D5AD6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3222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770AA-F2CD-40AE-AB08-0BFAFFBAC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F559D6-5E93-452E-9362-7F7998F7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4706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5BC1-4F93-4E4D-82F4-71B09096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6F6EB-4DB2-4434-86AB-FB543F792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62D282-0D35-4140-815D-64D0E65844B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54A525D-72F3-49EA-9941-944CB094358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5457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0A789-1ECB-45E4-8663-23B38AF31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EC0B4-D34B-43A5-A96F-C619B7073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5123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0CEF-57EA-40EC-8F58-344DA718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124A6-F5E5-4E0C-8891-50672184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7356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5A6B-8CB1-432D-93D1-EDF93EE0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4824C-77E7-4F7D-8490-ECE786AA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2778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E0A0-CBC7-4D5E-B56A-3B3952FD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99B97-3ED2-4AD1-85F2-A928C66B9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1A833-C0D7-4A50-AD95-16DB553D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6992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3CB9B-E70C-409F-B9FD-5FF71E63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CB10E-459B-44D0-AF18-A5404C5C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E1849-BEF7-4816-A392-28268AF2C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09EC0E-61AC-4DF9-BD9A-5D662AFA5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1EC1FC-467D-4585-863A-B8A7973E1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533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ED5C-A09A-4350-9A37-27FEA553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8D4DD-8972-4289-AF6A-C61B7DCA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53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16F64-2661-40E7-B20F-C6D2EBA8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7227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650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48C76-7705-46DD-90BD-3E0272A6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C5D0C-CF89-4DC5-A6FB-A59BEA92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EC122-21E7-43DE-AADF-E073AC1DD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4553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3FB70-1B8D-4846-9234-E1C5C4D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09663C-D98D-48D5-8966-9E5821639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ED31B-3128-4508-9CEF-FB96D4CC5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57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2D784-CB1A-4F40-8C84-2B4B9D1E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A9782-72F1-4AAD-920A-201279B26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944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67AE7-9B0D-496D-A833-D602C4E45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496A7-3990-4D89-8B37-F767ADFB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3502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F395-1D72-4FAF-9755-C95648A2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D3F7-55ED-4621-B83B-6F6D76366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95F81-D2B8-48BE-97C6-378AE36E280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CC7B8A-2DE8-4321-8160-E3704576549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780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74E24-2CBF-4735-9F1C-7B67289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82C6-70B6-4C88-A59E-66BA78E16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F5C9B-CCC5-4092-8C9D-0C155D7D8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876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1B54-C7FB-49F5-802B-D121F20C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C029C-A1E5-4E2F-B9EC-BD3CD734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7EB787-554A-457C-8976-202B915D3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10C1D2-18F1-4A64-9270-DDC1BDF10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707D9A-DC17-433E-A6E3-7B6A84DD8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71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E868B-80D9-4B1F-93BF-E05DD4B6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432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62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125E-70BF-4D07-9ADC-6946CB30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2E0C9-6DA7-4CE2-8716-8800710A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65995-1F5A-467D-9F88-C9D497AB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06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24A1-03EC-4C79-B808-9BA5119E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AC01-8217-4C31-97ED-753A5419F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3CF6B-F71E-4707-AD43-91EDF0CDC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20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8CA3B94A-6328-4C21-A987-733925410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F8AE5AF3-F78C-4499-BA26-C99B0FBF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lang="zh-CN" altLang="en-US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7627DC56-8A99-44B7-AEE5-E33AAA49C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713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8BA1C3D2-0000-4BC8-B12D-103877B7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EB350363-ED3C-434A-B524-D988399A5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lang="zh-CN" altLang="en-US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70192113-071D-4FCE-A4FB-9EA10EE96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713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18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8">
            <a:extLst>
              <a:ext uri="{FF2B5EF4-FFF2-40B4-BE49-F238E27FC236}">
                <a16:creationId xmlns:a16="http://schemas.microsoft.com/office/drawing/2014/main" id="{5525FE59-DCEB-4360-98A9-4783FEE21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u="sng">
                <a:solidFill>
                  <a:srgbClr val="003366"/>
                </a:solidFill>
                <a:latin typeface="华文行楷" pitchFamily="2" charset="-122"/>
                <a:ea typeface="华文行楷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  <a:latin typeface="Impact" pitchFamily="34" charset="0"/>
                <a:ea typeface="Gungsuh" pitchFamily="18" charset="-127"/>
              </a:rPr>
              <a:t>Circuit Theory Teaching and Research Group</a:t>
            </a:r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AF7B8BBA-6D7E-4A9A-878F-28927E2C7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713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410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3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1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8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0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1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6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9" name="Text Box 7">
            <a:extLst>
              <a:ext uri="{FF2B5EF4-FFF2-40B4-BE49-F238E27FC236}">
                <a16:creationId xmlns:a16="http://schemas.microsoft.com/office/drawing/2014/main" id="{0486EE77-12FF-4EDB-80E4-2F3522FD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87400"/>
            <a:ext cx="36718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试列写以电容电压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为输出的输入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输出方程。</a:t>
            </a:r>
          </a:p>
        </p:txBody>
      </p:sp>
      <p:graphicFrame>
        <p:nvGraphicFramePr>
          <p:cNvPr id="131081" name="Object 9">
            <a:extLst>
              <a:ext uri="{FF2B5EF4-FFF2-40B4-BE49-F238E27FC236}">
                <a16:creationId xmlns:a16="http://schemas.microsoft.com/office/drawing/2014/main" id="{FADA24B9-B63E-47E4-8096-57747EDA7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595563"/>
          <a:ext cx="4246562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Visio" r:id="rId3" imgW="2186330" imgH="1303295" progId="Visio.Drawing.11">
                  <p:embed/>
                </p:oleObj>
              </mc:Choice>
              <mc:Fallback>
                <p:oleObj name="Visio" r:id="rId3" imgW="2186330" imgH="1303295" progId="Visio.Drawing.11">
                  <p:embed/>
                  <p:pic>
                    <p:nvPicPr>
                      <p:cNvPr id="131081" name="Object 9">
                        <a:extLst>
                          <a:ext uri="{FF2B5EF4-FFF2-40B4-BE49-F238E27FC236}">
                            <a16:creationId xmlns:a16="http://schemas.microsoft.com/office/drawing/2014/main" id="{FADA24B9-B63E-47E4-8096-57747EDA72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95563"/>
                        <a:ext cx="4246562" cy="260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Line 10">
            <a:extLst>
              <a:ext uri="{FF2B5EF4-FFF2-40B4-BE49-F238E27FC236}">
                <a16:creationId xmlns:a16="http://schemas.microsoft.com/office/drawing/2014/main" id="{175B6C20-BEC6-4984-BF5A-5ACDB09E3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127125"/>
            <a:ext cx="0" cy="46783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023EA0D8-2B50-43D8-AB0C-7CB1AFC67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7651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131084" name="Text Box 12">
            <a:extLst>
              <a:ext uri="{FF2B5EF4-FFF2-40B4-BE49-F238E27FC236}">
                <a16:creationId xmlns:a16="http://schemas.microsoft.com/office/drawing/2014/main" id="{1F36548D-EDDB-4912-8983-3A7D8314D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1266825"/>
            <a:ext cx="10826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KVL:</a:t>
            </a:r>
          </a:p>
        </p:txBody>
      </p:sp>
      <p:graphicFrame>
        <p:nvGraphicFramePr>
          <p:cNvPr id="131085" name="Object 13">
            <a:extLst>
              <a:ext uri="{FF2B5EF4-FFF2-40B4-BE49-F238E27FC236}">
                <a16:creationId xmlns:a16="http://schemas.microsoft.com/office/drawing/2014/main" id="{3C929410-3507-4044-8099-8D2550A38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8438" y="1704975"/>
          <a:ext cx="2562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Equation" r:id="rId5" imgW="1282700" imgH="406400" progId="Equation.DSMT4">
                  <p:embed/>
                </p:oleObj>
              </mc:Choice>
              <mc:Fallback>
                <p:oleObj name="Equation" r:id="rId5" imgW="1282700" imgH="406400" progId="Equation.DSMT4">
                  <p:embed/>
                  <p:pic>
                    <p:nvPicPr>
                      <p:cNvPr id="131085" name="Object 13">
                        <a:extLst>
                          <a:ext uri="{FF2B5EF4-FFF2-40B4-BE49-F238E27FC236}">
                            <a16:creationId xmlns:a16="http://schemas.microsoft.com/office/drawing/2014/main" id="{3C929410-3507-4044-8099-8D2550A38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1704975"/>
                        <a:ext cx="2562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6" name="Text Box 14">
            <a:extLst>
              <a:ext uri="{FF2B5EF4-FFF2-40B4-BE49-F238E27FC236}">
                <a16:creationId xmlns:a16="http://schemas.microsoft.com/office/drawing/2014/main" id="{A135549C-24E6-44FD-915B-DC43A700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2908300"/>
            <a:ext cx="10826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KCL:</a:t>
            </a:r>
          </a:p>
        </p:txBody>
      </p:sp>
      <p:graphicFrame>
        <p:nvGraphicFramePr>
          <p:cNvPr id="131087" name="Object 15">
            <a:extLst>
              <a:ext uri="{FF2B5EF4-FFF2-40B4-BE49-F238E27FC236}">
                <a16:creationId xmlns:a16="http://schemas.microsoft.com/office/drawing/2014/main" id="{7D5F73A0-D69F-4DE4-B38A-A7CC7D8D6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289300"/>
          <a:ext cx="2155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2" name="Equation" r:id="rId7" imgW="1079032" imgH="406224" progId="Equation.DSMT4">
                  <p:embed/>
                </p:oleObj>
              </mc:Choice>
              <mc:Fallback>
                <p:oleObj name="Equation" r:id="rId7" imgW="1079032" imgH="406224" progId="Equation.DSMT4">
                  <p:embed/>
                  <p:pic>
                    <p:nvPicPr>
                      <p:cNvPr id="131087" name="Object 15">
                        <a:extLst>
                          <a:ext uri="{FF2B5EF4-FFF2-40B4-BE49-F238E27FC236}">
                            <a16:creationId xmlns:a16="http://schemas.microsoft.com/office/drawing/2014/main" id="{7D5F73A0-D69F-4DE4-B38A-A7CC7D8D6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289300"/>
                        <a:ext cx="21558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8" name="Freeform 16">
            <a:extLst>
              <a:ext uri="{FF2B5EF4-FFF2-40B4-BE49-F238E27FC236}">
                <a16:creationId xmlns:a16="http://schemas.microsoft.com/office/drawing/2014/main" id="{1DA920E0-C351-44DE-B004-2F85C692854F}"/>
              </a:ext>
            </a:extLst>
          </p:cNvPr>
          <p:cNvSpPr>
            <a:spLocks/>
          </p:cNvSpPr>
          <p:nvPr/>
        </p:nvSpPr>
        <p:spPr bwMode="auto">
          <a:xfrm>
            <a:off x="7740650" y="2349500"/>
            <a:ext cx="946150" cy="1295400"/>
          </a:xfrm>
          <a:custGeom>
            <a:avLst/>
            <a:gdLst>
              <a:gd name="T0" fmla="*/ 0 w 324"/>
              <a:gd name="T1" fmla="*/ 2147483646 h 499"/>
              <a:gd name="T2" fmla="*/ 2147483646 w 324"/>
              <a:gd name="T3" fmla="*/ 2136317087 h 499"/>
              <a:gd name="T4" fmla="*/ 383745591 w 324"/>
              <a:gd name="T5" fmla="*/ 0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4" h="499">
                <a:moveTo>
                  <a:pt x="0" y="499"/>
                </a:moveTo>
                <a:cubicBezTo>
                  <a:pt x="155" y="449"/>
                  <a:pt x="310" y="400"/>
                  <a:pt x="317" y="317"/>
                </a:cubicBezTo>
                <a:cubicBezTo>
                  <a:pt x="324" y="234"/>
                  <a:pt x="90" y="53"/>
                  <a:pt x="45" y="0"/>
                </a:cubicBezTo>
              </a:path>
            </a:pathLst>
          </a:custGeom>
          <a:noFill/>
          <a:ln w="28575" cmpd="sng">
            <a:solidFill>
              <a:srgbClr val="00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31089" name="Text Box 17">
            <a:extLst>
              <a:ext uri="{FF2B5EF4-FFF2-40B4-BE49-F238E27FC236}">
                <a16:creationId xmlns:a16="http://schemas.microsoft.com/office/drawing/2014/main" id="{8DAD2B4D-307E-4EF9-8849-0B1E94FB5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434975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整理得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1090" name="Object 18">
            <a:extLst>
              <a:ext uri="{FF2B5EF4-FFF2-40B4-BE49-F238E27FC236}">
                <a16:creationId xmlns:a16="http://schemas.microsoft.com/office/drawing/2014/main" id="{89918DA1-F693-4EB8-9CCA-A7CBE2D3E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4916488"/>
          <a:ext cx="3130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Equation" r:id="rId9" imgW="1562100" imgH="419100" progId="Equation.DSMT4">
                  <p:embed/>
                </p:oleObj>
              </mc:Choice>
              <mc:Fallback>
                <p:oleObj name="Equation" r:id="rId9" imgW="1562100" imgH="419100" progId="Equation.DSMT4">
                  <p:embed/>
                  <p:pic>
                    <p:nvPicPr>
                      <p:cNvPr id="131090" name="Object 18">
                        <a:extLst>
                          <a:ext uri="{FF2B5EF4-FFF2-40B4-BE49-F238E27FC236}">
                            <a16:creationId xmlns:a16="http://schemas.microsoft.com/office/drawing/2014/main" id="{89918DA1-F693-4EB8-9CCA-A7CBE2D3EF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916488"/>
                        <a:ext cx="3130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1" name="Text Box 19">
            <a:extLst>
              <a:ext uri="{FF2B5EF4-FFF2-40B4-BE49-F238E27FC236}">
                <a16:creationId xmlns:a16="http://schemas.microsoft.com/office/drawing/2014/main" id="{1F324E51-9164-4AC1-B4E2-41EFF912C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191611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…①</a:t>
            </a:r>
          </a:p>
        </p:txBody>
      </p:sp>
      <p:sp>
        <p:nvSpPr>
          <p:cNvPr id="131092" name="Text Box 20">
            <a:extLst>
              <a:ext uri="{FF2B5EF4-FFF2-40B4-BE49-F238E27FC236}">
                <a16:creationId xmlns:a16="http://schemas.microsoft.com/office/drawing/2014/main" id="{1842061C-DB19-4C54-B097-1D52636BB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4861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…②</a:t>
            </a:r>
          </a:p>
        </p:txBody>
      </p:sp>
    </p:spTree>
    <p:extLst>
      <p:ext uri="{BB962C8B-B14F-4D97-AF65-F5344CB8AC3E}">
        <p14:creationId xmlns:p14="http://schemas.microsoft.com/office/powerpoint/2010/main" val="23387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31083" grpId="0"/>
      <p:bldP spid="131084" grpId="0"/>
      <p:bldP spid="131086" grpId="0"/>
      <p:bldP spid="131089" grpId="0"/>
      <p:bldP spid="131091" grpId="0"/>
      <p:bldP spid="1310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>
            <a:extLst>
              <a:ext uri="{FF2B5EF4-FFF2-40B4-BE49-F238E27FC236}">
                <a16:creationId xmlns:a16="http://schemas.microsoft.com/office/drawing/2014/main" id="{E4EA06A4-0076-4387-B331-0E38FA38F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1366838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7-4</a:t>
            </a:r>
          </a:p>
        </p:txBody>
      </p:sp>
      <p:sp>
        <p:nvSpPr>
          <p:cNvPr id="297987" name="Text Box 3">
            <a:extLst>
              <a:ext uri="{FF2B5EF4-FFF2-40B4-BE49-F238E27FC236}">
                <a16:creationId xmlns:a16="http://schemas.microsoft.com/office/drawing/2014/main" id="{D8649097-E680-4923-9745-62A958554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49275"/>
            <a:ext cx="6985000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 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开关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打开，求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后的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88" name="Text Box 4">
            <a:extLst>
              <a:ext uri="{FF2B5EF4-FFF2-40B4-BE49-F238E27FC236}">
                <a16:creationId xmlns:a16="http://schemas.microsoft.com/office/drawing/2014/main" id="{7445223E-FEBA-43EB-9608-4B9A65968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3800"/>
            <a:ext cx="14033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C001F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endParaRPr kumimoji="1" lang="en-US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89" name="Text Box 5">
            <a:extLst>
              <a:ext uri="{FF2B5EF4-FFF2-40B4-BE49-F238E27FC236}">
                <a16:creationId xmlns:a16="http://schemas.microsoft.com/office/drawing/2014/main" id="{B3366160-9E68-444F-8323-04ECC9C1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96975"/>
            <a:ext cx="547211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这是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电路全响应问题，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297990" name="Object 6">
            <a:extLst>
              <a:ext uri="{FF2B5EF4-FFF2-40B4-BE49-F238E27FC236}">
                <a16:creationId xmlns:a16="http://schemas.microsoft.com/office/drawing/2014/main" id="{AEE5D5AD-D280-4489-B0D6-1D8156686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781300"/>
          <a:ext cx="32400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公式" r:id="rId3" imgW="1390831" imgH="437974" progId="Equation.3">
                  <p:embed/>
                </p:oleObj>
              </mc:Choice>
              <mc:Fallback>
                <p:oleObj name="公式" r:id="rId3" imgW="1390831" imgH="4379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81300"/>
                        <a:ext cx="32400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1" name="Object 7">
            <a:extLst>
              <a:ext uri="{FF2B5EF4-FFF2-40B4-BE49-F238E27FC236}">
                <a16:creationId xmlns:a16="http://schemas.microsoft.com/office/drawing/2014/main" id="{BBA87B1F-B289-4391-AC74-D17CD9CF8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773238"/>
          <a:ext cx="26463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6" name="Equation" r:id="rId5" imgW="923933" imgH="333404" progId="Equation.DSMT4">
                  <p:embed/>
                </p:oleObj>
              </mc:Choice>
              <mc:Fallback>
                <p:oleObj name="Equation" r:id="rId5" imgW="923933" imgH="33340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26463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992" name="Group 8">
            <a:extLst>
              <a:ext uri="{FF2B5EF4-FFF2-40B4-BE49-F238E27FC236}">
                <a16:creationId xmlns:a16="http://schemas.microsoft.com/office/drawing/2014/main" id="{719CD46C-D23C-40A4-825D-A694D8A8395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805238"/>
            <a:ext cx="4968875" cy="631825"/>
            <a:chOff x="385" y="2488"/>
            <a:chExt cx="2999" cy="383"/>
          </a:xfrm>
        </p:grpSpPr>
        <p:graphicFrame>
          <p:nvGraphicFramePr>
            <p:cNvPr id="24623" name="Object 9">
              <a:extLst>
                <a:ext uri="{FF2B5EF4-FFF2-40B4-BE49-F238E27FC236}">
                  <a16:creationId xmlns:a16="http://schemas.microsoft.com/office/drawing/2014/main" id="{F47B283F-52A1-4C94-AC24-19F2DC2DC3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0" y="2488"/>
            <a:ext cx="159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7" name="Equation" r:id="rId7" imgW="923933" imgH="218987" progId="Equation.DSMT4">
                    <p:embed/>
                  </p:oleObj>
                </mc:Choice>
                <mc:Fallback>
                  <p:oleObj name="Equation" r:id="rId7" imgW="923933" imgH="21898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" y="2488"/>
                          <a:ext cx="1594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4" name="Text Box 10">
              <a:extLst>
                <a:ext uri="{FF2B5EF4-FFF2-40B4-BE49-F238E27FC236}">
                  <a16:creationId xmlns:a16="http://schemas.microsoft.com/office/drawing/2014/main" id="{6533A892-7C81-429D-A0CB-A90537C7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523"/>
              <a:ext cx="19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零输入响应：</a:t>
              </a:r>
            </a:p>
          </p:txBody>
        </p:sp>
      </p:grpSp>
      <p:grpSp>
        <p:nvGrpSpPr>
          <p:cNvPr id="297995" name="Group 11">
            <a:extLst>
              <a:ext uri="{FF2B5EF4-FFF2-40B4-BE49-F238E27FC236}">
                <a16:creationId xmlns:a16="http://schemas.microsoft.com/office/drawing/2014/main" id="{888853B7-D9F9-4203-BE17-C8071EC5343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437063"/>
            <a:ext cx="5975350" cy="950912"/>
            <a:chOff x="385" y="2876"/>
            <a:chExt cx="3663" cy="566"/>
          </a:xfrm>
        </p:grpSpPr>
        <p:graphicFrame>
          <p:nvGraphicFramePr>
            <p:cNvPr id="24621" name="Object 12">
              <a:extLst>
                <a:ext uri="{FF2B5EF4-FFF2-40B4-BE49-F238E27FC236}">
                  <a16:creationId xmlns:a16="http://schemas.microsoft.com/office/drawing/2014/main" id="{73364DD6-6D65-499D-8108-B52D28CA58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8" y="2876"/>
            <a:ext cx="2110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8" name="Equation" r:id="rId9" imgW="1352784" imgH="371387" progId="Equation.DSMT4">
                    <p:embed/>
                  </p:oleObj>
                </mc:Choice>
                <mc:Fallback>
                  <p:oleObj name="Equation" r:id="rId9" imgW="1352784" imgH="371387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2876"/>
                          <a:ext cx="2110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Text Box 13">
              <a:extLst>
                <a:ext uri="{FF2B5EF4-FFF2-40B4-BE49-F238E27FC236}">
                  <a16:creationId xmlns:a16="http://schemas.microsoft.com/office/drawing/2014/main" id="{5F10120D-61DD-41C0-9A6A-AE643127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76"/>
              <a:ext cx="176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零状态响应：</a:t>
              </a:r>
            </a:p>
          </p:txBody>
        </p:sp>
      </p:grpSp>
      <p:grpSp>
        <p:nvGrpSpPr>
          <p:cNvPr id="297998" name="Group 14">
            <a:extLst>
              <a:ext uri="{FF2B5EF4-FFF2-40B4-BE49-F238E27FC236}">
                <a16:creationId xmlns:a16="http://schemas.microsoft.com/office/drawing/2014/main" id="{DE2E0946-0397-48A3-963B-4D253CF3266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516563"/>
            <a:ext cx="7991475" cy="576262"/>
            <a:chOff x="295" y="3475"/>
            <a:chExt cx="5166" cy="409"/>
          </a:xfrm>
        </p:grpSpPr>
        <p:graphicFrame>
          <p:nvGraphicFramePr>
            <p:cNvPr id="24619" name="Object 15">
              <a:extLst>
                <a:ext uri="{FF2B5EF4-FFF2-40B4-BE49-F238E27FC236}">
                  <a16:creationId xmlns:a16="http://schemas.microsoft.com/office/drawing/2014/main" id="{FD45E7E9-4E1F-4137-A9B0-07C7F716E0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5" y="3475"/>
            <a:ext cx="425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9" name="公式" r:id="rId11" imgW="2771798" imgH="238213" progId="Equation.3">
                    <p:embed/>
                  </p:oleObj>
                </mc:Choice>
                <mc:Fallback>
                  <p:oleObj name="公式" r:id="rId11" imgW="2771798" imgH="2382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3475"/>
                          <a:ext cx="425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0" name="Text Box 16">
              <a:extLst>
                <a:ext uri="{FF2B5EF4-FFF2-40B4-BE49-F238E27FC236}">
                  <a16:creationId xmlns:a16="http://schemas.microsoft.com/office/drawing/2014/main" id="{E004412A-1228-4A20-93BE-877158F9E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75"/>
              <a:ext cx="11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全响应：</a:t>
              </a:r>
            </a:p>
          </p:txBody>
        </p:sp>
      </p:grpSp>
      <p:grpSp>
        <p:nvGrpSpPr>
          <p:cNvPr id="298010" name="Group 26">
            <a:extLst>
              <a:ext uri="{FF2B5EF4-FFF2-40B4-BE49-F238E27FC236}">
                <a16:creationId xmlns:a16="http://schemas.microsoft.com/office/drawing/2014/main" id="{012B51F1-89CA-422C-B73C-B95A0A12D8A8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309688"/>
            <a:ext cx="3897313" cy="2408237"/>
            <a:chOff x="3198" y="825"/>
            <a:chExt cx="2455" cy="1517"/>
          </a:xfrm>
        </p:grpSpPr>
        <p:sp>
          <p:nvSpPr>
            <p:cNvPr id="24588" name="Line 27">
              <a:extLst>
                <a:ext uri="{FF2B5EF4-FFF2-40B4-BE49-F238E27FC236}">
                  <a16:creationId xmlns:a16="http://schemas.microsoft.com/office/drawing/2014/main" id="{9263CFCC-BBDB-4206-9968-0664823CE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9" y="1299"/>
              <a:ext cx="6" cy="3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Oval 28">
              <a:extLst>
                <a:ext uri="{FF2B5EF4-FFF2-40B4-BE49-F238E27FC236}">
                  <a16:creationId xmlns:a16="http://schemas.microsoft.com/office/drawing/2014/main" id="{D9909E31-F7D8-48B7-820F-ED9667E26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616"/>
              <a:ext cx="363" cy="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99FF"/>
                      </a:gs>
                      <a:gs pos="100000">
                        <a:srgbClr val="004776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90" name="Line 29">
              <a:extLst>
                <a:ext uri="{FF2B5EF4-FFF2-40B4-BE49-F238E27FC236}">
                  <a16:creationId xmlns:a16="http://schemas.microsoft.com/office/drawing/2014/main" id="{BD22C6D0-CA53-4AFD-AF35-ADE5116DF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298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Text Box 30">
              <a:extLst>
                <a:ext uri="{FF2B5EF4-FFF2-40B4-BE49-F238E27FC236}">
                  <a16:creationId xmlns:a16="http://schemas.microsoft.com/office/drawing/2014/main" id="{832D0223-B1DC-47B8-AF1E-4C63E5EC7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4" y="1297"/>
              <a:ext cx="2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92" name="Text Box 31">
              <a:extLst>
                <a:ext uri="{FF2B5EF4-FFF2-40B4-BE49-F238E27FC236}">
                  <a16:creationId xmlns:a16="http://schemas.microsoft.com/office/drawing/2014/main" id="{54A80B26-8693-4D84-A701-4DDB71015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344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24593" name="Text Box 32">
              <a:extLst>
                <a:ext uri="{FF2B5EF4-FFF2-40B4-BE49-F238E27FC236}">
                  <a16:creationId xmlns:a16="http://schemas.microsoft.com/office/drawing/2014/main" id="{D685685A-0555-4C95-AE20-5AE5FC483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32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4594" name="Text Box 33">
              <a:extLst>
                <a:ext uri="{FF2B5EF4-FFF2-40B4-BE49-F238E27FC236}">
                  <a16:creationId xmlns:a16="http://schemas.microsoft.com/office/drawing/2014/main" id="{815987FB-468E-46A1-A074-B2EBA708B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915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4595" name="Text Box 34">
              <a:extLst>
                <a:ext uri="{FF2B5EF4-FFF2-40B4-BE49-F238E27FC236}">
                  <a16:creationId xmlns:a16="http://schemas.microsoft.com/office/drawing/2014/main" id="{234EDF42-DADF-4CD2-BE5F-023F3B16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1676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24V</a:t>
              </a:r>
              <a:endPara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96" name="Text Box 35">
              <a:extLst>
                <a:ext uri="{FF2B5EF4-FFF2-40B4-BE49-F238E27FC236}">
                  <a16:creationId xmlns:a16="http://schemas.microsoft.com/office/drawing/2014/main" id="{06C17291-4629-48C2-A64D-F251DAD44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" y="1661"/>
              <a:ext cx="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0.6H</a:t>
              </a:r>
            </a:p>
          </p:txBody>
        </p:sp>
        <p:sp>
          <p:nvSpPr>
            <p:cNvPr id="24597" name="Line 36">
              <a:extLst>
                <a:ext uri="{FF2B5EF4-FFF2-40B4-BE49-F238E27FC236}">
                  <a16:creationId xmlns:a16="http://schemas.microsoft.com/office/drawing/2014/main" id="{BFE0731C-B8D2-4E0F-9428-D7B40E651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5" y="1299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37">
              <a:extLst>
                <a:ext uri="{FF2B5EF4-FFF2-40B4-BE49-F238E27FC236}">
                  <a16:creationId xmlns:a16="http://schemas.microsoft.com/office/drawing/2014/main" id="{8E11542B-5ECE-4B34-A288-FFCEC279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1299"/>
              <a:ext cx="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38">
              <a:extLst>
                <a:ext uri="{FF2B5EF4-FFF2-40B4-BE49-F238E27FC236}">
                  <a16:creationId xmlns:a16="http://schemas.microsoft.com/office/drawing/2014/main" id="{58C885C6-CDFA-49E2-A4EA-7BA0D7C35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342"/>
              <a:ext cx="18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39">
              <a:extLst>
                <a:ext uri="{FF2B5EF4-FFF2-40B4-BE49-F238E27FC236}">
                  <a16:creationId xmlns:a16="http://schemas.microsoft.com/office/drawing/2014/main" id="{C8D673E9-8683-4876-ACD4-836B33AF1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9" y="2024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40">
              <a:extLst>
                <a:ext uri="{FF2B5EF4-FFF2-40B4-BE49-F238E27FC236}">
                  <a16:creationId xmlns:a16="http://schemas.microsoft.com/office/drawing/2014/main" id="{B21B48AE-D09F-424D-8E16-9D178E1B5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1298"/>
              <a:ext cx="360" cy="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41">
              <a:extLst>
                <a:ext uri="{FF2B5EF4-FFF2-40B4-BE49-F238E27FC236}">
                  <a16:creationId xmlns:a16="http://schemas.microsoft.com/office/drawing/2014/main" id="{B4BF7A35-AB9A-42C1-A2E8-62F619125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3" y="1207"/>
              <a:ext cx="85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42">
              <a:extLst>
                <a:ext uri="{FF2B5EF4-FFF2-40B4-BE49-F238E27FC236}">
                  <a16:creationId xmlns:a16="http://schemas.microsoft.com/office/drawing/2014/main" id="{48E22553-628F-43A1-91F1-A5E9B8CDB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299"/>
              <a:ext cx="0" cy="10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Text Box 43">
              <a:extLst>
                <a:ext uri="{FF2B5EF4-FFF2-40B4-BE49-F238E27FC236}">
                  <a16:creationId xmlns:a16="http://schemas.microsoft.com/office/drawing/2014/main" id="{DE5DBF51-7BCF-4E6A-9927-49B83F716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917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5" name="Text Box 44">
              <a:extLst>
                <a:ext uri="{FF2B5EF4-FFF2-40B4-BE49-F238E27FC236}">
                  <a16:creationId xmlns:a16="http://schemas.microsoft.com/office/drawing/2014/main" id="{3C8E23A6-C3EF-4B52-8903-B980558C0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" y="1298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4606" name="Text Box 45">
              <a:extLst>
                <a:ext uri="{FF2B5EF4-FFF2-40B4-BE49-F238E27FC236}">
                  <a16:creationId xmlns:a16="http://schemas.microsoft.com/office/drawing/2014/main" id="{090570E3-7B8E-4E60-A9A5-2E5D954BB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197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4607" name="Text Box 46">
              <a:extLst>
                <a:ext uri="{FF2B5EF4-FFF2-40B4-BE49-F238E27FC236}">
                  <a16:creationId xmlns:a16="http://schemas.microsoft.com/office/drawing/2014/main" id="{D11910D3-05A9-4B19-9D30-FE8AF0089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" y="1705"/>
              <a:ext cx="3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8" name="Text Box 47">
              <a:extLst>
                <a:ext uri="{FF2B5EF4-FFF2-40B4-BE49-F238E27FC236}">
                  <a16:creationId xmlns:a16="http://schemas.microsoft.com/office/drawing/2014/main" id="{112D3AA3-A29C-4188-AA18-A1F639C3A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890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9" name="Line 48">
              <a:extLst>
                <a:ext uri="{FF2B5EF4-FFF2-40B4-BE49-F238E27FC236}">
                  <a16:creationId xmlns:a16="http://schemas.microsoft.com/office/drawing/2014/main" id="{8A72E3BF-9F68-4A97-AC4B-B594B6049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890"/>
              <a:ext cx="0" cy="4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49">
              <a:extLst>
                <a:ext uri="{FF2B5EF4-FFF2-40B4-BE49-F238E27FC236}">
                  <a16:creationId xmlns:a16="http://schemas.microsoft.com/office/drawing/2014/main" id="{AFB407A4-1C9C-446B-A69B-939814949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890"/>
              <a:ext cx="10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50">
              <a:extLst>
                <a:ext uri="{FF2B5EF4-FFF2-40B4-BE49-F238E27FC236}">
                  <a16:creationId xmlns:a16="http://schemas.microsoft.com/office/drawing/2014/main" id="{114CD6BB-DDC1-4BA8-B209-3084FD6D6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890"/>
              <a:ext cx="0" cy="4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Rectangle 51">
              <a:extLst>
                <a:ext uri="{FF2B5EF4-FFF2-40B4-BE49-F238E27FC236}">
                  <a16:creationId xmlns:a16="http://schemas.microsoft.com/office/drawing/2014/main" id="{C8D81BEF-E8C1-4ACF-81ED-D3AD465A9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228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13" name="Rectangle 52">
              <a:extLst>
                <a:ext uri="{FF2B5EF4-FFF2-40B4-BE49-F238E27FC236}">
                  <a16:creationId xmlns:a16="http://schemas.microsoft.com/office/drawing/2014/main" id="{905D49FC-FAB1-4505-8E84-2291C52A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825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614" name="Group 53">
              <a:extLst>
                <a:ext uri="{FF2B5EF4-FFF2-40B4-BE49-F238E27FC236}">
                  <a16:creationId xmlns:a16="http://schemas.microsoft.com/office/drawing/2014/main" id="{367E09FA-CDDE-4A57-8EFF-F345B697992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239" y="1661"/>
              <a:ext cx="90" cy="363"/>
              <a:chOff x="1565" y="2614"/>
              <a:chExt cx="90" cy="486"/>
            </a:xfrm>
          </p:grpSpPr>
          <p:sp>
            <p:nvSpPr>
              <p:cNvPr id="24615" name="Arc 54">
                <a:extLst>
                  <a:ext uri="{FF2B5EF4-FFF2-40B4-BE49-F238E27FC236}">
                    <a16:creationId xmlns:a16="http://schemas.microsoft.com/office/drawing/2014/main" id="{C3750C82-4DBC-43D3-B94C-6ED0A5F857B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6" name="Arc 55">
                <a:extLst>
                  <a:ext uri="{FF2B5EF4-FFF2-40B4-BE49-F238E27FC236}">
                    <a16:creationId xmlns:a16="http://schemas.microsoft.com/office/drawing/2014/main" id="{29E118FA-508F-4A3C-8EFD-4DB3E1809A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7" name="Arc 56">
                <a:extLst>
                  <a:ext uri="{FF2B5EF4-FFF2-40B4-BE49-F238E27FC236}">
                    <a16:creationId xmlns:a16="http://schemas.microsoft.com/office/drawing/2014/main" id="{1AD3A394-2668-44A4-8EEA-7A34C556D7F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8" name="Arc 57">
                <a:extLst>
                  <a:ext uri="{FF2B5EF4-FFF2-40B4-BE49-F238E27FC236}">
                    <a16:creationId xmlns:a16="http://schemas.microsoft.com/office/drawing/2014/main" id="{16256FE2-1FED-475B-B348-DF13813ADB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nimBg="1"/>
      <p:bldP spid="297987" grpId="0" animBg="1" autoUpdateAnimBg="0"/>
      <p:bldP spid="297988" grpId="0"/>
      <p:bldP spid="2979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DECA4D4F-3E28-4774-A18C-A3873E69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908050"/>
            <a:ext cx="77089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4-2】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）电路，电源在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时作用在电路。试求：</a:t>
            </a:r>
          </a:p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=5V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时电容电压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）；（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=1V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时电容电压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）；</a:t>
            </a:r>
          </a:p>
        </p:txBody>
      </p:sp>
      <p:graphicFrame>
        <p:nvGraphicFramePr>
          <p:cNvPr id="395267" name="Object 3">
            <a:extLst>
              <a:ext uri="{FF2B5EF4-FFF2-40B4-BE49-F238E27FC236}">
                <a16:creationId xmlns:a16="http://schemas.microsoft.com/office/drawing/2014/main" id="{2D23629A-E6EB-4C93-A32F-6DD7888A2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1963" y="3357563"/>
          <a:ext cx="4927600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Visio" r:id="rId3" imgW="2465680" imgH="1113508" progId="Visio.Drawing.11">
                  <p:embed/>
                </p:oleObj>
              </mc:Choice>
              <mc:Fallback>
                <p:oleObj name="Visio" r:id="rId3" imgW="2465680" imgH="111350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3357563"/>
                        <a:ext cx="4927600" cy="222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9" name="AutoShape 5">
            <a:extLst>
              <a:ext uri="{FF2B5EF4-FFF2-40B4-BE49-F238E27FC236}">
                <a16:creationId xmlns:a16="http://schemas.microsoft.com/office/drawing/2014/main" id="{6FC37FC3-DF85-4FDA-9C8F-C69CB92C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6021388"/>
            <a:ext cx="5111750" cy="431800"/>
          </a:xfrm>
          <a:prstGeom prst="wedgeRectCallout">
            <a:avLst>
              <a:gd name="adj1" fmla="val 18014"/>
              <a:gd name="adj2" fmla="val -252574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此例题说明零输入线性概念应用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/>
      <p:bldP spid="3952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B0108436-7447-4B56-BAFC-55AD04987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590391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求零状态响应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参见图（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）、（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graphicFrame>
        <p:nvGraphicFramePr>
          <p:cNvPr id="396291" name="Object 3">
            <a:extLst>
              <a:ext uri="{FF2B5EF4-FFF2-40B4-BE49-F238E27FC236}">
                <a16:creationId xmlns:a16="http://schemas.microsoft.com/office/drawing/2014/main" id="{D36D12C2-85D8-4219-8B86-E018A75FE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7150" y="836613"/>
          <a:ext cx="248602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Visio" r:id="rId3" imgW="1466240" imgH="1077293" progId="Visio.Drawing.11">
                  <p:embed/>
                </p:oleObj>
              </mc:Choice>
              <mc:Fallback>
                <p:oleObj name="Visio" r:id="rId3" imgW="1466240" imgH="107729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836613"/>
                        <a:ext cx="2486025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Object 4">
            <a:extLst>
              <a:ext uri="{FF2B5EF4-FFF2-40B4-BE49-F238E27FC236}">
                <a16:creationId xmlns:a16="http://schemas.microsoft.com/office/drawing/2014/main" id="{25700871-BF14-4C1C-8F0B-192AE0578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860675"/>
          <a:ext cx="4927600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Visio" r:id="rId5" imgW="2496312" imgH="1137805" progId="Visio.Drawing.11">
                  <p:embed/>
                </p:oleObj>
              </mc:Choice>
              <mc:Fallback>
                <p:oleObj name="Visio" r:id="rId5" imgW="2496312" imgH="113780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860675"/>
                        <a:ext cx="4927600" cy="222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Object 5">
            <a:extLst>
              <a:ext uri="{FF2B5EF4-FFF2-40B4-BE49-F238E27FC236}">
                <a16:creationId xmlns:a16="http://schemas.microsoft.com/office/drawing/2014/main" id="{EC6B7C28-35E2-4384-AF11-5091C3F4A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060575"/>
          <a:ext cx="400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7" imgW="4000500" imgH="749300" progId="Equation.DSMT4">
                  <p:embed/>
                </p:oleObj>
              </mc:Choice>
              <mc:Fallback>
                <p:oleObj name="Equation" r:id="rId7" imgW="40005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400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4" name="Object 6">
            <a:extLst>
              <a:ext uri="{FF2B5EF4-FFF2-40B4-BE49-F238E27FC236}">
                <a16:creationId xmlns:a16="http://schemas.microsoft.com/office/drawing/2014/main" id="{B5A2F599-C927-4CB5-AE54-0186E1A25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3716338"/>
          <a:ext cx="3467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9" imgW="3467100" imgH="1485900" progId="Equation.DSMT4">
                  <p:embed/>
                </p:oleObj>
              </mc:Choice>
              <mc:Fallback>
                <p:oleObj name="Equation" r:id="rId9" imgW="3467100" imgH="148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716338"/>
                        <a:ext cx="3467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5" name="Object 7">
            <a:extLst>
              <a:ext uri="{FF2B5EF4-FFF2-40B4-BE49-F238E27FC236}">
                <a16:creationId xmlns:a16="http://schemas.microsoft.com/office/drawing/2014/main" id="{966BBD6E-CFBF-4F0D-97DC-B1038A0CB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068638"/>
          <a:ext cx="300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11" imgW="3009900" imgH="431800" progId="Equation.DSMT4">
                  <p:embed/>
                </p:oleObj>
              </mc:Choice>
              <mc:Fallback>
                <p:oleObj name="Equation" r:id="rId11" imgW="30099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300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6" name="Object 8">
            <a:extLst>
              <a:ext uri="{FF2B5EF4-FFF2-40B4-BE49-F238E27FC236}">
                <a16:creationId xmlns:a16="http://schemas.microsoft.com/office/drawing/2014/main" id="{19D60E65-E67F-4349-A3DF-19A55508E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5445125"/>
          <a:ext cx="523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13" imgW="5232400" imgH="482600" progId="Equation.DSMT4">
                  <p:embed/>
                </p:oleObj>
              </mc:Choice>
              <mc:Fallback>
                <p:oleObj name="Equation" r:id="rId13" imgW="52324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445125"/>
                        <a:ext cx="523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84C03145-1603-4191-B46B-41E39CC5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525621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求零输入响应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）及全响应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）。参见图（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graphicFrame>
        <p:nvGraphicFramePr>
          <p:cNvPr id="397315" name="Object 3">
            <a:extLst>
              <a:ext uri="{FF2B5EF4-FFF2-40B4-BE49-F238E27FC236}">
                <a16:creationId xmlns:a16="http://schemas.microsoft.com/office/drawing/2014/main" id="{CCB44F8A-6329-4A18-A4F1-4C9CF6308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836613"/>
          <a:ext cx="347345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Visio" r:id="rId3" imgW="1762049" imgH="1113508" progId="Visio.Drawing.11">
                  <p:embed/>
                </p:oleObj>
              </mc:Choice>
              <mc:Fallback>
                <p:oleObj name="Visio" r:id="rId3" imgW="1762049" imgH="111350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836613"/>
                        <a:ext cx="347345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6" name="Object 4">
            <a:extLst>
              <a:ext uri="{FF2B5EF4-FFF2-40B4-BE49-F238E27FC236}">
                <a16:creationId xmlns:a16="http://schemas.microsoft.com/office/drawing/2014/main" id="{7538BC7D-E30C-42DD-ABE4-B66BF47F7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133600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5" imgW="3467100" imgH="431800" progId="Equation.DSMT4">
                  <p:embed/>
                </p:oleObj>
              </mc:Choice>
              <mc:Fallback>
                <p:oleObj name="Equation" r:id="rId5" imgW="3467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7" name="Object 5">
            <a:extLst>
              <a:ext uri="{FF2B5EF4-FFF2-40B4-BE49-F238E27FC236}">
                <a16:creationId xmlns:a16="http://schemas.microsoft.com/office/drawing/2014/main" id="{9FD33F13-F716-4CDC-A2B9-CA53B65CF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611438"/>
          <a:ext cx="5588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7" imgW="5588000" imgH="673100" progId="Equation.DSMT4">
                  <p:embed/>
                </p:oleObj>
              </mc:Choice>
              <mc:Fallback>
                <p:oleObj name="Equation" r:id="rId7" imgW="55880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11438"/>
                        <a:ext cx="5588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Object 6">
            <a:extLst>
              <a:ext uri="{FF2B5EF4-FFF2-40B4-BE49-F238E27FC236}">
                <a16:creationId xmlns:a16="http://schemas.microsoft.com/office/drawing/2014/main" id="{736FC2EC-D672-4B25-A600-1B769D5A2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3500438"/>
          <a:ext cx="756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9" imgW="7569200" imgH="482600" progId="Equation.DSMT4">
                  <p:embed/>
                </p:oleObj>
              </mc:Choice>
              <mc:Fallback>
                <p:oleObj name="Equation" r:id="rId9" imgW="7569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500438"/>
                        <a:ext cx="756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Object 7">
            <a:extLst>
              <a:ext uri="{FF2B5EF4-FFF2-40B4-BE49-F238E27FC236}">
                <a16:creationId xmlns:a16="http://schemas.microsoft.com/office/drawing/2014/main" id="{9A63ECD3-5F30-46C5-AFFD-BC277A8BB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149725"/>
          <a:ext cx="342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11" imgW="3429000" imgH="431800" progId="Equation.DSMT4">
                  <p:embed/>
                </p:oleObj>
              </mc:Choice>
              <mc:Fallback>
                <p:oleObj name="Equation" r:id="rId11" imgW="34290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49725"/>
                        <a:ext cx="342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Object 8">
            <a:extLst>
              <a:ext uri="{FF2B5EF4-FFF2-40B4-BE49-F238E27FC236}">
                <a16:creationId xmlns:a16="http://schemas.microsoft.com/office/drawing/2014/main" id="{DAC8557E-5E9D-4DA9-AE9E-CD98B2C3D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4724400"/>
          <a:ext cx="5410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13" imgW="5410200" imgH="673100" progId="Equation.DSMT4">
                  <p:embed/>
                </p:oleObj>
              </mc:Choice>
              <mc:Fallback>
                <p:oleObj name="Equation" r:id="rId13" imgW="54102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724400"/>
                        <a:ext cx="5410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Object 9">
            <a:extLst>
              <a:ext uri="{FF2B5EF4-FFF2-40B4-BE49-F238E27FC236}">
                <a16:creationId xmlns:a16="http://schemas.microsoft.com/office/drawing/2014/main" id="{1E0F9F40-1F30-41D8-9C2B-CA5590D86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5589588"/>
          <a:ext cx="754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15" imgW="7543800" imgH="482600" progId="Equation.DSMT4">
                  <p:embed/>
                </p:oleObj>
              </mc:Choice>
              <mc:Fallback>
                <p:oleObj name="Equation" r:id="rId15" imgW="75438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589588"/>
                        <a:ext cx="754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Rectangle 10">
            <a:extLst>
              <a:ext uri="{FF2B5EF4-FFF2-40B4-BE49-F238E27FC236}">
                <a16:creationId xmlns:a16="http://schemas.microsoft.com/office/drawing/2014/main" id="{D2688C13-8E1B-41AA-AA80-9A055338B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060575"/>
            <a:ext cx="43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sp>
        <p:nvSpPr>
          <p:cNvPr id="397323" name="Rectangle 11">
            <a:extLst>
              <a:ext uri="{FF2B5EF4-FFF2-40B4-BE49-F238E27FC236}">
                <a16:creationId xmlns:a16="http://schemas.microsoft.com/office/drawing/2014/main" id="{86B58D3B-62BA-43C9-8A85-CAF98FFCD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90725"/>
            <a:ext cx="539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397324" name="Rectangle 12">
            <a:extLst>
              <a:ext uri="{FF2B5EF4-FFF2-40B4-BE49-F238E27FC236}">
                <a16:creationId xmlns:a16="http://schemas.microsoft.com/office/drawing/2014/main" id="{2715306F-A023-4C66-9EF5-B4EC8BC8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76700"/>
            <a:ext cx="43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sp>
        <p:nvSpPr>
          <p:cNvPr id="397325" name="Rectangle 13">
            <a:extLst>
              <a:ext uri="{FF2B5EF4-FFF2-40B4-BE49-F238E27FC236}">
                <a16:creationId xmlns:a16="http://schemas.microsoft.com/office/drawing/2014/main" id="{587DAAA8-2784-4E88-B51D-935B08447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005263"/>
            <a:ext cx="539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397329" name="AutoShape 17">
            <a:extLst>
              <a:ext uri="{FF2B5EF4-FFF2-40B4-BE49-F238E27FC236}">
                <a16:creationId xmlns:a16="http://schemas.microsoft.com/office/drawing/2014/main" id="{DD38AD08-80A7-4075-94B1-143D6345A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37063"/>
            <a:ext cx="2989263" cy="431800"/>
          </a:xfrm>
          <a:prstGeom prst="wedgeRectCallout">
            <a:avLst>
              <a:gd name="adj1" fmla="val -96944"/>
              <a:gd name="adj2" fmla="val 53676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零输入线性概念应用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/>
      <p:bldP spid="397322" grpId="0"/>
      <p:bldP spid="397323" grpId="0"/>
      <p:bldP spid="397324" grpId="0"/>
      <p:bldP spid="397325" grpId="0"/>
      <p:bldP spid="3973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8" name="Rectangle 12">
            <a:extLst>
              <a:ext uri="{FF2B5EF4-FFF2-40B4-BE49-F238E27FC236}">
                <a16:creationId xmlns:a16="http://schemas.microsoft.com/office/drawing/2014/main" id="{CD1BD472-C23E-4DE8-A7CD-927EE4EA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1916113"/>
            <a:ext cx="4032250" cy="2233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0267" name="Rectangle 11">
            <a:extLst>
              <a:ext uri="{FF2B5EF4-FFF2-40B4-BE49-F238E27FC236}">
                <a16:creationId xmlns:a16="http://schemas.microsoft.com/office/drawing/2014/main" id="{99A43FF5-9AC1-4F11-A5B9-FA1F2D82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16113"/>
            <a:ext cx="3313112" cy="22336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0260" name="Text Box 4">
            <a:extLst>
              <a:ext uri="{FF2B5EF4-FFF2-40B4-BE49-F238E27FC236}">
                <a16:creationId xmlns:a16="http://schemas.microsoft.com/office/drawing/2014/main" id="{4E717685-81AD-4D18-84FD-6539C9EE1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2635"/>
            <a:ext cx="7200900" cy="95410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2-4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如图所示电路，已知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=0-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时，电路处于直流稳态，求当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时，电流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和电压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80262" name="Rectangle 6">
            <a:extLst>
              <a:ext uri="{FF2B5EF4-FFF2-40B4-BE49-F238E27FC236}">
                <a16:creationId xmlns:a16="http://schemas.microsoft.com/office/drawing/2014/main" id="{E0DE6FBE-CF65-4A83-82A7-5C5B7F2DC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3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0261" name="Object 5">
            <a:extLst>
              <a:ext uri="{FF2B5EF4-FFF2-40B4-BE49-F238E27FC236}">
                <a16:creationId xmlns:a16="http://schemas.microsoft.com/office/drawing/2014/main" id="{08FAC3BC-4B64-4431-9A4C-6C69773E7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916113"/>
          <a:ext cx="73056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Visio" r:id="rId3" imgW="3515949" imgH="1008834" progId="Visio.Drawing.11">
                  <p:embed/>
                </p:oleObj>
              </mc:Choice>
              <mc:Fallback>
                <p:oleObj name="Visio" r:id="rId3" imgW="3515949" imgH="1008834" progId="Visio.Drawing.11">
                  <p:embed/>
                  <p:pic>
                    <p:nvPicPr>
                      <p:cNvPr id="480261" name="Object 5">
                        <a:extLst>
                          <a:ext uri="{FF2B5EF4-FFF2-40B4-BE49-F238E27FC236}">
                            <a16:creationId xmlns:a16="http://schemas.microsoft.com/office/drawing/2014/main" id="{08FAC3BC-4B64-4431-9A4C-6C69773E7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16113"/>
                        <a:ext cx="7305675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3" name="Text Box 7">
            <a:extLst>
              <a:ext uri="{FF2B5EF4-FFF2-40B4-BE49-F238E27FC236}">
                <a16:creationId xmlns:a16="http://schemas.microsoft.com/office/drawing/2014/main" id="{C2004624-CB7C-49FF-812F-79D08DE8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51325"/>
            <a:ext cx="633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）求初始值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80264" name="Object 8">
            <a:extLst>
              <a:ext uri="{FF2B5EF4-FFF2-40B4-BE49-F238E27FC236}">
                <a16:creationId xmlns:a16="http://schemas.microsoft.com/office/drawing/2014/main" id="{31F57695-AA42-4AB4-8469-81EC9B60C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899025"/>
          <a:ext cx="792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Equation" r:id="rId5" imgW="381000" imgH="228600" progId="Equation.DSMT4">
                  <p:embed/>
                </p:oleObj>
              </mc:Choice>
              <mc:Fallback>
                <p:oleObj name="Equation" r:id="rId5" imgW="381000" imgH="228600" progId="Equation.DSMT4">
                  <p:embed/>
                  <p:pic>
                    <p:nvPicPr>
                      <p:cNvPr id="480264" name="Object 8">
                        <a:extLst>
                          <a:ext uri="{FF2B5EF4-FFF2-40B4-BE49-F238E27FC236}">
                            <a16:creationId xmlns:a16="http://schemas.microsoft.com/office/drawing/2014/main" id="{31F57695-AA42-4AB4-8469-81EC9B60C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899025"/>
                        <a:ext cx="7921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6" name="Rectangle 10">
            <a:extLst>
              <a:ext uri="{FF2B5EF4-FFF2-40B4-BE49-F238E27FC236}">
                <a16:creationId xmlns:a16="http://schemas.microsoft.com/office/drawing/2014/main" id="{C7C3D527-D80F-43E3-A6CD-7C33FDE9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825534"/>
            <a:ext cx="3546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时的电路如图所示。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0271" name="AutoShape 15">
            <a:extLst>
              <a:ext uri="{FF2B5EF4-FFF2-40B4-BE49-F238E27FC236}">
                <a16:creationId xmlns:a16="http://schemas.microsoft.com/office/drawing/2014/main" id="{F51B39C4-8863-4E34-8EEE-D26E1D1FD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445125"/>
            <a:ext cx="2282825" cy="1008063"/>
          </a:xfrm>
          <a:prstGeom prst="wedgeRectCallout">
            <a:avLst>
              <a:gd name="adj1" fmla="val -24269"/>
              <a:gd name="adj2" fmla="val -237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换路后为两个一阶电路</a:t>
            </a:r>
          </a:p>
        </p:txBody>
      </p:sp>
    </p:spTree>
    <p:extLst>
      <p:ext uri="{BB962C8B-B14F-4D97-AF65-F5344CB8AC3E}">
        <p14:creationId xmlns:p14="http://schemas.microsoft.com/office/powerpoint/2010/main" val="10925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3" grpId="0"/>
      <p:bldP spid="480266" grpId="0"/>
      <p:bldP spid="4802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8" name="Rectangle 8">
            <a:extLst>
              <a:ext uri="{FF2B5EF4-FFF2-40B4-BE49-F238E27FC236}">
                <a16:creationId xmlns:a16="http://schemas.microsoft.com/office/drawing/2014/main" id="{D7EF2605-8A4E-4455-9D03-1CF2674E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58152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由换路定则得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1289" name="Object 9">
            <a:extLst>
              <a:ext uri="{FF2B5EF4-FFF2-40B4-BE49-F238E27FC236}">
                <a16:creationId xmlns:a16="http://schemas.microsoft.com/office/drawing/2014/main" id="{48D3BFBE-0084-45A6-828C-FD62A8D3B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88913"/>
          <a:ext cx="6408737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Visio" r:id="rId3" imgW="2870871" imgH="1035170" progId="Visio.Drawing.11">
                  <p:embed/>
                </p:oleObj>
              </mc:Choice>
              <mc:Fallback>
                <p:oleObj name="Visio" r:id="rId3" imgW="2870871" imgH="1035170" progId="Visio.Drawing.11">
                  <p:embed/>
                  <p:pic>
                    <p:nvPicPr>
                      <p:cNvPr id="481289" name="Object 9">
                        <a:extLst>
                          <a:ext uri="{FF2B5EF4-FFF2-40B4-BE49-F238E27FC236}">
                            <a16:creationId xmlns:a16="http://schemas.microsoft.com/office/drawing/2014/main" id="{48D3BFBE-0084-45A6-828C-FD62A8D3B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8913"/>
                        <a:ext cx="6408737" cy="2235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1" name="Object 11">
            <a:extLst>
              <a:ext uri="{FF2B5EF4-FFF2-40B4-BE49-F238E27FC236}">
                <a16:creationId xmlns:a16="http://schemas.microsoft.com/office/drawing/2014/main" id="{C7D55BDF-6776-4EE7-8D26-666B4E3B9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3488" y="2636838"/>
          <a:ext cx="38433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Equation" r:id="rId5" imgW="1905000" imgH="393700" progId="Equation.DSMT4">
                  <p:embed/>
                </p:oleObj>
              </mc:Choice>
              <mc:Fallback>
                <p:oleObj name="Equation" r:id="rId5" imgW="1905000" imgH="393700" progId="Equation.DSMT4">
                  <p:embed/>
                  <p:pic>
                    <p:nvPicPr>
                      <p:cNvPr id="481291" name="Object 11">
                        <a:extLst>
                          <a:ext uri="{FF2B5EF4-FFF2-40B4-BE49-F238E27FC236}">
                            <a16:creationId xmlns:a16="http://schemas.microsoft.com/office/drawing/2014/main" id="{C7D55BDF-6776-4EE7-8D26-666B4E3B9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636838"/>
                        <a:ext cx="38433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3" name="Object 13">
            <a:extLst>
              <a:ext uri="{FF2B5EF4-FFF2-40B4-BE49-F238E27FC236}">
                <a16:creationId xmlns:a16="http://schemas.microsoft.com/office/drawing/2014/main" id="{EC2F2875-2288-4B57-A4D5-07354C131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716338"/>
          <a:ext cx="4803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name="Equation" r:id="rId7" imgW="2400300" imgH="419100" progId="Equation.DSMT4">
                  <p:embed/>
                </p:oleObj>
              </mc:Choice>
              <mc:Fallback>
                <p:oleObj name="Equation" r:id="rId7" imgW="2400300" imgH="419100" progId="Equation.DSMT4">
                  <p:embed/>
                  <p:pic>
                    <p:nvPicPr>
                      <p:cNvPr id="481293" name="Object 13">
                        <a:extLst>
                          <a:ext uri="{FF2B5EF4-FFF2-40B4-BE49-F238E27FC236}">
                            <a16:creationId xmlns:a16="http://schemas.microsoft.com/office/drawing/2014/main" id="{EC2F2875-2288-4B57-A4D5-07354C131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48037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5" name="Object 15">
            <a:extLst>
              <a:ext uri="{FF2B5EF4-FFF2-40B4-BE49-F238E27FC236}">
                <a16:creationId xmlns:a16="http://schemas.microsoft.com/office/drawing/2014/main" id="{E62E5D27-8E4C-4FBE-944C-D5EDACA5B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941888"/>
          <a:ext cx="2933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Equation" r:id="rId9" imgW="1473200" imgH="254000" progId="Equation.DSMT4">
                  <p:embed/>
                </p:oleObj>
              </mc:Choice>
              <mc:Fallback>
                <p:oleObj name="Equation" r:id="rId9" imgW="1473200" imgH="254000" progId="Equation.DSMT4">
                  <p:embed/>
                  <p:pic>
                    <p:nvPicPr>
                      <p:cNvPr id="481295" name="Object 15">
                        <a:extLst>
                          <a:ext uri="{FF2B5EF4-FFF2-40B4-BE49-F238E27FC236}">
                            <a16:creationId xmlns:a16="http://schemas.microsoft.com/office/drawing/2014/main" id="{E62E5D27-8E4C-4FBE-944C-D5EDACA5B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941888"/>
                        <a:ext cx="29337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7" name="Object 17">
            <a:extLst>
              <a:ext uri="{FF2B5EF4-FFF2-40B4-BE49-F238E27FC236}">
                <a16:creationId xmlns:a16="http://schemas.microsoft.com/office/drawing/2014/main" id="{DB463E65-AB5F-4A41-9711-E6F8FED58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5661025"/>
          <a:ext cx="3124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Equation" r:id="rId11" imgW="1574800" imgH="254000" progId="Equation.DSMT4">
                  <p:embed/>
                </p:oleObj>
              </mc:Choice>
              <mc:Fallback>
                <p:oleObj name="Equation" r:id="rId11" imgW="1574800" imgH="254000" progId="Equation.DSMT4">
                  <p:embed/>
                  <p:pic>
                    <p:nvPicPr>
                      <p:cNvPr id="481297" name="Object 17">
                        <a:extLst>
                          <a:ext uri="{FF2B5EF4-FFF2-40B4-BE49-F238E27FC236}">
                            <a16:creationId xmlns:a16="http://schemas.microsoft.com/office/drawing/2014/main" id="{DB463E65-AB5F-4A41-9711-E6F8FED58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661025"/>
                        <a:ext cx="31242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00" name="AutoShape 20">
            <a:extLst>
              <a:ext uri="{FF2B5EF4-FFF2-40B4-BE49-F238E27FC236}">
                <a16:creationId xmlns:a16="http://schemas.microsoft.com/office/drawing/2014/main" id="{9E2EB03C-8872-4DDE-8D3B-266E8D2F7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692150"/>
            <a:ext cx="1655763" cy="431800"/>
          </a:xfrm>
          <a:prstGeom prst="wedgeRectCallout">
            <a:avLst>
              <a:gd name="adj1" fmla="val -79912"/>
              <a:gd name="adj2" fmla="val 3419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=0-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</a:t>
            </a:r>
          </a:p>
        </p:txBody>
      </p:sp>
    </p:spTree>
    <p:extLst>
      <p:ext uri="{BB962C8B-B14F-4D97-AF65-F5344CB8AC3E}">
        <p14:creationId xmlns:p14="http://schemas.microsoft.com/office/powerpoint/2010/main" val="38426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4813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312" name="Object 8">
            <a:extLst>
              <a:ext uri="{FF2B5EF4-FFF2-40B4-BE49-F238E27FC236}">
                <a16:creationId xmlns:a16="http://schemas.microsoft.com/office/drawing/2014/main" id="{1262161E-7ECD-4C16-82D0-93DE94E88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836613"/>
          <a:ext cx="7921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482312" name="Object 8">
                        <a:extLst>
                          <a:ext uri="{FF2B5EF4-FFF2-40B4-BE49-F238E27FC236}">
                            <a16:creationId xmlns:a16="http://schemas.microsoft.com/office/drawing/2014/main" id="{1262161E-7ECD-4C16-82D0-93DE94E88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36613"/>
                        <a:ext cx="79216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3" name="Rectangle 9">
            <a:extLst>
              <a:ext uri="{FF2B5EF4-FFF2-40B4-BE49-F238E27FC236}">
                <a16:creationId xmlns:a16="http://schemas.microsoft.com/office/drawing/2014/main" id="{F2024AA8-8253-4643-AD7A-4F52338B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765175"/>
            <a:ext cx="346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时的电路如图所示。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82314" name="Object 10">
            <a:extLst>
              <a:ext uri="{FF2B5EF4-FFF2-40B4-BE49-F238E27FC236}">
                <a16:creationId xmlns:a16="http://schemas.microsoft.com/office/drawing/2014/main" id="{3A820C42-A030-4AD5-A390-9B4276709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268413"/>
          <a:ext cx="759777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Visio" r:id="rId5" imgW="3702514" imgH="1119391" progId="Visio.Drawing.11">
                  <p:embed/>
                </p:oleObj>
              </mc:Choice>
              <mc:Fallback>
                <p:oleObj name="Visio" r:id="rId5" imgW="3702514" imgH="1119391" progId="Visio.Drawing.11">
                  <p:embed/>
                  <p:pic>
                    <p:nvPicPr>
                      <p:cNvPr id="482314" name="Object 10">
                        <a:extLst>
                          <a:ext uri="{FF2B5EF4-FFF2-40B4-BE49-F238E27FC236}">
                            <a16:creationId xmlns:a16="http://schemas.microsoft.com/office/drawing/2014/main" id="{3A820C42-A030-4AD5-A390-9B4276709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7597775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6" name="Object 12">
            <a:extLst>
              <a:ext uri="{FF2B5EF4-FFF2-40B4-BE49-F238E27FC236}">
                <a16:creationId xmlns:a16="http://schemas.microsoft.com/office/drawing/2014/main" id="{FC47B76A-E1A9-4C01-A7F1-7D5E5DCAA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716338"/>
          <a:ext cx="5413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7" imgW="2705100" imgH="419100" progId="Equation.DSMT4">
                  <p:embed/>
                </p:oleObj>
              </mc:Choice>
              <mc:Fallback>
                <p:oleObj name="Equation" r:id="rId7" imgW="2705100" imgH="419100" progId="Equation.DSMT4">
                  <p:embed/>
                  <p:pic>
                    <p:nvPicPr>
                      <p:cNvPr id="482316" name="Object 12">
                        <a:extLst>
                          <a:ext uri="{FF2B5EF4-FFF2-40B4-BE49-F238E27FC236}">
                            <a16:creationId xmlns:a16="http://schemas.microsoft.com/office/drawing/2014/main" id="{FC47B76A-E1A9-4C01-A7F1-7D5E5DCAA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54133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8" name="Object 14">
            <a:extLst>
              <a:ext uri="{FF2B5EF4-FFF2-40B4-BE49-F238E27FC236}">
                <a16:creationId xmlns:a16="http://schemas.microsoft.com/office/drawing/2014/main" id="{A189D277-0F11-423B-A4C3-3CB0BB9D8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97425"/>
          <a:ext cx="7762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9" imgW="3924300" imgH="444500" progId="Equation.DSMT4">
                  <p:embed/>
                </p:oleObj>
              </mc:Choice>
              <mc:Fallback>
                <p:oleObj name="Equation" r:id="rId9" imgW="3924300" imgH="444500" progId="Equation.DSMT4">
                  <p:embed/>
                  <p:pic>
                    <p:nvPicPr>
                      <p:cNvPr id="482318" name="Object 14">
                        <a:extLst>
                          <a:ext uri="{FF2B5EF4-FFF2-40B4-BE49-F238E27FC236}">
                            <a16:creationId xmlns:a16="http://schemas.microsoft.com/office/drawing/2014/main" id="{A189D277-0F11-423B-A4C3-3CB0BB9D8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7762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0" name="Rectangle 16">
            <a:extLst>
              <a:ext uri="{FF2B5EF4-FFF2-40B4-BE49-F238E27FC236}">
                <a16:creationId xmlns:a16="http://schemas.microsoft.com/office/drawing/2014/main" id="{29F02D8C-E0D6-40C1-97C0-198DAD047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276475"/>
            <a:ext cx="863600" cy="865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2321" name="AutoShape 17">
            <a:extLst>
              <a:ext uri="{FF2B5EF4-FFF2-40B4-BE49-F238E27FC236}">
                <a16:creationId xmlns:a16="http://schemas.microsoft.com/office/drawing/2014/main" id="{D05D1302-0667-47D3-8698-BD48D861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292600"/>
            <a:ext cx="1728788" cy="609600"/>
          </a:xfrm>
          <a:prstGeom prst="wedgeRectCallout">
            <a:avLst>
              <a:gd name="adj1" fmla="val -153491"/>
              <a:gd name="adj2" fmla="val 7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叠加定理</a:t>
            </a:r>
          </a:p>
        </p:txBody>
      </p:sp>
      <p:graphicFrame>
        <p:nvGraphicFramePr>
          <p:cNvPr id="482322" name="Object 18">
            <a:extLst>
              <a:ext uri="{FF2B5EF4-FFF2-40B4-BE49-F238E27FC236}">
                <a16:creationId xmlns:a16="http://schemas.microsoft.com/office/drawing/2014/main" id="{FF0CBFCA-0EA9-4B41-9288-4BC2D20E8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734050"/>
          <a:ext cx="7632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11" imgW="3238500" imgH="254000" progId="Equation.DSMT4">
                  <p:embed/>
                </p:oleObj>
              </mc:Choice>
              <mc:Fallback>
                <p:oleObj name="Equation" r:id="rId11" imgW="3238500" imgH="254000" progId="Equation.DSMT4">
                  <p:embed/>
                  <p:pic>
                    <p:nvPicPr>
                      <p:cNvPr id="482322" name="Object 18">
                        <a:extLst>
                          <a:ext uri="{FF2B5EF4-FFF2-40B4-BE49-F238E27FC236}">
                            <a16:creationId xmlns:a16="http://schemas.microsoft.com/office/drawing/2014/main" id="{FF0CBFCA-0EA9-4B41-9288-4BC2D20E8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34050"/>
                        <a:ext cx="76327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4" name="AutoShape 20">
            <a:extLst>
              <a:ext uri="{FF2B5EF4-FFF2-40B4-BE49-F238E27FC236}">
                <a16:creationId xmlns:a16="http://schemas.microsoft.com/office/drawing/2014/main" id="{2C1C76B2-AC49-4E8F-9F92-DD141482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692150"/>
            <a:ext cx="1655763" cy="431800"/>
          </a:xfrm>
          <a:prstGeom prst="wedgeRectCallout">
            <a:avLst>
              <a:gd name="adj1" fmla="val -72819"/>
              <a:gd name="adj2" fmla="val 20220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</a:t>
            </a:r>
          </a:p>
        </p:txBody>
      </p:sp>
    </p:spTree>
    <p:extLst>
      <p:ext uri="{BB962C8B-B14F-4D97-AF65-F5344CB8AC3E}">
        <p14:creationId xmlns:p14="http://schemas.microsoft.com/office/powerpoint/2010/main" val="33670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8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3" grpId="0"/>
      <p:bldP spid="482321" grpId="0" animBg="1"/>
      <p:bldP spid="4823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>
            <a:extLst>
              <a:ext uri="{FF2B5EF4-FFF2-40B4-BE49-F238E27FC236}">
                <a16:creationId xmlns:a16="http://schemas.microsoft.com/office/drawing/2014/main" id="{FD7BB220-8B36-4FEE-90D8-01D2DFED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0097"/>
            <a:ext cx="3135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      和     时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3339" name="Rectangle 11">
            <a:extLst>
              <a:ext uri="{FF2B5EF4-FFF2-40B4-BE49-F238E27FC236}">
                <a16:creationId xmlns:a16="http://schemas.microsoft.com/office/drawing/2014/main" id="{711A5B4B-666F-4245-9D1F-8F7BACB93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276475"/>
            <a:ext cx="863600" cy="865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3344" name="Rectangle 16">
            <a:extLst>
              <a:ext uri="{FF2B5EF4-FFF2-40B4-BE49-F238E27FC236}">
                <a16:creationId xmlns:a16="http://schemas.microsoft.com/office/drawing/2014/main" id="{713C7C19-A542-4EF4-A4B4-E1967C11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3343" name="Object 15">
            <a:extLst>
              <a:ext uri="{FF2B5EF4-FFF2-40B4-BE49-F238E27FC236}">
                <a16:creationId xmlns:a16="http://schemas.microsoft.com/office/drawing/2014/main" id="{D81DDECF-BFCE-4AAD-8EB1-93A0D8F69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620713"/>
          <a:ext cx="9001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Equation" r:id="rId3" imgW="368140" imgH="253890" progId="Equation.DSMT4">
                  <p:embed/>
                </p:oleObj>
              </mc:Choice>
              <mc:Fallback>
                <p:oleObj name="Equation" r:id="rId3" imgW="368140" imgH="253890" progId="Equation.DSMT4">
                  <p:embed/>
                  <p:pic>
                    <p:nvPicPr>
                      <p:cNvPr id="483343" name="Object 15">
                        <a:extLst>
                          <a:ext uri="{FF2B5EF4-FFF2-40B4-BE49-F238E27FC236}">
                            <a16:creationId xmlns:a16="http://schemas.microsoft.com/office/drawing/2014/main" id="{D81DDECF-BFCE-4AAD-8EB1-93A0D8F69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20713"/>
                        <a:ext cx="9001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6" name="Rectangle 18">
            <a:extLst>
              <a:ext uri="{FF2B5EF4-FFF2-40B4-BE49-F238E27FC236}">
                <a16:creationId xmlns:a16="http://schemas.microsoft.com/office/drawing/2014/main" id="{AF17DE0B-80CD-4C06-99A0-B4E59E76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3345" name="Object 17">
            <a:extLst>
              <a:ext uri="{FF2B5EF4-FFF2-40B4-BE49-F238E27FC236}">
                <a16:creationId xmlns:a16="http://schemas.microsoft.com/office/drawing/2014/main" id="{9F5B194B-CFD1-4144-8725-3262B581D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692150"/>
          <a:ext cx="755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Equation" r:id="rId5" imgW="330057" imgH="253890" progId="Equation.DSMT4">
                  <p:embed/>
                </p:oleObj>
              </mc:Choice>
              <mc:Fallback>
                <p:oleObj name="Equation" r:id="rId5" imgW="330057" imgH="253890" progId="Equation.DSMT4">
                  <p:embed/>
                  <p:pic>
                    <p:nvPicPr>
                      <p:cNvPr id="483345" name="Object 17">
                        <a:extLst>
                          <a:ext uri="{FF2B5EF4-FFF2-40B4-BE49-F238E27FC236}">
                            <a16:creationId xmlns:a16="http://schemas.microsoft.com/office/drawing/2014/main" id="{9F5B194B-CFD1-4144-8725-3262B581D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692150"/>
                        <a:ext cx="7556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7" name="Object 19">
            <a:extLst>
              <a:ext uri="{FF2B5EF4-FFF2-40B4-BE49-F238E27FC236}">
                <a16:creationId xmlns:a16="http://schemas.microsoft.com/office/drawing/2014/main" id="{73AB5511-F653-4A47-80B5-DB0CDCD18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16113"/>
          <a:ext cx="659288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Visio" r:id="rId7" imgW="3199825" imgH="1081177" progId="Visio.Drawing.11">
                  <p:embed/>
                </p:oleObj>
              </mc:Choice>
              <mc:Fallback>
                <p:oleObj name="Visio" r:id="rId7" imgW="3199825" imgH="1081177" progId="Visio.Drawing.11">
                  <p:embed/>
                  <p:pic>
                    <p:nvPicPr>
                      <p:cNvPr id="483347" name="Object 19">
                        <a:extLst>
                          <a:ext uri="{FF2B5EF4-FFF2-40B4-BE49-F238E27FC236}">
                            <a16:creationId xmlns:a16="http://schemas.microsoft.com/office/drawing/2014/main" id="{73AB5511-F653-4A47-80B5-DB0CDCD18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659288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1" name="Rectangle 23">
            <a:extLst>
              <a:ext uri="{FF2B5EF4-FFF2-40B4-BE49-F238E27FC236}">
                <a16:creationId xmlns:a16="http://schemas.microsoft.com/office/drawing/2014/main" id="{4D5406DD-F101-427A-95DF-1E4454D1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341438"/>
            <a:ext cx="346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时的电路如图所示。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83352" name="Object 24">
            <a:extLst>
              <a:ext uri="{FF2B5EF4-FFF2-40B4-BE49-F238E27FC236}">
                <a16:creationId xmlns:a16="http://schemas.microsoft.com/office/drawing/2014/main" id="{E3F5BB04-1490-4AB1-AF9E-5C18DB027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484313"/>
          <a:ext cx="70961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Equation" r:id="rId9" imgW="355292" imgH="152268" progId="Equation.DSMT4">
                  <p:embed/>
                </p:oleObj>
              </mc:Choice>
              <mc:Fallback>
                <p:oleObj name="Equation" r:id="rId9" imgW="355292" imgH="152268" progId="Equation.DSMT4">
                  <p:embed/>
                  <p:pic>
                    <p:nvPicPr>
                      <p:cNvPr id="483352" name="Object 24">
                        <a:extLst>
                          <a:ext uri="{FF2B5EF4-FFF2-40B4-BE49-F238E27FC236}">
                            <a16:creationId xmlns:a16="http://schemas.microsoft.com/office/drawing/2014/main" id="{E3F5BB04-1490-4AB1-AF9E-5C18DB027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709612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4" name="Object 26">
            <a:extLst>
              <a:ext uri="{FF2B5EF4-FFF2-40B4-BE49-F238E27FC236}">
                <a16:creationId xmlns:a16="http://schemas.microsoft.com/office/drawing/2014/main" id="{AAF6C075-5EAD-4F9A-BF68-35200C9A3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292600"/>
          <a:ext cx="1190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0" name="Equation" r:id="rId11" imgW="596641" imgH="253890" progId="Equation.DSMT4">
                  <p:embed/>
                </p:oleObj>
              </mc:Choice>
              <mc:Fallback>
                <p:oleObj name="Equation" r:id="rId11" imgW="596641" imgH="253890" progId="Equation.DSMT4">
                  <p:embed/>
                  <p:pic>
                    <p:nvPicPr>
                      <p:cNvPr id="483354" name="Object 26">
                        <a:extLst>
                          <a:ext uri="{FF2B5EF4-FFF2-40B4-BE49-F238E27FC236}">
                            <a16:creationId xmlns:a16="http://schemas.microsoft.com/office/drawing/2014/main" id="{AAF6C075-5EAD-4F9A-BF68-35200C9A3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92600"/>
                        <a:ext cx="11906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6" name="Object 28">
            <a:extLst>
              <a:ext uri="{FF2B5EF4-FFF2-40B4-BE49-F238E27FC236}">
                <a16:creationId xmlns:a16="http://schemas.microsoft.com/office/drawing/2014/main" id="{90465E74-A5AC-41DF-AD81-FD9F6F132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221163"/>
          <a:ext cx="11160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Equation" r:id="rId13" imgW="558558" imgH="253890" progId="Equation.DSMT4">
                  <p:embed/>
                </p:oleObj>
              </mc:Choice>
              <mc:Fallback>
                <p:oleObj name="Equation" r:id="rId13" imgW="558558" imgH="253890" progId="Equation.DSMT4">
                  <p:embed/>
                  <p:pic>
                    <p:nvPicPr>
                      <p:cNvPr id="483356" name="Object 28">
                        <a:extLst>
                          <a:ext uri="{FF2B5EF4-FFF2-40B4-BE49-F238E27FC236}">
                            <a16:creationId xmlns:a16="http://schemas.microsoft.com/office/drawing/2014/main" id="{90465E74-A5AC-41DF-AD81-FD9F6F132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221163"/>
                        <a:ext cx="111601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8" name="Rectangle 30">
            <a:extLst>
              <a:ext uri="{FF2B5EF4-FFF2-40B4-BE49-F238E27FC236}">
                <a16:creationId xmlns:a16="http://schemas.microsoft.com/office/drawing/2014/main" id="{53DAE27C-928D-4CD2-AE3D-B44661850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2211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3359" name="Rectangle 31">
            <a:extLst>
              <a:ext uri="{FF2B5EF4-FFF2-40B4-BE49-F238E27FC236}">
                <a16:creationId xmlns:a16="http://schemas.microsoft.com/office/drawing/2014/main" id="{2CC9AF9A-EED4-4A89-8E6F-6F67DF5D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66809"/>
            <a:ext cx="25074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   和    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3361" name="Rectangle 33">
            <a:extLst>
              <a:ext uri="{FF2B5EF4-FFF2-40B4-BE49-F238E27FC236}">
                <a16:creationId xmlns:a16="http://schemas.microsoft.com/office/drawing/2014/main" id="{7E65C07C-43F9-49F6-9408-C77491AB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3360" name="Object 32">
            <a:extLst>
              <a:ext uri="{FF2B5EF4-FFF2-40B4-BE49-F238E27FC236}">
                <a16:creationId xmlns:a16="http://schemas.microsoft.com/office/drawing/2014/main" id="{085F3867-ABE6-4440-8F67-4D9C414DD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956175"/>
          <a:ext cx="3635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name="Equation" r:id="rId15" imgW="177646" imgH="228402" progId="Equation.DSMT4">
                  <p:embed/>
                </p:oleObj>
              </mc:Choice>
              <mc:Fallback>
                <p:oleObj name="Equation" r:id="rId15" imgW="177646" imgH="228402" progId="Equation.DSMT4">
                  <p:embed/>
                  <p:pic>
                    <p:nvPicPr>
                      <p:cNvPr id="483360" name="Object 32">
                        <a:extLst>
                          <a:ext uri="{FF2B5EF4-FFF2-40B4-BE49-F238E27FC236}">
                            <a16:creationId xmlns:a16="http://schemas.microsoft.com/office/drawing/2014/main" id="{085F3867-ABE6-4440-8F67-4D9C414DD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56175"/>
                        <a:ext cx="36353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63" name="Rectangle 35">
            <a:extLst>
              <a:ext uri="{FF2B5EF4-FFF2-40B4-BE49-F238E27FC236}">
                <a16:creationId xmlns:a16="http://schemas.microsoft.com/office/drawing/2014/main" id="{0F614337-64F4-4E97-B429-F82F88B0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3362" name="Object 34">
            <a:extLst>
              <a:ext uri="{FF2B5EF4-FFF2-40B4-BE49-F238E27FC236}">
                <a16:creationId xmlns:a16="http://schemas.microsoft.com/office/drawing/2014/main" id="{1E94491F-5790-4BDE-8C22-21BEF7BAB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930775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3" name="Equation" r:id="rId17" imgW="165028" imgH="228501" progId="Equation.DSMT4">
                  <p:embed/>
                </p:oleObj>
              </mc:Choice>
              <mc:Fallback>
                <p:oleObj name="Equation" r:id="rId17" imgW="165028" imgH="228501" progId="Equation.DSMT4">
                  <p:embed/>
                  <p:pic>
                    <p:nvPicPr>
                      <p:cNvPr id="483362" name="Object 34">
                        <a:extLst>
                          <a:ext uri="{FF2B5EF4-FFF2-40B4-BE49-F238E27FC236}">
                            <a16:creationId xmlns:a16="http://schemas.microsoft.com/office/drawing/2014/main" id="{1E94491F-5790-4BDE-8C22-21BEF7BAB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30775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64" name="Object 36">
            <a:extLst>
              <a:ext uri="{FF2B5EF4-FFF2-40B4-BE49-F238E27FC236}">
                <a16:creationId xmlns:a16="http://schemas.microsoft.com/office/drawing/2014/main" id="{D8C3E0CB-4D5D-45A0-940A-C85256B46E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589588"/>
          <a:ext cx="1601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Equation" r:id="rId19" imgW="800100" imgH="228600" progId="Equation.DSMT4">
                  <p:embed/>
                </p:oleObj>
              </mc:Choice>
              <mc:Fallback>
                <p:oleObj name="Equation" r:id="rId19" imgW="800100" imgH="228600" progId="Equation.DSMT4">
                  <p:embed/>
                  <p:pic>
                    <p:nvPicPr>
                      <p:cNvPr id="483364" name="Object 36">
                        <a:extLst>
                          <a:ext uri="{FF2B5EF4-FFF2-40B4-BE49-F238E27FC236}">
                            <a16:creationId xmlns:a16="http://schemas.microsoft.com/office/drawing/2014/main" id="{D8C3E0CB-4D5D-45A0-940A-C85256B46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89588"/>
                        <a:ext cx="16017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66" name="Rectangle 38">
            <a:extLst>
              <a:ext uri="{FF2B5EF4-FFF2-40B4-BE49-F238E27FC236}">
                <a16:creationId xmlns:a16="http://schemas.microsoft.com/office/drawing/2014/main" id="{C39F5A80-2FFD-4C91-919E-CB5BE844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514509"/>
            <a:ext cx="37753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                    ，所以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3367" name="Object 39">
            <a:extLst>
              <a:ext uri="{FF2B5EF4-FFF2-40B4-BE49-F238E27FC236}">
                <a16:creationId xmlns:a16="http://schemas.microsoft.com/office/drawing/2014/main" id="{03BDE9ED-794B-4B30-9761-B7D2659B8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5538788"/>
          <a:ext cx="4337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5" name="Equation" r:id="rId21" imgW="2146300" imgH="241300" progId="Equation.DSMT4">
                  <p:embed/>
                </p:oleObj>
              </mc:Choice>
              <mc:Fallback>
                <p:oleObj name="Equation" r:id="rId21" imgW="2146300" imgH="241300" progId="Equation.DSMT4">
                  <p:embed/>
                  <p:pic>
                    <p:nvPicPr>
                      <p:cNvPr id="483367" name="Object 39">
                        <a:extLst>
                          <a:ext uri="{FF2B5EF4-FFF2-40B4-BE49-F238E27FC236}">
                            <a16:creationId xmlns:a16="http://schemas.microsoft.com/office/drawing/2014/main" id="{03BDE9ED-794B-4B30-9761-B7D2659B8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38788"/>
                        <a:ext cx="43370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69" name="Rectangle 41">
            <a:extLst>
              <a:ext uri="{FF2B5EF4-FFF2-40B4-BE49-F238E27FC236}">
                <a16:creationId xmlns:a16="http://schemas.microsoft.com/office/drawing/2014/main" id="{8B05CE52-CAD9-4987-83CB-794A909F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924175"/>
            <a:ext cx="863600" cy="720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83372" name="Group 44">
            <a:extLst>
              <a:ext uri="{FF2B5EF4-FFF2-40B4-BE49-F238E27FC236}">
                <a16:creationId xmlns:a16="http://schemas.microsoft.com/office/drawing/2014/main" id="{83E83C8E-69AE-4DB3-819C-4B4056617F4E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692150"/>
            <a:ext cx="1727200" cy="450850"/>
            <a:chOff x="4332" y="436"/>
            <a:chExt cx="1088" cy="284"/>
          </a:xfrm>
        </p:grpSpPr>
        <p:sp>
          <p:nvSpPr>
            <p:cNvPr id="483370" name="AutoShape 42">
              <a:extLst>
                <a:ext uri="{FF2B5EF4-FFF2-40B4-BE49-F238E27FC236}">
                  <a16:creationId xmlns:a16="http://schemas.microsoft.com/office/drawing/2014/main" id="{8FBEAD10-C432-4535-83A5-C5526E7B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436"/>
              <a:ext cx="1088" cy="272"/>
            </a:xfrm>
            <a:prstGeom prst="wedgeRectCallout">
              <a:avLst>
                <a:gd name="adj1" fmla="val -73069"/>
                <a:gd name="adj2" fmla="val 30294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电路</a:t>
              </a:r>
            </a:p>
          </p:txBody>
        </p:sp>
        <p:graphicFrame>
          <p:nvGraphicFramePr>
            <p:cNvPr id="483371" name="Object 43">
              <a:extLst>
                <a:ext uri="{FF2B5EF4-FFF2-40B4-BE49-F238E27FC236}">
                  <a16:creationId xmlns:a16="http://schemas.microsoft.com/office/drawing/2014/main" id="{72415C35-51EF-41C7-9813-A516D379F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485"/>
            <a:ext cx="54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6" name="Equation" r:id="rId23" imgW="355292" imgH="152268" progId="Equation.DSMT4">
                    <p:embed/>
                  </p:oleObj>
                </mc:Choice>
                <mc:Fallback>
                  <p:oleObj name="Equation" r:id="rId23" imgW="355292" imgH="152268" progId="Equation.DSMT4">
                    <p:embed/>
                    <p:pic>
                      <p:nvPicPr>
                        <p:cNvPr id="483371" name="Object 43">
                          <a:extLst>
                            <a:ext uri="{FF2B5EF4-FFF2-40B4-BE49-F238E27FC236}">
                              <a16:creationId xmlns:a16="http://schemas.microsoft.com/office/drawing/2014/main" id="{72415C35-51EF-41C7-9813-A516D379F4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485"/>
                          <a:ext cx="544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09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/>
      <p:bldP spid="483351" grpId="0"/>
      <p:bldP spid="483358" grpId="0"/>
      <p:bldP spid="483359" grpId="0"/>
      <p:bldP spid="4833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9" name="Rectangle 7">
            <a:extLst>
              <a:ext uri="{FF2B5EF4-FFF2-40B4-BE49-F238E27FC236}">
                <a16:creationId xmlns:a16="http://schemas.microsoft.com/office/drawing/2014/main" id="{C4AFF713-C72F-4CFB-AD53-02096184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836613"/>
            <a:ext cx="863600" cy="8651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4361" name="Rectangle 9">
            <a:extLst>
              <a:ext uri="{FF2B5EF4-FFF2-40B4-BE49-F238E27FC236}">
                <a16:creationId xmlns:a16="http://schemas.microsoft.com/office/drawing/2014/main" id="{B30693F6-48EF-4BA9-A405-706A0EFE4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4363" name="Rectangle 11">
            <a:extLst>
              <a:ext uri="{FF2B5EF4-FFF2-40B4-BE49-F238E27FC236}">
                <a16:creationId xmlns:a16="http://schemas.microsoft.com/office/drawing/2014/main" id="{05176804-8A8F-4F0B-A279-BF2DF291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4366" name="Object 14">
            <a:extLst>
              <a:ext uri="{FF2B5EF4-FFF2-40B4-BE49-F238E27FC236}">
                <a16:creationId xmlns:a16="http://schemas.microsoft.com/office/drawing/2014/main" id="{5DEFB6FE-9ABC-46BF-AB38-CE82FB11B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76250"/>
          <a:ext cx="659288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Visio" r:id="rId3" imgW="3199825" imgH="1081177" progId="Visio.Drawing.11">
                  <p:embed/>
                </p:oleObj>
              </mc:Choice>
              <mc:Fallback>
                <p:oleObj name="Visio" r:id="rId3" imgW="3199825" imgH="1081177" progId="Visio.Drawing.11">
                  <p:embed/>
                  <p:pic>
                    <p:nvPicPr>
                      <p:cNvPr id="484366" name="Object 14">
                        <a:extLst>
                          <a:ext uri="{FF2B5EF4-FFF2-40B4-BE49-F238E27FC236}">
                            <a16:creationId xmlns:a16="http://schemas.microsoft.com/office/drawing/2014/main" id="{5DEFB6FE-9ABC-46BF-AB38-CE82FB11B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659288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76" name="Rectangle 24">
            <a:extLst>
              <a:ext uri="{FF2B5EF4-FFF2-40B4-BE49-F238E27FC236}">
                <a16:creationId xmlns:a16="http://schemas.microsoft.com/office/drawing/2014/main" id="{773FB081-439D-4F00-B95C-B758AA47B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4378" name="Rectangle 26">
            <a:extLst>
              <a:ext uri="{FF2B5EF4-FFF2-40B4-BE49-F238E27FC236}">
                <a16:creationId xmlns:a16="http://schemas.microsoft.com/office/drawing/2014/main" id="{2E5483B1-FF26-40EB-9EB9-FF1D3FB7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4385" name="Rectangle 33">
            <a:extLst>
              <a:ext uri="{FF2B5EF4-FFF2-40B4-BE49-F238E27FC236}">
                <a16:creationId xmlns:a16="http://schemas.microsoft.com/office/drawing/2014/main" id="{AAC7A901-3126-4C76-A28F-2F9B215B2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484313"/>
            <a:ext cx="863600" cy="720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4386" name="Rectangle 34">
            <a:extLst>
              <a:ext uri="{FF2B5EF4-FFF2-40B4-BE49-F238E27FC236}">
                <a16:creationId xmlns:a16="http://schemas.microsoft.com/office/drawing/2014/main" id="{3928E946-E337-48C9-87BD-F8F9E4F50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22122"/>
            <a:ext cx="5121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                                   ，所以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4388" name="Rectangle 36">
            <a:extLst>
              <a:ext uri="{FF2B5EF4-FFF2-40B4-BE49-F238E27FC236}">
                <a16:creationId xmlns:a16="http://schemas.microsoft.com/office/drawing/2014/main" id="{9F270FEC-D7DC-4D76-9F37-06DCA3BD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4387" name="Object 35">
            <a:extLst>
              <a:ext uri="{FF2B5EF4-FFF2-40B4-BE49-F238E27FC236}">
                <a16:creationId xmlns:a16="http://schemas.microsoft.com/office/drawing/2014/main" id="{4B0073D1-64CE-4A74-B088-7D5CEBA67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989263"/>
          <a:ext cx="3159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Equation" r:id="rId5" imgW="1586811" imgH="253890" progId="Equation.DSMT4">
                  <p:embed/>
                </p:oleObj>
              </mc:Choice>
              <mc:Fallback>
                <p:oleObj name="Equation" r:id="rId5" imgW="1586811" imgH="253890" progId="Equation.DSMT4">
                  <p:embed/>
                  <p:pic>
                    <p:nvPicPr>
                      <p:cNvPr id="484387" name="Object 35">
                        <a:extLst>
                          <a:ext uri="{FF2B5EF4-FFF2-40B4-BE49-F238E27FC236}">
                            <a16:creationId xmlns:a16="http://schemas.microsoft.com/office/drawing/2014/main" id="{4B0073D1-64CE-4A74-B088-7D5CEBA67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89263"/>
                        <a:ext cx="31591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9" name="Object 37">
            <a:extLst>
              <a:ext uri="{FF2B5EF4-FFF2-40B4-BE49-F238E27FC236}">
                <a16:creationId xmlns:a16="http://schemas.microsoft.com/office/drawing/2014/main" id="{B9D72228-9EF0-4EE9-8565-911D85B96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16338"/>
          <a:ext cx="3522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7" imgW="1765300" imgH="457200" progId="Equation.DSMT4">
                  <p:embed/>
                </p:oleObj>
              </mc:Choice>
              <mc:Fallback>
                <p:oleObj name="Equation" r:id="rId7" imgW="1765300" imgH="457200" progId="Equation.DSMT4">
                  <p:embed/>
                  <p:pic>
                    <p:nvPicPr>
                      <p:cNvPr id="484389" name="Object 37">
                        <a:extLst>
                          <a:ext uri="{FF2B5EF4-FFF2-40B4-BE49-F238E27FC236}">
                            <a16:creationId xmlns:a16="http://schemas.microsoft.com/office/drawing/2014/main" id="{B9D72228-9EF0-4EE9-8565-911D85B96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35226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91" name="Rectangle 39">
            <a:extLst>
              <a:ext uri="{FF2B5EF4-FFF2-40B4-BE49-F238E27FC236}">
                <a16:creationId xmlns:a16="http://schemas.microsoft.com/office/drawing/2014/main" id="{0295F3AE-34F1-4224-8D1C-0A8F52F3C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085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4392" name="Object 40">
            <a:extLst>
              <a:ext uri="{FF2B5EF4-FFF2-40B4-BE49-F238E27FC236}">
                <a16:creationId xmlns:a16="http://schemas.microsoft.com/office/drawing/2014/main" id="{0C20E282-6C0C-4766-BBAE-8076384DE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724400"/>
          <a:ext cx="68453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Equation" r:id="rId9" imgW="3390840" imgH="393480" progId="Equation.DSMT4">
                  <p:embed/>
                </p:oleObj>
              </mc:Choice>
              <mc:Fallback>
                <p:oleObj name="Equation" r:id="rId9" imgW="3390840" imgH="393480" progId="Equation.DSMT4">
                  <p:embed/>
                  <p:pic>
                    <p:nvPicPr>
                      <p:cNvPr id="484392" name="Object 40">
                        <a:extLst>
                          <a:ext uri="{FF2B5EF4-FFF2-40B4-BE49-F238E27FC236}">
                            <a16:creationId xmlns:a16="http://schemas.microsoft.com/office/drawing/2014/main" id="{0C20E282-6C0C-4766-BBAE-8076384DE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68453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4" name="Object 42">
            <a:extLst>
              <a:ext uri="{FF2B5EF4-FFF2-40B4-BE49-F238E27FC236}">
                <a16:creationId xmlns:a16="http://schemas.microsoft.com/office/drawing/2014/main" id="{096A07BE-BAD1-404E-BB1F-9584F7F4B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445125"/>
          <a:ext cx="6943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Equation" r:id="rId11" imgW="3441600" imgH="393480" progId="Equation.DSMT4">
                  <p:embed/>
                </p:oleObj>
              </mc:Choice>
              <mc:Fallback>
                <p:oleObj name="Equation" r:id="rId11" imgW="3441600" imgH="393480" progId="Equation.DSMT4">
                  <p:embed/>
                  <p:pic>
                    <p:nvPicPr>
                      <p:cNvPr id="484394" name="Object 42">
                        <a:extLst>
                          <a:ext uri="{FF2B5EF4-FFF2-40B4-BE49-F238E27FC236}">
                            <a16:creationId xmlns:a16="http://schemas.microsoft.com/office/drawing/2014/main" id="{096A07BE-BAD1-404E-BB1F-9584F7F4B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45125"/>
                        <a:ext cx="69437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0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86" grpId="0"/>
      <p:bldP spid="4843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2">
            <a:extLst>
              <a:ext uri="{FF2B5EF4-FFF2-40B4-BE49-F238E27FC236}">
                <a16:creationId xmlns:a16="http://schemas.microsoft.com/office/drawing/2014/main" id="{0241BE08-EAA7-4ED6-9632-FC571688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72" y="920750"/>
            <a:ext cx="6985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分两个时间段分析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求冲激响应。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79" name="Text Box 3">
            <a:extLst>
              <a:ext uri="{FF2B5EF4-FFF2-40B4-BE49-F238E27FC236}">
                <a16:creationId xmlns:a16="http://schemas.microsoft.com/office/drawing/2014/main" id="{3830DE9D-B467-4D4B-A2D3-559DFD995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272" y="1544638"/>
            <a:ext cx="63563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间，电路为零状态响应。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2980" name="Object 4">
            <a:extLst>
              <a:ext uri="{FF2B5EF4-FFF2-40B4-BE49-F238E27FC236}">
                <a16:creationId xmlns:a16="http://schemas.microsoft.com/office/drawing/2014/main" id="{45E73073-DB15-4393-9485-4C6722A9F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127308"/>
              </p:ext>
            </p:extLst>
          </p:nvPr>
        </p:nvGraphicFramePr>
        <p:xfrm>
          <a:off x="2987972" y="2276475"/>
          <a:ext cx="241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Equation" r:id="rId3" imgW="2413000" imgH="838200" progId="Equation.DSMT4">
                  <p:embed/>
                </p:oleObj>
              </mc:Choice>
              <mc:Fallback>
                <p:oleObj name="Equation" r:id="rId3" imgW="24130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972" y="2276475"/>
                        <a:ext cx="241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4" name="AutoShape 8">
            <a:extLst>
              <a:ext uri="{FF2B5EF4-FFF2-40B4-BE49-F238E27FC236}">
                <a16:creationId xmlns:a16="http://schemas.microsoft.com/office/drawing/2014/main" id="{495D3DAD-7705-4C01-B207-9DB923A6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822" y="2276475"/>
            <a:ext cx="2736850" cy="792163"/>
          </a:xfrm>
          <a:prstGeom prst="wedgeRectCallout">
            <a:avLst>
              <a:gd name="adj1" fmla="val -51449"/>
              <a:gd name="adj2" fmla="val 111523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不是冲激函数，否则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不成立</a:t>
            </a:r>
            <a:endParaRPr lang="zh-CN" altLang="en-US" sz="2400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5" name="Rectangle 9">
            <a:extLst>
              <a:ext uri="{FF2B5EF4-FFF2-40B4-BE49-F238E27FC236}">
                <a16:creationId xmlns:a16="http://schemas.microsoft.com/office/drawing/2014/main" id="{9F54E3DE-1F2A-4CDF-9971-22CF286D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197" y="3357563"/>
            <a:ext cx="1152525" cy="9366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2986" name="Object 10">
            <a:extLst>
              <a:ext uri="{FF2B5EF4-FFF2-40B4-BE49-F238E27FC236}">
                <a16:creationId xmlns:a16="http://schemas.microsoft.com/office/drawing/2014/main" id="{5A375F9F-7976-42A8-8CCB-81008C7E8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54901"/>
              </p:ext>
            </p:extLst>
          </p:nvPr>
        </p:nvGraphicFramePr>
        <p:xfrm>
          <a:off x="3060997" y="4508500"/>
          <a:ext cx="3670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4" name="Equation" r:id="rId5" imgW="3670300" imgH="749300" progId="Equation.DSMT4">
                  <p:embed/>
                </p:oleObj>
              </mc:Choice>
              <mc:Fallback>
                <p:oleObj name="Equation" r:id="rId5" imgW="3670300" imgH="749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997" y="4508500"/>
                        <a:ext cx="36703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7" name="AutoShape 11">
            <a:extLst>
              <a:ext uri="{FF2B5EF4-FFF2-40B4-BE49-F238E27FC236}">
                <a16:creationId xmlns:a16="http://schemas.microsoft.com/office/drawing/2014/main" id="{1A9977F5-7780-4B66-BEE0-61CA076600DE}"/>
              </a:ext>
            </a:extLst>
          </p:cNvPr>
          <p:cNvSpPr>
            <a:spLocks noChangeArrowheads="1"/>
          </p:cNvSpPr>
          <p:nvPr/>
        </p:nvSpPr>
        <p:spPr bwMode="auto">
          <a:xfrm rot="2616169">
            <a:off x="5680372" y="4359275"/>
            <a:ext cx="550862" cy="227013"/>
          </a:xfrm>
          <a:prstGeom prst="rightArrow">
            <a:avLst>
              <a:gd name="adj1" fmla="val 50000"/>
              <a:gd name="adj2" fmla="val 6066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2988" name="Object 12">
            <a:extLst>
              <a:ext uri="{FF2B5EF4-FFF2-40B4-BE49-F238E27FC236}">
                <a16:creationId xmlns:a16="http://schemas.microsoft.com/office/drawing/2014/main" id="{EF10B63D-F702-4B91-96CF-EFCF92436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316881"/>
              </p:ext>
            </p:extLst>
          </p:nvPr>
        </p:nvGraphicFramePr>
        <p:xfrm>
          <a:off x="3203872" y="5373688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5" name="Equation" r:id="rId7" imgW="1968500" imgH="431800" progId="Equation.DSMT4">
                  <p:embed/>
                </p:oleObj>
              </mc:Choice>
              <mc:Fallback>
                <p:oleObj name="Equation" r:id="rId7" imgW="19685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72" y="5373688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9" name="Object 13">
            <a:extLst>
              <a:ext uri="{FF2B5EF4-FFF2-40B4-BE49-F238E27FC236}">
                <a16:creationId xmlns:a16="http://schemas.microsoft.com/office/drawing/2014/main" id="{45214B33-3029-4B9C-845A-E6E51884E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5257"/>
              </p:ext>
            </p:extLst>
          </p:nvPr>
        </p:nvGraphicFramePr>
        <p:xfrm>
          <a:off x="2916534" y="3357563"/>
          <a:ext cx="521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6" name="Equation" r:id="rId9" imgW="5219700" imgH="838200" progId="Equation.DSMT4">
                  <p:embed/>
                </p:oleObj>
              </mc:Choice>
              <mc:Fallback>
                <p:oleObj name="Equation" r:id="rId9" imgW="52197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534" y="3357563"/>
                        <a:ext cx="521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0" name="Object 14">
            <a:extLst>
              <a:ext uri="{FF2B5EF4-FFF2-40B4-BE49-F238E27FC236}">
                <a16:creationId xmlns:a16="http://schemas.microsoft.com/office/drawing/2014/main" id="{057A0EC4-B4A2-49A6-84E5-A4D5BCEE9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925540"/>
              </p:ext>
            </p:extLst>
          </p:nvPr>
        </p:nvGraphicFramePr>
        <p:xfrm>
          <a:off x="6588422" y="5300663"/>
          <a:ext cx="2108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7" name="Equation" r:id="rId11" imgW="2108200" imgH="749300" progId="Equation.DSMT4">
                  <p:embed/>
                </p:oleObj>
              </mc:Choice>
              <mc:Fallback>
                <p:oleObj name="Equation" r:id="rId11" imgW="2108200" imgH="749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422" y="5300663"/>
                        <a:ext cx="2108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AA04E3E3-932E-4CED-A54F-92A51310E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5" y="199231"/>
            <a:ext cx="669766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8-2】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求冲激响应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）和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7045A15E-95EB-462A-893C-BD33AC53D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200318"/>
              </p:ext>
            </p:extLst>
          </p:nvPr>
        </p:nvGraphicFramePr>
        <p:xfrm>
          <a:off x="-85428" y="2142882"/>
          <a:ext cx="30734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8" name="Visio" r:id="rId13" imgW="1536192" imgH="891632" progId="Visio.Drawing.11">
                  <p:embed/>
                </p:oleObj>
              </mc:Choice>
              <mc:Fallback>
                <p:oleObj name="Visio" r:id="rId13" imgW="1536192" imgH="891632" progId="Visio.Drawing.11">
                  <p:embed/>
                  <p:pic>
                    <p:nvPicPr>
                      <p:cNvPr id="381959" name="Object 7">
                        <a:extLst>
                          <a:ext uri="{FF2B5EF4-FFF2-40B4-BE49-F238E27FC236}">
                            <a16:creationId xmlns:a16="http://schemas.microsoft.com/office/drawing/2014/main" id="{97B6D3E4-7619-4BFB-8781-BE8A5760A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5428" y="2142882"/>
                        <a:ext cx="30734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/>
      <p:bldP spid="382979" grpId="0"/>
      <p:bldP spid="382984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>
            <a:extLst>
              <a:ext uri="{FF2B5EF4-FFF2-40B4-BE49-F238E27FC236}">
                <a16:creationId xmlns:a16="http://schemas.microsoft.com/office/drawing/2014/main" id="{BD60F6D5-2330-457A-8880-987A1F288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92150"/>
            <a:ext cx="712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)=0,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时的电流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9779" name="Object 3">
            <a:extLst>
              <a:ext uri="{FF2B5EF4-FFF2-40B4-BE49-F238E27FC236}">
                <a16:creationId xmlns:a16="http://schemas.microsoft.com/office/drawing/2014/main" id="{FFF27359-2846-4CD5-BC70-527B83145CF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35600" y="404813"/>
          <a:ext cx="3163888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Visio" r:id="rId3" imgW="1580540" imgH="1230864" progId="Visio.Drawing.11">
                  <p:embed/>
                </p:oleObj>
              </mc:Choice>
              <mc:Fallback>
                <p:oleObj name="Visio" r:id="rId3" imgW="1580540" imgH="1230864" progId="Visio.Drawing.11">
                  <p:embed/>
                  <p:pic>
                    <p:nvPicPr>
                      <p:cNvPr id="459779" name="Object 3">
                        <a:extLst>
                          <a:ext uri="{FF2B5EF4-FFF2-40B4-BE49-F238E27FC236}">
                            <a16:creationId xmlns:a16="http://schemas.microsoft.com/office/drawing/2014/main" id="{FFF27359-2846-4CD5-BC70-527B83145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4813"/>
                        <a:ext cx="3163888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0" name="Text Box 4">
            <a:extLst>
              <a:ext uri="{FF2B5EF4-FFF2-40B4-BE49-F238E27FC236}">
                <a16:creationId xmlns:a16="http://schemas.microsoft.com/office/drawing/2014/main" id="{545261B5-7BE5-44B6-9418-BCC4F47C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）求初始值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59781" name="Text Box 5">
            <a:extLst>
              <a:ext uri="{FF2B5EF4-FFF2-40B4-BE49-F238E27FC236}">
                <a16:creationId xmlns:a16="http://schemas.microsoft.com/office/drawing/2014/main" id="{35989B51-A9FA-4DEC-BFEB-F8C52C70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由换路定则得</a:t>
            </a:r>
          </a:p>
        </p:txBody>
      </p:sp>
      <p:graphicFrame>
        <p:nvGraphicFramePr>
          <p:cNvPr id="459782" name="Object 6">
            <a:extLst>
              <a:ext uri="{FF2B5EF4-FFF2-40B4-BE49-F238E27FC236}">
                <a16:creationId xmlns:a16="http://schemas.microsoft.com/office/drawing/2014/main" id="{A522430E-FB2E-4027-9529-8E2AC002439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00113" y="29972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Equation" r:id="rId5" imgW="2362200" imgH="431800" progId="Equation.DSMT4">
                  <p:embed/>
                </p:oleObj>
              </mc:Choice>
              <mc:Fallback>
                <p:oleObj name="Equation" r:id="rId5" imgW="2362200" imgH="431800" progId="Equation.DSMT4">
                  <p:embed/>
                  <p:pic>
                    <p:nvPicPr>
                      <p:cNvPr id="459782" name="Object 6">
                        <a:extLst>
                          <a:ext uri="{FF2B5EF4-FFF2-40B4-BE49-F238E27FC236}">
                            <a16:creationId xmlns:a16="http://schemas.microsoft.com/office/drawing/2014/main" id="{A522430E-FB2E-4027-9529-8E2AC0024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3" name="Object 7">
            <a:extLst>
              <a:ext uri="{FF2B5EF4-FFF2-40B4-BE49-F238E27FC236}">
                <a16:creationId xmlns:a16="http://schemas.microsoft.com/office/drawing/2014/main" id="{91747C10-CA27-4EC9-9002-494574A393B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35600" y="3141663"/>
          <a:ext cx="368935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Visio" r:id="rId7" imgW="1843888" imgH="1275790" progId="Visio.Drawing.11">
                  <p:embed/>
                </p:oleObj>
              </mc:Choice>
              <mc:Fallback>
                <p:oleObj name="Visio" r:id="rId7" imgW="1843888" imgH="1275790" progId="Visio.Drawing.11">
                  <p:embed/>
                  <p:pic>
                    <p:nvPicPr>
                      <p:cNvPr id="459783" name="Object 7">
                        <a:extLst>
                          <a:ext uri="{FF2B5EF4-FFF2-40B4-BE49-F238E27FC236}">
                            <a16:creationId xmlns:a16="http://schemas.microsoft.com/office/drawing/2014/main" id="{91747C10-CA27-4EC9-9002-494574A39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141663"/>
                        <a:ext cx="368935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4" name="Text Box 8">
            <a:extLst>
              <a:ext uri="{FF2B5EF4-FFF2-40B4-BE49-F238E27FC236}">
                <a16:creationId xmlns:a16="http://schemas.microsoft.com/office/drawing/2014/main" id="{84F713DA-9E4F-43EA-9573-0FD71D98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73463"/>
            <a:ext cx="374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等效电路得</a:t>
            </a:r>
          </a:p>
        </p:txBody>
      </p:sp>
      <p:sp>
        <p:nvSpPr>
          <p:cNvPr id="459785" name="Text Box 9">
            <a:extLst>
              <a:ext uri="{FF2B5EF4-FFF2-40B4-BE49-F238E27FC236}">
                <a16:creationId xmlns:a16="http://schemas.microsoft.com/office/drawing/2014/main" id="{FCAEF521-2C74-4CF0-8273-9FD3A1824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745163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时刻电路</a:t>
            </a:r>
          </a:p>
        </p:txBody>
      </p:sp>
      <p:graphicFrame>
        <p:nvGraphicFramePr>
          <p:cNvPr id="459786" name="Object 10">
            <a:extLst>
              <a:ext uri="{FF2B5EF4-FFF2-40B4-BE49-F238E27FC236}">
                <a16:creationId xmlns:a16="http://schemas.microsoft.com/office/drawing/2014/main" id="{95B28D35-9B96-4065-8191-EBA2D91516C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00113" y="4292600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7" name="Equation" r:id="rId9" imgW="1955800" imgH="431800" progId="Equation.DSMT4">
                  <p:embed/>
                </p:oleObj>
              </mc:Choice>
              <mc:Fallback>
                <p:oleObj name="Equation" r:id="rId9" imgW="1955800" imgH="431800" progId="Equation.DSMT4">
                  <p:embed/>
                  <p:pic>
                    <p:nvPicPr>
                      <p:cNvPr id="459786" name="Object 10">
                        <a:extLst>
                          <a:ext uri="{FF2B5EF4-FFF2-40B4-BE49-F238E27FC236}">
                            <a16:creationId xmlns:a16="http://schemas.microsoft.com/office/drawing/2014/main" id="{95B28D35-9B96-4065-8191-EBA2D91516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7" name="Text Box 11">
            <a:extLst>
              <a:ext uri="{FF2B5EF4-FFF2-40B4-BE49-F238E27FC236}">
                <a16:creationId xmlns:a16="http://schemas.microsoft.com/office/drawing/2014/main" id="{BDED7657-B39C-420F-BF44-C0AEDBB0D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97425"/>
            <a:ext cx="496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对换路后的电路，列写输出量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(t)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的输入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8CC35E12-4B94-47BD-A103-0F19703E8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368"/>
            <a:ext cx="7127875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用经典法（求解微分方程法）求解一阶电路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59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/>
      <p:bldP spid="459781" grpId="0"/>
      <p:bldP spid="459784" grpId="0"/>
      <p:bldP spid="4597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9" name="Rectangle 9">
            <a:extLst>
              <a:ext uri="{FF2B5EF4-FFF2-40B4-BE49-F238E27FC236}">
                <a16:creationId xmlns:a16="http://schemas.microsoft.com/office/drawing/2014/main" id="{9C7BF757-500E-4B9C-B83E-126885D15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221163"/>
            <a:ext cx="1296988" cy="10795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4002" name="Object 2">
            <a:extLst>
              <a:ext uri="{FF2B5EF4-FFF2-40B4-BE49-F238E27FC236}">
                <a16:creationId xmlns:a16="http://schemas.microsoft.com/office/drawing/2014/main" id="{4B54CAF3-2EBB-48CA-A5A6-55BE19E63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2203450"/>
          <a:ext cx="60960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3" imgW="6096000" imgH="3949700" progId="Equation.DSMT4">
                  <p:embed/>
                </p:oleObj>
              </mc:Choice>
              <mc:Fallback>
                <p:oleObj name="Equation" r:id="rId3" imgW="6096000" imgH="3949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203450"/>
                        <a:ext cx="609600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>
            <a:extLst>
              <a:ext uri="{FF2B5EF4-FFF2-40B4-BE49-F238E27FC236}">
                <a16:creationId xmlns:a16="http://schemas.microsoft.com/office/drawing/2014/main" id="{4A6F25C3-76D2-4EB6-BFB7-7F7CDB3CE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550" y="1412875"/>
          <a:ext cx="551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5" imgW="5511800" imgH="850900" progId="Equation.DSMT4">
                  <p:embed/>
                </p:oleObj>
              </mc:Choice>
              <mc:Fallback>
                <p:oleObj name="Equation" r:id="rId5" imgW="5511800" imgH="850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412875"/>
                        <a:ext cx="5511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4" name="AutoShape 4">
            <a:extLst>
              <a:ext uri="{FF2B5EF4-FFF2-40B4-BE49-F238E27FC236}">
                <a16:creationId xmlns:a16="http://schemas.microsoft.com/office/drawing/2014/main" id="{6C782D23-704D-4C3F-97A9-857DC78D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565400"/>
            <a:ext cx="2089150" cy="431800"/>
          </a:xfrm>
          <a:prstGeom prst="wedgeRectCallout">
            <a:avLst>
              <a:gd name="adj1" fmla="val -23708"/>
              <a:gd name="adj2" fmla="val -171324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作为函数求导</a:t>
            </a:r>
          </a:p>
        </p:txBody>
      </p:sp>
      <p:sp>
        <p:nvSpPr>
          <p:cNvPr id="384008" name="Text Box 8">
            <a:extLst>
              <a:ext uri="{FF2B5EF4-FFF2-40B4-BE49-F238E27FC236}">
                <a16:creationId xmlns:a16="http://schemas.microsoft.com/office/drawing/2014/main" id="{B8CCECE6-6184-42F1-AE40-CAD9C3770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t≥0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间，电感对电阻放电，电路为零输入响应。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4010" name="AutoShape 10">
            <a:extLst>
              <a:ext uri="{FF2B5EF4-FFF2-40B4-BE49-F238E27FC236}">
                <a16:creationId xmlns:a16="http://schemas.microsoft.com/office/drawing/2014/main" id="{232620E9-BD3B-410D-B299-879CFF9F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589588"/>
            <a:ext cx="3024187" cy="1079500"/>
          </a:xfrm>
          <a:prstGeom prst="wedgeRectCallout">
            <a:avLst>
              <a:gd name="adj1" fmla="val -27167"/>
              <a:gd name="adj2" fmla="val -8456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注意：含有冲激函数的项代入</a:t>
            </a:r>
            <a:r>
              <a:rPr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时刻值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nimBg="1"/>
      <p:bldP spid="384008" grpId="0"/>
      <p:bldP spid="3840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29" name="Object 5">
            <a:extLst>
              <a:ext uri="{FF2B5EF4-FFF2-40B4-BE49-F238E27FC236}">
                <a16:creationId xmlns:a16="http://schemas.microsoft.com/office/drawing/2014/main" id="{442E48EE-AE6B-490D-B839-9360313AA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235075"/>
          <a:ext cx="32131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Visio" r:id="rId3" imgW="1712214" imgH="1464660" progId="Visio.Drawing.11">
                  <p:embed/>
                </p:oleObj>
              </mc:Choice>
              <mc:Fallback>
                <p:oleObj name="Visio" r:id="rId3" imgW="1712214" imgH="14646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35075"/>
                        <a:ext cx="32131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0" name="Object 6">
            <a:extLst>
              <a:ext uri="{FF2B5EF4-FFF2-40B4-BE49-F238E27FC236}">
                <a16:creationId xmlns:a16="http://schemas.microsoft.com/office/drawing/2014/main" id="{55692123-530D-436C-B793-33112D4A5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019175"/>
          <a:ext cx="2879725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Visio" r:id="rId5" imgW="1543050" imgH="1528380" progId="Visio.Drawing.11">
                  <p:embed/>
                </p:oleObj>
              </mc:Choice>
              <mc:Fallback>
                <p:oleObj name="Visio" r:id="rId5" imgW="1543050" imgH="152838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019175"/>
                        <a:ext cx="2879725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098" name="Object 2">
            <a:extLst>
              <a:ext uri="{FF2B5EF4-FFF2-40B4-BE49-F238E27FC236}">
                <a16:creationId xmlns:a16="http://schemas.microsoft.com/office/drawing/2014/main" id="{ADBE2F9C-FF8C-4A6D-BCF6-825DC93B9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85032"/>
              </p:ext>
            </p:extLst>
          </p:nvPr>
        </p:nvGraphicFramePr>
        <p:xfrm>
          <a:off x="2125663" y="4054475"/>
          <a:ext cx="41798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3" imgW="3632040" imgH="672840" progId="Equation.DSMT4">
                  <p:embed/>
                </p:oleObj>
              </mc:Choice>
              <mc:Fallback>
                <p:oleObj name="Equation" r:id="rId3" imgW="3632040" imgH="672840" progId="Equation.DSMT4">
                  <p:embed/>
                  <p:pic>
                    <p:nvPicPr>
                      <p:cNvPr id="388098" name="Object 2">
                        <a:extLst>
                          <a:ext uri="{FF2B5EF4-FFF2-40B4-BE49-F238E27FC236}">
                            <a16:creationId xmlns:a16="http://schemas.microsoft.com/office/drawing/2014/main" id="{ADBE2F9C-FF8C-4A6D-BCF6-825DC93B9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054475"/>
                        <a:ext cx="417988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Object 3">
            <a:extLst>
              <a:ext uri="{FF2B5EF4-FFF2-40B4-BE49-F238E27FC236}">
                <a16:creationId xmlns:a16="http://schemas.microsoft.com/office/drawing/2014/main" id="{66CF1EC6-EDF5-4FD6-B3CA-E1C64EF86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433513"/>
          <a:ext cx="410527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Visio" r:id="rId5" imgW="1876349" imgH="1019532" progId="Visio.Drawing.11">
                  <p:embed/>
                </p:oleObj>
              </mc:Choice>
              <mc:Fallback>
                <p:oleObj name="Visio" r:id="rId5" imgW="1876349" imgH="1019532" progId="Visio.Drawing.11">
                  <p:embed/>
                  <p:pic>
                    <p:nvPicPr>
                      <p:cNvPr id="388099" name="Object 3">
                        <a:extLst>
                          <a:ext uri="{FF2B5EF4-FFF2-40B4-BE49-F238E27FC236}">
                            <a16:creationId xmlns:a16="http://schemas.microsoft.com/office/drawing/2014/main" id="{66CF1EC6-EDF5-4FD6-B3CA-E1C64EF86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33513"/>
                        <a:ext cx="410527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0" name="Text Box 4">
            <a:extLst>
              <a:ext uri="{FF2B5EF4-FFF2-40B4-BE49-F238E27FC236}">
                <a16:creationId xmlns:a16="http://schemas.microsoft.com/office/drawing/2014/main" id="{86189BF9-C401-41E6-8AA5-E293C976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求冲激响应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88101" name="Text Box 5">
            <a:extLst>
              <a:ext uri="{FF2B5EF4-FFF2-40B4-BE49-F238E27FC236}">
                <a16:creationId xmlns:a16="http://schemas.microsoft.com/office/drawing/2014/main" id="{8FDF30F2-58F1-493A-B832-C6EB0C6E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3500438"/>
            <a:ext cx="8577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）用三要素法求电容电压的单位阶跃响应。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/>
      <p:bldP spid="388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AutoShape 2">
            <a:extLst>
              <a:ext uri="{FF2B5EF4-FFF2-40B4-BE49-F238E27FC236}">
                <a16:creationId xmlns:a16="http://schemas.microsoft.com/office/drawing/2014/main" id="{DC57269D-2697-4BB8-84F6-509890C4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445125"/>
            <a:ext cx="3024187" cy="431800"/>
          </a:xfrm>
          <a:prstGeom prst="wedgeRectCallout">
            <a:avLst>
              <a:gd name="adj1" fmla="val -12519"/>
              <a:gd name="adj2" fmla="val -769486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作为一个函数求导</a:t>
            </a:r>
          </a:p>
        </p:txBody>
      </p:sp>
      <p:graphicFrame>
        <p:nvGraphicFramePr>
          <p:cNvPr id="389123" name="Object 3">
            <a:extLst>
              <a:ext uri="{FF2B5EF4-FFF2-40B4-BE49-F238E27FC236}">
                <a16:creationId xmlns:a16="http://schemas.microsoft.com/office/drawing/2014/main" id="{56572DE4-0CC5-4325-B202-9A9FA723E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96907"/>
              </p:ext>
            </p:extLst>
          </p:nvPr>
        </p:nvGraphicFramePr>
        <p:xfrm>
          <a:off x="1003300" y="1717675"/>
          <a:ext cx="7070725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Equation" r:id="rId3" imgW="6400800" imgH="2425680" progId="Equation.DSMT4">
                  <p:embed/>
                </p:oleObj>
              </mc:Choice>
              <mc:Fallback>
                <p:oleObj name="Equation" r:id="rId3" imgW="6400800" imgH="2425680" progId="Equation.DSMT4">
                  <p:embed/>
                  <p:pic>
                    <p:nvPicPr>
                      <p:cNvPr id="389123" name="Object 3">
                        <a:extLst>
                          <a:ext uri="{FF2B5EF4-FFF2-40B4-BE49-F238E27FC236}">
                            <a16:creationId xmlns:a16="http://schemas.microsoft.com/office/drawing/2014/main" id="{56572DE4-0CC5-4325-B202-9A9FA723E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717675"/>
                        <a:ext cx="7070725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4" name="Text Box 4">
            <a:extLst>
              <a:ext uri="{FF2B5EF4-FFF2-40B4-BE49-F238E27FC236}">
                <a16:creationId xmlns:a16="http://schemas.microsoft.com/office/drawing/2014/main" id="{E0395390-3B13-4D9D-B628-976FDD8D0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775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）由单位阶跃响应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求单位冲激响应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125" name="Object 5">
            <a:extLst>
              <a:ext uri="{FF2B5EF4-FFF2-40B4-BE49-F238E27FC236}">
                <a16:creationId xmlns:a16="http://schemas.microsoft.com/office/drawing/2014/main" id="{46F1B38B-C65C-4E5A-8E17-1CCA0D7C8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9638" y="3870325"/>
          <a:ext cx="4079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Equation" r:id="rId5" imgW="355446" imgH="431613" progId="Equation.DSMT4">
                  <p:embed/>
                </p:oleObj>
              </mc:Choice>
              <mc:Fallback>
                <p:oleObj name="Equation" r:id="rId5" imgW="355446" imgH="431613" progId="Equation.DSMT4">
                  <p:embed/>
                  <p:pic>
                    <p:nvPicPr>
                      <p:cNvPr id="389125" name="Object 5">
                        <a:extLst>
                          <a:ext uri="{FF2B5EF4-FFF2-40B4-BE49-F238E27FC236}">
                            <a16:creationId xmlns:a16="http://schemas.microsoft.com/office/drawing/2014/main" id="{46F1B38B-C65C-4E5A-8E17-1CCA0D7C8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3870325"/>
                        <a:ext cx="4079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6" name="Object 6">
            <a:extLst>
              <a:ext uri="{FF2B5EF4-FFF2-40B4-BE49-F238E27FC236}">
                <a16:creationId xmlns:a16="http://schemas.microsoft.com/office/drawing/2014/main" id="{1A990AFF-2DE0-4C26-804A-2C75BDCC8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86696"/>
              </p:ext>
            </p:extLst>
          </p:nvPr>
        </p:nvGraphicFramePr>
        <p:xfrm>
          <a:off x="2484438" y="4581525"/>
          <a:ext cx="26939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Equation" r:id="rId7" imgW="2438280" imgH="850680" progId="Equation.DSMT4">
                  <p:embed/>
                </p:oleObj>
              </mc:Choice>
              <mc:Fallback>
                <p:oleObj name="Equation" r:id="rId7" imgW="2438280" imgH="850680" progId="Equation.DSMT4">
                  <p:embed/>
                  <p:pic>
                    <p:nvPicPr>
                      <p:cNvPr id="389126" name="Object 6">
                        <a:extLst>
                          <a:ext uri="{FF2B5EF4-FFF2-40B4-BE49-F238E27FC236}">
                            <a16:creationId xmlns:a16="http://schemas.microsoft.com/office/drawing/2014/main" id="{1A990AFF-2DE0-4C26-804A-2C75BDCC8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81525"/>
                        <a:ext cx="26939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33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nimBg="1"/>
      <p:bldP spid="3891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>
            <a:extLst>
              <a:ext uri="{FF2B5EF4-FFF2-40B4-BE49-F238E27FC236}">
                <a16:creationId xmlns:a16="http://schemas.microsoft.com/office/drawing/2014/main" id="{772A42A0-BDA6-4D3C-A33D-6469D8F0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7815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）由电容的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VAR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求电容电流的冲激响应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0147" name="Object 3">
            <a:extLst>
              <a:ext uri="{FF2B5EF4-FFF2-40B4-BE49-F238E27FC236}">
                <a16:creationId xmlns:a16="http://schemas.microsoft.com/office/drawing/2014/main" id="{FC28EDF4-C772-40A9-8CC7-2273437AC5D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40425" y="3721100"/>
          <a:ext cx="407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3" imgW="355446" imgH="431613" progId="Equation.DSMT4">
                  <p:embed/>
                </p:oleObj>
              </mc:Choice>
              <mc:Fallback>
                <p:oleObj name="Equation" r:id="rId3" imgW="355446" imgH="431613" progId="Equation.DSMT4">
                  <p:embed/>
                  <p:pic>
                    <p:nvPicPr>
                      <p:cNvPr id="390147" name="Object 3">
                        <a:extLst>
                          <a:ext uri="{FF2B5EF4-FFF2-40B4-BE49-F238E27FC236}">
                            <a16:creationId xmlns:a16="http://schemas.microsoft.com/office/drawing/2014/main" id="{FC28EDF4-C772-40A9-8CC7-2273437AC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721100"/>
                        <a:ext cx="407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8" name="Object 4">
            <a:extLst>
              <a:ext uri="{FF2B5EF4-FFF2-40B4-BE49-F238E27FC236}">
                <a16:creationId xmlns:a16="http://schemas.microsoft.com/office/drawing/2014/main" id="{C7A47DD0-45CA-43CB-809D-175D42689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07285"/>
              </p:ext>
            </p:extLst>
          </p:nvPr>
        </p:nvGraphicFramePr>
        <p:xfrm>
          <a:off x="1338263" y="1557338"/>
          <a:ext cx="6186487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Equation" r:id="rId5" imgW="5600520" imgH="2425680" progId="Equation.DSMT4">
                  <p:embed/>
                </p:oleObj>
              </mc:Choice>
              <mc:Fallback>
                <p:oleObj name="Equation" r:id="rId5" imgW="5600520" imgH="2425680" progId="Equation.DSMT4">
                  <p:embed/>
                  <p:pic>
                    <p:nvPicPr>
                      <p:cNvPr id="390148" name="Object 4">
                        <a:extLst>
                          <a:ext uri="{FF2B5EF4-FFF2-40B4-BE49-F238E27FC236}">
                            <a16:creationId xmlns:a16="http://schemas.microsoft.com/office/drawing/2014/main" id="{C7A47DD0-45CA-43CB-809D-175D42689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557338"/>
                        <a:ext cx="6186487" cy="266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Object 5">
            <a:extLst>
              <a:ext uri="{FF2B5EF4-FFF2-40B4-BE49-F238E27FC236}">
                <a16:creationId xmlns:a16="http://schemas.microsoft.com/office/drawing/2014/main" id="{4EEAA1DE-15FD-4F3D-9308-909E241DB83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33513" y="4365625"/>
          <a:ext cx="4292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Equation" r:id="rId7" imgW="3886200" imgH="850900" progId="Equation.DSMT4">
                  <p:embed/>
                </p:oleObj>
              </mc:Choice>
              <mc:Fallback>
                <p:oleObj name="Equation" r:id="rId7" imgW="3886200" imgH="850900" progId="Equation.DSMT4">
                  <p:embed/>
                  <p:pic>
                    <p:nvPicPr>
                      <p:cNvPr id="390149" name="Object 5">
                        <a:extLst>
                          <a:ext uri="{FF2B5EF4-FFF2-40B4-BE49-F238E27FC236}">
                            <a16:creationId xmlns:a16="http://schemas.microsoft.com/office/drawing/2014/main" id="{4EEAA1DE-15FD-4F3D-9308-909E241DB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365625"/>
                        <a:ext cx="42926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AutoShape 6">
            <a:extLst>
              <a:ext uri="{FF2B5EF4-FFF2-40B4-BE49-F238E27FC236}">
                <a16:creationId xmlns:a16="http://schemas.microsoft.com/office/drawing/2014/main" id="{83E1C54B-CB16-4CF9-B07A-34159E5C7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284538"/>
            <a:ext cx="2700337" cy="431800"/>
          </a:xfrm>
          <a:prstGeom prst="wedgeRectCallout">
            <a:avLst>
              <a:gd name="adj1" fmla="val -32009"/>
              <a:gd name="adj2" fmla="val -301472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作为一个函数求导</a:t>
            </a:r>
          </a:p>
        </p:txBody>
      </p:sp>
      <p:sp>
        <p:nvSpPr>
          <p:cNvPr id="390151" name="Text Box 7">
            <a:extLst>
              <a:ext uri="{FF2B5EF4-FFF2-40B4-BE49-F238E27FC236}">
                <a16:creationId xmlns:a16="http://schemas.microsoft.com/office/drawing/2014/main" id="{0DA6B338-82D4-4DFC-83E3-DF560E7DC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373688"/>
            <a:ext cx="66246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思考：在对含有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式子求导数时，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何时作为函数求导，何时作为常量求导，为什么？</a:t>
            </a:r>
          </a:p>
        </p:txBody>
      </p:sp>
      <p:graphicFrame>
        <p:nvGraphicFramePr>
          <p:cNvPr id="390152" name="Object 8">
            <a:extLst>
              <a:ext uri="{FF2B5EF4-FFF2-40B4-BE49-F238E27FC236}">
                <a16:creationId xmlns:a16="http://schemas.microsoft.com/office/drawing/2014/main" id="{DFEDDAEC-97BF-4166-964A-0A20EE4D63A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70475" y="0"/>
          <a:ext cx="407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7" name="公式" r:id="rId9" imgW="1397000" imgH="228600" progId="Equation.3">
                  <p:embed/>
                </p:oleObj>
              </mc:Choice>
              <mc:Fallback>
                <p:oleObj name="公式" r:id="rId9" imgW="1397000" imgH="228600" progId="Equation.3">
                  <p:embed/>
                  <p:pic>
                    <p:nvPicPr>
                      <p:cNvPr id="390152" name="Object 8">
                        <a:extLst>
                          <a:ext uri="{FF2B5EF4-FFF2-40B4-BE49-F238E27FC236}">
                            <a16:creationId xmlns:a16="http://schemas.microsoft.com/office/drawing/2014/main" id="{DFEDDAEC-97BF-4166-964A-0A20EE4D6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0"/>
                        <a:ext cx="4073525" cy="666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CCFF"/>
                          </a:gs>
                          <a:gs pos="50000">
                            <a:srgbClr val="FFFFFF"/>
                          </a:gs>
                          <a:gs pos="100000">
                            <a:srgbClr val="00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8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5B84C2DA-BCA0-474E-8661-35FB43BA5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作业：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7-3</a:t>
            </a:r>
            <a:r>
              <a:rPr lang="zh-CN" altLang="en-US" sz="2800" b="1">
                <a:solidFill>
                  <a:srgbClr val="000000"/>
                </a:solidFill>
              </a:rPr>
              <a:t>（初始值），</a:t>
            </a:r>
            <a:r>
              <a:rPr lang="en-US" altLang="zh-CN" sz="2800" b="1">
                <a:solidFill>
                  <a:srgbClr val="000000"/>
                </a:solidFill>
              </a:rPr>
              <a:t>7-4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7-6</a:t>
            </a:r>
            <a:r>
              <a:rPr lang="zh-CN" altLang="en-US" sz="2800" b="1">
                <a:solidFill>
                  <a:srgbClr val="000000"/>
                </a:solidFill>
              </a:rPr>
              <a:t>（分成两个一阶电路）、</a:t>
            </a:r>
            <a:r>
              <a:rPr lang="en-US" altLang="zh-CN" sz="2800" b="1">
                <a:solidFill>
                  <a:srgbClr val="000000"/>
                </a:solidFill>
              </a:rPr>
              <a:t>7-8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7-11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7-12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7-32</a:t>
            </a:r>
            <a:r>
              <a:rPr lang="zh-CN" altLang="en-US" sz="2800" b="1">
                <a:solidFill>
                  <a:srgbClr val="000000"/>
                </a:solidFill>
              </a:rPr>
              <a:t>，阶跃和冲激</a:t>
            </a:r>
          </a:p>
          <a:p>
            <a:pPr>
              <a:buFontTx/>
              <a:buNone/>
            </a:pPr>
            <a:endParaRPr lang="en-US" altLang="zh-C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>
            <a:extLst>
              <a:ext uri="{FF2B5EF4-FFF2-40B4-BE49-F238E27FC236}">
                <a16:creationId xmlns:a16="http://schemas.microsoft.com/office/drawing/2014/main" id="{C4B00C51-89E7-46F9-A370-D679A87A8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1296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KCL:</a:t>
            </a:r>
          </a:p>
        </p:txBody>
      </p:sp>
      <p:sp>
        <p:nvSpPr>
          <p:cNvPr id="460803" name="Text Box 3">
            <a:extLst>
              <a:ext uri="{FF2B5EF4-FFF2-40B4-BE49-F238E27FC236}">
                <a16:creationId xmlns:a16="http://schemas.microsoft.com/office/drawing/2014/main" id="{3D61CC4F-C805-4EED-9DE1-B3299A09C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列写输出量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(t)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的输入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0804" name="Object 4">
            <a:extLst>
              <a:ext uri="{FF2B5EF4-FFF2-40B4-BE49-F238E27FC236}">
                <a16:creationId xmlns:a16="http://schemas.microsoft.com/office/drawing/2014/main" id="{A777116B-F807-4349-BD0F-C471758C5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1700213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6" name="Equation" r:id="rId3" imgW="1218671" imgH="431613" progId="Equation.DSMT4">
                  <p:embed/>
                </p:oleObj>
              </mc:Choice>
              <mc:Fallback>
                <p:oleObj name="Equation" r:id="rId3" imgW="1218671" imgH="431613" progId="Equation.DSMT4">
                  <p:embed/>
                  <p:pic>
                    <p:nvPicPr>
                      <p:cNvPr id="460804" name="Object 4">
                        <a:extLst>
                          <a:ext uri="{FF2B5EF4-FFF2-40B4-BE49-F238E27FC236}">
                            <a16:creationId xmlns:a16="http://schemas.microsoft.com/office/drawing/2014/main" id="{A777116B-F807-4349-BD0F-C471758C5B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700213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05" name="Text Box 5">
            <a:extLst>
              <a:ext uri="{FF2B5EF4-FFF2-40B4-BE49-F238E27FC236}">
                <a16:creationId xmlns:a16="http://schemas.microsoft.com/office/drawing/2014/main" id="{D9768BF9-C754-4A35-AFCE-CCE1BB890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20938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KVL:</a:t>
            </a:r>
          </a:p>
        </p:txBody>
      </p:sp>
      <p:graphicFrame>
        <p:nvGraphicFramePr>
          <p:cNvPr id="460806" name="Object 6">
            <a:extLst>
              <a:ext uri="{FF2B5EF4-FFF2-40B4-BE49-F238E27FC236}">
                <a16:creationId xmlns:a16="http://schemas.microsoft.com/office/drawing/2014/main" id="{24D0766E-0AC3-4374-9D2D-4FF71A2E3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276475"/>
          <a:ext cx="2463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Equation" r:id="rId5" imgW="2463800" imgH="749300" progId="Equation.DSMT4">
                  <p:embed/>
                </p:oleObj>
              </mc:Choice>
              <mc:Fallback>
                <p:oleObj name="Equation" r:id="rId5" imgW="2463800" imgH="749300" progId="Equation.DSMT4">
                  <p:embed/>
                  <p:pic>
                    <p:nvPicPr>
                      <p:cNvPr id="460806" name="Object 6">
                        <a:extLst>
                          <a:ext uri="{FF2B5EF4-FFF2-40B4-BE49-F238E27FC236}">
                            <a16:creationId xmlns:a16="http://schemas.microsoft.com/office/drawing/2014/main" id="{24D0766E-0AC3-4374-9D2D-4FF71A2E3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2463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07" name="AutoShape 7">
            <a:extLst>
              <a:ext uri="{FF2B5EF4-FFF2-40B4-BE49-F238E27FC236}">
                <a16:creationId xmlns:a16="http://schemas.microsoft.com/office/drawing/2014/main" id="{455DC4C7-B677-4975-9E3F-DCBCA1AD6D9D}"/>
              </a:ext>
            </a:extLst>
          </p:cNvPr>
          <p:cNvSpPr>
            <a:spLocks/>
          </p:cNvSpPr>
          <p:nvPr/>
        </p:nvSpPr>
        <p:spPr bwMode="auto">
          <a:xfrm>
            <a:off x="4572000" y="1916113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0808" name="Object 8">
            <a:extLst>
              <a:ext uri="{FF2B5EF4-FFF2-40B4-BE49-F238E27FC236}">
                <a16:creationId xmlns:a16="http://schemas.microsoft.com/office/drawing/2014/main" id="{E5EC46F1-0DB9-497F-9FA5-1ED014BB5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095625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8" name="Equation" r:id="rId7" imgW="1803400" imgH="838200" progId="Equation.DSMT4">
                  <p:embed/>
                </p:oleObj>
              </mc:Choice>
              <mc:Fallback>
                <p:oleObj name="Equation" r:id="rId7" imgW="1803400" imgH="838200" progId="Equation.DSMT4">
                  <p:embed/>
                  <p:pic>
                    <p:nvPicPr>
                      <p:cNvPr id="460808" name="Object 8">
                        <a:extLst>
                          <a:ext uri="{FF2B5EF4-FFF2-40B4-BE49-F238E27FC236}">
                            <a16:creationId xmlns:a16="http://schemas.microsoft.com/office/drawing/2014/main" id="{E5EC46F1-0DB9-497F-9FA5-1ED014BB5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95625"/>
                        <a:ext cx="180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9" name="Object 9">
            <a:extLst>
              <a:ext uri="{FF2B5EF4-FFF2-40B4-BE49-F238E27FC236}">
                <a16:creationId xmlns:a16="http://schemas.microsoft.com/office/drawing/2014/main" id="{E2766079-15CE-4805-B28E-F0F40A8FA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0663" y="4192588"/>
          <a:ext cx="1524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Equation" r:id="rId9" imgW="1524000" imgH="749300" progId="Equation.DSMT4">
                  <p:embed/>
                </p:oleObj>
              </mc:Choice>
              <mc:Fallback>
                <p:oleObj name="Equation" r:id="rId9" imgW="1524000" imgH="749300" progId="Equation.DSMT4">
                  <p:embed/>
                  <p:pic>
                    <p:nvPicPr>
                      <p:cNvPr id="460809" name="Object 9">
                        <a:extLst>
                          <a:ext uri="{FF2B5EF4-FFF2-40B4-BE49-F238E27FC236}">
                            <a16:creationId xmlns:a16="http://schemas.microsoft.com/office/drawing/2014/main" id="{E2766079-15CE-4805-B28E-F0F40A8FA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4192588"/>
                        <a:ext cx="1524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0" name="Text Box 10">
            <a:extLst>
              <a:ext uri="{FF2B5EF4-FFF2-40B4-BE49-F238E27FC236}">
                <a16:creationId xmlns:a16="http://schemas.microsoft.com/office/drawing/2014/main" id="{D26ACAF1-A9BD-4849-97F8-C574758BB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426561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特征方程：</a:t>
            </a:r>
          </a:p>
        </p:txBody>
      </p:sp>
      <p:sp>
        <p:nvSpPr>
          <p:cNvPr id="460811" name="AutoShape 11">
            <a:extLst>
              <a:ext uri="{FF2B5EF4-FFF2-40B4-BE49-F238E27FC236}">
                <a16:creationId xmlns:a16="http://schemas.microsoft.com/office/drawing/2014/main" id="{A515239F-44D1-4D3D-A81B-2C5064AE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276475"/>
            <a:ext cx="217488" cy="576263"/>
          </a:xfrm>
          <a:prstGeom prst="curvedLeftArrow">
            <a:avLst>
              <a:gd name="adj1" fmla="val 52993"/>
              <a:gd name="adj2" fmla="val 105985"/>
              <a:gd name="adj3" fmla="val 3333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E2BB6AB5-542D-4DAB-BF93-B33F2D615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484313"/>
          <a:ext cx="3163887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0" name="Visio" r:id="rId11" imgW="1580540" imgH="1230864" progId="Visio.Drawing.11">
                  <p:embed/>
                </p:oleObj>
              </mc:Choice>
              <mc:Fallback>
                <p:oleObj name="Visio" r:id="rId11" imgW="1580540" imgH="1230864" progId="Visio.Drawing.11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id="{E2BB6AB5-542D-4DAB-BF93-B33F2D615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84313"/>
                        <a:ext cx="3163887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3" name="Text Box 13">
            <a:extLst>
              <a:ext uri="{FF2B5EF4-FFF2-40B4-BE49-F238E27FC236}">
                <a16:creationId xmlns:a16="http://schemas.microsoft.com/office/drawing/2014/main" id="{963E2903-FF87-4AF4-8345-93993432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512762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特征根：</a:t>
            </a:r>
          </a:p>
        </p:txBody>
      </p:sp>
      <p:graphicFrame>
        <p:nvGraphicFramePr>
          <p:cNvPr id="460814" name="Object 14">
            <a:extLst>
              <a:ext uri="{FF2B5EF4-FFF2-40B4-BE49-F238E27FC236}">
                <a16:creationId xmlns:a16="http://schemas.microsoft.com/office/drawing/2014/main" id="{372C2308-1EF5-47F6-9A53-D8448C469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3363" y="5343525"/>
          <a:ext cx="101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1" name="Equation" r:id="rId13" imgW="1015559" imgH="317362" progId="Equation.DSMT4">
                  <p:embed/>
                </p:oleObj>
              </mc:Choice>
              <mc:Fallback>
                <p:oleObj name="Equation" r:id="rId13" imgW="1015559" imgH="317362" progId="Equation.DSMT4">
                  <p:embed/>
                  <p:pic>
                    <p:nvPicPr>
                      <p:cNvPr id="460814" name="Object 14">
                        <a:extLst>
                          <a:ext uri="{FF2B5EF4-FFF2-40B4-BE49-F238E27FC236}">
                            <a16:creationId xmlns:a16="http://schemas.microsoft.com/office/drawing/2014/main" id="{372C2308-1EF5-47F6-9A53-D8448C469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5343525"/>
                        <a:ext cx="1016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3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4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/>
      <p:bldP spid="460805" grpId="0"/>
      <p:bldP spid="460810" grpId="0"/>
      <p:bldP spid="4608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2">
            <a:extLst>
              <a:ext uri="{FF2B5EF4-FFF2-40B4-BE49-F238E27FC236}">
                <a16:creationId xmlns:a16="http://schemas.microsoft.com/office/drawing/2014/main" id="{E1A98C18-CC80-4666-B479-D869B093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2150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求特解、通解和全响应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827" name="Text Box 3">
            <a:extLst>
              <a:ext uri="{FF2B5EF4-FFF2-40B4-BE49-F238E27FC236}">
                <a16:creationId xmlns:a16="http://schemas.microsoft.com/office/drawing/2014/main" id="{E862CF7A-406A-4BC7-8711-4524029AB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484313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特解：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1828" name="Object 4">
            <a:extLst>
              <a:ext uri="{FF2B5EF4-FFF2-40B4-BE49-F238E27FC236}">
                <a16:creationId xmlns:a16="http://schemas.microsoft.com/office/drawing/2014/main" id="{EDF16309-84EB-46E2-ABF7-94E0C68B9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555750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4" name="Equation" r:id="rId3" imgW="1447800" imgH="431800" progId="Equation.DSMT4">
                  <p:embed/>
                </p:oleObj>
              </mc:Choice>
              <mc:Fallback>
                <p:oleObj name="Equation" r:id="rId3" imgW="1447800" imgH="431800" progId="Equation.DSMT4">
                  <p:embed/>
                  <p:pic>
                    <p:nvPicPr>
                      <p:cNvPr id="461828" name="Object 4">
                        <a:extLst>
                          <a:ext uri="{FF2B5EF4-FFF2-40B4-BE49-F238E27FC236}">
                            <a16:creationId xmlns:a16="http://schemas.microsoft.com/office/drawing/2014/main" id="{EDF16309-84EB-46E2-ABF7-94E0C68B9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55750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29" name="Text Box 5">
            <a:extLst>
              <a:ext uri="{FF2B5EF4-FFF2-40B4-BE49-F238E27FC236}">
                <a16:creationId xmlns:a16="http://schemas.microsoft.com/office/drawing/2014/main" id="{DA1F0EA0-7148-43A8-81C1-89FE0B0C9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2205038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通解：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1830" name="Object 6">
            <a:extLst>
              <a:ext uri="{FF2B5EF4-FFF2-40B4-BE49-F238E27FC236}">
                <a16:creationId xmlns:a16="http://schemas.microsoft.com/office/drawing/2014/main" id="{9DCEFE28-45D0-4E92-B2E3-24BCD9964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163" y="2276475"/>
          <a:ext cx="306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5" name="Equation" r:id="rId5" imgW="3060700" imgH="482600" progId="Equation.DSMT4">
                  <p:embed/>
                </p:oleObj>
              </mc:Choice>
              <mc:Fallback>
                <p:oleObj name="Equation" r:id="rId5" imgW="3060700" imgH="482600" progId="Equation.DSMT4">
                  <p:embed/>
                  <p:pic>
                    <p:nvPicPr>
                      <p:cNvPr id="461830" name="Object 6">
                        <a:extLst>
                          <a:ext uri="{FF2B5EF4-FFF2-40B4-BE49-F238E27FC236}">
                            <a16:creationId xmlns:a16="http://schemas.microsoft.com/office/drawing/2014/main" id="{9DCEFE28-45D0-4E92-B2E3-24BCD9964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276475"/>
                        <a:ext cx="3060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1" name="Object 7">
            <a:extLst>
              <a:ext uri="{FF2B5EF4-FFF2-40B4-BE49-F238E27FC236}">
                <a16:creationId xmlns:a16="http://schemas.microsoft.com/office/drawing/2014/main" id="{DC9F810F-F61C-45BD-934F-685A23A50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2738"/>
          <a:ext cx="447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6" name="Equation" r:id="rId7" imgW="4470400" imgH="533400" progId="Equation.DSMT4">
                  <p:embed/>
                </p:oleObj>
              </mc:Choice>
              <mc:Fallback>
                <p:oleObj name="Equation" r:id="rId7" imgW="4470400" imgH="533400" progId="Equation.DSMT4">
                  <p:embed/>
                  <p:pic>
                    <p:nvPicPr>
                      <p:cNvPr id="461831" name="Object 7">
                        <a:extLst>
                          <a:ext uri="{FF2B5EF4-FFF2-40B4-BE49-F238E27FC236}">
                            <a16:creationId xmlns:a16="http://schemas.microsoft.com/office/drawing/2014/main" id="{DC9F810F-F61C-45BD-934F-685A23A50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447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2" name="Text Box 8">
            <a:extLst>
              <a:ext uri="{FF2B5EF4-FFF2-40B4-BE49-F238E27FC236}">
                <a16:creationId xmlns:a16="http://schemas.microsoft.com/office/drawing/2014/main" id="{5CD1F6D3-E8C4-400E-AD50-EC903308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00438"/>
            <a:ext cx="597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用初始条件求积分常数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1833" name="Object 9">
            <a:extLst>
              <a:ext uri="{FF2B5EF4-FFF2-40B4-BE49-F238E27FC236}">
                <a16:creationId xmlns:a16="http://schemas.microsoft.com/office/drawing/2014/main" id="{74867FD8-7781-4A66-B4A7-590397BB2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138" y="4170363"/>
          <a:ext cx="294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7" name="Equation" r:id="rId9" imgW="2946400" imgH="482600" progId="Equation.DSMT4">
                  <p:embed/>
                </p:oleObj>
              </mc:Choice>
              <mc:Fallback>
                <p:oleObj name="Equation" r:id="rId9" imgW="2946400" imgH="482600" progId="Equation.DSMT4">
                  <p:embed/>
                  <p:pic>
                    <p:nvPicPr>
                      <p:cNvPr id="461833" name="Object 9">
                        <a:extLst>
                          <a:ext uri="{FF2B5EF4-FFF2-40B4-BE49-F238E27FC236}">
                            <a16:creationId xmlns:a16="http://schemas.microsoft.com/office/drawing/2014/main" id="{74867FD8-7781-4A66-B4A7-590397BB2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170363"/>
                        <a:ext cx="294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4" name="Object 10">
            <a:extLst>
              <a:ext uri="{FF2B5EF4-FFF2-40B4-BE49-F238E27FC236}">
                <a16:creationId xmlns:a16="http://schemas.microsoft.com/office/drawing/2014/main" id="{C94517BB-2367-40B4-B801-708DA3ED9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149725"/>
          <a:ext cx="1168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Equation" r:id="rId11" imgW="1167893" imgH="304668" progId="Equation.DSMT4">
                  <p:embed/>
                </p:oleObj>
              </mc:Choice>
              <mc:Fallback>
                <p:oleObj name="Equation" r:id="rId11" imgW="1167893" imgH="304668" progId="Equation.DSMT4">
                  <p:embed/>
                  <p:pic>
                    <p:nvPicPr>
                      <p:cNvPr id="461834" name="Object 10">
                        <a:extLst>
                          <a:ext uri="{FF2B5EF4-FFF2-40B4-BE49-F238E27FC236}">
                            <a16:creationId xmlns:a16="http://schemas.microsoft.com/office/drawing/2014/main" id="{C94517BB-2367-40B4-B801-708DA3ED9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49725"/>
                        <a:ext cx="1168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5" name="Object 11">
            <a:extLst>
              <a:ext uri="{FF2B5EF4-FFF2-40B4-BE49-F238E27FC236}">
                <a16:creationId xmlns:a16="http://schemas.microsoft.com/office/drawing/2014/main" id="{97B69BC4-07AB-44C3-A4FB-A2D0C6D37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013325"/>
          <a:ext cx="342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Equation" r:id="rId13" imgW="3429000" imgH="482600" progId="Equation.DSMT4">
                  <p:embed/>
                </p:oleObj>
              </mc:Choice>
              <mc:Fallback>
                <p:oleObj name="Equation" r:id="rId13" imgW="3429000" imgH="482600" progId="Equation.DSMT4">
                  <p:embed/>
                  <p:pic>
                    <p:nvPicPr>
                      <p:cNvPr id="461835" name="Object 11">
                        <a:extLst>
                          <a:ext uri="{FF2B5EF4-FFF2-40B4-BE49-F238E27FC236}">
                            <a16:creationId xmlns:a16="http://schemas.microsoft.com/office/drawing/2014/main" id="{97B69BC4-07AB-44C3-A4FB-A2D0C6D374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342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>
            <a:extLst>
              <a:ext uri="{FF2B5EF4-FFF2-40B4-BE49-F238E27FC236}">
                <a16:creationId xmlns:a16="http://schemas.microsoft.com/office/drawing/2014/main" id="{C1775D6B-43E8-4BEA-9511-7AA333B19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5675" y="-26988"/>
          <a:ext cx="1803400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0" name="Equation" r:id="rId15" imgW="1803400" imgH="838200" progId="Equation.DSMT4">
                  <p:embed/>
                </p:oleObj>
              </mc:Choice>
              <mc:Fallback>
                <p:oleObj name="Equation" r:id="rId15" imgW="1803400" imgH="838200" progId="Equation.DSMT4">
                  <p:embed/>
                  <p:pic>
                    <p:nvPicPr>
                      <p:cNvPr id="50189" name="Object 13">
                        <a:extLst>
                          <a:ext uri="{FF2B5EF4-FFF2-40B4-BE49-F238E27FC236}">
                            <a16:creationId xmlns:a16="http://schemas.microsoft.com/office/drawing/2014/main" id="{C1775D6B-43E8-4BEA-9511-7AA333B19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75" y="-26988"/>
                        <a:ext cx="1803400" cy="83820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80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/>
      <p:bldP spid="461827" grpId="0"/>
      <p:bldP spid="461829" grpId="0"/>
      <p:bldP spid="4618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>
            <a:extLst>
              <a:ext uri="{FF2B5EF4-FFF2-40B4-BE49-F238E27FC236}">
                <a16:creationId xmlns:a16="http://schemas.microsoft.com/office/drawing/2014/main" id="{B42B6488-F8FA-4023-BE54-8B0B0E4C3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21532"/>
            <a:ext cx="72009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如图（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）所示电路，已知当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；当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＜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；求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70019" name="Object 3">
            <a:extLst>
              <a:ext uri="{FF2B5EF4-FFF2-40B4-BE49-F238E27FC236}">
                <a16:creationId xmlns:a16="http://schemas.microsoft.com/office/drawing/2014/main" id="{29439ECE-8382-44DE-9FE4-915A8E25B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49650"/>
              </p:ext>
            </p:extLst>
          </p:nvPr>
        </p:nvGraphicFramePr>
        <p:xfrm>
          <a:off x="1835150" y="1829594"/>
          <a:ext cx="341947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Visio" r:id="rId3" imgW="1725930" imgH="1345470" progId="Visio.Drawing.11">
                  <p:embed/>
                </p:oleObj>
              </mc:Choice>
              <mc:Fallback>
                <p:oleObj name="Visio" r:id="rId3" imgW="1725930" imgH="1345470" progId="Visio.Drawing.11">
                  <p:embed/>
                  <p:pic>
                    <p:nvPicPr>
                      <p:cNvPr id="470019" name="Object 3">
                        <a:extLst>
                          <a:ext uri="{FF2B5EF4-FFF2-40B4-BE49-F238E27FC236}">
                            <a16:creationId xmlns:a16="http://schemas.microsoft.com/office/drawing/2014/main" id="{29439ECE-8382-44DE-9FE4-915A8E25B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29594"/>
                        <a:ext cx="3419475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Text Box 4">
            <a:extLst>
              <a:ext uri="{FF2B5EF4-FFF2-40B4-BE49-F238E27FC236}">
                <a16:creationId xmlns:a16="http://schemas.microsoft.com/office/drawing/2014/main" id="{0E36B387-6DAE-4C21-BA56-079A0341B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4637683"/>
            <a:ext cx="4589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）求初始值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70021" name="Object 5">
            <a:extLst>
              <a:ext uri="{FF2B5EF4-FFF2-40B4-BE49-F238E27FC236}">
                <a16:creationId xmlns:a16="http://schemas.microsoft.com/office/drawing/2014/main" id="{9963B81A-482A-4735-8BD9-6012FFFBF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58806"/>
              </p:ext>
            </p:extLst>
          </p:nvPr>
        </p:nvGraphicFramePr>
        <p:xfrm>
          <a:off x="1952625" y="5301258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5" imgW="2844800" imgH="431800" progId="Equation.DSMT4">
                  <p:embed/>
                </p:oleObj>
              </mc:Choice>
              <mc:Fallback>
                <p:oleObj name="Equation" r:id="rId5" imgW="2844800" imgH="431800" progId="Equation.DSMT4">
                  <p:embed/>
                  <p:pic>
                    <p:nvPicPr>
                      <p:cNvPr id="470021" name="Object 5">
                        <a:extLst>
                          <a:ext uri="{FF2B5EF4-FFF2-40B4-BE49-F238E27FC236}">
                            <a16:creationId xmlns:a16="http://schemas.microsoft.com/office/drawing/2014/main" id="{9963B81A-482A-4735-8BD9-6012FFFBF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301258"/>
                        <a:ext cx="284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2" name="Rectangle 6">
            <a:extLst>
              <a:ext uri="{FF2B5EF4-FFF2-40B4-BE49-F238E27FC236}">
                <a16:creationId xmlns:a16="http://schemas.microsoft.com/office/drawing/2014/main" id="{D60A5C6D-DD0D-408A-AFE4-26C2F505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790208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时刻电路，如图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(b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）所示。由图（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sp>
        <p:nvSpPr>
          <p:cNvPr id="470023" name="Rectangle 7">
            <a:extLst>
              <a:ext uri="{FF2B5EF4-FFF2-40B4-BE49-F238E27FC236}">
                <a16:creationId xmlns:a16="http://schemas.microsoft.com/office/drawing/2014/main" id="{80A36421-2F97-4516-A31A-62BF63DB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63927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＜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D4E4D78-8BD4-4961-B017-93EFAF69A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" y="5746"/>
            <a:ext cx="4824413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三要素法求解一阶电路</a:t>
            </a:r>
          </a:p>
        </p:txBody>
      </p:sp>
    </p:spTree>
    <p:extLst>
      <p:ext uri="{BB962C8B-B14F-4D97-AF65-F5344CB8AC3E}">
        <p14:creationId xmlns:p14="http://schemas.microsoft.com/office/powerpoint/2010/main" val="30167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/>
      <p:bldP spid="470022" grpId="0"/>
      <p:bldP spid="4700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2" name="Object 2">
            <a:extLst>
              <a:ext uri="{FF2B5EF4-FFF2-40B4-BE49-F238E27FC236}">
                <a16:creationId xmlns:a16="http://schemas.microsoft.com/office/drawing/2014/main" id="{38A63620-B1BA-4E63-9C2F-BCAF6EE29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81075"/>
          <a:ext cx="4203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Equation" r:id="rId3" imgW="4203700" imgH="520700" progId="Equation.DSMT4">
                  <p:embed/>
                </p:oleObj>
              </mc:Choice>
              <mc:Fallback>
                <p:oleObj name="Equation" r:id="rId3" imgW="4203700" imgH="520700" progId="Equation.DSMT4">
                  <p:embed/>
                  <p:pic>
                    <p:nvPicPr>
                      <p:cNvPr id="471042" name="Object 2">
                        <a:extLst>
                          <a:ext uri="{FF2B5EF4-FFF2-40B4-BE49-F238E27FC236}">
                            <a16:creationId xmlns:a16="http://schemas.microsoft.com/office/drawing/2014/main" id="{38A63620-B1BA-4E63-9C2F-BCAF6EE29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4203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3" name="Object 3">
            <a:extLst>
              <a:ext uri="{FF2B5EF4-FFF2-40B4-BE49-F238E27FC236}">
                <a16:creationId xmlns:a16="http://schemas.microsoft.com/office/drawing/2014/main" id="{F2FDEDA3-79C4-4514-A363-6D4D44B80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3429000"/>
          <a:ext cx="37147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Visio" r:id="rId5" imgW="1876349" imgH="1365641" progId="Visio.Drawing.11">
                  <p:embed/>
                </p:oleObj>
              </mc:Choice>
              <mc:Fallback>
                <p:oleObj name="Visio" r:id="rId5" imgW="1876349" imgH="1365641" progId="Visio.Drawing.11">
                  <p:embed/>
                  <p:pic>
                    <p:nvPicPr>
                      <p:cNvPr id="471043" name="Object 3">
                        <a:extLst>
                          <a:ext uri="{FF2B5EF4-FFF2-40B4-BE49-F238E27FC236}">
                            <a16:creationId xmlns:a16="http://schemas.microsoft.com/office/drawing/2014/main" id="{F2FDEDA3-79C4-4514-A363-6D4D44B80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429000"/>
                        <a:ext cx="371475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4" name="Object 4">
            <a:extLst>
              <a:ext uri="{FF2B5EF4-FFF2-40B4-BE49-F238E27FC236}">
                <a16:creationId xmlns:a16="http://schemas.microsoft.com/office/drawing/2014/main" id="{04906CDA-0E5B-4A16-85F8-13AF6EA72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44675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Equation" r:id="rId7" imgW="2628900" imgH="431800" progId="Equation.DSMT4">
                  <p:embed/>
                </p:oleObj>
              </mc:Choice>
              <mc:Fallback>
                <p:oleObj name="Equation" r:id="rId7" imgW="2628900" imgH="431800" progId="Equation.DSMT4">
                  <p:embed/>
                  <p:pic>
                    <p:nvPicPr>
                      <p:cNvPr id="471044" name="Object 4">
                        <a:extLst>
                          <a:ext uri="{FF2B5EF4-FFF2-40B4-BE49-F238E27FC236}">
                            <a16:creationId xmlns:a16="http://schemas.microsoft.com/office/drawing/2014/main" id="{04906CDA-0E5B-4A16-85F8-13AF6EA72B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5" name="Text Box 5">
            <a:extLst>
              <a:ext uri="{FF2B5EF4-FFF2-40B4-BE49-F238E27FC236}">
                <a16:creationId xmlns:a16="http://schemas.microsoft.com/office/drawing/2014/main" id="{4F970BED-27E8-4463-82B7-6D1CE779B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36838"/>
            <a:ext cx="387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）求稳态值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(∞)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71046" name="Rectangle 6">
            <a:extLst>
              <a:ext uri="{FF2B5EF4-FFF2-40B4-BE49-F238E27FC236}">
                <a16:creationId xmlns:a16="http://schemas.microsoft.com/office/drawing/2014/main" id="{61ED3C11-6218-4479-85F7-39D071082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57563"/>
            <a:ext cx="51847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作∞时刻电路，如图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(c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）所示。</a:t>
            </a:r>
          </a:p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由图（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graphicFrame>
        <p:nvGraphicFramePr>
          <p:cNvPr id="471047" name="Object 7">
            <a:extLst>
              <a:ext uri="{FF2B5EF4-FFF2-40B4-BE49-F238E27FC236}">
                <a16:creationId xmlns:a16="http://schemas.microsoft.com/office/drawing/2014/main" id="{AF15A7B1-7DB6-4778-BDB1-84F8BAADA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941888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Equation" r:id="rId9" imgW="1726451" imgH="393529" progId="Equation.DSMT4">
                  <p:embed/>
                </p:oleObj>
              </mc:Choice>
              <mc:Fallback>
                <p:oleObj name="Equation" r:id="rId9" imgW="1726451" imgH="393529" progId="Equation.DSMT4">
                  <p:embed/>
                  <p:pic>
                    <p:nvPicPr>
                      <p:cNvPr id="471047" name="Object 7">
                        <a:extLst>
                          <a:ext uri="{FF2B5EF4-FFF2-40B4-BE49-F238E27FC236}">
                            <a16:creationId xmlns:a16="http://schemas.microsoft.com/office/drawing/2014/main" id="{AF15A7B1-7DB6-4778-BDB1-84F8BAADA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1888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8" name="Object 8">
            <a:extLst>
              <a:ext uri="{FF2B5EF4-FFF2-40B4-BE49-F238E27FC236}">
                <a16:creationId xmlns:a16="http://schemas.microsoft.com/office/drawing/2014/main" id="{3FD5B5E7-DF66-409F-B9D3-A486D938B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635000"/>
          <a:ext cx="3757613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Visio" r:id="rId11" imgW="1895551" imgH="1378476" progId="Visio.Drawing.11">
                  <p:embed/>
                </p:oleObj>
              </mc:Choice>
              <mc:Fallback>
                <p:oleObj name="Visio" r:id="rId11" imgW="1895551" imgH="1378476" progId="Visio.Drawing.11">
                  <p:embed/>
                  <p:pic>
                    <p:nvPicPr>
                      <p:cNvPr id="471048" name="Object 8">
                        <a:extLst>
                          <a:ext uri="{FF2B5EF4-FFF2-40B4-BE49-F238E27FC236}">
                            <a16:creationId xmlns:a16="http://schemas.microsoft.com/office/drawing/2014/main" id="{3FD5B5E7-DF66-409F-B9D3-A486D938B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635000"/>
                        <a:ext cx="3757613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9" name="Freeform 9">
            <a:extLst>
              <a:ext uri="{FF2B5EF4-FFF2-40B4-BE49-F238E27FC236}">
                <a16:creationId xmlns:a16="http://schemas.microsoft.com/office/drawing/2014/main" id="{D9CB06E4-F996-4C88-A432-05C67AACF645}"/>
              </a:ext>
            </a:extLst>
          </p:cNvPr>
          <p:cNvSpPr>
            <a:spLocks/>
          </p:cNvSpPr>
          <p:nvPr/>
        </p:nvSpPr>
        <p:spPr bwMode="auto">
          <a:xfrm>
            <a:off x="7092950" y="1749425"/>
            <a:ext cx="900113" cy="671513"/>
          </a:xfrm>
          <a:custGeom>
            <a:avLst/>
            <a:gdLst>
              <a:gd name="T0" fmla="*/ 0 w 567"/>
              <a:gd name="T1" fmla="*/ 133569174 h 423"/>
              <a:gd name="T2" fmla="*/ 1257559461 w 567"/>
              <a:gd name="T3" fmla="*/ 133569174 h 423"/>
              <a:gd name="T4" fmla="*/ 1028224321 w 567"/>
              <a:gd name="T5" fmla="*/ 932458507 h 423"/>
              <a:gd name="T6" fmla="*/ 0 w 567"/>
              <a:gd name="T7" fmla="*/ 932458507 h 4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" h="423">
                <a:moveTo>
                  <a:pt x="0" y="53"/>
                </a:moveTo>
                <a:cubicBezTo>
                  <a:pt x="215" y="26"/>
                  <a:pt x="431" y="0"/>
                  <a:pt x="499" y="53"/>
                </a:cubicBezTo>
                <a:cubicBezTo>
                  <a:pt x="567" y="106"/>
                  <a:pt x="491" y="317"/>
                  <a:pt x="408" y="370"/>
                </a:cubicBezTo>
                <a:cubicBezTo>
                  <a:pt x="325" y="423"/>
                  <a:pt x="162" y="396"/>
                  <a:pt x="0" y="37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7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7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066" name="Object 2">
            <a:extLst>
              <a:ext uri="{FF2B5EF4-FFF2-40B4-BE49-F238E27FC236}">
                <a16:creationId xmlns:a16="http://schemas.microsoft.com/office/drawing/2014/main" id="{D9913D4E-26B0-485A-9DDE-89CBD8B2F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628775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3" imgW="2819400" imgH="431800" progId="Equation.DSMT4">
                  <p:embed/>
                </p:oleObj>
              </mc:Choice>
              <mc:Fallback>
                <p:oleObj name="Equation" r:id="rId3" imgW="2819400" imgH="431800" progId="Equation.DSMT4">
                  <p:embed/>
                  <p:pic>
                    <p:nvPicPr>
                      <p:cNvPr id="472066" name="Object 2">
                        <a:extLst>
                          <a:ext uri="{FF2B5EF4-FFF2-40B4-BE49-F238E27FC236}">
                            <a16:creationId xmlns:a16="http://schemas.microsoft.com/office/drawing/2014/main" id="{D9913D4E-26B0-485A-9DDE-89CBD8B2FC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8775"/>
                        <a:ext cx="281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3">
            <a:extLst>
              <a:ext uri="{FF2B5EF4-FFF2-40B4-BE49-F238E27FC236}">
                <a16:creationId xmlns:a16="http://schemas.microsoft.com/office/drawing/2014/main" id="{40C93971-E439-467F-BD83-07BBF6AC437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11863" y="332656"/>
          <a:ext cx="2592387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Visio" r:id="rId5" imgW="1490472" imgH="1333551" progId="Visio.Drawing.11">
                  <p:embed/>
                </p:oleObj>
              </mc:Choice>
              <mc:Fallback>
                <p:oleObj name="Visio" r:id="rId5" imgW="1490472" imgH="1333551" progId="Visio.Drawing.11">
                  <p:embed/>
                  <p:pic>
                    <p:nvPicPr>
                      <p:cNvPr id="472067" name="Object 3">
                        <a:extLst>
                          <a:ext uri="{FF2B5EF4-FFF2-40B4-BE49-F238E27FC236}">
                            <a16:creationId xmlns:a16="http://schemas.microsoft.com/office/drawing/2014/main" id="{40C93971-E439-467F-BD83-07BBF6AC4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32656"/>
                        <a:ext cx="2592387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8" name="Text Box 4">
            <a:extLst>
              <a:ext uri="{FF2B5EF4-FFF2-40B4-BE49-F238E27FC236}">
                <a16:creationId xmlns:a16="http://schemas.microsoft.com/office/drawing/2014/main" id="{B2623888-928A-4223-A901-A4FD7514E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79488"/>
            <a:ext cx="3384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）求时间常数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2069" name="Object 5">
            <a:extLst>
              <a:ext uri="{FF2B5EF4-FFF2-40B4-BE49-F238E27FC236}">
                <a16:creationId xmlns:a16="http://schemas.microsoft.com/office/drawing/2014/main" id="{1A8B3D7F-EE51-405B-B39D-21D795FD0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8238" y="2133600"/>
          <a:ext cx="299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Equation" r:id="rId7" imgW="2997200" imgH="952500" progId="Equation.DSMT4">
                  <p:embed/>
                </p:oleObj>
              </mc:Choice>
              <mc:Fallback>
                <p:oleObj name="Equation" r:id="rId7" imgW="2997200" imgH="952500" progId="Equation.DSMT4">
                  <p:embed/>
                  <p:pic>
                    <p:nvPicPr>
                      <p:cNvPr id="472069" name="Object 5">
                        <a:extLst>
                          <a:ext uri="{FF2B5EF4-FFF2-40B4-BE49-F238E27FC236}">
                            <a16:creationId xmlns:a16="http://schemas.microsoft.com/office/drawing/2014/main" id="{1A8B3D7F-EE51-405B-B39D-21D795FD0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133600"/>
                        <a:ext cx="299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>
            <a:extLst>
              <a:ext uri="{FF2B5EF4-FFF2-40B4-BE49-F238E27FC236}">
                <a16:creationId xmlns:a16="http://schemas.microsoft.com/office/drawing/2014/main" id="{0A31EC71-FB1A-489E-9618-D449D6438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3" y="3162300"/>
          <a:ext cx="464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Equation" r:id="rId9" imgW="4648200" imgH="482600" progId="Equation.DSMT4">
                  <p:embed/>
                </p:oleObj>
              </mc:Choice>
              <mc:Fallback>
                <p:oleObj name="Equation" r:id="rId9" imgW="4648200" imgH="482600" progId="Equation.DSMT4">
                  <p:embed/>
                  <p:pic>
                    <p:nvPicPr>
                      <p:cNvPr id="472070" name="Object 6">
                        <a:extLst>
                          <a:ext uri="{FF2B5EF4-FFF2-40B4-BE49-F238E27FC236}">
                            <a16:creationId xmlns:a16="http://schemas.microsoft.com/office/drawing/2014/main" id="{0A31EC71-FB1A-489E-9618-D449D6438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162300"/>
                        <a:ext cx="464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Text Box 7">
            <a:extLst>
              <a:ext uri="{FF2B5EF4-FFF2-40B4-BE49-F238E27FC236}">
                <a16:creationId xmlns:a16="http://schemas.microsoft.com/office/drawing/2014/main" id="{1A4F48C8-8D1B-4530-8883-52633EF2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716338"/>
            <a:ext cx="352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）求全响应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2072" name="Object 8">
            <a:extLst>
              <a:ext uri="{FF2B5EF4-FFF2-40B4-BE49-F238E27FC236}">
                <a16:creationId xmlns:a16="http://schemas.microsoft.com/office/drawing/2014/main" id="{7EF738D4-82A8-472A-8C19-BDF0AAA50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76700"/>
          <a:ext cx="426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11" imgW="4267200" imgH="711200" progId="Equation.DSMT4">
                  <p:embed/>
                </p:oleObj>
              </mc:Choice>
              <mc:Fallback>
                <p:oleObj name="Equation" r:id="rId11" imgW="4267200" imgH="711200" progId="Equation.DSMT4">
                  <p:embed/>
                  <p:pic>
                    <p:nvPicPr>
                      <p:cNvPr id="472072" name="Object 8">
                        <a:extLst>
                          <a:ext uri="{FF2B5EF4-FFF2-40B4-BE49-F238E27FC236}">
                            <a16:creationId xmlns:a16="http://schemas.microsoft.com/office/drawing/2014/main" id="{7EF738D4-82A8-472A-8C19-BDF0AAA50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6700"/>
                        <a:ext cx="426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3" name="Object 9">
            <a:extLst>
              <a:ext uri="{FF2B5EF4-FFF2-40B4-BE49-F238E27FC236}">
                <a16:creationId xmlns:a16="http://schemas.microsoft.com/office/drawing/2014/main" id="{8CEDBE69-1699-44D2-B1A7-FAB7D1D06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941888"/>
          <a:ext cx="3378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Equation" r:id="rId13" imgW="3378200" imgH="1079500" progId="Equation.DSMT4">
                  <p:embed/>
                </p:oleObj>
              </mc:Choice>
              <mc:Fallback>
                <p:oleObj name="Equation" r:id="rId13" imgW="3378200" imgH="1079500" progId="Equation.DSMT4">
                  <p:embed/>
                  <p:pic>
                    <p:nvPicPr>
                      <p:cNvPr id="472073" name="Object 9">
                        <a:extLst>
                          <a:ext uri="{FF2B5EF4-FFF2-40B4-BE49-F238E27FC236}">
                            <a16:creationId xmlns:a16="http://schemas.microsoft.com/office/drawing/2014/main" id="{8CEDBE69-1699-44D2-B1A7-FAB7D1D06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941888"/>
                        <a:ext cx="3378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4" name="Rectangle 10">
            <a:extLst>
              <a:ext uri="{FF2B5EF4-FFF2-40B4-BE49-F238E27FC236}">
                <a16:creationId xmlns:a16="http://schemas.microsoft.com/office/drawing/2014/main" id="{4E063994-E817-489B-8E80-CFE359BA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003300"/>
            <a:ext cx="216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由图（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DC9DCA20-A36A-4623-8DA2-4671F218F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478" y="3619046"/>
            <a:ext cx="2448272" cy="26776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思考：此题可否不通过做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0+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等效电路（省去求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）过程），求出响应？</a:t>
            </a:r>
          </a:p>
        </p:txBody>
      </p:sp>
    </p:spTree>
    <p:extLst>
      <p:ext uri="{BB962C8B-B14F-4D97-AF65-F5344CB8AC3E}">
        <p14:creationId xmlns:p14="http://schemas.microsoft.com/office/powerpoint/2010/main" val="132543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8" grpId="0"/>
      <p:bldP spid="472071" grpId="0"/>
      <p:bldP spid="4720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090" name="Object 2">
            <a:extLst>
              <a:ext uri="{FF2B5EF4-FFF2-40B4-BE49-F238E27FC236}">
                <a16:creationId xmlns:a16="http://schemas.microsoft.com/office/drawing/2014/main" id="{D80E3314-7523-4A9B-A202-73C27D200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60350"/>
          <a:ext cx="341947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Visio" r:id="rId3" imgW="1725739" imgH="1345340" progId="Visio.Drawing.11">
                  <p:embed/>
                </p:oleObj>
              </mc:Choice>
              <mc:Fallback>
                <p:oleObj name="Visio" r:id="rId3" imgW="1725739" imgH="1345340" progId="Visio.Drawing.11">
                  <p:embed/>
                  <p:pic>
                    <p:nvPicPr>
                      <p:cNvPr id="473090" name="Object 2">
                        <a:extLst>
                          <a:ext uri="{FF2B5EF4-FFF2-40B4-BE49-F238E27FC236}">
                            <a16:creationId xmlns:a16="http://schemas.microsoft.com/office/drawing/2014/main" id="{D80E3314-7523-4A9B-A202-73C27D200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60350"/>
                        <a:ext cx="3419475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1" name="Text Box 3">
            <a:extLst>
              <a:ext uri="{FF2B5EF4-FFF2-40B4-BE49-F238E27FC236}">
                <a16:creationId xmlns:a16="http://schemas.microsoft.com/office/drawing/2014/main" id="{E94C6CB1-A2AE-4115-88A7-59664227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502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）求初始值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73092" name="Object 4">
            <a:extLst>
              <a:ext uri="{FF2B5EF4-FFF2-40B4-BE49-F238E27FC236}">
                <a16:creationId xmlns:a16="http://schemas.microsoft.com/office/drawing/2014/main" id="{1C7CFC12-8AC3-4017-AC05-1B6E27F76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573463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Equation" r:id="rId5" imgW="2844800" imgH="431800" progId="Equation.DSMT4">
                  <p:embed/>
                </p:oleObj>
              </mc:Choice>
              <mc:Fallback>
                <p:oleObj name="Equation" r:id="rId5" imgW="2844800" imgH="431800" progId="Equation.DSMT4">
                  <p:embed/>
                  <p:pic>
                    <p:nvPicPr>
                      <p:cNvPr id="473092" name="Object 4">
                        <a:extLst>
                          <a:ext uri="{FF2B5EF4-FFF2-40B4-BE49-F238E27FC236}">
                            <a16:creationId xmlns:a16="http://schemas.microsoft.com/office/drawing/2014/main" id="{1C7CFC12-8AC3-4017-AC05-1B6E27F76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284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3" name="Rectangle 5">
            <a:extLst>
              <a:ext uri="{FF2B5EF4-FFF2-40B4-BE49-F238E27FC236}">
                <a16:creationId xmlns:a16="http://schemas.microsoft.com/office/drawing/2014/main" id="{E9F3DF79-A63E-4B5D-A758-83F06DC3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24175"/>
            <a:ext cx="3313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＜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473094" name="Text Box 6">
            <a:extLst>
              <a:ext uri="{FF2B5EF4-FFF2-40B4-BE49-F238E27FC236}">
                <a16:creationId xmlns:a16="http://schemas.microsoft.com/office/drawing/2014/main" id="{C751329A-ED42-4532-A925-34C9827B7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94628"/>
            <a:ext cx="4824413" cy="18158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此题还可以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先求状态变量的初始值，稳态值及响应，再由两类约束，求其它响应。过程如下</a:t>
            </a:r>
          </a:p>
        </p:txBody>
      </p:sp>
      <p:sp>
        <p:nvSpPr>
          <p:cNvPr id="473095" name="Text Box 7">
            <a:extLst>
              <a:ext uri="{FF2B5EF4-FFF2-40B4-BE49-F238E27FC236}">
                <a16:creationId xmlns:a16="http://schemas.microsoft.com/office/drawing/2014/main" id="{605C55F5-F13D-426D-BFF3-0C6BDEBC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76700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）求稳态值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(∞)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73096" name="Object 8">
            <a:extLst>
              <a:ext uri="{FF2B5EF4-FFF2-40B4-BE49-F238E27FC236}">
                <a16:creationId xmlns:a16="http://schemas.microsoft.com/office/drawing/2014/main" id="{90E5D40E-4172-479E-83CE-272BE4EE4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3068638"/>
          <a:ext cx="37147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name="Visio" r:id="rId7" imgW="1876349" imgH="1365641" progId="Visio.Drawing.11">
                  <p:embed/>
                </p:oleObj>
              </mc:Choice>
              <mc:Fallback>
                <p:oleObj name="Visio" r:id="rId7" imgW="1876349" imgH="1365641" progId="Visio.Drawing.11">
                  <p:embed/>
                  <p:pic>
                    <p:nvPicPr>
                      <p:cNvPr id="473096" name="Object 8">
                        <a:extLst>
                          <a:ext uri="{FF2B5EF4-FFF2-40B4-BE49-F238E27FC236}">
                            <a16:creationId xmlns:a16="http://schemas.microsoft.com/office/drawing/2014/main" id="{90E5D40E-4172-479E-83CE-272BE4EE4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068638"/>
                        <a:ext cx="371475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7" name="Object 9">
            <a:extLst>
              <a:ext uri="{FF2B5EF4-FFF2-40B4-BE49-F238E27FC236}">
                <a16:creationId xmlns:a16="http://schemas.microsoft.com/office/drawing/2014/main" id="{82B7D09C-68A5-4D90-9836-C2A6208E2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797425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Equation" r:id="rId9" imgW="1726451" imgH="393529" progId="Equation.DSMT4">
                  <p:embed/>
                </p:oleObj>
              </mc:Choice>
              <mc:Fallback>
                <p:oleObj name="Equation" r:id="rId9" imgW="1726451" imgH="393529" progId="Equation.DSMT4">
                  <p:embed/>
                  <p:pic>
                    <p:nvPicPr>
                      <p:cNvPr id="473097" name="Object 9">
                        <a:extLst>
                          <a:ext uri="{FF2B5EF4-FFF2-40B4-BE49-F238E27FC236}">
                            <a16:creationId xmlns:a16="http://schemas.microsoft.com/office/drawing/2014/main" id="{82B7D09C-68A5-4D90-9836-C2A6208E2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97425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8" name="Object 10">
            <a:extLst>
              <a:ext uri="{FF2B5EF4-FFF2-40B4-BE49-F238E27FC236}">
                <a16:creationId xmlns:a16="http://schemas.microsoft.com/office/drawing/2014/main" id="{82133310-AEA5-4DE6-8D8F-63D4615CC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373688"/>
          <a:ext cx="49688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name="Equation" r:id="rId11" imgW="1790700" imgH="228600" progId="Equation.DSMT4">
                  <p:embed/>
                </p:oleObj>
              </mc:Choice>
              <mc:Fallback>
                <p:oleObj name="Equation" r:id="rId11" imgW="1790700" imgH="228600" progId="Equation.DSMT4">
                  <p:embed/>
                  <p:pic>
                    <p:nvPicPr>
                      <p:cNvPr id="473098" name="Object 10">
                        <a:extLst>
                          <a:ext uri="{FF2B5EF4-FFF2-40B4-BE49-F238E27FC236}">
                            <a16:creationId xmlns:a16="http://schemas.microsoft.com/office/drawing/2014/main" id="{82133310-AEA5-4DE6-8D8F-63D4615CC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49688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5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7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/>
      <p:bldP spid="473093" grpId="0"/>
      <p:bldP spid="4730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114" name="Object 2">
            <a:extLst>
              <a:ext uri="{FF2B5EF4-FFF2-40B4-BE49-F238E27FC236}">
                <a16:creationId xmlns:a16="http://schemas.microsoft.com/office/drawing/2014/main" id="{DA08C8BE-2750-47C2-8F70-DDF6FA3B9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976313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Equation" r:id="rId3" imgW="2819400" imgH="431800" progId="Equation.DSMT4">
                  <p:embed/>
                </p:oleObj>
              </mc:Choice>
              <mc:Fallback>
                <p:oleObj name="Equation" r:id="rId3" imgW="2819400" imgH="431800" progId="Equation.DSMT4">
                  <p:embed/>
                  <p:pic>
                    <p:nvPicPr>
                      <p:cNvPr id="474114" name="Object 2">
                        <a:extLst>
                          <a:ext uri="{FF2B5EF4-FFF2-40B4-BE49-F238E27FC236}">
                            <a16:creationId xmlns:a16="http://schemas.microsoft.com/office/drawing/2014/main" id="{DA08C8BE-2750-47C2-8F70-DDF6FA3B9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76313"/>
                        <a:ext cx="281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5" name="Object 3">
            <a:extLst>
              <a:ext uri="{FF2B5EF4-FFF2-40B4-BE49-F238E27FC236}">
                <a16:creationId xmlns:a16="http://schemas.microsoft.com/office/drawing/2014/main" id="{CC3474A7-3345-445B-BE81-78047C3F9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84150"/>
          <a:ext cx="2592387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Visio" r:id="rId5" imgW="1490472" imgH="1333551" progId="Visio.Drawing.11">
                  <p:embed/>
                </p:oleObj>
              </mc:Choice>
              <mc:Fallback>
                <p:oleObj name="Visio" r:id="rId5" imgW="1490472" imgH="1333551" progId="Visio.Drawing.11">
                  <p:embed/>
                  <p:pic>
                    <p:nvPicPr>
                      <p:cNvPr id="474115" name="Object 3">
                        <a:extLst>
                          <a:ext uri="{FF2B5EF4-FFF2-40B4-BE49-F238E27FC236}">
                            <a16:creationId xmlns:a16="http://schemas.microsoft.com/office/drawing/2014/main" id="{CC3474A7-3345-445B-BE81-78047C3F9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4150"/>
                        <a:ext cx="2592387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6" name="Text Box 4">
            <a:extLst>
              <a:ext uri="{FF2B5EF4-FFF2-40B4-BE49-F238E27FC236}">
                <a16:creationId xmlns:a16="http://schemas.microsoft.com/office/drawing/2014/main" id="{C3E022D7-98CB-4749-BDF3-01FB495E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7025"/>
            <a:ext cx="3384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）求时间常数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4117" name="Object 5">
            <a:extLst>
              <a:ext uri="{FF2B5EF4-FFF2-40B4-BE49-F238E27FC236}">
                <a16:creationId xmlns:a16="http://schemas.microsoft.com/office/drawing/2014/main" id="{E7191E8D-9E1C-4C41-B854-E1728638D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8238" y="1481138"/>
          <a:ext cx="299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Equation" r:id="rId7" imgW="2997200" imgH="952500" progId="Equation.DSMT4">
                  <p:embed/>
                </p:oleObj>
              </mc:Choice>
              <mc:Fallback>
                <p:oleObj name="Equation" r:id="rId7" imgW="2997200" imgH="952500" progId="Equation.DSMT4">
                  <p:embed/>
                  <p:pic>
                    <p:nvPicPr>
                      <p:cNvPr id="474117" name="Object 5">
                        <a:extLst>
                          <a:ext uri="{FF2B5EF4-FFF2-40B4-BE49-F238E27FC236}">
                            <a16:creationId xmlns:a16="http://schemas.microsoft.com/office/drawing/2014/main" id="{E7191E8D-9E1C-4C41-B854-E1728638D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481138"/>
                        <a:ext cx="299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8" name="Object 6">
            <a:extLst>
              <a:ext uri="{FF2B5EF4-FFF2-40B4-BE49-F238E27FC236}">
                <a16:creationId xmlns:a16="http://schemas.microsoft.com/office/drawing/2014/main" id="{18EFD3F5-C33B-427E-B5F5-7D51594D0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3" y="2509838"/>
          <a:ext cx="464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9" name="Equation" r:id="rId9" imgW="4648200" imgH="482600" progId="Equation.DSMT4">
                  <p:embed/>
                </p:oleObj>
              </mc:Choice>
              <mc:Fallback>
                <p:oleObj name="Equation" r:id="rId9" imgW="4648200" imgH="482600" progId="Equation.DSMT4">
                  <p:embed/>
                  <p:pic>
                    <p:nvPicPr>
                      <p:cNvPr id="474118" name="Object 6">
                        <a:extLst>
                          <a:ext uri="{FF2B5EF4-FFF2-40B4-BE49-F238E27FC236}">
                            <a16:creationId xmlns:a16="http://schemas.microsoft.com/office/drawing/2014/main" id="{18EFD3F5-C33B-427E-B5F5-7D51594D0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509838"/>
                        <a:ext cx="464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9" name="Text Box 7">
            <a:extLst>
              <a:ext uri="{FF2B5EF4-FFF2-40B4-BE49-F238E27FC236}">
                <a16:creationId xmlns:a16="http://schemas.microsoft.com/office/drawing/2014/main" id="{E6920491-72C2-436B-AD50-4CB40CBB7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063875"/>
            <a:ext cx="641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）求全响应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4120" name="Rectangle 8">
            <a:extLst>
              <a:ext uri="{FF2B5EF4-FFF2-40B4-BE49-F238E27FC236}">
                <a16:creationId xmlns:a16="http://schemas.microsoft.com/office/drawing/2014/main" id="{1D2D8149-2B62-4545-88A0-694A7D96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88913"/>
            <a:ext cx="216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由图（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graphicFrame>
        <p:nvGraphicFramePr>
          <p:cNvPr id="474121" name="Object 9">
            <a:extLst>
              <a:ext uri="{FF2B5EF4-FFF2-40B4-BE49-F238E27FC236}">
                <a16:creationId xmlns:a16="http://schemas.microsoft.com/office/drawing/2014/main" id="{830EFEFA-C261-4AC0-83E6-5A2987BF5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429000"/>
          <a:ext cx="532923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0" name="Equation" r:id="rId11" imgW="2273300" imgH="584200" progId="Equation.DSMT4">
                  <p:embed/>
                </p:oleObj>
              </mc:Choice>
              <mc:Fallback>
                <p:oleObj name="Equation" r:id="rId11" imgW="2273300" imgH="584200" progId="Equation.DSMT4">
                  <p:embed/>
                  <p:pic>
                    <p:nvPicPr>
                      <p:cNvPr id="474121" name="Object 9">
                        <a:extLst>
                          <a:ext uri="{FF2B5EF4-FFF2-40B4-BE49-F238E27FC236}">
                            <a16:creationId xmlns:a16="http://schemas.microsoft.com/office/drawing/2014/main" id="{830EFEFA-C261-4AC0-83E6-5A2987BF5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29000"/>
                        <a:ext cx="5329238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2" name="Text Box 10">
            <a:extLst>
              <a:ext uri="{FF2B5EF4-FFF2-40B4-BE49-F238E27FC236}">
                <a16:creationId xmlns:a16="http://schemas.microsoft.com/office/drawing/2014/main" id="{C26A9CA6-997B-41B9-8019-B70C8DE9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7425"/>
            <a:ext cx="641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）由两类约束求全响应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4123" name="Object 11">
            <a:extLst>
              <a:ext uri="{FF2B5EF4-FFF2-40B4-BE49-F238E27FC236}">
                <a16:creationId xmlns:a16="http://schemas.microsoft.com/office/drawing/2014/main" id="{1F4068B5-9B4F-4C69-BF4E-8582CC238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2781300"/>
          <a:ext cx="341947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Visio" r:id="rId13" imgW="1725930" imgH="1345470" progId="Visio.Drawing.11">
                  <p:embed/>
                </p:oleObj>
              </mc:Choice>
              <mc:Fallback>
                <p:oleObj name="Visio" r:id="rId13" imgW="1725930" imgH="1345470" progId="Visio.Drawing.11">
                  <p:embed/>
                  <p:pic>
                    <p:nvPicPr>
                      <p:cNvPr id="474123" name="Object 11">
                        <a:extLst>
                          <a:ext uri="{FF2B5EF4-FFF2-40B4-BE49-F238E27FC236}">
                            <a16:creationId xmlns:a16="http://schemas.microsoft.com/office/drawing/2014/main" id="{1F4068B5-9B4F-4C69-BF4E-8582CC238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781300"/>
                        <a:ext cx="3419475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4" name="Object 12">
            <a:extLst>
              <a:ext uri="{FF2B5EF4-FFF2-40B4-BE49-F238E27FC236}">
                <a16:creationId xmlns:a16="http://schemas.microsoft.com/office/drawing/2014/main" id="{5A3F8621-6988-443B-A217-81758102A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300663"/>
          <a:ext cx="446405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Equation" r:id="rId15" imgW="1790700" imgH="584200" progId="Equation.DSMT4">
                  <p:embed/>
                </p:oleObj>
              </mc:Choice>
              <mc:Fallback>
                <p:oleObj name="Equation" r:id="rId15" imgW="1790700" imgH="584200" progId="Equation.DSMT4">
                  <p:embed/>
                  <p:pic>
                    <p:nvPicPr>
                      <p:cNvPr id="474124" name="Object 12">
                        <a:extLst>
                          <a:ext uri="{FF2B5EF4-FFF2-40B4-BE49-F238E27FC236}">
                            <a16:creationId xmlns:a16="http://schemas.microsoft.com/office/drawing/2014/main" id="{5A3F8621-6988-443B-A217-81758102A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4464050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6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/>
      <p:bldP spid="474119" grpId="0"/>
      <p:bldP spid="474120" grpId="0"/>
      <p:bldP spid="474122" grpId="0"/>
    </p:bldLst>
  </p:timing>
</p:sld>
</file>

<file path=ppt/theme/theme1.xml><?xml version="1.0" encoding="utf-8"?>
<a:theme xmlns:a="http://schemas.openxmlformats.org/drawingml/2006/main" name="电路理论基础ppt教案模板">
  <a:themeElements>
    <a:clrScheme name="电路理论基础ppt教案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电路理论基础ppt教案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电路理论基础ppt教案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电路理论基础ppt教案模板">
  <a:themeElements>
    <a:clrScheme name="电路理论基础ppt教案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电路理论基础ppt教案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电路理论基础ppt教案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电路理论基础ppt教案模板">
  <a:themeElements>
    <a:clrScheme name="电路理论基础ppt教案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电路理论基础ppt教案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电路理论基础ppt教案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电路理论基础ppt教案模板</Template>
  <TotalTime>9847</TotalTime>
  <Words>943</Words>
  <Application>Microsoft Office PowerPoint</Application>
  <PresentationFormat>全屏显示(4:3)</PresentationFormat>
  <Paragraphs>107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Gungsuh</vt:lpstr>
      <vt:lpstr>华文行楷</vt:lpstr>
      <vt:lpstr>华文楷体</vt:lpstr>
      <vt:lpstr>楷体_GB2312</vt:lpstr>
      <vt:lpstr>宋体</vt:lpstr>
      <vt:lpstr>Arial</vt:lpstr>
      <vt:lpstr>Impact</vt:lpstr>
      <vt:lpstr>Symbol</vt:lpstr>
      <vt:lpstr>Times New Roman</vt:lpstr>
      <vt:lpstr>Wingdings</vt:lpstr>
      <vt:lpstr>电路理论基础ppt教案模板</vt:lpstr>
      <vt:lpstr>1_电路理论基础ppt教案模板</vt:lpstr>
      <vt:lpstr>2_电路理论基础ppt教案模板</vt:lpstr>
      <vt:lpstr>Visio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xiufang jia</cp:lastModifiedBy>
  <cp:revision>794</cp:revision>
  <dcterms:created xsi:type="dcterms:W3CDTF">2002-08-11T02:46:23Z</dcterms:created>
  <dcterms:modified xsi:type="dcterms:W3CDTF">2017-10-08T13:42:32Z</dcterms:modified>
</cp:coreProperties>
</file>