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47"/>
  </p:handoutMasterIdLst>
  <p:sldIdLst>
    <p:sldId id="659" r:id="rId2"/>
    <p:sldId id="489" r:id="rId3"/>
    <p:sldId id="623" r:id="rId4"/>
    <p:sldId id="492" r:id="rId5"/>
    <p:sldId id="503" r:id="rId6"/>
    <p:sldId id="624" r:id="rId7"/>
    <p:sldId id="504" r:id="rId8"/>
    <p:sldId id="505" r:id="rId9"/>
    <p:sldId id="506" r:id="rId10"/>
    <p:sldId id="508" r:id="rId11"/>
    <p:sldId id="661" r:id="rId12"/>
    <p:sldId id="626" r:id="rId13"/>
    <p:sldId id="662" r:id="rId14"/>
    <p:sldId id="618" r:id="rId15"/>
    <p:sldId id="619" r:id="rId16"/>
    <p:sldId id="616" r:id="rId17"/>
    <p:sldId id="617" r:id="rId18"/>
    <p:sldId id="517" r:id="rId19"/>
    <p:sldId id="627" r:id="rId20"/>
    <p:sldId id="518" r:id="rId21"/>
    <p:sldId id="519" r:id="rId22"/>
    <p:sldId id="558" r:id="rId23"/>
    <p:sldId id="527" r:id="rId24"/>
    <p:sldId id="579" r:id="rId25"/>
    <p:sldId id="580" r:id="rId26"/>
    <p:sldId id="581" r:id="rId27"/>
    <p:sldId id="582" r:id="rId28"/>
    <p:sldId id="583" r:id="rId29"/>
    <p:sldId id="584" r:id="rId30"/>
    <p:sldId id="585" r:id="rId31"/>
    <p:sldId id="586" r:id="rId32"/>
    <p:sldId id="587" r:id="rId33"/>
    <p:sldId id="588" r:id="rId34"/>
    <p:sldId id="592" r:id="rId35"/>
    <p:sldId id="593" r:id="rId36"/>
    <p:sldId id="595" r:id="rId37"/>
    <p:sldId id="596" r:id="rId38"/>
    <p:sldId id="604" r:id="rId39"/>
    <p:sldId id="606" r:id="rId40"/>
    <p:sldId id="607" r:id="rId41"/>
    <p:sldId id="608" r:id="rId42"/>
    <p:sldId id="664" r:id="rId43"/>
    <p:sldId id="665" r:id="rId44"/>
    <p:sldId id="666" r:id="rId45"/>
    <p:sldId id="658" r:id="rId4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CCCC"/>
    <a:srgbClr val="FFFF99"/>
    <a:srgbClr val="CCFF99"/>
    <a:srgbClr val="FFFFCC"/>
    <a:srgbClr val="33CC33"/>
    <a:srgbClr val="0000CC"/>
    <a:srgbClr val="000000"/>
    <a:srgbClr val="FF7C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7" autoAdjust="0"/>
    <p:restoredTop sz="95512" autoAdjust="0"/>
  </p:normalViewPr>
  <p:slideViewPr>
    <p:cSldViewPr>
      <p:cViewPr varScale="1">
        <p:scale>
          <a:sx n="68" d="100"/>
          <a:sy n="68" d="100"/>
        </p:scale>
        <p:origin x="73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92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emf"/><Relationship Id="rId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emf"/><Relationship Id="rId4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4" Type="http://schemas.openxmlformats.org/officeDocument/2006/relationships/image" Target="../media/image4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7.emf"/><Relationship Id="rId7" Type="http://schemas.openxmlformats.org/officeDocument/2006/relationships/image" Target="../media/image71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6" Type="http://schemas.openxmlformats.org/officeDocument/2006/relationships/image" Target="../media/image88.wmf"/><Relationship Id="rId5" Type="http://schemas.openxmlformats.org/officeDocument/2006/relationships/image" Target="../media/image87.emf"/><Relationship Id="rId4" Type="http://schemas.openxmlformats.org/officeDocument/2006/relationships/image" Target="../media/image8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e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4.wmf"/><Relationship Id="rId7" Type="http://schemas.openxmlformats.org/officeDocument/2006/relationships/image" Target="../media/image101.wmf"/><Relationship Id="rId2" Type="http://schemas.openxmlformats.org/officeDocument/2006/relationships/image" Target="../media/image100.emf"/><Relationship Id="rId1" Type="http://schemas.openxmlformats.org/officeDocument/2006/relationships/image" Target="../media/image99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9" Type="http://schemas.openxmlformats.org/officeDocument/2006/relationships/image" Target="../media/image10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e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emf"/><Relationship Id="rId7" Type="http://schemas.openxmlformats.org/officeDocument/2006/relationships/image" Target="../media/image118.w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9" Type="http://schemas.openxmlformats.org/officeDocument/2006/relationships/image" Target="../media/image10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2.wmf"/><Relationship Id="rId7" Type="http://schemas.openxmlformats.org/officeDocument/2006/relationships/image" Target="../media/image106.wmf"/><Relationship Id="rId12" Type="http://schemas.openxmlformats.org/officeDocument/2006/relationships/image" Target="../media/image111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11" Type="http://schemas.openxmlformats.org/officeDocument/2006/relationships/image" Target="../media/image110.wmf"/><Relationship Id="rId5" Type="http://schemas.openxmlformats.org/officeDocument/2006/relationships/image" Target="../media/image124.wmf"/><Relationship Id="rId10" Type="http://schemas.openxmlformats.org/officeDocument/2006/relationships/image" Target="../media/image109.wmf"/><Relationship Id="rId4" Type="http://schemas.openxmlformats.org/officeDocument/2006/relationships/image" Target="../media/image123.wmf"/><Relationship Id="rId9" Type="http://schemas.openxmlformats.org/officeDocument/2006/relationships/image" Target="../media/image12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emf"/><Relationship Id="rId1" Type="http://schemas.openxmlformats.org/officeDocument/2006/relationships/image" Target="../media/image14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3.wmf"/><Relationship Id="rId4" Type="http://schemas.openxmlformats.org/officeDocument/2006/relationships/image" Target="../media/image157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7.wmf"/><Relationship Id="rId1" Type="http://schemas.openxmlformats.org/officeDocument/2006/relationships/image" Target="../media/image22.e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38D6DFD4-9559-4442-8C5C-FDE082D069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E377A59-0927-4633-9076-6F5AB0193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3BB88A92-134E-466D-B500-57661DAF226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018C84A1-BABD-4ED7-A064-557B2303519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922A6F-ED92-46C8-9C76-551BEBB720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E78E5-5E11-43AA-BF87-B1082F3AA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9BD42B-C9DE-42A9-9384-22C6AB76C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6957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CC08C-BC2A-4C45-B939-D3956810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4666AE-33F1-4158-B5C8-CD5D09D2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0528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A2130-5C6C-4807-9B92-DB800021B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E43861-90CE-4C19-921C-483BD7B7C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0514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CA7DC-1267-4570-B42A-896A5313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E482-1285-4F3A-B682-1E6EF75E8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BA5CF-E673-4861-BAC4-87ACF09337A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75C20D-6EFA-4181-80B2-F6E12442866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0631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4BA8D-3F97-4774-9231-51766631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691CF-95B3-4437-AEE1-D3DC8A9FE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652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ED5C-A09A-4350-9A37-27FEA553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78D4DD-8972-4289-AF6A-C61B7DCA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95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74E24-2CBF-4735-9F1C-7B67289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F82C6-70B6-4C88-A59E-66BA78E16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F5C9B-CCC5-4092-8C9D-0C155D7D8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2876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C1B54-C7FB-49F5-802B-D121F20C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CC029C-A1E5-4E2F-B9EC-BD3CD734D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7EB787-554A-457C-8976-202B915D3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10C1D2-18F1-4A64-9270-DDC1BDF10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707D9A-DC17-433E-A6E3-7B6A84DD8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871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E868B-80D9-4B1F-93BF-E05DD4B6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3432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62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F125E-70BF-4D07-9ADC-6946CB30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2E0C9-6DA7-4CE2-8716-8800710AA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E65995-1F5A-467D-9F88-C9D497AB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066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024A1-03EC-4C79-B808-9BA5119E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B9AC01-8217-4C31-97ED-753A5419F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23CF6B-F71E-4707-AD43-91EDF0CDC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200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cepu_r2_c1">
            <a:extLst>
              <a:ext uri="{FF2B5EF4-FFF2-40B4-BE49-F238E27FC236}">
                <a16:creationId xmlns:a16="http://schemas.microsoft.com/office/drawing/2014/main" id="{8CA3B94A-6328-4C21-A987-733925410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80125"/>
            <a:ext cx="2286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8">
            <a:extLst>
              <a:ext uri="{FF2B5EF4-FFF2-40B4-BE49-F238E27FC236}">
                <a16:creationId xmlns:a16="http://schemas.microsoft.com/office/drawing/2014/main" id="{F8AE5AF3-F78C-4499-BA26-C99B0FBF5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248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defRPr/>
            </a:pPr>
            <a:r>
              <a:rPr lang="zh-CN" altLang="en-US" u="sng">
                <a:solidFill>
                  <a:srgbClr val="0033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电路理论教学研究组</a:t>
            </a:r>
          </a:p>
          <a:p>
            <a:pPr algn="ctr">
              <a:defRPr/>
            </a:pPr>
            <a:r>
              <a:rPr lang="en-US" altLang="zh-CN" sz="1000">
                <a:solidFill>
                  <a:srgbClr val="003366"/>
                </a:solidFill>
                <a:latin typeface="Impact" panose="020B0806030902050204" pitchFamily="34" charset="0"/>
                <a:ea typeface="Gungsuh" panose="02030600000101010101" pitchFamily="18" charset="-127"/>
              </a:rPr>
              <a:t>Circuit Theory Teaching and Research Group</a:t>
            </a:r>
          </a:p>
        </p:txBody>
      </p:sp>
      <p:sp>
        <p:nvSpPr>
          <p:cNvPr id="1028" name="Line 10">
            <a:extLst>
              <a:ext uri="{FF2B5EF4-FFF2-40B4-BE49-F238E27FC236}">
                <a16:creationId xmlns:a16="http://schemas.microsoft.com/office/drawing/2014/main" id="{7627DC56-8A99-44B7-AEE5-E33AAA49C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713"/>
            <a:ext cx="3810000" cy="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3" Type="http://schemas.openxmlformats.org/officeDocument/2006/relationships/tags" Target="../tags/tag2.xml"/><Relationship Id="rId21" Type="http://schemas.openxmlformats.org/officeDocument/2006/relationships/oleObject" Target="../embeddings/oleObject1.bin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3.emf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oleObject" Target="../embeddings/oleObject2.bin"/><Relationship Id="rId10" Type="http://schemas.openxmlformats.org/officeDocument/2006/relationships/tags" Target="../tags/tag9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9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1.e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image" Target="../media/image4.png"/><Relationship Id="rId2" Type="http://schemas.openxmlformats.org/officeDocument/2006/relationships/tags" Target="../tags/tag19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9.e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3.w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image" Target="../media/image9.jpe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9.jpeg"/><Relationship Id="rId4" Type="http://schemas.openxmlformats.org/officeDocument/2006/relationships/image" Target="../media/image5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0.jpeg"/><Relationship Id="rId5" Type="http://schemas.openxmlformats.org/officeDocument/2006/relationships/image" Target="../media/image9.jpeg"/><Relationship Id="rId4" Type="http://schemas.openxmlformats.org/officeDocument/2006/relationships/image" Target="../media/image5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2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9.e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e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65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81.e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7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6.wmf"/><Relationship Id="rId4" Type="http://schemas.openxmlformats.org/officeDocument/2006/relationships/image" Target="../media/image83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2.e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101.bin"/><Relationship Id="rId18" Type="http://schemas.openxmlformats.org/officeDocument/2006/relationships/oleObject" Target="../embeddings/oleObject104.bin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20" Type="http://schemas.openxmlformats.org/officeDocument/2006/relationships/oleObject" Target="../embeddings/oleObject105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0.emf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103.wmf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8.bin"/><Relationship Id="rId10" Type="http://schemas.openxmlformats.org/officeDocument/2006/relationships/image" Target="../media/image95.wmf"/><Relationship Id="rId19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97.wmf"/><Relationship Id="rId22" Type="http://schemas.openxmlformats.org/officeDocument/2006/relationships/oleObject" Target="../embeddings/oleObject10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11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5.e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0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19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wmf"/><Relationship Id="rId20" Type="http://schemas.openxmlformats.org/officeDocument/2006/relationships/image" Target="../media/image104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125.bin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1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26.wmf"/><Relationship Id="rId26" Type="http://schemas.openxmlformats.org/officeDocument/2006/relationships/image" Target="../media/image111.w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wmf"/><Relationship Id="rId20" Type="http://schemas.openxmlformats.org/officeDocument/2006/relationships/image" Target="../media/image127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10.w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25.wmf"/><Relationship Id="rId22" Type="http://schemas.openxmlformats.org/officeDocument/2006/relationships/image" Target="../media/image10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43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4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image" Target="../media/image137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4.wmf"/><Relationship Id="rId11" Type="http://schemas.openxmlformats.org/officeDocument/2006/relationships/image" Target="../media/image136.wmf"/><Relationship Id="rId5" Type="http://schemas.openxmlformats.org/officeDocument/2006/relationships/oleObject" Target="../embeddings/oleObject145.bin"/><Relationship Id="rId15" Type="http://schemas.openxmlformats.org/officeDocument/2006/relationships/image" Target="../media/image138.wmf"/><Relationship Id="rId10" Type="http://schemas.openxmlformats.org/officeDocument/2006/relationships/oleObject" Target="../embeddings/oleObject148.bin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47.bin"/><Relationship Id="rId14" Type="http://schemas.openxmlformats.org/officeDocument/2006/relationships/oleObject" Target="../embeddings/oleObject15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43.wmf"/><Relationship Id="rId17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8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5" Type="http://schemas.openxmlformats.org/officeDocument/2006/relationships/image" Target="../media/image144.wmf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54.bin"/><Relationship Id="rId14" Type="http://schemas.openxmlformats.org/officeDocument/2006/relationships/oleObject" Target="../embeddings/oleObject157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46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0.e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4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52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57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7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oleObject" Target="../embeddings/oleObject172.bin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image" Target="../media/image4.png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19" Type="http://schemas.openxmlformats.org/officeDocument/2006/relationships/image" Target="../media/image158.emf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oleObject" Target="../embeddings/oleObject172.bin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image" Target="../media/image4.png"/><Relationship Id="rId2" Type="http://schemas.openxmlformats.org/officeDocument/2006/relationships/tags" Target="../tags/tag47.xml"/><Relationship Id="rId16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19" Type="http://schemas.openxmlformats.org/officeDocument/2006/relationships/image" Target="../media/image158.emf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oleObject" Target="../embeddings/oleObject172.bin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image" Target="../media/image4.png"/><Relationship Id="rId2" Type="http://schemas.openxmlformats.org/officeDocument/2006/relationships/tags" Target="../tags/tag61.xml"/><Relationship Id="rId16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10" Type="http://schemas.openxmlformats.org/officeDocument/2006/relationships/tags" Target="../tags/tag69.xml"/><Relationship Id="rId19" Type="http://schemas.openxmlformats.org/officeDocument/2006/relationships/image" Target="../media/image158.emf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4.w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>
            <a:extLst>
              <a:ext uri="{FF2B5EF4-FFF2-40B4-BE49-F238E27FC236}">
                <a16:creationId xmlns:a16="http://schemas.microsoft.com/office/drawing/2014/main" id="{28A23692-A232-4964-A9D2-D47CC1A5A763}"/>
              </a:ext>
            </a:extLst>
          </p:cNvPr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00" y="0"/>
            <a:ext cx="4826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3">
            <a:extLst>
              <a:ext uri="{FF2B5EF4-FFF2-40B4-BE49-F238E27FC236}">
                <a16:creationId xmlns:a16="http://schemas.microsoft.com/office/drawing/2014/main" id="{7BEF479A-27A1-433C-AD70-EF8D53FC790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428625"/>
            <a:ext cx="73152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 sz="2600">
              <a:solidFill>
                <a:srgbClr val="000000"/>
              </a:solidFill>
            </a:endParaRPr>
          </a:p>
        </p:txBody>
      </p:sp>
      <p:sp>
        <p:nvSpPr>
          <p:cNvPr id="3076" name="矩形 4">
            <a:extLst>
              <a:ext uri="{FF2B5EF4-FFF2-40B4-BE49-F238E27FC236}">
                <a16:creationId xmlns:a16="http://schemas.microsoft.com/office/drawing/2014/main" id="{1732E1D4-FC96-413B-A797-E8CD917C02C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41463" y="2041525"/>
            <a:ext cx="6400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</a:rPr>
              <a:t>0mA</a:t>
            </a:r>
            <a:r>
              <a:rPr lang="zh-CN" altLang="en-US" sz="2600">
                <a:solidFill>
                  <a:srgbClr val="000000"/>
                </a:solidFill>
              </a:rPr>
              <a:t>、</a:t>
            </a:r>
            <a:r>
              <a:rPr lang="en-US" altLang="zh-CN" sz="2600">
                <a:solidFill>
                  <a:srgbClr val="000000"/>
                </a:solidFill>
              </a:rPr>
              <a:t>2mA</a:t>
            </a:r>
            <a:r>
              <a:rPr lang="zh-CN" altLang="en-US" sz="2600">
                <a:solidFill>
                  <a:srgbClr val="000000"/>
                </a:solidFill>
              </a:rPr>
              <a:t>、</a:t>
            </a:r>
            <a:r>
              <a:rPr lang="en-US" altLang="zh-CN" sz="2600">
                <a:solidFill>
                  <a:srgbClr val="000000"/>
                </a:solidFill>
              </a:rPr>
              <a:t>-6V</a:t>
            </a:r>
            <a:endParaRPr lang="zh-CN" altLang="en-US" sz="2600">
              <a:solidFill>
                <a:srgbClr val="000000"/>
              </a:solidFill>
            </a:endParaRPr>
          </a:p>
        </p:txBody>
      </p:sp>
      <p:sp>
        <p:nvSpPr>
          <p:cNvPr id="3077" name="矩形 5">
            <a:extLst>
              <a:ext uri="{FF2B5EF4-FFF2-40B4-BE49-F238E27FC236}">
                <a16:creationId xmlns:a16="http://schemas.microsoft.com/office/drawing/2014/main" id="{23AB3282-E81F-47D5-B997-0CB39E6341E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00831" y="2745361"/>
            <a:ext cx="313531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600" dirty="0">
                <a:solidFill>
                  <a:srgbClr val="000000"/>
                </a:solidFill>
              </a:rPr>
              <a:t>2mA</a:t>
            </a:r>
            <a:r>
              <a:rPr lang="zh-CN" altLang="en-US" sz="2600" dirty="0">
                <a:solidFill>
                  <a:srgbClr val="000000"/>
                </a:solidFill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</a:rPr>
              <a:t>0mA</a:t>
            </a:r>
            <a:r>
              <a:rPr lang="zh-CN" altLang="en-US" sz="2600" dirty="0">
                <a:solidFill>
                  <a:srgbClr val="000000"/>
                </a:solidFill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</a:rPr>
              <a:t>-6V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3078" name="矩形 6">
            <a:extLst>
              <a:ext uri="{FF2B5EF4-FFF2-40B4-BE49-F238E27FC236}">
                <a16:creationId xmlns:a16="http://schemas.microsoft.com/office/drawing/2014/main" id="{D4BF6366-F96A-4C53-BA57-E88DF17AA6F0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41463" y="3424192"/>
            <a:ext cx="6400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600" dirty="0">
                <a:solidFill>
                  <a:srgbClr val="000000"/>
                </a:solidFill>
              </a:rPr>
              <a:t>2mA</a:t>
            </a:r>
            <a:r>
              <a:rPr lang="zh-CN" altLang="en-US" sz="2600" dirty="0">
                <a:solidFill>
                  <a:srgbClr val="000000"/>
                </a:solidFill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</a:rPr>
              <a:t>0mA</a:t>
            </a:r>
            <a:r>
              <a:rPr lang="zh-CN" altLang="en-US" sz="2600" dirty="0">
                <a:solidFill>
                  <a:srgbClr val="000000"/>
                </a:solidFill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</a:rPr>
              <a:t>6V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3079" name="矩形 7">
            <a:extLst>
              <a:ext uri="{FF2B5EF4-FFF2-40B4-BE49-F238E27FC236}">
                <a16:creationId xmlns:a16="http://schemas.microsoft.com/office/drawing/2014/main" id="{799A8B20-3399-453E-AB35-02E18B410CF5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99266" y="4219680"/>
            <a:ext cx="6400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600" dirty="0">
                <a:solidFill>
                  <a:srgbClr val="000000"/>
                </a:solidFill>
              </a:rPr>
              <a:t>0mA</a:t>
            </a:r>
            <a:r>
              <a:rPr lang="zh-CN" altLang="en-US" sz="2600" dirty="0">
                <a:solidFill>
                  <a:srgbClr val="000000"/>
                </a:solidFill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</a:rPr>
              <a:t>2mA</a:t>
            </a:r>
            <a:r>
              <a:rPr lang="zh-CN" altLang="en-US" sz="2600" dirty="0">
                <a:solidFill>
                  <a:srgbClr val="000000"/>
                </a:solidFill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</a:rPr>
              <a:t>6V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3080" name="椭圆 8">
            <a:extLst>
              <a:ext uri="{FF2B5EF4-FFF2-40B4-BE49-F238E27FC236}">
                <a16:creationId xmlns:a16="http://schemas.microsoft.com/office/drawing/2014/main" id="{53D30381-D589-4444-BB87-C0544284690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827088" y="2042790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60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3081" name="椭圆 9">
            <a:extLst>
              <a:ext uri="{FF2B5EF4-FFF2-40B4-BE49-F238E27FC236}">
                <a16:creationId xmlns:a16="http://schemas.microsoft.com/office/drawing/2014/main" id="{9FAA75E1-B058-4893-8092-2AEAAC64F38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827088" y="2767691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60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3082" name="椭圆 10">
            <a:extLst>
              <a:ext uri="{FF2B5EF4-FFF2-40B4-BE49-F238E27FC236}">
                <a16:creationId xmlns:a16="http://schemas.microsoft.com/office/drawing/2014/main" id="{1C0ED1B4-FC57-436D-A36F-C8BA9A2D0D83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827088" y="3449132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60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3083" name="椭圆 11">
            <a:extLst>
              <a:ext uri="{FF2B5EF4-FFF2-40B4-BE49-F238E27FC236}">
                <a16:creationId xmlns:a16="http://schemas.microsoft.com/office/drawing/2014/main" id="{11A912CE-CCAB-4F64-8DF8-E0388465D459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842206" y="4283974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60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3084" name="矩形: 圆角 12">
            <a:extLst>
              <a:ext uri="{FF2B5EF4-FFF2-40B4-BE49-F238E27FC236}">
                <a16:creationId xmlns:a16="http://schemas.microsoft.com/office/drawing/2014/main" id="{C223B0D7-1F6C-41BB-A938-4BC3D98B0851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927725" y="578961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1600">
                <a:solidFill>
                  <a:srgbClr val="FFFFFF"/>
                </a:solidFill>
              </a:rPr>
              <a:t>提交</a:t>
            </a:r>
          </a:p>
        </p:txBody>
      </p:sp>
      <p:grpSp>
        <p:nvGrpSpPr>
          <p:cNvPr id="3085" name="组合 15">
            <a:extLst>
              <a:ext uri="{FF2B5EF4-FFF2-40B4-BE49-F238E27FC236}">
                <a16:creationId xmlns:a16="http://schemas.microsoft.com/office/drawing/2014/main" id="{6C39EA9F-3030-4614-BD20-E02473A046BA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3124" name="ColorBlock">
              <a:extLst>
                <a:ext uri="{FF2B5EF4-FFF2-40B4-BE49-F238E27FC236}">
                  <a16:creationId xmlns:a16="http://schemas.microsoft.com/office/drawing/2014/main" id="{AEA263EE-72E4-4275-8CDB-A2E45C7B55DE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25" name="TypeText">
              <a:extLst>
                <a:ext uri="{FF2B5EF4-FFF2-40B4-BE49-F238E27FC236}">
                  <a16:creationId xmlns:a16="http://schemas.microsoft.com/office/drawing/2014/main" id="{9F44D2B4-BC79-4365-982B-F197F41A75D9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</a:rPr>
                <a:t>单选题</a:t>
              </a:r>
            </a:p>
          </p:txBody>
        </p:sp>
      </p:grpSp>
      <p:grpSp>
        <p:nvGrpSpPr>
          <p:cNvPr id="17" name="Group 27">
            <a:extLst>
              <a:ext uri="{FF2B5EF4-FFF2-40B4-BE49-F238E27FC236}">
                <a16:creationId xmlns:a16="http://schemas.microsoft.com/office/drawing/2014/main" id="{8A1E2C09-98C3-4639-80B1-43DEB8F08C26}"/>
              </a:ext>
            </a:extLst>
          </p:cNvPr>
          <p:cNvGrpSpPr>
            <a:grpSpLocks/>
          </p:cNvGrpSpPr>
          <p:nvPr/>
        </p:nvGrpSpPr>
        <p:grpSpPr bwMode="auto">
          <a:xfrm>
            <a:off x="4545013" y="2065338"/>
            <a:ext cx="4546600" cy="1870075"/>
            <a:chOff x="2794" y="547"/>
            <a:chExt cx="2769" cy="1069"/>
          </a:xfrm>
        </p:grpSpPr>
        <p:sp>
          <p:nvSpPr>
            <p:cNvPr id="3093" name="Line 28">
              <a:extLst>
                <a:ext uri="{FF2B5EF4-FFF2-40B4-BE49-F238E27FC236}">
                  <a16:creationId xmlns:a16="http://schemas.microsoft.com/office/drawing/2014/main" id="{6945E0D9-F2C5-441F-9047-ABF199E9B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618"/>
              <a:ext cx="0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" name="Oval 29">
              <a:extLst>
                <a:ext uri="{FF2B5EF4-FFF2-40B4-BE49-F238E27FC236}">
                  <a16:creationId xmlns:a16="http://schemas.microsoft.com/office/drawing/2014/main" id="{E4880C0D-F0CA-4133-A237-C2CF6309F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890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zh-CN" sz="2400" b="1">
                <a:solidFill>
                  <a:srgbClr val="000000"/>
                </a:solidFill>
                <a:ea typeface="仿宋_GB2312" pitchFamily="49" charset="-122"/>
              </a:endParaRPr>
            </a:p>
          </p:txBody>
        </p:sp>
        <p:sp>
          <p:nvSpPr>
            <p:cNvPr id="3095" name="Line 30">
              <a:extLst>
                <a:ext uri="{FF2B5EF4-FFF2-40B4-BE49-F238E27FC236}">
                  <a16:creationId xmlns:a16="http://schemas.microsoft.com/office/drawing/2014/main" id="{77F07C39-4D00-4F7B-AED2-F0A8022FE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618"/>
              <a:ext cx="17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Line 31">
              <a:extLst>
                <a:ext uri="{FF2B5EF4-FFF2-40B4-BE49-F238E27FC236}">
                  <a16:creationId xmlns:a16="http://schemas.microsoft.com/office/drawing/2014/main" id="{82313D31-390F-42F3-B667-650269808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618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7" name="Text Box 32">
              <a:extLst>
                <a:ext uri="{FF2B5EF4-FFF2-40B4-BE49-F238E27FC236}">
                  <a16:creationId xmlns:a16="http://schemas.microsoft.com/office/drawing/2014/main" id="{D32CC58B-2144-483F-964F-800C63F9F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0" y="633"/>
              <a:ext cx="26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3098" name="Text Box 33">
              <a:extLst>
                <a:ext uri="{FF2B5EF4-FFF2-40B4-BE49-F238E27FC236}">
                  <a16:creationId xmlns:a16="http://schemas.microsoft.com/office/drawing/2014/main" id="{34195846-3705-43A3-ABE7-06D5832C8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905"/>
              <a:ext cx="728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=0)</a:t>
              </a:r>
            </a:p>
          </p:txBody>
        </p:sp>
        <p:sp>
          <p:nvSpPr>
            <p:cNvPr id="3099" name="Text Box 34">
              <a:extLst>
                <a:ext uri="{FF2B5EF4-FFF2-40B4-BE49-F238E27FC236}">
                  <a16:creationId xmlns:a16="http://schemas.microsoft.com/office/drawing/2014/main" id="{3A972140-728C-4ECE-98E1-D8915ECB6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4" y="946"/>
              <a:ext cx="489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10V</a:t>
              </a:r>
            </a:p>
          </p:txBody>
        </p:sp>
        <p:sp>
          <p:nvSpPr>
            <p:cNvPr id="3100" name="Text Box 35">
              <a:extLst>
                <a:ext uri="{FF2B5EF4-FFF2-40B4-BE49-F238E27FC236}">
                  <a16:creationId xmlns:a16="http://schemas.microsoft.com/office/drawing/2014/main" id="{FE5EC3F5-243A-4674-AEC2-81AD744A6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4" y="942"/>
              <a:ext cx="352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1H</a:t>
              </a:r>
            </a:p>
          </p:txBody>
        </p:sp>
        <p:grpSp>
          <p:nvGrpSpPr>
            <p:cNvPr id="3101" name="Group 36">
              <a:extLst>
                <a:ext uri="{FF2B5EF4-FFF2-40B4-BE49-F238E27FC236}">
                  <a16:creationId xmlns:a16="http://schemas.microsoft.com/office/drawing/2014/main" id="{2FBA2B8D-D7D7-42D0-AA77-BF2EB99F11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4" y="705"/>
              <a:ext cx="329" cy="773"/>
              <a:chOff x="1974" y="745"/>
              <a:chExt cx="319" cy="623"/>
            </a:xfrm>
          </p:grpSpPr>
          <p:grpSp>
            <p:nvGrpSpPr>
              <p:cNvPr id="3120" name="Group 37">
                <a:extLst>
                  <a:ext uri="{FF2B5EF4-FFF2-40B4-BE49-F238E27FC236}">
                    <a16:creationId xmlns:a16="http://schemas.microsoft.com/office/drawing/2014/main" id="{C310D1CF-F539-4230-8758-7199E9D06D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745"/>
                <a:ext cx="229" cy="623"/>
                <a:chOff x="1632" y="1273"/>
                <a:chExt cx="229" cy="623"/>
              </a:xfrm>
            </p:grpSpPr>
            <p:sp>
              <p:nvSpPr>
                <p:cNvPr id="3122" name="Text Box 38">
                  <a:extLst>
                    <a:ext uri="{FF2B5EF4-FFF2-40B4-BE49-F238E27FC236}">
                      <a16:creationId xmlns:a16="http://schemas.microsoft.com/office/drawing/2014/main" id="{BBAF6021-66DE-41C6-ADB0-DB127A84F4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2" y="1273"/>
                  <a:ext cx="229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</a:t>
                  </a:r>
                </a:p>
              </p:txBody>
            </p:sp>
            <p:sp>
              <p:nvSpPr>
                <p:cNvPr id="3123" name="Text Box 39">
                  <a:extLst>
                    <a:ext uri="{FF2B5EF4-FFF2-40B4-BE49-F238E27FC236}">
                      <a16:creationId xmlns:a16="http://schemas.microsoft.com/office/drawing/2014/main" id="{70FEA85F-9989-415F-AC29-01163860DE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4" y="1657"/>
                  <a:ext cx="214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–</a:t>
                  </a:r>
                </a:p>
              </p:txBody>
            </p:sp>
          </p:grpSp>
          <p:sp>
            <p:nvSpPr>
              <p:cNvPr id="3121" name="Text Box 40">
                <a:extLst>
                  <a:ext uri="{FF2B5EF4-FFF2-40B4-BE49-F238E27FC236}">
                    <a16:creationId xmlns:a16="http://schemas.microsoft.com/office/drawing/2014/main" id="{D2D78E15-40F9-41FF-8CA9-B790628EF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4" y="914"/>
                <a:ext cx="315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32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4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02" name="Line 41">
              <a:extLst>
                <a:ext uri="{FF2B5EF4-FFF2-40B4-BE49-F238E27FC236}">
                  <a16:creationId xmlns:a16="http://schemas.microsoft.com/office/drawing/2014/main" id="{DF17FFBA-B4E6-496F-B900-0A800ADD1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618"/>
              <a:ext cx="0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" name="Line 42">
              <a:extLst>
                <a:ext uri="{FF2B5EF4-FFF2-40B4-BE49-F238E27FC236}">
                  <a16:creationId xmlns:a16="http://schemas.microsoft.com/office/drawing/2014/main" id="{611648AB-66F1-43BC-B206-21F3BDC59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1616"/>
              <a:ext cx="17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4" name="Line 43">
              <a:extLst>
                <a:ext uri="{FF2B5EF4-FFF2-40B4-BE49-F238E27FC236}">
                  <a16:creationId xmlns:a16="http://schemas.microsoft.com/office/drawing/2014/main" id="{2A867BBA-C59C-4517-BBC6-2E0ED7A8A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8" y="1298"/>
              <a:ext cx="0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5" name="Line 44">
              <a:extLst>
                <a:ext uri="{FF2B5EF4-FFF2-40B4-BE49-F238E27FC236}">
                  <a16:creationId xmlns:a16="http://schemas.microsoft.com/office/drawing/2014/main" id="{78F06043-CFDE-4601-8C9A-8C8AE8F25E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50" y="799"/>
              <a:ext cx="6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6" name="Line 45">
              <a:extLst>
                <a:ext uri="{FF2B5EF4-FFF2-40B4-BE49-F238E27FC236}">
                  <a16:creationId xmlns:a16="http://schemas.microsoft.com/office/drawing/2014/main" id="{A0F4ED65-1D9C-408C-AF28-7B3EBA3FF4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9" y="845"/>
              <a:ext cx="318" cy="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7" name="Text Box 46">
              <a:extLst>
                <a:ext uri="{FF2B5EF4-FFF2-40B4-BE49-F238E27FC236}">
                  <a16:creationId xmlns:a16="http://schemas.microsoft.com/office/drawing/2014/main" id="{6E9F76B3-D700-4FD3-892C-076526C41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1" y="632"/>
              <a:ext cx="519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3kΩ</a:t>
              </a:r>
            </a:p>
          </p:txBody>
        </p:sp>
        <p:sp>
          <p:nvSpPr>
            <p:cNvPr id="3108" name="Text Box 47">
              <a:extLst>
                <a:ext uri="{FF2B5EF4-FFF2-40B4-BE49-F238E27FC236}">
                  <a16:creationId xmlns:a16="http://schemas.microsoft.com/office/drawing/2014/main" id="{F474ED93-308A-4F2C-B9B5-47C61CCA7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" y="632"/>
              <a:ext cx="519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2kΩ</a:t>
              </a:r>
            </a:p>
          </p:txBody>
        </p:sp>
        <p:sp>
          <p:nvSpPr>
            <p:cNvPr id="3109" name="Line 48">
              <a:extLst>
                <a:ext uri="{FF2B5EF4-FFF2-40B4-BE49-F238E27FC236}">
                  <a16:creationId xmlns:a16="http://schemas.microsoft.com/office/drawing/2014/main" id="{0FC037CC-ECE1-476D-83B0-A5E99ABE9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1" y="622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0" name="Line 49">
              <a:extLst>
                <a:ext uri="{FF2B5EF4-FFF2-40B4-BE49-F238E27FC236}">
                  <a16:creationId xmlns:a16="http://schemas.microsoft.com/office/drawing/2014/main" id="{4169EBC1-0B92-45DD-A3ED-3015C8696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1" y="1072"/>
              <a:ext cx="0" cy="5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Rectangle 50">
              <a:extLst>
                <a:ext uri="{FF2B5EF4-FFF2-40B4-BE49-F238E27FC236}">
                  <a16:creationId xmlns:a16="http://schemas.microsoft.com/office/drawing/2014/main" id="{EE07AF91-D91E-4CBA-992A-4C5179C02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557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12" name="Rectangle 51">
              <a:extLst>
                <a:ext uri="{FF2B5EF4-FFF2-40B4-BE49-F238E27FC236}">
                  <a16:creationId xmlns:a16="http://schemas.microsoft.com/office/drawing/2014/main" id="{7951A6B9-102C-4C4D-B037-319371BFB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547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13" name="Text Box 52">
              <a:extLst>
                <a:ext uri="{FF2B5EF4-FFF2-40B4-BE49-F238E27FC236}">
                  <a16:creationId xmlns:a16="http://schemas.microsoft.com/office/drawing/2014/main" id="{FE35BB69-D4C4-43FE-9BAE-6E19F21FD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" y="649"/>
              <a:ext cx="49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</a:p>
          </p:txBody>
        </p:sp>
        <p:sp>
          <p:nvSpPr>
            <p:cNvPr id="3114" name="Text Box 53">
              <a:extLst>
                <a:ext uri="{FF2B5EF4-FFF2-40B4-BE49-F238E27FC236}">
                  <a16:creationId xmlns:a16="http://schemas.microsoft.com/office/drawing/2014/main" id="{4E371908-8D72-4492-9A08-8CA1367FF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1253"/>
              <a:ext cx="499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</a:p>
          </p:txBody>
        </p:sp>
        <p:grpSp>
          <p:nvGrpSpPr>
            <p:cNvPr id="3115" name="Group 54">
              <a:extLst>
                <a:ext uri="{FF2B5EF4-FFF2-40B4-BE49-F238E27FC236}">
                  <a16:creationId xmlns:a16="http://schemas.microsoft.com/office/drawing/2014/main" id="{6FCC894D-014E-4A07-B201-51F78E4A9E1C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148" y="935"/>
              <a:ext cx="90" cy="363"/>
              <a:chOff x="1565" y="2614"/>
              <a:chExt cx="90" cy="486"/>
            </a:xfrm>
          </p:grpSpPr>
          <p:sp>
            <p:nvSpPr>
              <p:cNvPr id="3116" name="Arc 55">
                <a:extLst>
                  <a:ext uri="{FF2B5EF4-FFF2-40B4-BE49-F238E27FC236}">
                    <a16:creationId xmlns:a16="http://schemas.microsoft.com/office/drawing/2014/main" id="{26951780-4A67-40CD-BAC0-CE6A8F182B6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7" name="Arc 56">
                <a:extLst>
                  <a:ext uri="{FF2B5EF4-FFF2-40B4-BE49-F238E27FC236}">
                    <a16:creationId xmlns:a16="http://schemas.microsoft.com/office/drawing/2014/main" id="{4206D4FC-6B47-4D49-AD00-74F516FBE0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8" name="Arc 57">
                <a:extLst>
                  <a:ext uri="{FF2B5EF4-FFF2-40B4-BE49-F238E27FC236}">
                    <a16:creationId xmlns:a16="http://schemas.microsoft.com/office/drawing/2014/main" id="{C2ADDD60-3478-418A-8577-C03289B75E1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9" name="Arc 58">
                <a:extLst>
                  <a:ext uri="{FF2B5EF4-FFF2-40B4-BE49-F238E27FC236}">
                    <a16:creationId xmlns:a16="http://schemas.microsoft.com/office/drawing/2014/main" id="{501E0B85-3CE1-4B38-B896-F386ED29785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9" name="Object 9">
            <a:extLst>
              <a:ext uri="{FF2B5EF4-FFF2-40B4-BE49-F238E27FC236}">
                <a16:creationId xmlns:a16="http://schemas.microsoft.com/office/drawing/2014/main" id="{3B958390-F05D-4E74-8905-D14EEB6403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411425"/>
              </p:ext>
            </p:extLst>
          </p:nvPr>
        </p:nvGraphicFramePr>
        <p:xfrm>
          <a:off x="1574800" y="1192060"/>
          <a:ext cx="334168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21" imgW="1473120" imgH="228600" progId="Equation.DSMT4">
                  <p:embed/>
                </p:oleObj>
              </mc:Choice>
              <mc:Fallback>
                <p:oleObj name="Equation" r:id="rId21" imgW="147312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1192060"/>
                        <a:ext cx="334168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矩形 52">
            <a:extLst>
              <a:ext uri="{FF2B5EF4-FFF2-40B4-BE49-F238E27FC236}">
                <a16:creationId xmlns:a16="http://schemas.microsoft.com/office/drawing/2014/main" id="{37F16140-D75F-43A3-A6A8-85A721A9DA10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84175" y="1103685"/>
            <a:ext cx="64008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2600" dirty="0">
                <a:solidFill>
                  <a:srgbClr val="000000"/>
                </a:solidFill>
              </a:rPr>
              <a:t>图中：                                           分别为</a:t>
            </a:r>
          </a:p>
        </p:txBody>
      </p:sp>
      <p:sp>
        <p:nvSpPr>
          <p:cNvPr id="3091" name="矩形 55">
            <a:extLst>
              <a:ext uri="{FF2B5EF4-FFF2-40B4-BE49-F238E27FC236}">
                <a16:creationId xmlns:a16="http://schemas.microsoft.com/office/drawing/2014/main" id="{FF8E0CAD-A5BB-43DC-BAF7-DA88EF6B434F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828800" y="5351463"/>
            <a:ext cx="64008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2600" dirty="0">
                <a:solidFill>
                  <a:srgbClr val="FF0000"/>
                </a:solidFill>
              </a:rPr>
              <a:t>随机点名：</a:t>
            </a:r>
          </a:p>
        </p:txBody>
      </p:sp>
      <p:graphicFrame>
        <p:nvGraphicFramePr>
          <p:cNvPr id="57" name="Object 9">
            <a:extLst>
              <a:ext uri="{FF2B5EF4-FFF2-40B4-BE49-F238E27FC236}">
                <a16:creationId xmlns:a16="http://schemas.microsoft.com/office/drawing/2014/main" id="{13263A84-7374-4C6B-B5E0-7712CBDF6B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4575" y="5546725"/>
          <a:ext cx="7493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23" imgW="330120" imgH="177480" progId="Equation.DSMT4">
                  <p:embed/>
                </p:oleObj>
              </mc:Choice>
              <mc:Fallback>
                <p:oleObj name="Equation" r:id="rId23" imgW="330120" imgH="177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5546725"/>
                        <a:ext cx="7493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710" name="Object 14">
            <a:extLst>
              <a:ext uri="{FF2B5EF4-FFF2-40B4-BE49-F238E27FC236}">
                <a16:creationId xmlns:a16="http://schemas.microsoft.com/office/drawing/2014/main" id="{B0CD4D0C-9A06-4FD2-AB60-E19F674CFB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76250"/>
          <a:ext cx="66246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公式" r:id="rId3" imgW="2847892" imgH="333404" progId="Equation.3">
                  <p:embed/>
                </p:oleObj>
              </mc:Choice>
              <mc:Fallback>
                <p:oleObj name="公式" r:id="rId3" imgW="2847892" imgH="33340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6250"/>
                        <a:ext cx="662463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11" name="Text Box 15">
            <a:extLst>
              <a:ext uri="{FF2B5EF4-FFF2-40B4-BE49-F238E27FC236}">
                <a16:creationId xmlns:a16="http://schemas.microsoft.com/office/drawing/2014/main" id="{48672F65-CAC6-40DD-8F18-56B789392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84313"/>
            <a:ext cx="7345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由电容电流与其电压的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关系可以得出</a:t>
            </a:r>
          </a:p>
        </p:txBody>
      </p:sp>
      <p:graphicFrame>
        <p:nvGraphicFramePr>
          <p:cNvPr id="285712" name="Object 16">
            <a:extLst>
              <a:ext uri="{FF2B5EF4-FFF2-40B4-BE49-F238E27FC236}">
                <a16:creationId xmlns:a16="http://schemas.microsoft.com/office/drawing/2014/main" id="{D9E13377-9669-46BD-8728-96D31A8419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133600"/>
          <a:ext cx="31115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" name="公式" r:id="rId5" imgW="1380967" imgH="437974" progId="Equation.3">
                  <p:embed/>
                </p:oleObj>
              </mc:Choice>
              <mc:Fallback>
                <p:oleObj name="公式" r:id="rId5" imgW="1380967" imgH="43797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33600"/>
                        <a:ext cx="31115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5716" name="Group 20">
            <a:extLst>
              <a:ext uri="{FF2B5EF4-FFF2-40B4-BE49-F238E27FC236}">
                <a16:creationId xmlns:a16="http://schemas.microsoft.com/office/drawing/2014/main" id="{A6435B18-B006-4FBB-B02E-6248247A6A77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779963"/>
            <a:ext cx="2824162" cy="749300"/>
            <a:chOff x="428" y="2295"/>
            <a:chExt cx="1779" cy="427"/>
          </a:xfrm>
        </p:grpSpPr>
        <p:sp>
          <p:nvSpPr>
            <p:cNvPr id="13343" name="Freeform 21">
              <a:extLst>
                <a:ext uri="{FF2B5EF4-FFF2-40B4-BE49-F238E27FC236}">
                  <a16:creationId xmlns:a16="http://schemas.microsoft.com/office/drawing/2014/main" id="{51F17884-6A2F-4141-A6BC-E38E81894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" y="2295"/>
              <a:ext cx="1344" cy="344"/>
            </a:xfrm>
            <a:custGeom>
              <a:avLst/>
              <a:gdLst>
                <a:gd name="T0" fmla="*/ 0 w 1344"/>
                <a:gd name="T1" fmla="*/ 344 h 344"/>
                <a:gd name="T2" fmla="*/ 288 w 1344"/>
                <a:gd name="T3" fmla="*/ 152 h 344"/>
                <a:gd name="T4" fmla="*/ 624 w 1344"/>
                <a:gd name="T5" fmla="*/ 56 h 344"/>
                <a:gd name="T6" fmla="*/ 1104 w 1344"/>
                <a:gd name="T7" fmla="*/ 8 h 344"/>
                <a:gd name="T8" fmla="*/ 1344 w 1344"/>
                <a:gd name="T9" fmla="*/ 8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344">
                  <a:moveTo>
                    <a:pt x="0" y="344"/>
                  </a:moveTo>
                  <a:cubicBezTo>
                    <a:pt x="92" y="272"/>
                    <a:pt x="184" y="200"/>
                    <a:pt x="288" y="152"/>
                  </a:cubicBezTo>
                  <a:cubicBezTo>
                    <a:pt x="392" y="104"/>
                    <a:pt x="488" y="80"/>
                    <a:pt x="624" y="56"/>
                  </a:cubicBezTo>
                  <a:cubicBezTo>
                    <a:pt x="760" y="32"/>
                    <a:pt x="984" y="16"/>
                    <a:pt x="1104" y="8"/>
                  </a:cubicBezTo>
                  <a:cubicBezTo>
                    <a:pt x="1224" y="0"/>
                    <a:pt x="1304" y="8"/>
                    <a:pt x="1344" y="8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4" name="Text Box 22">
              <a:extLst>
                <a:ext uri="{FF2B5EF4-FFF2-40B4-BE49-F238E27FC236}">
                  <a16:creationId xmlns:a16="http://schemas.microsoft.com/office/drawing/2014/main" id="{BACA69CA-AA86-4D59-A31A-409EC7635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" y="2461"/>
              <a:ext cx="48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－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3345" name="Rectangle 23">
              <a:extLst>
                <a:ext uri="{FF2B5EF4-FFF2-40B4-BE49-F238E27FC236}">
                  <a16:creationId xmlns:a16="http://schemas.microsoft.com/office/drawing/2014/main" id="{05865657-654A-4625-91A2-E0008FF79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2319"/>
              <a:ext cx="417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sz="2400" b="1" i="1" baseline="30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"</a:t>
              </a:r>
              <a:endPara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5720" name="Group 24">
            <a:extLst>
              <a:ext uri="{FF2B5EF4-FFF2-40B4-BE49-F238E27FC236}">
                <a16:creationId xmlns:a16="http://schemas.microsoft.com/office/drawing/2014/main" id="{65A5D951-7E5E-44DF-91C6-9F6259C79E31}"/>
              </a:ext>
            </a:extLst>
          </p:cNvPr>
          <p:cNvGrpSpPr>
            <a:grpSpLocks/>
          </p:cNvGrpSpPr>
          <p:nvPr/>
        </p:nvGrpSpPr>
        <p:grpSpPr bwMode="auto">
          <a:xfrm>
            <a:off x="781050" y="3427413"/>
            <a:ext cx="2743200" cy="765175"/>
            <a:chOff x="527" y="1533"/>
            <a:chExt cx="1728" cy="482"/>
          </a:xfrm>
        </p:grpSpPr>
        <p:sp>
          <p:nvSpPr>
            <p:cNvPr id="13340" name="Line 25">
              <a:extLst>
                <a:ext uri="{FF2B5EF4-FFF2-40B4-BE49-F238E27FC236}">
                  <a16:creationId xmlns:a16="http://schemas.microsoft.com/office/drawing/2014/main" id="{016B4CC5-4C79-4593-904A-95885AE0C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" y="1871"/>
              <a:ext cx="1392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Rectangle 26">
              <a:extLst>
                <a:ext uri="{FF2B5EF4-FFF2-40B4-BE49-F238E27FC236}">
                  <a16:creationId xmlns:a16="http://schemas.microsoft.com/office/drawing/2014/main" id="{EF6B86BF-BD2C-4AA8-9945-4B530E5EE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1533"/>
              <a:ext cx="38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sz="2400" b="1" i="1" baseline="30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′</a:t>
              </a:r>
            </a:p>
          </p:txBody>
        </p:sp>
        <p:sp>
          <p:nvSpPr>
            <p:cNvPr id="13342" name="Text Box 27">
              <a:extLst>
                <a:ext uri="{FF2B5EF4-FFF2-40B4-BE49-F238E27FC236}">
                  <a16:creationId xmlns:a16="http://schemas.microsoft.com/office/drawing/2014/main" id="{121A200C-807F-4160-B5F8-7CF657A45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1727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285724" name="Group 28">
            <a:extLst>
              <a:ext uri="{FF2B5EF4-FFF2-40B4-BE49-F238E27FC236}">
                <a16:creationId xmlns:a16="http://schemas.microsoft.com/office/drawing/2014/main" id="{3C452173-29DD-4D7B-BE85-1CF3DF007890}"/>
              </a:ext>
            </a:extLst>
          </p:cNvPr>
          <p:cNvGrpSpPr>
            <a:grpSpLocks/>
          </p:cNvGrpSpPr>
          <p:nvPr/>
        </p:nvGrpSpPr>
        <p:grpSpPr bwMode="auto">
          <a:xfrm>
            <a:off x="5102225" y="3525838"/>
            <a:ext cx="3157538" cy="2047875"/>
            <a:chOff x="3204" y="2186"/>
            <a:chExt cx="1989" cy="1290"/>
          </a:xfrm>
        </p:grpSpPr>
        <p:sp>
          <p:nvSpPr>
            <p:cNvPr id="13331" name="Line 29">
              <a:extLst>
                <a:ext uri="{FF2B5EF4-FFF2-40B4-BE49-F238E27FC236}">
                  <a16:creationId xmlns:a16="http://schemas.microsoft.com/office/drawing/2014/main" id="{8D1F096E-830D-4E51-87B9-51F3ECA25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3163"/>
              <a:ext cx="16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Line 30">
              <a:extLst>
                <a:ext uri="{FF2B5EF4-FFF2-40B4-BE49-F238E27FC236}">
                  <a16:creationId xmlns:a16="http://schemas.microsoft.com/office/drawing/2014/main" id="{5B617511-9A6C-46C3-944E-FB6B85BDC1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5" y="2286"/>
              <a:ext cx="0" cy="11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Freeform 31">
              <a:extLst>
                <a:ext uri="{FF2B5EF4-FFF2-40B4-BE49-F238E27FC236}">
                  <a16:creationId xmlns:a16="http://schemas.microsoft.com/office/drawing/2014/main" id="{8719B304-1287-44B2-A6E9-D3B8019EE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" y="2536"/>
              <a:ext cx="1321" cy="588"/>
            </a:xfrm>
            <a:custGeom>
              <a:avLst/>
              <a:gdLst>
                <a:gd name="T0" fmla="*/ 0 w 1200"/>
                <a:gd name="T1" fmla="*/ 0 h 450"/>
                <a:gd name="T2" fmla="*/ 175 w 1200"/>
                <a:gd name="T3" fmla="*/ 328 h 450"/>
                <a:gd name="T4" fmla="*/ 466 w 1200"/>
                <a:gd name="T5" fmla="*/ 574 h 450"/>
                <a:gd name="T6" fmla="*/ 1105 w 1200"/>
                <a:gd name="T7" fmla="*/ 737 h 450"/>
                <a:gd name="T8" fmla="*/ 1454 w 1200"/>
                <a:gd name="T9" fmla="*/ 755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0" h="450">
                  <a:moveTo>
                    <a:pt x="0" y="0"/>
                  </a:moveTo>
                  <a:cubicBezTo>
                    <a:pt x="40" y="68"/>
                    <a:pt x="80" y="136"/>
                    <a:pt x="144" y="192"/>
                  </a:cubicBezTo>
                  <a:cubicBezTo>
                    <a:pt x="208" y="248"/>
                    <a:pt x="256" y="296"/>
                    <a:pt x="384" y="336"/>
                  </a:cubicBezTo>
                  <a:cubicBezTo>
                    <a:pt x="512" y="376"/>
                    <a:pt x="776" y="414"/>
                    <a:pt x="912" y="432"/>
                  </a:cubicBezTo>
                  <a:cubicBezTo>
                    <a:pt x="1048" y="450"/>
                    <a:pt x="1140" y="440"/>
                    <a:pt x="1200" y="442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Text Box 32">
              <a:extLst>
                <a:ext uri="{FF2B5EF4-FFF2-40B4-BE49-F238E27FC236}">
                  <a16:creationId xmlns:a16="http://schemas.microsoft.com/office/drawing/2014/main" id="{E48BE3DB-42D9-4530-9D31-F7AA01627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0" y="3061"/>
              <a:ext cx="1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5" name="Text Box 33">
              <a:extLst>
                <a:ext uri="{FF2B5EF4-FFF2-40B4-BE49-F238E27FC236}">
                  <a16:creationId xmlns:a16="http://schemas.microsoft.com/office/drawing/2014/main" id="{73E1A5A0-9B30-4A72-A1D7-F7A11BCAA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2186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36" name="Object 34">
              <a:extLst>
                <a:ext uri="{FF2B5EF4-FFF2-40B4-BE49-F238E27FC236}">
                  <a16:creationId xmlns:a16="http://schemas.microsoft.com/office/drawing/2014/main" id="{2CAA73E4-F812-4ED7-ADD0-293073D33C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4" y="2205"/>
            <a:ext cx="261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0" name="公式" r:id="rId7" imgW="238146" imgH="428596" progId="Equation.3">
                    <p:embed/>
                  </p:oleObj>
                </mc:Choice>
                <mc:Fallback>
                  <p:oleObj name="公式" r:id="rId7" imgW="238146" imgH="428596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4" y="2205"/>
                          <a:ext cx="261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7" name="Text Box 35">
              <a:extLst>
                <a:ext uri="{FF2B5EF4-FFF2-40B4-BE49-F238E27FC236}">
                  <a16:creationId xmlns:a16="http://schemas.microsoft.com/office/drawing/2014/main" id="{EDB6AA12-BB03-474C-82F9-C581EA3C9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3163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3338" name="Line 36">
              <a:extLst>
                <a:ext uri="{FF2B5EF4-FFF2-40B4-BE49-F238E27FC236}">
                  <a16:creationId xmlns:a16="http://schemas.microsoft.com/office/drawing/2014/main" id="{CDD3FBB9-B595-4A79-BC45-AA2903E1A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4" y="3147"/>
              <a:ext cx="231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Line 37">
              <a:extLst>
                <a:ext uri="{FF2B5EF4-FFF2-40B4-BE49-F238E27FC236}">
                  <a16:creationId xmlns:a16="http://schemas.microsoft.com/office/drawing/2014/main" id="{C59DB81A-55E3-4BC3-A32A-3AC3AF9524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" y="2553"/>
              <a:ext cx="0" cy="59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5734" name="Group 38">
            <a:extLst>
              <a:ext uri="{FF2B5EF4-FFF2-40B4-BE49-F238E27FC236}">
                <a16:creationId xmlns:a16="http://schemas.microsoft.com/office/drawing/2014/main" id="{F5B77A4C-92ED-4701-9DC1-4A407294A5DC}"/>
              </a:ext>
            </a:extLst>
          </p:cNvPr>
          <p:cNvGrpSpPr>
            <a:grpSpLocks/>
          </p:cNvGrpSpPr>
          <p:nvPr/>
        </p:nvGrpSpPr>
        <p:grpSpPr bwMode="auto">
          <a:xfrm>
            <a:off x="933450" y="3427413"/>
            <a:ext cx="3724275" cy="2144712"/>
            <a:chOff x="623" y="1533"/>
            <a:chExt cx="2137" cy="1202"/>
          </a:xfrm>
        </p:grpSpPr>
        <p:sp>
          <p:nvSpPr>
            <p:cNvPr id="13326" name="Line 39">
              <a:extLst>
                <a:ext uri="{FF2B5EF4-FFF2-40B4-BE49-F238E27FC236}">
                  <a16:creationId xmlns:a16="http://schemas.microsoft.com/office/drawing/2014/main" id="{6525781A-9617-4043-B1FE-B81BFE470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" y="2255"/>
              <a:ext cx="19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Line 40">
              <a:extLst>
                <a:ext uri="{FF2B5EF4-FFF2-40B4-BE49-F238E27FC236}">
                  <a16:creationId xmlns:a16="http://schemas.microsoft.com/office/drawing/2014/main" id="{E6E207C3-891E-4D2C-8E59-F04FD60E30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3" y="1631"/>
              <a:ext cx="0" cy="11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Text Box 41">
              <a:extLst>
                <a:ext uri="{FF2B5EF4-FFF2-40B4-BE49-F238E27FC236}">
                  <a16:creationId xmlns:a16="http://schemas.microsoft.com/office/drawing/2014/main" id="{3345BE04-2562-48C4-927B-4265DBF4C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108"/>
              <a:ext cx="167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9" name="Text Box 42">
              <a:extLst>
                <a:ext uri="{FF2B5EF4-FFF2-40B4-BE49-F238E27FC236}">
                  <a16:creationId xmlns:a16="http://schemas.microsoft.com/office/drawing/2014/main" id="{EBBAEDD2-0041-486A-B5F5-424E059CE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" y="1533"/>
              <a:ext cx="313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0" name="Text Box 43">
              <a:extLst>
                <a:ext uri="{FF2B5EF4-FFF2-40B4-BE49-F238E27FC236}">
                  <a16:creationId xmlns:a16="http://schemas.microsoft.com/office/drawing/2014/main" id="{8A1CFC35-5C53-4E84-8B67-DDC0F6ACE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" y="2252"/>
              <a:ext cx="221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285740" name="AutoShape 44" descr="新闻纸">
            <a:extLst>
              <a:ext uri="{FF2B5EF4-FFF2-40B4-BE49-F238E27FC236}">
                <a16:creationId xmlns:a16="http://schemas.microsoft.com/office/drawing/2014/main" id="{6F9ABD78-8D7F-4A6E-9AD9-9AE272ACB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5068888"/>
            <a:ext cx="1079500" cy="1079500"/>
          </a:xfrm>
          <a:prstGeom prst="wedgeRoundRectCallout">
            <a:avLst>
              <a:gd name="adj1" fmla="val -172352"/>
              <a:gd name="adj2" fmla="val -132648"/>
              <a:gd name="adj3" fmla="val 16667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连续函数</a:t>
            </a:r>
          </a:p>
        </p:txBody>
      </p:sp>
      <p:sp>
        <p:nvSpPr>
          <p:cNvPr id="285741" name="AutoShape 45" descr="新闻纸">
            <a:extLst>
              <a:ext uri="{FF2B5EF4-FFF2-40B4-BE49-F238E27FC236}">
                <a16:creationId xmlns:a16="http://schemas.microsoft.com/office/drawing/2014/main" id="{DF9521F6-3A29-44C8-B2DF-AAAAF8851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650" y="3916363"/>
            <a:ext cx="1077913" cy="720725"/>
          </a:xfrm>
          <a:prstGeom prst="wedgeRoundRectCallout">
            <a:avLst>
              <a:gd name="adj1" fmla="val -218778"/>
              <a:gd name="adj2" fmla="val -25111"/>
              <a:gd name="adj3" fmla="val 16667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跃变</a:t>
            </a:r>
          </a:p>
        </p:txBody>
      </p:sp>
      <p:grpSp>
        <p:nvGrpSpPr>
          <p:cNvPr id="285742" name="Group 46">
            <a:extLst>
              <a:ext uri="{FF2B5EF4-FFF2-40B4-BE49-F238E27FC236}">
                <a16:creationId xmlns:a16="http://schemas.microsoft.com/office/drawing/2014/main" id="{47466429-27E6-45DB-A910-3C53D52C0B02}"/>
              </a:ext>
            </a:extLst>
          </p:cNvPr>
          <p:cNvGrpSpPr>
            <a:grpSpLocks/>
          </p:cNvGrpSpPr>
          <p:nvPr/>
        </p:nvGrpSpPr>
        <p:grpSpPr bwMode="auto">
          <a:xfrm>
            <a:off x="915988" y="3989388"/>
            <a:ext cx="2565400" cy="762000"/>
            <a:chOff x="591" y="1919"/>
            <a:chExt cx="1616" cy="344"/>
          </a:xfrm>
        </p:grpSpPr>
        <p:sp>
          <p:nvSpPr>
            <p:cNvPr id="13324" name="Freeform 47">
              <a:extLst>
                <a:ext uri="{FF2B5EF4-FFF2-40B4-BE49-F238E27FC236}">
                  <a16:creationId xmlns:a16="http://schemas.microsoft.com/office/drawing/2014/main" id="{0D756B16-C240-4E66-AB21-52846015F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" y="1919"/>
              <a:ext cx="1344" cy="344"/>
            </a:xfrm>
            <a:custGeom>
              <a:avLst/>
              <a:gdLst>
                <a:gd name="T0" fmla="*/ 0 w 1344"/>
                <a:gd name="T1" fmla="*/ 344 h 344"/>
                <a:gd name="T2" fmla="*/ 288 w 1344"/>
                <a:gd name="T3" fmla="*/ 152 h 344"/>
                <a:gd name="T4" fmla="*/ 624 w 1344"/>
                <a:gd name="T5" fmla="*/ 56 h 344"/>
                <a:gd name="T6" fmla="*/ 1104 w 1344"/>
                <a:gd name="T7" fmla="*/ 8 h 344"/>
                <a:gd name="T8" fmla="*/ 1344 w 1344"/>
                <a:gd name="T9" fmla="*/ 8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344">
                  <a:moveTo>
                    <a:pt x="0" y="344"/>
                  </a:moveTo>
                  <a:cubicBezTo>
                    <a:pt x="92" y="272"/>
                    <a:pt x="184" y="200"/>
                    <a:pt x="288" y="152"/>
                  </a:cubicBezTo>
                  <a:cubicBezTo>
                    <a:pt x="392" y="104"/>
                    <a:pt x="488" y="80"/>
                    <a:pt x="624" y="56"/>
                  </a:cubicBezTo>
                  <a:cubicBezTo>
                    <a:pt x="760" y="32"/>
                    <a:pt x="984" y="16"/>
                    <a:pt x="1104" y="8"/>
                  </a:cubicBezTo>
                  <a:cubicBezTo>
                    <a:pt x="1224" y="0"/>
                    <a:pt x="1304" y="8"/>
                    <a:pt x="1344" y="8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Line 48">
              <a:extLst>
                <a:ext uri="{FF2B5EF4-FFF2-40B4-BE49-F238E27FC236}">
                  <a16:creationId xmlns:a16="http://schemas.microsoft.com/office/drawing/2014/main" id="{66F39E9A-4455-4943-B6B5-5C0C9C00F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2246"/>
              <a:ext cx="2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8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28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28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28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11" grpId="0"/>
      <p:bldP spid="285740" grpId="0" animBg="1"/>
      <p:bldP spid="2857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3A8993CD-4523-4179-B331-04A4D767B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947738"/>
            <a:ext cx="5915025" cy="10779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请快速思考给出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RL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电路中    和表达式？</a:t>
            </a:r>
          </a:p>
        </p:txBody>
      </p:sp>
      <p:grpSp>
        <p:nvGrpSpPr>
          <p:cNvPr id="14339" name="Group 28">
            <a:extLst>
              <a:ext uri="{FF2B5EF4-FFF2-40B4-BE49-F238E27FC236}">
                <a16:creationId xmlns:a16="http://schemas.microsoft.com/office/drawing/2014/main" id="{337BC9FC-F522-4804-A4ED-7DCE918A6DC2}"/>
              </a:ext>
            </a:extLst>
          </p:cNvPr>
          <p:cNvGrpSpPr>
            <a:grpSpLocks/>
          </p:cNvGrpSpPr>
          <p:nvPr/>
        </p:nvGrpSpPr>
        <p:grpSpPr bwMode="auto">
          <a:xfrm>
            <a:off x="3230563" y="1563688"/>
            <a:ext cx="2906712" cy="2133600"/>
            <a:chOff x="3627" y="572"/>
            <a:chExt cx="1831" cy="1344"/>
          </a:xfrm>
        </p:grpSpPr>
        <p:sp>
          <p:nvSpPr>
            <p:cNvPr id="14355" name="Line 29">
              <a:extLst>
                <a:ext uri="{FF2B5EF4-FFF2-40B4-BE49-F238E27FC236}">
                  <a16:creationId xmlns:a16="http://schemas.microsoft.com/office/drawing/2014/main" id="{1F38BC69-B5C1-4621-B872-F58F285BD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999"/>
              <a:ext cx="7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Oval 30">
              <a:extLst>
                <a:ext uri="{FF2B5EF4-FFF2-40B4-BE49-F238E27FC236}">
                  <a16:creationId xmlns:a16="http://schemas.microsoft.com/office/drawing/2014/main" id="{A0E0B8ED-B4C5-4F1C-9C90-1C9C371B2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1180"/>
              <a:ext cx="363" cy="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99FF"/>
                      </a:gs>
                      <a:gs pos="100000">
                        <a:srgbClr val="004776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4357" name="Group 31">
              <a:extLst>
                <a:ext uri="{FF2B5EF4-FFF2-40B4-BE49-F238E27FC236}">
                  <a16:creationId xmlns:a16="http://schemas.microsoft.com/office/drawing/2014/main" id="{387E0194-E5EF-442F-958E-5A55DF72E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5" y="649"/>
              <a:ext cx="278" cy="350"/>
              <a:chOff x="1827" y="480"/>
              <a:chExt cx="285" cy="288"/>
            </a:xfrm>
          </p:grpSpPr>
          <p:sp>
            <p:nvSpPr>
              <p:cNvPr id="14387" name="Line 32">
                <a:extLst>
                  <a:ext uri="{FF2B5EF4-FFF2-40B4-BE49-F238E27FC236}">
                    <a16:creationId xmlns:a16="http://schemas.microsoft.com/office/drawing/2014/main" id="{CBF4EA9F-FB8E-4BAC-8306-AD5493106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76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8" name="Text Box 33">
                <a:extLst>
                  <a:ext uri="{FF2B5EF4-FFF2-40B4-BE49-F238E27FC236}">
                    <a16:creationId xmlns:a16="http://schemas.microsoft.com/office/drawing/2014/main" id="{54B6A211-7EFD-459C-AF43-A9CAC919E3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7" y="480"/>
                <a:ext cx="278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8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358" name="Text Box 34">
              <a:extLst>
                <a:ext uri="{FF2B5EF4-FFF2-40B4-BE49-F238E27FC236}">
                  <a16:creationId xmlns:a16="http://schemas.microsoft.com/office/drawing/2014/main" id="{10C79ADE-1A07-4925-9138-CC1C8E364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4" y="572"/>
              <a:ext cx="6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t=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0)</a:t>
              </a:r>
            </a:p>
          </p:txBody>
        </p:sp>
        <p:sp>
          <p:nvSpPr>
            <p:cNvPr id="14359" name="Text Box 35">
              <a:extLst>
                <a:ext uri="{FF2B5EF4-FFF2-40B4-BE49-F238E27FC236}">
                  <a16:creationId xmlns:a16="http://schemas.microsoft.com/office/drawing/2014/main" id="{42DEF032-AAAD-468F-AFE5-7F1302D22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" y="122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360" name="Group 36">
              <a:extLst>
                <a:ext uri="{FF2B5EF4-FFF2-40B4-BE49-F238E27FC236}">
                  <a16:creationId xmlns:a16="http://schemas.microsoft.com/office/drawing/2014/main" id="{BE09132E-F6C1-4C6A-B65F-CD3DD52DD9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4" y="935"/>
              <a:ext cx="603" cy="373"/>
              <a:chOff x="804" y="777"/>
              <a:chExt cx="619" cy="307"/>
            </a:xfrm>
          </p:grpSpPr>
          <p:grpSp>
            <p:nvGrpSpPr>
              <p:cNvPr id="14383" name="Group 37">
                <a:extLst>
                  <a:ext uri="{FF2B5EF4-FFF2-40B4-BE49-F238E27FC236}">
                    <a16:creationId xmlns:a16="http://schemas.microsoft.com/office/drawing/2014/main" id="{5C04F77B-5CF7-4A29-81E5-01BB6CBA4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777"/>
                <a:ext cx="619" cy="269"/>
                <a:chOff x="804" y="777"/>
                <a:chExt cx="619" cy="269"/>
              </a:xfrm>
            </p:grpSpPr>
            <p:sp>
              <p:nvSpPr>
                <p:cNvPr id="14385" name="Text Box 38">
                  <a:extLst>
                    <a:ext uri="{FF2B5EF4-FFF2-40B4-BE49-F238E27FC236}">
                      <a16:creationId xmlns:a16="http://schemas.microsoft.com/office/drawing/2014/main" id="{68EBF899-7B8E-414C-99D8-BDABC789C0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4" y="777"/>
                  <a:ext cx="251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</a:t>
                  </a:r>
                </a:p>
              </p:txBody>
            </p:sp>
            <p:sp>
              <p:nvSpPr>
                <p:cNvPr id="14386" name="Text Box 39">
                  <a:extLst>
                    <a:ext uri="{FF2B5EF4-FFF2-40B4-BE49-F238E27FC236}">
                      <a16:creationId xmlns:a16="http://schemas.microsoft.com/office/drawing/2014/main" id="{286FE6F3-4222-4592-9280-E0C57B8C34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9" y="777"/>
                  <a:ext cx="23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–</a:t>
                  </a:r>
                </a:p>
              </p:txBody>
            </p:sp>
          </p:grpSp>
          <p:sp>
            <p:nvSpPr>
              <p:cNvPr id="14384" name="Text Box 40">
                <a:extLst>
                  <a:ext uri="{FF2B5EF4-FFF2-40B4-BE49-F238E27FC236}">
                    <a16:creationId xmlns:a16="http://schemas.microsoft.com/office/drawing/2014/main" id="{A251C195-2A54-4719-BDFA-D2C3FE15C5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9" y="815"/>
                <a:ext cx="351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</a:p>
            </p:txBody>
          </p:sp>
        </p:grpSp>
        <p:sp>
          <p:nvSpPr>
            <p:cNvPr id="14361" name="Text Box 41">
              <a:extLst>
                <a:ext uri="{FF2B5EF4-FFF2-40B4-BE49-F238E27FC236}">
                  <a16:creationId xmlns:a16="http://schemas.microsoft.com/office/drawing/2014/main" id="{28D6CB6A-DAA1-4AB1-908B-F6E5497CB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" y="1252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362" name="Group 42">
              <a:extLst>
                <a:ext uri="{FF2B5EF4-FFF2-40B4-BE49-F238E27FC236}">
                  <a16:creationId xmlns:a16="http://schemas.microsoft.com/office/drawing/2014/main" id="{02489BC5-9C1E-4493-88FE-90A05361AF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2" y="999"/>
              <a:ext cx="334" cy="794"/>
              <a:chOff x="2017" y="730"/>
              <a:chExt cx="343" cy="654"/>
            </a:xfrm>
          </p:grpSpPr>
          <p:grpSp>
            <p:nvGrpSpPr>
              <p:cNvPr id="14379" name="Group 43">
                <a:extLst>
                  <a:ext uri="{FF2B5EF4-FFF2-40B4-BE49-F238E27FC236}">
                    <a16:creationId xmlns:a16="http://schemas.microsoft.com/office/drawing/2014/main" id="{CC468727-6CA7-4B38-B32C-4F423319E8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2" y="730"/>
                <a:ext cx="251" cy="654"/>
                <a:chOff x="1620" y="1258"/>
                <a:chExt cx="251" cy="654"/>
              </a:xfrm>
            </p:grpSpPr>
            <p:sp>
              <p:nvSpPr>
                <p:cNvPr id="14381" name="Text Box 44">
                  <a:extLst>
                    <a:ext uri="{FF2B5EF4-FFF2-40B4-BE49-F238E27FC236}">
                      <a16:creationId xmlns:a16="http://schemas.microsoft.com/office/drawing/2014/main" id="{0F4E6A2D-61E6-4BEB-9A85-A9BBC3A290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20" y="1258"/>
                  <a:ext cx="251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</a:t>
                  </a:r>
                </a:p>
              </p:txBody>
            </p:sp>
            <p:sp>
              <p:nvSpPr>
                <p:cNvPr id="14382" name="Text Box 45">
                  <a:extLst>
                    <a:ext uri="{FF2B5EF4-FFF2-40B4-BE49-F238E27FC236}">
                      <a16:creationId xmlns:a16="http://schemas.microsoft.com/office/drawing/2014/main" id="{09FBEF1D-F7CA-4295-872C-31279D7D03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20" y="1642"/>
                  <a:ext cx="234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–</a:t>
                  </a:r>
                </a:p>
              </p:txBody>
            </p:sp>
          </p:grpSp>
          <p:sp>
            <p:nvSpPr>
              <p:cNvPr id="14380" name="Text Box 46">
                <a:extLst>
                  <a:ext uri="{FF2B5EF4-FFF2-40B4-BE49-F238E27FC236}">
                    <a16:creationId xmlns:a16="http://schemas.microsoft.com/office/drawing/2014/main" id="{0EE08261-4FCE-4A02-AADB-3A2AD6E191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7" y="827"/>
                <a:ext cx="343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363" name="Line 47">
              <a:extLst>
                <a:ext uri="{FF2B5EF4-FFF2-40B4-BE49-F238E27FC236}">
                  <a16:creationId xmlns:a16="http://schemas.microsoft.com/office/drawing/2014/main" id="{92020BCE-D02F-4CAE-9F12-E2370EAC6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999"/>
              <a:ext cx="3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Line 48">
              <a:extLst>
                <a:ext uri="{FF2B5EF4-FFF2-40B4-BE49-F238E27FC236}">
                  <a16:creationId xmlns:a16="http://schemas.microsoft.com/office/drawing/2014/main" id="{52E34F69-0595-41E4-A069-6EEFBD0C4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8" y="1535"/>
              <a:ext cx="0" cy="3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Line 49">
              <a:extLst>
                <a:ext uri="{FF2B5EF4-FFF2-40B4-BE49-F238E27FC236}">
                  <a16:creationId xmlns:a16="http://schemas.microsoft.com/office/drawing/2014/main" id="{02EA791A-C395-4804-9426-6566B9186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999"/>
              <a:ext cx="0" cy="8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Line 50">
              <a:extLst>
                <a:ext uri="{FF2B5EF4-FFF2-40B4-BE49-F238E27FC236}">
                  <a16:creationId xmlns:a16="http://schemas.microsoft.com/office/drawing/2014/main" id="{5FDA7CAA-0F08-4EF4-858A-D44ACBCC7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1861"/>
              <a:ext cx="13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Line 51">
              <a:extLst>
                <a:ext uri="{FF2B5EF4-FFF2-40B4-BE49-F238E27FC236}">
                  <a16:creationId xmlns:a16="http://schemas.microsoft.com/office/drawing/2014/main" id="{B59CFDCB-79B9-4F00-972B-B55D9803B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" y="999"/>
              <a:ext cx="0" cy="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Text Box 52">
              <a:extLst>
                <a:ext uri="{FF2B5EF4-FFF2-40B4-BE49-F238E27FC236}">
                  <a16:creationId xmlns:a16="http://schemas.microsoft.com/office/drawing/2014/main" id="{742272DA-AD6A-479A-8A68-02A66B348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" y="617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9" name="Line 53">
              <a:extLst>
                <a:ext uri="{FF2B5EF4-FFF2-40B4-BE49-F238E27FC236}">
                  <a16:creationId xmlns:a16="http://schemas.microsoft.com/office/drawing/2014/main" id="{ED2B2911-8A26-4FDD-9E00-00D4AF6AF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0" y="992"/>
              <a:ext cx="254" cy="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Line 54">
              <a:extLst>
                <a:ext uri="{FF2B5EF4-FFF2-40B4-BE49-F238E27FC236}">
                  <a16:creationId xmlns:a16="http://schemas.microsoft.com/office/drawing/2014/main" id="{980D7A8F-BAB2-4570-9317-14A12C5D3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935"/>
              <a:ext cx="137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1" name="Rectangle 55">
              <a:extLst>
                <a:ext uri="{FF2B5EF4-FFF2-40B4-BE49-F238E27FC236}">
                  <a16:creationId xmlns:a16="http://schemas.microsoft.com/office/drawing/2014/main" id="{7869606A-C6C8-48FD-8D20-FB8C4809F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908"/>
              <a:ext cx="297" cy="1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72" name="Text Box 56">
              <a:extLst>
                <a:ext uri="{FF2B5EF4-FFF2-40B4-BE49-F238E27FC236}">
                  <a16:creationId xmlns:a16="http://schemas.microsoft.com/office/drawing/2014/main" id="{9D6F4AE9-7678-4257-9293-47C97DFF7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4" y="954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4373" name="Text Box 57">
              <a:extLst>
                <a:ext uri="{FF2B5EF4-FFF2-40B4-BE49-F238E27FC236}">
                  <a16:creationId xmlns:a16="http://schemas.microsoft.com/office/drawing/2014/main" id="{E5BDE5C3-B9F1-47A3-B354-0B7C4EE84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1589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—</a:t>
              </a:r>
            </a:p>
          </p:txBody>
        </p:sp>
        <p:grpSp>
          <p:nvGrpSpPr>
            <p:cNvPr id="14374" name="Group 58">
              <a:extLst>
                <a:ext uri="{FF2B5EF4-FFF2-40B4-BE49-F238E27FC236}">
                  <a16:creationId xmlns:a16="http://schemas.microsoft.com/office/drawing/2014/main" id="{895AC6C9-97B5-4600-9EFF-3A6C1BF311AD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103" y="1162"/>
              <a:ext cx="90" cy="363"/>
              <a:chOff x="1565" y="2614"/>
              <a:chExt cx="90" cy="486"/>
            </a:xfrm>
          </p:grpSpPr>
          <p:sp>
            <p:nvSpPr>
              <p:cNvPr id="14375" name="Arc 59">
                <a:extLst>
                  <a:ext uri="{FF2B5EF4-FFF2-40B4-BE49-F238E27FC236}">
                    <a16:creationId xmlns:a16="http://schemas.microsoft.com/office/drawing/2014/main" id="{E0E19078-B82B-46D4-AB1D-DB5C0FE430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6" name="Arc 60">
                <a:extLst>
                  <a:ext uri="{FF2B5EF4-FFF2-40B4-BE49-F238E27FC236}">
                    <a16:creationId xmlns:a16="http://schemas.microsoft.com/office/drawing/2014/main" id="{A38510F1-DB5A-471A-8DF5-3DF1D382666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7" name="Arc 61">
                <a:extLst>
                  <a:ext uri="{FF2B5EF4-FFF2-40B4-BE49-F238E27FC236}">
                    <a16:creationId xmlns:a16="http://schemas.microsoft.com/office/drawing/2014/main" id="{4380B9B7-BCDF-4E30-806E-A03359F49F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8" name="Arc 62">
                <a:extLst>
                  <a:ext uri="{FF2B5EF4-FFF2-40B4-BE49-F238E27FC236}">
                    <a16:creationId xmlns:a16="http://schemas.microsoft.com/office/drawing/2014/main" id="{34ED5480-A263-4AF1-9C84-439006B0A9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4340" name="对象 2">
            <a:extLst>
              <a:ext uri="{FF2B5EF4-FFF2-40B4-BE49-F238E27FC236}">
                <a16:creationId xmlns:a16="http://schemas.microsoft.com/office/drawing/2014/main" id="{D07FA4A0-E11B-404B-81CA-0D952062B0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7813" y="755650"/>
          <a:ext cx="5302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" name="Equation" r:id="rId3" imgW="139680" imgH="228600" progId="Equation.DSMT4">
                  <p:embed/>
                </p:oleObj>
              </mc:Choice>
              <mc:Fallback>
                <p:oleObj name="Equation" r:id="rId3" imgW="13968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755650"/>
                        <a:ext cx="53022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对象 58">
            <a:extLst>
              <a:ext uri="{FF2B5EF4-FFF2-40B4-BE49-F238E27FC236}">
                <a16:creationId xmlns:a16="http://schemas.microsoft.com/office/drawing/2014/main" id="{2FB73A26-78F1-48D0-8A55-AF2A0B80BE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4925" y="692150"/>
          <a:ext cx="67627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6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0" name="对象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925" y="692150"/>
                        <a:ext cx="67627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67">
            <a:extLst>
              <a:ext uri="{FF2B5EF4-FFF2-40B4-BE49-F238E27FC236}">
                <a16:creationId xmlns:a16="http://schemas.microsoft.com/office/drawing/2014/main" id="{AA14BEDD-1700-49F7-AEE2-3C2BAA4AB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625" y="3848100"/>
          <a:ext cx="32766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公式" r:id="rId7" imgW="1124032" imgH="428596" progId="Equation.3">
                  <p:embed/>
                </p:oleObj>
              </mc:Choice>
              <mc:Fallback>
                <p:oleObj name="公式" r:id="rId7" imgW="1124032" imgH="428596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3848100"/>
                        <a:ext cx="327660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99FF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rgbClr val="0099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8">
            <a:extLst>
              <a:ext uri="{FF2B5EF4-FFF2-40B4-BE49-F238E27FC236}">
                <a16:creationId xmlns:a16="http://schemas.microsoft.com/office/drawing/2014/main" id="{28C23CA9-ACE0-4466-8C55-B96039557D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157788"/>
          <a:ext cx="3414713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8" name="公式" r:id="rId9" imgW="1304873" imgH="437974" progId="Equation.3">
                  <p:embed/>
                </p:oleObj>
              </mc:Choice>
              <mc:Fallback>
                <p:oleObj name="公式" r:id="rId9" imgW="1304873" imgH="437974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157788"/>
                        <a:ext cx="3414713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" name="Group 69">
            <a:extLst>
              <a:ext uri="{FF2B5EF4-FFF2-40B4-BE49-F238E27FC236}">
                <a16:creationId xmlns:a16="http://schemas.microsoft.com/office/drawing/2014/main" id="{81731857-D0C7-4938-8306-ACC2D5424785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4022725"/>
            <a:ext cx="3162300" cy="1998663"/>
            <a:chOff x="3424" y="1808"/>
            <a:chExt cx="1992" cy="1259"/>
          </a:xfrm>
        </p:grpSpPr>
        <p:sp>
          <p:nvSpPr>
            <p:cNvPr id="14345" name="Text Box 70">
              <a:extLst>
                <a:ext uri="{FF2B5EF4-FFF2-40B4-BE49-F238E27FC236}">
                  <a16:creationId xmlns:a16="http://schemas.microsoft.com/office/drawing/2014/main" id="{DC3BA7B7-579D-4B00-81E5-C44C7F722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1" y="1808"/>
              <a:ext cx="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6" name="Text Box 71">
              <a:extLst>
                <a:ext uri="{FF2B5EF4-FFF2-40B4-BE49-F238E27FC236}">
                  <a16:creationId xmlns:a16="http://schemas.microsoft.com/office/drawing/2014/main" id="{67FF88BD-DBE1-4564-8961-52C905171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0" y="2019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4347" name="Line 72">
              <a:extLst>
                <a:ext uri="{FF2B5EF4-FFF2-40B4-BE49-F238E27FC236}">
                  <a16:creationId xmlns:a16="http://schemas.microsoft.com/office/drawing/2014/main" id="{4C31D733-86F0-43DE-BD0F-53FBCC9B9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659"/>
              <a:ext cx="180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Line 73">
              <a:extLst>
                <a:ext uri="{FF2B5EF4-FFF2-40B4-BE49-F238E27FC236}">
                  <a16:creationId xmlns:a16="http://schemas.microsoft.com/office/drawing/2014/main" id="{7F9D905A-D582-4EA7-AF1F-0A74506B69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8" y="1987"/>
              <a:ext cx="8" cy="10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Freeform 74">
              <a:extLst>
                <a:ext uri="{FF2B5EF4-FFF2-40B4-BE49-F238E27FC236}">
                  <a16:creationId xmlns:a16="http://schemas.microsoft.com/office/drawing/2014/main" id="{A499DEF2-32EC-46E0-9EB6-BA1847291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" y="2179"/>
              <a:ext cx="1200" cy="450"/>
            </a:xfrm>
            <a:custGeom>
              <a:avLst/>
              <a:gdLst>
                <a:gd name="T0" fmla="*/ 0 w 1200"/>
                <a:gd name="T1" fmla="*/ 0 h 450"/>
                <a:gd name="T2" fmla="*/ 144 w 1200"/>
                <a:gd name="T3" fmla="*/ 192 h 450"/>
                <a:gd name="T4" fmla="*/ 384 w 1200"/>
                <a:gd name="T5" fmla="*/ 336 h 450"/>
                <a:gd name="T6" fmla="*/ 912 w 1200"/>
                <a:gd name="T7" fmla="*/ 432 h 450"/>
                <a:gd name="T8" fmla="*/ 1200 w 1200"/>
                <a:gd name="T9" fmla="*/ 442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0" h="450">
                  <a:moveTo>
                    <a:pt x="0" y="0"/>
                  </a:moveTo>
                  <a:cubicBezTo>
                    <a:pt x="40" y="68"/>
                    <a:pt x="80" y="136"/>
                    <a:pt x="144" y="192"/>
                  </a:cubicBezTo>
                  <a:cubicBezTo>
                    <a:pt x="208" y="248"/>
                    <a:pt x="256" y="296"/>
                    <a:pt x="384" y="336"/>
                  </a:cubicBezTo>
                  <a:cubicBezTo>
                    <a:pt x="512" y="376"/>
                    <a:pt x="776" y="414"/>
                    <a:pt x="912" y="432"/>
                  </a:cubicBezTo>
                  <a:cubicBezTo>
                    <a:pt x="1048" y="450"/>
                    <a:pt x="1140" y="440"/>
                    <a:pt x="1200" y="442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Text Box 75">
              <a:extLst>
                <a:ext uri="{FF2B5EF4-FFF2-40B4-BE49-F238E27FC236}">
                  <a16:creationId xmlns:a16="http://schemas.microsoft.com/office/drawing/2014/main" id="{4EF8248A-D67E-4F2C-9FD5-BB7546E05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" y="254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1" name="Text Box 76">
              <a:extLst>
                <a:ext uri="{FF2B5EF4-FFF2-40B4-BE49-F238E27FC236}">
                  <a16:creationId xmlns:a16="http://schemas.microsoft.com/office/drawing/2014/main" id="{625C20AF-965E-4D74-ADAD-71D203A76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6" y="2630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4352" name="Line 77">
              <a:extLst>
                <a:ext uri="{FF2B5EF4-FFF2-40B4-BE49-F238E27FC236}">
                  <a16:creationId xmlns:a16="http://schemas.microsoft.com/office/drawing/2014/main" id="{D23628A2-0D41-434D-8D13-85E4E15E89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7" y="2647"/>
              <a:ext cx="21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Line 78">
              <a:extLst>
                <a:ext uri="{FF2B5EF4-FFF2-40B4-BE49-F238E27FC236}">
                  <a16:creationId xmlns:a16="http://schemas.microsoft.com/office/drawing/2014/main" id="{DDA7DBB9-0E6A-40DB-AB2D-33C7401EC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7" y="2192"/>
              <a:ext cx="0" cy="45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Line 79">
              <a:extLst>
                <a:ext uri="{FF2B5EF4-FFF2-40B4-BE49-F238E27FC236}">
                  <a16:creationId xmlns:a16="http://schemas.microsoft.com/office/drawing/2014/main" id="{1357CE3E-8EF7-46B6-BE7D-96601EE225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533965">
              <a:off x="3875" y="2167"/>
              <a:ext cx="37" cy="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39" name="Group 15">
            <a:extLst>
              <a:ext uri="{FF2B5EF4-FFF2-40B4-BE49-F238E27FC236}">
                <a16:creationId xmlns:a16="http://schemas.microsoft.com/office/drawing/2014/main" id="{A918E177-3AC8-4D40-B697-B89C46D4A706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787775"/>
            <a:ext cx="2901950" cy="2135188"/>
            <a:chOff x="3627" y="571"/>
            <a:chExt cx="1828" cy="1345"/>
          </a:xfrm>
        </p:grpSpPr>
        <p:sp>
          <p:nvSpPr>
            <p:cNvPr id="15405" name="Line 16">
              <a:extLst>
                <a:ext uri="{FF2B5EF4-FFF2-40B4-BE49-F238E27FC236}">
                  <a16:creationId xmlns:a16="http://schemas.microsoft.com/office/drawing/2014/main" id="{BAFEEE05-31B9-45ED-91E8-1CB982C50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999"/>
              <a:ext cx="7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6" name="Oval 17">
              <a:extLst>
                <a:ext uri="{FF2B5EF4-FFF2-40B4-BE49-F238E27FC236}">
                  <a16:creationId xmlns:a16="http://schemas.microsoft.com/office/drawing/2014/main" id="{22834CC0-3650-4524-91D5-0A5B98E79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1180"/>
              <a:ext cx="363" cy="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99FF"/>
                      </a:gs>
                      <a:gs pos="100000">
                        <a:srgbClr val="004776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407" name="Group 18">
              <a:extLst>
                <a:ext uri="{FF2B5EF4-FFF2-40B4-BE49-F238E27FC236}">
                  <a16:creationId xmlns:a16="http://schemas.microsoft.com/office/drawing/2014/main" id="{C8000DA9-BD18-4280-8F5B-D27903A75E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9" y="646"/>
              <a:ext cx="274" cy="352"/>
              <a:chOff x="1831" y="478"/>
              <a:chExt cx="281" cy="290"/>
            </a:xfrm>
          </p:grpSpPr>
          <p:sp>
            <p:nvSpPr>
              <p:cNvPr id="15437" name="Line 19">
                <a:extLst>
                  <a:ext uri="{FF2B5EF4-FFF2-40B4-BE49-F238E27FC236}">
                    <a16:creationId xmlns:a16="http://schemas.microsoft.com/office/drawing/2014/main" id="{0DE48E48-9651-4E2C-9E1F-F520F0B94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76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38" name="Text Box 20">
                <a:extLst>
                  <a:ext uri="{FF2B5EF4-FFF2-40B4-BE49-F238E27FC236}">
                    <a16:creationId xmlns:a16="http://schemas.microsoft.com/office/drawing/2014/main" id="{18F12BC1-6995-4AEB-BF21-7AD3D679F2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1" y="478"/>
                <a:ext cx="270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8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</a:t>
                </a:r>
                <a:endPara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408" name="Text Box 21">
              <a:extLst>
                <a:ext uri="{FF2B5EF4-FFF2-40B4-BE49-F238E27FC236}">
                  <a16:creationId xmlns:a16="http://schemas.microsoft.com/office/drawing/2014/main" id="{AB3E72B1-5298-4239-A05B-F77074B68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571"/>
              <a:ext cx="72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S(</a:t>
              </a:r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t=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0)</a:t>
              </a:r>
            </a:p>
          </p:txBody>
        </p:sp>
        <p:sp>
          <p:nvSpPr>
            <p:cNvPr id="15409" name="Text Box 22">
              <a:extLst>
                <a:ext uri="{FF2B5EF4-FFF2-40B4-BE49-F238E27FC236}">
                  <a16:creationId xmlns:a16="http://schemas.microsoft.com/office/drawing/2014/main" id="{5F0C0404-2A4B-4947-A6BB-DBE7C960A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" y="122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410" name="Group 23">
              <a:extLst>
                <a:ext uri="{FF2B5EF4-FFF2-40B4-BE49-F238E27FC236}">
                  <a16:creationId xmlns:a16="http://schemas.microsoft.com/office/drawing/2014/main" id="{30CA8BBC-2008-4AF3-A5AC-26D0D3DC05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4" y="933"/>
              <a:ext cx="603" cy="374"/>
              <a:chOff x="804" y="776"/>
              <a:chExt cx="619" cy="308"/>
            </a:xfrm>
          </p:grpSpPr>
          <p:grpSp>
            <p:nvGrpSpPr>
              <p:cNvPr id="15433" name="Group 24">
                <a:extLst>
                  <a:ext uri="{FF2B5EF4-FFF2-40B4-BE49-F238E27FC236}">
                    <a16:creationId xmlns:a16="http://schemas.microsoft.com/office/drawing/2014/main" id="{97181316-4385-4C27-A34D-2E5824E7F8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776"/>
                <a:ext cx="619" cy="271"/>
                <a:chOff x="804" y="776"/>
                <a:chExt cx="619" cy="271"/>
              </a:xfrm>
            </p:grpSpPr>
            <p:sp>
              <p:nvSpPr>
                <p:cNvPr id="15435" name="Text Box 25">
                  <a:extLst>
                    <a:ext uri="{FF2B5EF4-FFF2-40B4-BE49-F238E27FC236}">
                      <a16:creationId xmlns:a16="http://schemas.microsoft.com/office/drawing/2014/main" id="{66E2328E-FAFC-403B-BAC3-EB0BA04895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4" y="776"/>
                  <a:ext cx="252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5436" name="Text Box 26">
                  <a:extLst>
                    <a:ext uri="{FF2B5EF4-FFF2-40B4-BE49-F238E27FC236}">
                      <a16:creationId xmlns:a16="http://schemas.microsoft.com/office/drawing/2014/main" id="{1C63158E-ED88-4A39-A8B9-C653F1934B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8" y="776"/>
                  <a:ext cx="23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–</a:t>
                  </a:r>
                </a:p>
              </p:txBody>
            </p:sp>
          </p:grpSp>
          <p:sp>
            <p:nvSpPr>
              <p:cNvPr id="15434" name="Text Box 27">
                <a:extLst>
                  <a:ext uri="{FF2B5EF4-FFF2-40B4-BE49-F238E27FC236}">
                    <a16:creationId xmlns:a16="http://schemas.microsoft.com/office/drawing/2014/main" id="{8900AFBE-77E2-4A33-A80D-1419D40A9E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9" y="815"/>
                <a:ext cx="329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</a:p>
            </p:txBody>
          </p:sp>
        </p:grpSp>
        <p:sp>
          <p:nvSpPr>
            <p:cNvPr id="15411" name="Text Box 28">
              <a:extLst>
                <a:ext uri="{FF2B5EF4-FFF2-40B4-BE49-F238E27FC236}">
                  <a16:creationId xmlns:a16="http://schemas.microsoft.com/office/drawing/2014/main" id="{986CBABD-8033-4DD9-B967-59E344C06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9" y="1251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412" name="Group 29">
              <a:extLst>
                <a:ext uri="{FF2B5EF4-FFF2-40B4-BE49-F238E27FC236}">
                  <a16:creationId xmlns:a16="http://schemas.microsoft.com/office/drawing/2014/main" id="{3E20C80A-80A1-4348-B177-1739FD690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7" y="998"/>
              <a:ext cx="322" cy="796"/>
              <a:chOff x="1971" y="729"/>
              <a:chExt cx="331" cy="656"/>
            </a:xfrm>
          </p:grpSpPr>
          <p:grpSp>
            <p:nvGrpSpPr>
              <p:cNvPr id="15429" name="Group 30">
                <a:extLst>
                  <a:ext uri="{FF2B5EF4-FFF2-40B4-BE49-F238E27FC236}">
                    <a16:creationId xmlns:a16="http://schemas.microsoft.com/office/drawing/2014/main" id="{E688FAEE-F981-4777-B46F-9F84D7C9E9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1" y="729"/>
                <a:ext cx="251" cy="656"/>
                <a:chOff x="1619" y="1257"/>
                <a:chExt cx="251" cy="656"/>
              </a:xfrm>
            </p:grpSpPr>
            <p:sp>
              <p:nvSpPr>
                <p:cNvPr id="15431" name="Text Box 31">
                  <a:extLst>
                    <a:ext uri="{FF2B5EF4-FFF2-40B4-BE49-F238E27FC236}">
                      <a16:creationId xmlns:a16="http://schemas.microsoft.com/office/drawing/2014/main" id="{FAAE4596-B3DE-4C34-A0A6-7BAC676BDE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20" y="1257"/>
                  <a:ext cx="250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5432" name="Text Box 32">
                  <a:extLst>
                    <a:ext uri="{FF2B5EF4-FFF2-40B4-BE49-F238E27FC236}">
                      <a16:creationId xmlns:a16="http://schemas.microsoft.com/office/drawing/2014/main" id="{B6EF4CF6-3883-4142-B0CF-BB4B7F1539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19" y="1641"/>
                  <a:ext cx="236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–</a:t>
                  </a:r>
                </a:p>
              </p:txBody>
            </p:sp>
          </p:grpSp>
          <p:sp>
            <p:nvSpPr>
              <p:cNvPr id="15430" name="Text Box 33">
                <a:extLst>
                  <a:ext uri="{FF2B5EF4-FFF2-40B4-BE49-F238E27FC236}">
                    <a16:creationId xmlns:a16="http://schemas.microsoft.com/office/drawing/2014/main" id="{978B5588-C4BB-4C99-A959-6BC872E809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1" y="911"/>
                <a:ext cx="322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</a:t>
                </a:r>
                <a:endPara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413" name="Line 34">
              <a:extLst>
                <a:ext uri="{FF2B5EF4-FFF2-40B4-BE49-F238E27FC236}">
                  <a16:creationId xmlns:a16="http://schemas.microsoft.com/office/drawing/2014/main" id="{A515AAAB-0E40-4597-B9A0-1C66E0D21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999"/>
              <a:ext cx="3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4" name="Line 35">
              <a:extLst>
                <a:ext uri="{FF2B5EF4-FFF2-40B4-BE49-F238E27FC236}">
                  <a16:creationId xmlns:a16="http://schemas.microsoft.com/office/drawing/2014/main" id="{C7F6DEE6-D0C3-4649-A39F-7C58DED82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8" y="1535"/>
              <a:ext cx="0" cy="3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5" name="Line 36">
              <a:extLst>
                <a:ext uri="{FF2B5EF4-FFF2-40B4-BE49-F238E27FC236}">
                  <a16:creationId xmlns:a16="http://schemas.microsoft.com/office/drawing/2014/main" id="{3AD3FC17-39B9-4DF8-9BD8-82BA1B571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999"/>
              <a:ext cx="0" cy="8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6" name="Line 37">
              <a:extLst>
                <a:ext uri="{FF2B5EF4-FFF2-40B4-BE49-F238E27FC236}">
                  <a16:creationId xmlns:a16="http://schemas.microsoft.com/office/drawing/2014/main" id="{6DFB257B-B68B-4613-BA12-B96E70E44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1861"/>
              <a:ext cx="13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7" name="Line 38">
              <a:extLst>
                <a:ext uri="{FF2B5EF4-FFF2-40B4-BE49-F238E27FC236}">
                  <a16:creationId xmlns:a16="http://schemas.microsoft.com/office/drawing/2014/main" id="{97132D29-605B-4547-9C5A-C192A8411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" y="999"/>
              <a:ext cx="0" cy="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8" name="Text Box 39">
              <a:extLst>
                <a:ext uri="{FF2B5EF4-FFF2-40B4-BE49-F238E27FC236}">
                  <a16:creationId xmlns:a16="http://schemas.microsoft.com/office/drawing/2014/main" id="{72767AA9-9A26-4B92-947A-76D7F3C2B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8" y="616"/>
              <a:ext cx="25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19" name="Line 40">
              <a:extLst>
                <a:ext uri="{FF2B5EF4-FFF2-40B4-BE49-F238E27FC236}">
                  <a16:creationId xmlns:a16="http://schemas.microsoft.com/office/drawing/2014/main" id="{DF5633D2-F06E-4246-B241-BDE183C83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0" y="992"/>
              <a:ext cx="254" cy="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0" name="Line 41">
              <a:extLst>
                <a:ext uri="{FF2B5EF4-FFF2-40B4-BE49-F238E27FC236}">
                  <a16:creationId xmlns:a16="http://schemas.microsoft.com/office/drawing/2014/main" id="{C0E94773-4727-4910-91F6-7DFC48CA8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935"/>
              <a:ext cx="137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1" name="Rectangle 42">
              <a:extLst>
                <a:ext uri="{FF2B5EF4-FFF2-40B4-BE49-F238E27FC236}">
                  <a16:creationId xmlns:a16="http://schemas.microsoft.com/office/drawing/2014/main" id="{5DA245C7-FA61-4C06-AFAA-CFDE4EF92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908"/>
              <a:ext cx="297" cy="1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22" name="Text Box 43">
              <a:extLst>
                <a:ext uri="{FF2B5EF4-FFF2-40B4-BE49-F238E27FC236}">
                  <a16:creationId xmlns:a16="http://schemas.microsoft.com/office/drawing/2014/main" id="{55D3BC65-7DCA-40E9-BCA4-92047238F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4" y="954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423" name="Text Box 44">
              <a:extLst>
                <a:ext uri="{FF2B5EF4-FFF2-40B4-BE49-F238E27FC236}">
                  <a16:creationId xmlns:a16="http://schemas.microsoft.com/office/drawing/2014/main" id="{3DA1F7FB-387D-446A-88AA-D2AC7299D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1589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—</a:t>
              </a:r>
            </a:p>
          </p:txBody>
        </p:sp>
        <p:grpSp>
          <p:nvGrpSpPr>
            <p:cNvPr id="15424" name="Group 45">
              <a:extLst>
                <a:ext uri="{FF2B5EF4-FFF2-40B4-BE49-F238E27FC236}">
                  <a16:creationId xmlns:a16="http://schemas.microsoft.com/office/drawing/2014/main" id="{EC4CDA7F-8E5E-4A01-B747-0A76A10B0BDC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103" y="1162"/>
              <a:ext cx="90" cy="363"/>
              <a:chOff x="1565" y="2614"/>
              <a:chExt cx="90" cy="486"/>
            </a:xfrm>
          </p:grpSpPr>
          <p:sp>
            <p:nvSpPr>
              <p:cNvPr id="15425" name="Arc 46">
                <a:extLst>
                  <a:ext uri="{FF2B5EF4-FFF2-40B4-BE49-F238E27FC236}">
                    <a16:creationId xmlns:a16="http://schemas.microsoft.com/office/drawing/2014/main" id="{A901C5BA-084F-411E-B7C0-FFB0FDB6A9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6" name="Arc 47">
                <a:extLst>
                  <a:ext uri="{FF2B5EF4-FFF2-40B4-BE49-F238E27FC236}">
                    <a16:creationId xmlns:a16="http://schemas.microsoft.com/office/drawing/2014/main" id="{069CE9CA-9076-4362-BC3C-6E2520980A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7" name="Arc 48">
                <a:extLst>
                  <a:ext uri="{FF2B5EF4-FFF2-40B4-BE49-F238E27FC236}">
                    <a16:creationId xmlns:a16="http://schemas.microsoft.com/office/drawing/2014/main" id="{8B82E5E1-87CA-40C6-82AA-407044E546F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8" name="Arc 49">
                <a:extLst>
                  <a:ext uri="{FF2B5EF4-FFF2-40B4-BE49-F238E27FC236}">
                    <a16:creationId xmlns:a16="http://schemas.microsoft.com/office/drawing/2014/main" id="{1BBA82E4-25DB-425A-873C-F44C4AB5838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10675" name="Group 51">
            <a:extLst>
              <a:ext uri="{FF2B5EF4-FFF2-40B4-BE49-F238E27FC236}">
                <a16:creationId xmlns:a16="http://schemas.microsoft.com/office/drawing/2014/main" id="{1842617A-9A1B-48E0-96E8-9881C71A53C8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125538"/>
            <a:ext cx="3662363" cy="2317750"/>
            <a:chOff x="385" y="2251"/>
            <a:chExt cx="2210" cy="1460"/>
          </a:xfrm>
        </p:grpSpPr>
        <p:sp>
          <p:nvSpPr>
            <p:cNvPr id="15371" name="Line 52">
              <a:extLst>
                <a:ext uri="{FF2B5EF4-FFF2-40B4-BE49-F238E27FC236}">
                  <a16:creationId xmlns:a16="http://schemas.microsoft.com/office/drawing/2014/main" id="{9D3A3469-6E5A-4DDB-971C-4C1EC093C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3384"/>
              <a:ext cx="17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Line 53">
              <a:extLst>
                <a:ext uri="{FF2B5EF4-FFF2-40B4-BE49-F238E27FC236}">
                  <a16:creationId xmlns:a16="http://schemas.microsoft.com/office/drawing/2014/main" id="{B83BFA86-128F-4CF2-AEC8-D5E18674FA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90" y="3067"/>
              <a:ext cx="1" cy="3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Line 54">
              <a:extLst>
                <a:ext uri="{FF2B5EF4-FFF2-40B4-BE49-F238E27FC236}">
                  <a16:creationId xmlns:a16="http://schemas.microsoft.com/office/drawing/2014/main" id="{56F7A78A-9844-42D5-A54E-927FAA3CF7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0" y="2614"/>
              <a:ext cx="0" cy="3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Oval 55">
              <a:extLst>
                <a:ext uri="{FF2B5EF4-FFF2-40B4-BE49-F238E27FC236}">
                  <a16:creationId xmlns:a16="http://schemas.microsoft.com/office/drawing/2014/main" id="{42054CD6-E1CF-488B-B7C0-3D8AFE81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795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375" name="Group 56">
              <a:extLst>
                <a:ext uri="{FF2B5EF4-FFF2-40B4-BE49-F238E27FC236}">
                  <a16:creationId xmlns:a16="http://schemas.microsoft.com/office/drawing/2014/main" id="{41800599-9B1C-418A-9764-71CDCA4ED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3020"/>
              <a:ext cx="263" cy="355"/>
              <a:chOff x="1872" y="481"/>
              <a:chExt cx="240" cy="287"/>
            </a:xfrm>
          </p:grpSpPr>
          <p:sp>
            <p:nvSpPr>
              <p:cNvPr id="15403" name="Line 57">
                <a:extLst>
                  <a:ext uri="{FF2B5EF4-FFF2-40B4-BE49-F238E27FC236}">
                    <a16:creationId xmlns:a16="http://schemas.microsoft.com/office/drawing/2014/main" id="{30F45BA8-120D-4B59-B36A-25FFA6660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76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4" name="Text Box 58">
                <a:extLst>
                  <a:ext uri="{FF2B5EF4-FFF2-40B4-BE49-F238E27FC236}">
                    <a16:creationId xmlns:a16="http://schemas.microsoft.com/office/drawing/2014/main" id="{276C029E-B630-4FFE-804E-6A4EC1B133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7" y="481"/>
                <a:ext cx="156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376" name="Line 59">
              <a:extLst>
                <a:ext uri="{FF2B5EF4-FFF2-40B4-BE49-F238E27FC236}">
                  <a16:creationId xmlns:a16="http://schemas.microsoft.com/office/drawing/2014/main" id="{1D6EB586-F284-42CF-9BA3-9053669342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5" y="2614"/>
              <a:ext cx="158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Text Box 60">
              <a:extLst>
                <a:ext uri="{FF2B5EF4-FFF2-40B4-BE49-F238E27FC236}">
                  <a16:creationId xmlns:a16="http://schemas.microsoft.com/office/drawing/2014/main" id="{A2A1CA9C-F1E0-4D8B-9317-8C1C370CF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" y="2251"/>
              <a:ext cx="6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=0)</a:t>
              </a:r>
            </a:p>
          </p:txBody>
        </p:sp>
        <p:sp>
          <p:nvSpPr>
            <p:cNvPr id="15378" name="Text Box 61">
              <a:extLst>
                <a:ext uri="{FF2B5EF4-FFF2-40B4-BE49-F238E27FC236}">
                  <a16:creationId xmlns:a16="http://schemas.microsoft.com/office/drawing/2014/main" id="{406E1E0B-6849-4AD3-AE2A-8512F7F40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2795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379" name="Group 62">
              <a:extLst>
                <a:ext uri="{FF2B5EF4-FFF2-40B4-BE49-F238E27FC236}">
                  <a16:creationId xmlns:a16="http://schemas.microsoft.com/office/drawing/2014/main" id="{5B749925-2887-4E2F-B16D-890FDF15D3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7" y="2564"/>
              <a:ext cx="640" cy="377"/>
              <a:chOff x="822" y="779"/>
              <a:chExt cx="583" cy="304"/>
            </a:xfrm>
          </p:grpSpPr>
          <p:grpSp>
            <p:nvGrpSpPr>
              <p:cNvPr id="15399" name="Group 63">
                <a:extLst>
                  <a:ext uri="{FF2B5EF4-FFF2-40B4-BE49-F238E27FC236}">
                    <a16:creationId xmlns:a16="http://schemas.microsoft.com/office/drawing/2014/main" id="{3A604858-9DC7-4B30-897F-6CF55D0C2C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2" y="779"/>
                <a:ext cx="583" cy="266"/>
                <a:chOff x="822" y="779"/>
                <a:chExt cx="583" cy="266"/>
              </a:xfrm>
            </p:grpSpPr>
            <p:sp>
              <p:nvSpPr>
                <p:cNvPr id="15401" name="Text Box 64">
                  <a:extLst>
                    <a:ext uri="{FF2B5EF4-FFF2-40B4-BE49-F238E27FC236}">
                      <a16:creationId xmlns:a16="http://schemas.microsoft.com/office/drawing/2014/main" id="{E3DFDC18-66EC-4B76-9E0E-0B4C48D45C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2" y="779"/>
                  <a:ext cx="214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5402" name="Text Box 65">
                  <a:extLst>
                    <a:ext uri="{FF2B5EF4-FFF2-40B4-BE49-F238E27FC236}">
                      <a16:creationId xmlns:a16="http://schemas.microsoft.com/office/drawing/2014/main" id="{EF65E118-755A-4EA9-B458-CAA139C50E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5" y="779"/>
                  <a:ext cx="200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–</a:t>
                  </a:r>
                </a:p>
              </p:txBody>
            </p:sp>
          </p:grpSp>
          <p:sp>
            <p:nvSpPr>
              <p:cNvPr id="15400" name="Text Box 66">
                <a:extLst>
                  <a:ext uri="{FF2B5EF4-FFF2-40B4-BE49-F238E27FC236}">
                    <a16:creationId xmlns:a16="http://schemas.microsoft.com/office/drawing/2014/main" id="{9BD5AAC5-CF10-4313-96F7-9721ABAC70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" y="817"/>
                <a:ext cx="300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</a:p>
            </p:txBody>
          </p:sp>
        </p:grpSp>
        <p:sp>
          <p:nvSpPr>
            <p:cNvPr id="15380" name="Line 67">
              <a:extLst>
                <a:ext uri="{FF2B5EF4-FFF2-40B4-BE49-F238E27FC236}">
                  <a16:creationId xmlns:a16="http://schemas.microsoft.com/office/drawing/2014/main" id="{C1C93D06-6026-421B-90A6-0ABDE999FF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2613"/>
              <a:ext cx="119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Line 68">
              <a:extLst>
                <a:ext uri="{FF2B5EF4-FFF2-40B4-BE49-F238E27FC236}">
                  <a16:creationId xmlns:a16="http://schemas.microsoft.com/office/drawing/2014/main" id="{BF97D20F-CE55-4FD0-9E41-0EF226241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613"/>
              <a:ext cx="3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Line 69">
              <a:extLst>
                <a:ext uri="{FF2B5EF4-FFF2-40B4-BE49-F238E27FC236}">
                  <a16:creationId xmlns:a16="http://schemas.microsoft.com/office/drawing/2014/main" id="{21AA076E-D141-4F48-AD83-CF839B327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613"/>
              <a:ext cx="0" cy="77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Text Box 70">
              <a:extLst>
                <a:ext uri="{FF2B5EF4-FFF2-40B4-BE49-F238E27FC236}">
                  <a16:creationId xmlns:a16="http://schemas.microsoft.com/office/drawing/2014/main" id="{29E5B31D-B5DA-4650-81B2-700C9DB3F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" y="2568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384" name="Group 71">
              <a:extLst>
                <a:ext uri="{FF2B5EF4-FFF2-40B4-BE49-F238E27FC236}">
                  <a16:creationId xmlns:a16="http://schemas.microsoft.com/office/drawing/2014/main" id="{BFF17A79-3124-4673-AEB6-ED7DC49071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4" y="2611"/>
              <a:ext cx="336" cy="803"/>
              <a:chOff x="1979" y="731"/>
              <a:chExt cx="307" cy="648"/>
            </a:xfrm>
          </p:grpSpPr>
          <p:grpSp>
            <p:nvGrpSpPr>
              <p:cNvPr id="15395" name="Group 72">
                <a:extLst>
                  <a:ext uri="{FF2B5EF4-FFF2-40B4-BE49-F238E27FC236}">
                    <a16:creationId xmlns:a16="http://schemas.microsoft.com/office/drawing/2014/main" id="{50603CC6-74DE-4E4A-8F7C-D9F251CF80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9" y="731"/>
                <a:ext cx="215" cy="648"/>
                <a:chOff x="1637" y="1259"/>
                <a:chExt cx="215" cy="648"/>
              </a:xfrm>
            </p:grpSpPr>
            <p:sp>
              <p:nvSpPr>
                <p:cNvPr id="15397" name="Text Box 73">
                  <a:extLst>
                    <a:ext uri="{FF2B5EF4-FFF2-40B4-BE49-F238E27FC236}">
                      <a16:creationId xmlns:a16="http://schemas.microsoft.com/office/drawing/2014/main" id="{785D34E8-CDF7-4500-96A4-4D80453739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7" y="1259"/>
                  <a:ext cx="215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5398" name="Text Box 74">
                  <a:extLst>
                    <a:ext uri="{FF2B5EF4-FFF2-40B4-BE49-F238E27FC236}">
                      <a16:creationId xmlns:a16="http://schemas.microsoft.com/office/drawing/2014/main" id="{0C6304DE-59C1-4505-BB8C-A7C87C09B1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7" y="1641"/>
                  <a:ext cx="201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–</a:t>
                  </a:r>
                </a:p>
              </p:txBody>
            </p:sp>
          </p:grpSp>
          <p:sp>
            <p:nvSpPr>
              <p:cNvPr id="15396" name="Text Box 75">
                <a:extLst>
                  <a:ext uri="{FF2B5EF4-FFF2-40B4-BE49-F238E27FC236}">
                    <a16:creationId xmlns:a16="http://schemas.microsoft.com/office/drawing/2014/main" id="{6E943B1C-B9E7-4330-A3A6-05D08BA376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9" y="913"/>
                <a:ext cx="307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85" name="Group 76">
              <a:extLst>
                <a:ext uri="{FF2B5EF4-FFF2-40B4-BE49-F238E27FC236}">
                  <a16:creationId xmlns:a16="http://schemas.microsoft.com/office/drawing/2014/main" id="{F7253C8C-CE99-4128-87DF-E00EF1919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2931"/>
              <a:ext cx="317" cy="136"/>
              <a:chOff x="1824" y="1680"/>
              <a:chExt cx="192" cy="96"/>
            </a:xfrm>
          </p:grpSpPr>
          <p:sp>
            <p:nvSpPr>
              <p:cNvPr id="15393" name="Line 77">
                <a:extLst>
                  <a:ext uri="{FF2B5EF4-FFF2-40B4-BE49-F238E27FC236}">
                    <a16:creationId xmlns:a16="http://schemas.microsoft.com/office/drawing/2014/main" id="{A69A1D9F-47F5-4105-B1C2-4FE94376A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680"/>
                <a:ext cx="192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4" name="Line 78">
                <a:extLst>
                  <a:ext uri="{FF2B5EF4-FFF2-40B4-BE49-F238E27FC236}">
                    <a16:creationId xmlns:a16="http://schemas.microsoft.com/office/drawing/2014/main" id="{831000ED-7DD1-4BF7-A9C0-042ADDAE6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776"/>
                <a:ext cx="192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386" name="Line 79">
              <a:extLst>
                <a:ext uri="{FF2B5EF4-FFF2-40B4-BE49-F238E27FC236}">
                  <a16:creationId xmlns:a16="http://schemas.microsoft.com/office/drawing/2014/main" id="{A67B94BF-E44B-4957-BF14-9B5509B82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0" y="2614"/>
              <a:ext cx="202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Text Box 80">
              <a:extLst>
                <a:ext uri="{FF2B5EF4-FFF2-40B4-BE49-F238E27FC236}">
                  <a16:creationId xmlns:a16="http://schemas.microsoft.com/office/drawing/2014/main" id="{7A7F7122-8113-45DC-AFB6-CCC31DAC0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251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88" name="Text Box 81">
              <a:extLst>
                <a:ext uri="{FF2B5EF4-FFF2-40B4-BE49-F238E27FC236}">
                  <a16:creationId xmlns:a16="http://schemas.microsoft.com/office/drawing/2014/main" id="{4D194FF6-F170-4D53-BC03-EC63E41F5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" y="3384"/>
              <a:ext cx="1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 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(0</a:t>
              </a:r>
              <a:r>
                <a:rPr kumimoji="1" lang="zh-CN" altLang="en-US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－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)=0</a:t>
              </a:r>
            </a:p>
          </p:txBody>
        </p:sp>
        <p:sp>
          <p:nvSpPr>
            <p:cNvPr id="15389" name="Rectangle 82">
              <a:extLst>
                <a:ext uri="{FF2B5EF4-FFF2-40B4-BE49-F238E27FC236}">
                  <a16:creationId xmlns:a16="http://schemas.microsoft.com/office/drawing/2014/main" id="{93415A78-FBCA-4BDE-AEC8-B98E20B07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543"/>
              <a:ext cx="297" cy="1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390" name="Group 83">
              <a:extLst>
                <a:ext uri="{FF2B5EF4-FFF2-40B4-BE49-F238E27FC236}">
                  <a16:creationId xmlns:a16="http://schemas.microsoft.com/office/drawing/2014/main" id="{10C1474A-C35D-4991-BBC7-093F09338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7" y="2566"/>
              <a:ext cx="235" cy="803"/>
              <a:chOff x="1637" y="1259"/>
              <a:chExt cx="213" cy="648"/>
            </a:xfrm>
          </p:grpSpPr>
          <p:sp>
            <p:nvSpPr>
              <p:cNvPr id="15391" name="Text Box 84">
                <a:extLst>
                  <a:ext uri="{FF2B5EF4-FFF2-40B4-BE49-F238E27FC236}">
                    <a16:creationId xmlns:a16="http://schemas.microsoft.com/office/drawing/2014/main" id="{4735C3D3-53AA-41DD-B659-B24B5E11E9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7" y="1259"/>
                <a:ext cx="213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5392" name="Text Box 85">
                <a:extLst>
                  <a:ext uri="{FF2B5EF4-FFF2-40B4-BE49-F238E27FC236}">
                    <a16:creationId xmlns:a16="http://schemas.microsoft.com/office/drawing/2014/main" id="{4BBC639D-5BEE-4AD1-9A25-19087CB8EB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8" y="1641"/>
                <a:ext cx="199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–</a:t>
                </a:r>
              </a:p>
            </p:txBody>
          </p:sp>
        </p:grpSp>
      </p:grpSp>
      <p:sp>
        <p:nvSpPr>
          <p:cNvPr id="15364" name="Text Box 86">
            <a:extLst>
              <a:ext uri="{FF2B5EF4-FFF2-40B4-BE49-F238E27FC236}">
                <a16:creationId xmlns:a16="http://schemas.microsoft.com/office/drawing/2014/main" id="{18BEE46A-7E32-42E2-9270-306769F1A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88913"/>
            <a:ext cx="7416800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en-US" altLang="zh-CN" sz="2800" b="1" i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RC</a:t>
            </a:r>
            <a:r>
              <a:rPr kumimoji="1" lang="zh-CN" altLang="en-US" sz="2800" b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b="1" i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RL</a:t>
            </a:r>
            <a:r>
              <a:rPr kumimoji="1" lang="zh-CN" altLang="en-US" sz="2800" b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状态变量</a:t>
            </a:r>
            <a:r>
              <a:rPr kumimoji="1" lang="zh-CN" altLang="en-US" sz="2800" b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的零状态响应的形式是</a:t>
            </a:r>
            <a:endParaRPr lang="zh-CN" altLang="en-US" sz="2800" b="1">
              <a:solidFill>
                <a:srgbClr val="050507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0712" name="Object 88">
            <a:extLst>
              <a:ext uri="{FF2B5EF4-FFF2-40B4-BE49-F238E27FC236}">
                <a16:creationId xmlns:a16="http://schemas.microsoft.com/office/drawing/2014/main" id="{3CB3DFA9-FE99-4E89-8937-50BD91CEF5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4005263"/>
          <a:ext cx="4608513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" name="Equation" r:id="rId3" imgW="1562100" imgH="482600" progId="Equation.DSMT4">
                  <p:embed/>
                </p:oleObj>
              </mc:Choice>
              <mc:Fallback>
                <p:oleObj name="Equation" r:id="rId3" imgW="1562100" imgH="4826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005263"/>
                        <a:ext cx="4608513" cy="142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13" name="Object 89">
            <a:extLst>
              <a:ext uri="{FF2B5EF4-FFF2-40B4-BE49-F238E27FC236}">
                <a16:creationId xmlns:a16="http://schemas.microsoft.com/office/drawing/2014/main" id="{8E9DD696-9DE2-409B-831C-56798F94C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5157788"/>
          <a:ext cx="9366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6" name="Equation" r:id="rId5" imgW="393529" imgH="393529" progId="Equation.DSMT4">
                  <p:embed/>
                </p:oleObj>
              </mc:Choice>
              <mc:Fallback>
                <p:oleObj name="Equation" r:id="rId5" imgW="393529" imgH="393529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157788"/>
                        <a:ext cx="9366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14" name="Object 90">
            <a:extLst>
              <a:ext uri="{FF2B5EF4-FFF2-40B4-BE49-F238E27FC236}">
                <a16:creationId xmlns:a16="http://schemas.microsoft.com/office/drawing/2014/main" id="{FE8BFE31-DB74-4E00-B862-63136BC931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2420938"/>
          <a:ext cx="15128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7" name="Equation" r:id="rId7" imgW="469696" imgH="177723" progId="Equation.DSMT4">
                  <p:embed/>
                </p:oleObj>
              </mc:Choice>
              <mc:Fallback>
                <p:oleObj name="Equation" r:id="rId7" imgW="469696" imgH="177723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420938"/>
                        <a:ext cx="1512888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15" name="Object 91">
            <a:extLst>
              <a:ext uri="{FF2B5EF4-FFF2-40B4-BE49-F238E27FC236}">
                <a16:creationId xmlns:a16="http://schemas.microsoft.com/office/drawing/2014/main" id="{A9B0A143-1833-4E2D-AB75-4316D7CCAE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1196975"/>
          <a:ext cx="4321175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" name="Equation" r:id="rId9" imgW="1586811" imgH="482391" progId="Equation.DSMT4">
                  <p:embed/>
                </p:oleObj>
              </mc:Choice>
              <mc:Fallback>
                <p:oleObj name="Equation" r:id="rId9" imgW="1586811" imgH="482391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196975"/>
                        <a:ext cx="4321175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16" name="Rectangle 92">
            <a:extLst>
              <a:ext uri="{FF2B5EF4-FFF2-40B4-BE49-F238E27FC236}">
                <a16:creationId xmlns:a16="http://schemas.microsoft.com/office/drawing/2014/main" id="{D57A917B-4CAE-426B-AF21-291448F76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6092825"/>
            <a:ext cx="6970713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再根据电路的两类约束，求解其它未知量。</a:t>
            </a:r>
          </a:p>
        </p:txBody>
      </p:sp>
      <p:sp>
        <p:nvSpPr>
          <p:cNvPr id="410717" name="AutoShape 93">
            <a:extLst>
              <a:ext uri="{FF2B5EF4-FFF2-40B4-BE49-F238E27FC236}">
                <a16:creationId xmlns:a16="http://schemas.microsoft.com/office/drawing/2014/main" id="{00DA7670-DB3D-4279-8851-61071A660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141663"/>
            <a:ext cx="4176712" cy="576262"/>
          </a:xfrm>
          <a:prstGeom prst="wedgeRoundRectCallout">
            <a:avLst>
              <a:gd name="adj1" fmla="val -44528"/>
              <a:gd name="adj2" fmla="val 143389"/>
              <a:gd name="adj3" fmla="val 16667"/>
            </a:avLst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也是等效电流源的电流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16" grpId="0" animBg="1"/>
      <p:bldP spid="4107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E7E198-50CF-4175-BED9-FDF6F68B93B8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0"/>
            <a:ext cx="482600" cy="1270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AB4022E-DDC0-4284-880D-847F73F26710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77685" y="681111"/>
            <a:ext cx="7315200" cy="8413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下列描述正确的是（）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B989F2-B201-4725-B9B5-6ED6951224E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692085" y="1567955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动态电路的初始状态不为零，是指电容电压或电感电流的初始值不等于零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AE2726-8548-4D9B-AF3B-BA4D74AE8BE2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1692085" y="2497704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零输入响应是没有激励作用，仅在初始储能不为零的储能元件作用下的响应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C99514-704F-4F60-BA1F-808584F29203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574800" y="3434079"/>
            <a:ext cx="7655748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零输入响应是没有激励作用，仅在储能元件的初始值不为零作用下的响应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EC391D-C936-4DFC-AB33-F1D5A35B9341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692085" y="4358586"/>
            <a:ext cx="6400800" cy="6513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零输入响应是没有激励作用，仅在储能元件的初始状态不为零作用下的响应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9AB33F-7530-4A6F-8448-90C81695509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977710" y="1632248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kumimoji="0" lang="zh-CN" altLang="en-US" sz="28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500562-5F55-4109-86F3-61D703FF583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977710" y="2514631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kumimoji="0" lang="zh-CN" altLang="en-US" sz="28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320199-4841-48A1-850E-36A51DD6C2F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977710" y="3456189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endParaRPr kumimoji="0" lang="zh-CN" altLang="en-US" sz="28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E87A3F-9896-4BBE-AAD4-5C828AD58DD9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977710" y="4422880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3A19C4D-201E-4527-8C42-20B999AE618C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6012160" y="5805264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提交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915E851-E7CF-4BA6-858A-D0D1BB2B6406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>
              <a:extLst>
                <a:ext uri="{FF2B5EF4-FFF2-40B4-BE49-F238E27FC236}">
                  <a16:creationId xmlns:a16="http://schemas.microsoft.com/office/drawing/2014/main" id="{70F46488-879A-4EB7-8DE3-B69759B81F9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5" name="TypeText">
              <a:extLst>
                <a:ext uri="{FF2B5EF4-FFF2-40B4-BE49-F238E27FC236}">
                  <a16:creationId xmlns:a16="http://schemas.microsoft.com/office/drawing/2014/main" id="{409FE7B3-4FF8-4E8E-9DB6-CA014AD7321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zh-CN" altLang="en-US" sz="2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多选题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36692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26F8D79-A1AA-4A75-9B1D-576CB619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836613"/>
            <a:ext cx="6913562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kumimoji="1"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零状态线性和零输入线性</a:t>
            </a:r>
          </a:p>
        </p:txBody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73E1F522-2149-4748-A84D-52197E99E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1581150"/>
            <a:ext cx="30416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图中零状态响应为</a:t>
            </a:r>
          </a:p>
        </p:txBody>
      </p:sp>
      <p:graphicFrame>
        <p:nvGraphicFramePr>
          <p:cNvPr id="400388" name="Object 4">
            <a:extLst>
              <a:ext uri="{FF2B5EF4-FFF2-40B4-BE49-F238E27FC236}">
                <a16:creationId xmlns:a16="http://schemas.microsoft.com/office/drawing/2014/main" id="{1E4FFF6D-80D8-4E13-91DC-103A3C055B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109788"/>
          <a:ext cx="4178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2" name="Equation" r:id="rId3" imgW="4178300" imgH="673100" progId="Equation.DSMT4">
                  <p:embed/>
                </p:oleObj>
              </mc:Choice>
              <mc:Fallback>
                <p:oleObj name="Equation" r:id="rId3" imgW="4178300" imgH="673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09788"/>
                        <a:ext cx="41783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3" name="Object 9">
            <a:extLst>
              <a:ext uri="{FF2B5EF4-FFF2-40B4-BE49-F238E27FC236}">
                <a16:creationId xmlns:a16="http://schemas.microsoft.com/office/drawing/2014/main" id="{94939492-056B-4C4D-8683-390CCC9874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805113"/>
          <a:ext cx="4826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" name="Equation" r:id="rId5" imgW="4826000" imgH="673100" progId="Equation.DSMT4">
                  <p:embed/>
                </p:oleObj>
              </mc:Choice>
              <mc:Fallback>
                <p:oleObj name="Equation" r:id="rId5" imgW="4826000" imgH="673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05113"/>
                        <a:ext cx="4826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4" name="Object 10">
            <a:extLst>
              <a:ext uri="{FF2B5EF4-FFF2-40B4-BE49-F238E27FC236}">
                <a16:creationId xmlns:a16="http://schemas.microsoft.com/office/drawing/2014/main" id="{CA249CE8-4E58-46D3-B5BE-E18E2C40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486275"/>
          <a:ext cx="355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" name="Equation" r:id="rId7" imgW="3556000" imgH="431800" progId="Equation.DSMT4">
                  <p:embed/>
                </p:oleObj>
              </mc:Choice>
              <mc:Fallback>
                <p:oleObj name="Equation" r:id="rId7" imgW="35560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86275"/>
                        <a:ext cx="3556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5" name="Rectangle 11">
            <a:extLst>
              <a:ext uri="{FF2B5EF4-FFF2-40B4-BE49-F238E27FC236}">
                <a16:creationId xmlns:a16="http://schemas.microsoft.com/office/drawing/2014/main" id="{E14E9566-9A5B-48BA-AC11-774730695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648075"/>
            <a:ext cx="54419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因此当激励增大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倍，零状态响应</a:t>
            </a:r>
          </a:p>
        </p:txBody>
      </p:sp>
      <p:graphicFrame>
        <p:nvGraphicFramePr>
          <p:cNvPr id="400396" name="Object 12">
            <a:extLst>
              <a:ext uri="{FF2B5EF4-FFF2-40B4-BE49-F238E27FC236}">
                <a16:creationId xmlns:a16="http://schemas.microsoft.com/office/drawing/2014/main" id="{46631ADE-146C-4219-85F5-F597CA8033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3765550"/>
          <a:ext cx="86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" name="Equation" r:id="rId9" imgW="863225" imgH="431613" progId="Equation.DSMT4">
                  <p:embed/>
                </p:oleObj>
              </mc:Choice>
              <mc:Fallback>
                <p:oleObj name="Equation" r:id="rId9" imgW="863225" imgH="43161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765550"/>
                        <a:ext cx="863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7" name="Rectangle 13">
            <a:extLst>
              <a:ext uri="{FF2B5EF4-FFF2-40B4-BE49-F238E27FC236}">
                <a16:creationId xmlns:a16="http://schemas.microsoft.com/office/drawing/2014/main" id="{CA075108-9F99-4178-AA5E-31480B5A3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3621088"/>
            <a:ext cx="539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</a:p>
        </p:txBody>
      </p:sp>
      <p:sp>
        <p:nvSpPr>
          <p:cNvPr id="400398" name="Rectangle 14">
            <a:extLst>
              <a:ext uri="{FF2B5EF4-FFF2-40B4-BE49-F238E27FC236}">
                <a16:creationId xmlns:a16="http://schemas.microsoft.com/office/drawing/2014/main" id="{6A5B9F89-39D1-4973-BAC6-800A93439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4368800"/>
            <a:ext cx="2941638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，即也增大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倍。</a:t>
            </a:r>
          </a:p>
        </p:txBody>
      </p:sp>
      <p:sp>
        <p:nvSpPr>
          <p:cNvPr id="400399" name="Rectangle 15">
            <a:extLst>
              <a:ext uri="{FF2B5EF4-FFF2-40B4-BE49-F238E27FC236}">
                <a16:creationId xmlns:a16="http://schemas.microsoft.com/office/drawing/2014/main" id="{64583719-35CE-4FE6-841C-6CA02D405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133975"/>
            <a:ext cx="4134465" cy="57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这种关系称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零状态线性。</a:t>
            </a:r>
          </a:p>
        </p:txBody>
      </p:sp>
      <p:graphicFrame>
        <p:nvGraphicFramePr>
          <p:cNvPr id="16396" name="Object 16">
            <a:extLst>
              <a:ext uri="{FF2B5EF4-FFF2-40B4-BE49-F238E27FC236}">
                <a16:creationId xmlns:a16="http://schemas.microsoft.com/office/drawing/2014/main" id="{CD61E4E6-7145-41BE-BDAD-0CF7299A5A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1389063"/>
          <a:ext cx="3348037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6" name="Visio" r:id="rId11" imgW="1661465" imgH="1158434" progId="Visio.Drawing.11">
                  <p:embed/>
                </p:oleObj>
              </mc:Choice>
              <mc:Fallback>
                <p:oleObj name="Visio" r:id="rId11" imgW="1661465" imgH="1158434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389063"/>
                        <a:ext cx="3348037" cy="216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4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4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4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0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/>
      <p:bldP spid="400395" grpId="0"/>
      <p:bldP spid="400397" grpId="0"/>
      <p:bldP spid="400398" grpId="0"/>
      <p:bldP spid="4003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EDC65C5B-61C5-4601-B806-8E0B387E4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63" y="1487488"/>
            <a:ext cx="35560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）零输入响应为</a:t>
            </a:r>
          </a:p>
        </p:txBody>
      </p:sp>
      <p:graphicFrame>
        <p:nvGraphicFramePr>
          <p:cNvPr id="401411" name="Object 3">
            <a:extLst>
              <a:ext uri="{FF2B5EF4-FFF2-40B4-BE49-F238E27FC236}">
                <a16:creationId xmlns:a16="http://schemas.microsoft.com/office/drawing/2014/main" id="{1749E1AA-5910-4E33-9CA1-5205299CE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8225" y="2036763"/>
          <a:ext cx="4038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5" name="Equation" r:id="rId3" imgW="4038600" imgH="673100" progId="Equation.DSMT4">
                  <p:embed/>
                </p:oleObj>
              </mc:Choice>
              <mc:Fallback>
                <p:oleObj name="Equation" r:id="rId3" imgW="4038600" imgH="673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2036763"/>
                        <a:ext cx="4038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6" name="Object 8">
            <a:extLst>
              <a:ext uri="{FF2B5EF4-FFF2-40B4-BE49-F238E27FC236}">
                <a16:creationId xmlns:a16="http://schemas.microsoft.com/office/drawing/2014/main" id="{77C095B6-2287-4C75-9BF0-A3299F7DC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757488"/>
          <a:ext cx="4813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6" name="Equation" r:id="rId5" imgW="4813300" imgH="711200" progId="Equation.DSMT4">
                  <p:embed/>
                </p:oleObj>
              </mc:Choice>
              <mc:Fallback>
                <p:oleObj name="Equation" r:id="rId5" imgW="4813300" imgH="71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57488"/>
                        <a:ext cx="4813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7" name="Object 9">
            <a:extLst>
              <a:ext uri="{FF2B5EF4-FFF2-40B4-BE49-F238E27FC236}">
                <a16:creationId xmlns:a16="http://schemas.microsoft.com/office/drawing/2014/main" id="{2CC3C19C-F8D3-4F7E-AF13-DB90D4CE3A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484688"/>
          <a:ext cx="370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7" name="Equation" r:id="rId7" imgW="3708400" imgH="431800" progId="Equation.DSMT4">
                  <p:embed/>
                </p:oleObj>
              </mc:Choice>
              <mc:Fallback>
                <p:oleObj name="Equation" r:id="rId7" imgW="37084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84688"/>
                        <a:ext cx="370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8" name="Rectangle 10">
            <a:extLst>
              <a:ext uri="{FF2B5EF4-FFF2-40B4-BE49-F238E27FC236}">
                <a16:creationId xmlns:a16="http://schemas.microsoft.com/office/drawing/2014/main" id="{1B83D1A6-E094-4293-B8DF-E33595171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719513"/>
            <a:ext cx="5799138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因此初始状态增大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倍，零输入响应</a:t>
            </a:r>
          </a:p>
        </p:txBody>
      </p:sp>
      <p:graphicFrame>
        <p:nvGraphicFramePr>
          <p:cNvPr id="401419" name="Object 11">
            <a:extLst>
              <a:ext uri="{FF2B5EF4-FFF2-40B4-BE49-F238E27FC236}">
                <a16:creationId xmlns:a16="http://schemas.microsoft.com/office/drawing/2014/main" id="{FAD085A0-86E4-490E-A774-D90070CA9E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8450" y="3836988"/>
          <a:ext cx="87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" name="Equation" r:id="rId9" imgW="876300" imgH="431800" progId="Equation.DSMT4">
                  <p:embed/>
                </p:oleObj>
              </mc:Choice>
              <mc:Fallback>
                <p:oleObj name="Equation" r:id="rId9" imgW="8763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3836988"/>
                        <a:ext cx="87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20" name="Rectangle 12">
            <a:extLst>
              <a:ext uri="{FF2B5EF4-FFF2-40B4-BE49-F238E27FC236}">
                <a16:creationId xmlns:a16="http://schemas.microsoft.com/office/drawing/2014/main" id="{E4C21877-4781-4CD8-937B-F3E9FC168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263" y="3668713"/>
            <a:ext cx="539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</a:p>
        </p:txBody>
      </p:sp>
      <p:sp>
        <p:nvSpPr>
          <p:cNvPr id="401421" name="Rectangle 13">
            <a:extLst>
              <a:ext uri="{FF2B5EF4-FFF2-40B4-BE49-F238E27FC236}">
                <a16:creationId xmlns:a16="http://schemas.microsoft.com/office/drawing/2014/main" id="{5751B77A-5925-424C-B226-4E0BBFED6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4343400"/>
            <a:ext cx="25844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即也增大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倍。</a:t>
            </a:r>
          </a:p>
        </p:txBody>
      </p:sp>
      <p:sp>
        <p:nvSpPr>
          <p:cNvPr id="401422" name="Rectangle 14">
            <a:extLst>
              <a:ext uri="{FF2B5EF4-FFF2-40B4-BE49-F238E27FC236}">
                <a16:creationId xmlns:a16="http://schemas.microsoft.com/office/drawing/2014/main" id="{918E43AF-01D5-4B0E-B073-BCAEE3129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060950"/>
            <a:ext cx="4752975" cy="57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这种关系称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零输入线性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7419" name="Object 15">
            <a:extLst>
              <a:ext uri="{FF2B5EF4-FFF2-40B4-BE49-F238E27FC236}">
                <a16:creationId xmlns:a16="http://schemas.microsoft.com/office/drawing/2014/main" id="{712C54F1-DD33-4EC8-BEF2-838A1200DE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665163"/>
          <a:ext cx="3168650" cy="257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9" name="Visio" r:id="rId11" imgW="1564538" imgH="1153849" progId="Visio.Drawing.11">
                  <p:embed/>
                </p:oleObj>
              </mc:Choice>
              <mc:Fallback>
                <p:oleObj name="Visio" r:id="rId11" imgW="1564538" imgH="1153849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665163"/>
                        <a:ext cx="3168650" cy="257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0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4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40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0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/>
      <p:bldP spid="401418" grpId="0"/>
      <p:bldP spid="401420" grpId="0"/>
      <p:bldP spid="401421" grpId="0"/>
      <p:bldP spid="4014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249FD202-9980-4B0F-A861-4BD5E812B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5888"/>
            <a:ext cx="6913562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 </a:t>
            </a:r>
            <a:r>
              <a:rPr kumimoji="1"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线性时不变电路的时不变特性</a:t>
            </a:r>
          </a:p>
        </p:txBody>
      </p:sp>
      <p:graphicFrame>
        <p:nvGraphicFramePr>
          <p:cNvPr id="398339" name="Object 3">
            <a:extLst>
              <a:ext uri="{FF2B5EF4-FFF2-40B4-BE49-F238E27FC236}">
                <a16:creationId xmlns:a16="http://schemas.microsoft.com/office/drawing/2014/main" id="{C4D05869-8E87-4A8C-9943-994312DE15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052513"/>
          <a:ext cx="3573462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Visio" r:id="rId3" imgW="1786280" imgH="905384" progId="Visio.Drawing.11">
                  <p:embed/>
                </p:oleObj>
              </mc:Choice>
              <mc:Fallback>
                <p:oleObj name="Visio" r:id="rId3" imgW="1786280" imgH="90538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052513"/>
                        <a:ext cx="3573462" cy="181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0" name="Object 4">
            <a:extLst>
              <a:ext uri="{FF2B5EF4-FFF2-40B4-BE49-F238E27FC236}">
                <a16:creationId xmlns:a16="http://schemas.microsoft.com/office/drawing/2014/main" id="{4077B39D-F3A0-42AE-9CAB-43021CD971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500438"/>
          <a:ext cx="3635375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" name="Visio" r:id="rId5" imgW="1817370" imgH="925555" progId="Visio.Drawing.11">
                  <p:embed/>
                </p:oleObj>
              </mc:Choice>
              <mc:Fallback>
                <p:oleObj name="Visio" r:id="rId5" imgW="1817370" imgH="92555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00438"/>
                        <a:ext cx="3635375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1" name="Object 5">
            <a:extLst>
              <a:ext uri="{FF2B5EF4-FFF2-40B4-BE49-F238E27FC236}">
                <a16:creationId xmlns:a16="http://schemas.microsoft.com/office/drawing/2014/main" id="{6BC86B41-701A-423D-8284-C150C50E2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2038" y="3563938"/>
          <a:ext cx="3516312" cy="188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" name="Visio" r:id="rId7" imgW="1758391" imgH="941141" progId="Visio.Drawing.11">
                  <p:embed/>
                </p:oleObj>
              </mc:Choice>
              <mc:Fallback>
                <p:oleObj name="Visio" r:id="rId7" imgW="1758391" imgH="94114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3563938"/>
                        <a:ext cx="3516312" cy="188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2" name="Object 6">
            <a:extLst>
              <a:ext uri="{FF2B5EF4-FFF2-40B4-BE49-F238E27FC236}">
                <a16:creationId xmlns:a16="http://schemas.microsoft.com/office/drawing/2014/main" id="{59D746CA-041D-4EC6-A4D8-1FF1D1C0DE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1413" y="908050"/>
          <a:ext cx="3365500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" name="Visio" r:id="rId9" imgW="1682953" imgH="903092" progId="Visio.Drawing.11">
                  <p:embed/>
                </p:oleObj>
              </mc:Choice>
              <mc:Fallback>
                <p:oleObj name="Visio" r:id="rId9" imgW="1682953" imgH="90309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908050"/>
                        <a:ext cx="3365500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3" name="Rectangle 7">
            <a:extLst>
              <a:ext uri="{FF2B5EF4-FFF2-40B4-BE49-F238E27FC236}">
                <a16:creationId xmlns:a16="http://schemas.microsoft.com/office/drawing/2014/main" id="{BB837B57-F3BD-4262-B8FC-266A1F56B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852738"/>
            <a:ext cx="93662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激励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8344" name="Rectangle 8">
            <a:extLst>
              <a:ext uri="{FF2B5EF4-FFF2-40B4-BE49-F238E27FC236}">
                <a16:creationId xmlns:a16="http://schemas.microsoft.com/office/drawing/2014/main" id="{E4DFCAF2-A9BD-4AAD-9787-9E62BCBC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781300"/>
            <a:ext cx="223202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零状态响应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8345" name="Rectangle 9">
            <a:extLst>
              <a:ext uri="{FF2B5EF4-FFF2-40B4-BE49-F238E27FC236}">
                <a16:creationId xmlns:a16="http://schemas.microsoft.com/office/drawing/2014/main" id="{41D80348-A259-4844-9138-C6790648B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5373688"/>
            <a:ext cx="223202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延时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的激励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8346" name="Rectangle 10">
            <a:extLst>
              <a:ext uri="{FF2B5EF4-FFF2-40B4-BE49-F238E27FC236}">
                <a16:creationId xmlns:a16="http://schemas.microsoft.com/office/drawing/2014/main" id="{79022E5A-BF5A-44B8-9292-D26F45D00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445125"/>
            <a:ext cx="223202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零状态响应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8347" name="AutoShape 11">
            <a:extLst>
              <a:ext uri="{FF2B5EF4-FFF2-40B4-BE49-F238E27FC236}">
                <a16:creationId xmlns:a16="http://schemas.microsoft.com/office/drawing/2014/main" id="{BA8D861B-00BE-4BEF-97C4-0FDC7EFFA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205038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8348" name="AutoShape 12">
            <a:extLst>
              <a:ext uri="{FF2B5EF4-FFF2-40B4-BE49-F238E27FC236}">
                <a16:creationId xmlns:a16="http://schemas.microsoft.com/office/drawing/2014/main" id="{E2C87867-FA05-4B4E-805A-4FA0B7864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868863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280B2CC3-0C86-4682-BC20-51CCA00C9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427538"/>
            <a:ext cx="6000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4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？</a:t>
            </a:r>
            <a:endParaRPr kumimoji="1" lang="zh-CN" altLang="en-US" sz="4400" b="1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10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10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/>
      <p:bldP spid="398343" grpId="0"/>
      <p:bldP spid="398344" grpId="0"/>
      <p:bldP spid="398345" grpId="0"/>
      <p:bldP spid="398346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048E64CC-2BA8-41A0-B9EA-89E638CAF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5157788"/>
            <a:ext cx="1873250" cy="484187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零状态响应</a:t>
            </a:r>
            <a:endParaRPr kumimoji="1" lang="zh-CN" altLang="en-US" sz="28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9363" name="AutoShape 3">
            <a:extLst>
              <a:ext uri="{FF2B5EF4-FFF2-40B4-BE49-F238E27FC236}">
                <a16:creationId xmlns:a16="http://schemas.microsoft.com/office/drawing/2014/main" id="{99255328-AC12-4231-9F15-EA455ED77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07670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99364" name="Object 4">
            <a:extLst>
              <a:ext uri="{FF2B5EF4-FFF2-40B4-BE49-F238E27FC236}">
                <a16:creationId xmlns:a16="http://schemas.microsoft.com/office/drawing/2014/main" id="{EEC079C7-48EC-4F8E-AABE-2EA169157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990600"/>
          <a:ext cx="29876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3" name="Visio" r:id="rId3" imgW="1661465" imgH="1158434" progId="Visio.Drawing.11">
                  <p:embed/>
                </p:oleObj>
              </mc:Choice>
              <mc:Fallback>
                <p:oleObj name="Visio" r:id="rId3" imgW="1661465" imgH="115843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90600"/>
                        <a:ext cx="2987675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5" name="Object 5">
            <a:extLst>
              <a:ext uri="{FF2B5EF4-FFF2-40B4-BE49-F238E27FC236}">
                <a16:creationId xmlns:a16="http://schemas.microsoft.com/office/drawing/2014/main" id="{DAC0B389-8DA5-448D-9232-8FD349DBEA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068638"/>
          <a:ext cx="29876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4" name="Visio" r:id="rId5" imgW="1661465" imgH="1158434" progId="Visio.Drawing.11">
                  <p:embed/>
                </p:oleObj>
              </mc:Choice>
              <mc:Fallback>
                <p:oleObj name="Visio" r:id="rId5" imgW="1661465" imgH="115843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068638"/>
                        <a:ext cx="2987675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6" name="Object 6">
            <a:extLst>
              <a:ext uri="{FF2B5EF4-FFF2-40B4-BE49-F238E27FC236}">
                <a16:creationId xmlns:a16="http://schemas.microsoft.com/office/drawing/2014/main" id="{13DB25B6-25DC-4108-BC8B-28A807B08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196975"/>
          <a:ext cx="3962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5" name="Equation" r:id="rId7" imgW="3962400" imgH="673100" progId="Equation.DSMT4">
                  <p:embed/>
                </p:oleObj>
              </mc:Choice>
              <mc:Fallback>
                <p:oleObj name="Equation" r:id="rId7" imgW="3962400" imgH="673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96975"/>
                        <a:ext cx="3962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7" name="Object 7">
            <a:extLst>
              <a:ext uri="{FF2B5EF4-FFF2-40B4-BE49-F238E27FC236}">
                <a16:creationId xmlns:a16="http://schemas.microsoft.com/office/drawing/2014/main" id="{B719265F-273A-4441-83D8-EA582FE9B3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6938" y="2073275"/>
          <a:ext cx="3505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6" name="Equation" r:id="rId9" imgW="3505200" imgH="850900" progId="Equation.DSMT4">
                  <p:embed/>
                </p:oleObj>
              </mc:Choice>
              <mc:Fallback>
                <p:oleObj name="Equation" r:id="rId9" imgW="3505200" imgH="850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2073275"/>
                        <a:ext cx="3505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8" name="Object 8">
            <a:extLst>
              <a:ext uri="{FF2B5EF4-FFF2-40B4-BE49-F238E27FC236}">
                <a16:creationId xmlns:a16="http://schemas.microsoft.com/office/drawing/2014/main" id="{FE8F2296-7BF8-4E7C-98D8-F652A3390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9450" y="3187700"/>
          <a:ext cx="4330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7" name="Equation" r:id="rId11" imgW="4330700" imgH="673100" progId="Equation.DSMT4">
                  <p:embed/>
                </p:oleObj>
              </mc:Choice>
              <mc:Fallback>
                <p:oleObj name="Equation" r:id="rId11" imgW="4330700" imgH="673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3187700"/>
                        <a:ext cx="4330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9" name="Object 9">
            <a:extLst>
              <a:ext uri="{FF2B5EF4-FFF2-40B4-BE49-F238E27FC236}">
                <a16:creationId xmlns:a16="http://schemas.microsoft.com/office/drawing/2014/main" id="{A3BD1233-93A8-4DF6-9658-8C5ED697F4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4149725"/>
          <a:ext cx="3835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8" name="Equation" r:id="rId13" imgW="3835400" imgH="850900" progId="Equation.DSMT4">
                  <p:embed/>
                </p:oleObj>
              </mc:Choice>
              <mc:Fallback>
                <p:oleObj name="Equation" r:id="rId13" imgW="3835400" imgH="850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149725"/>
                        <a:ext cx="3835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0" name="AutoShape 10">
            <a:extLst>
              <a:ext uri="{FF2B5EF4-FFF2-40B4-BE49-F238E27FC236}">
                <a16:creationId xmlns:a16="http://schemas.microsoft.com/office/drawing/2014/main" id="{859353D8-0264-4442-B7C8-8B1FBA34FE81}"/>
              </a:ext>
            </a:extLst>
          </p:cNvPr>
          <p:cNvSpPr>
            <a:spLocks/>
          </p:cNvSpPr>
          <p:nvPr/>
        </p:nvSpPr>
        <p:spPr bwMode="auto">
          <a:xfrm>
            <a:off x="4284663" y="1628775"/>
            <a:ext cx="215900" cy="863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399371" name="AutoShape 11">
            <a:extLst>
              <a:ext uri="{FF2B5EF4-FFF2-40B4-BE49-F238E27FC236}">
                <a16:creationId xmlns:a16="http://schemas.microsoft.com/office/drawing/2014/main" id="{BFB70CD0-CEE8-4482-B5AF-04B50D0E4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916113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399372" name="AutoShape 12">
            <a:extLst>
              <a:ext uri="{FF2B5EF4-FFF2-40B4-BE49-F238E27FC236}">
                <a16:creationId xmlns:a16="http://schemas.microsoft.com/office/drawing/2014/main" id="{03B488CD-C818-4F95-9C66-BE6381EBD182}"/>
              </a:ext>
            </a:extLst>
          </p:cNvPr>
          <p:cNvSpPr>
            <a:spLocks/>
          </p:cNvSpPr>
          <p:nvPr/>
        </p:nvSpPr>
        <p:spPr bwMode="auto">
          <a:xfrm>
            <a:off x="4140200" y="3716338"/>
            <a:ext cx="215900" cy="863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9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AF7418C1-DF61-462B-A7FF-5A8552EEC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6588125" cy="5794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5. </a:t>
            </a:r>
            <a:r>
              <a:rPr kumimoji="1"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全响应的两种分解方式</a:t>
            </a:r>
          </a:p>
        </p:txBody>
      </p:sp>
      <p:graphicFrame>
        <p:nvGraphicFramePr>
          <p:cNvPr id="294956" name="Object 44">
            <a:extLst>
              <a:ext uri="{FF2B5EF4-FFF2-40B4-BE49-F238E27FC236}">
                <a16:creationId xmlns:a16="http://schemas.microsoft.com/office/drawing/2014/main" id="{4EC18E17-FCAF-4E15-821E-01DC32508A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254250"/>
          <a:ext cx="60483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3" imgW="1993900" imgH="355600" progId="Equation.DSMT4">
                  <p:embed/>
                </p:oleObj>
              </mc:Choice>
              <mc:Fallback>
                <p:oleObj name="Equation" r:id="rId3" imgW="1993900" imgH="3556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254250"/>
                        <a:ext cx="60483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58" name="AutoShape 46">
            <a:extLst>
              <a:ext uri="{FF2B5EF4-FFF2-40B4-BE49-F238E27FC236}">
                <a16:creationId xmlns:a16="http://schemas.microsoft.com/office/drawing/2014/main" id="{261E34FD-1B11-4F97-A35D-0805F5F71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2443163"/>
            <a:ext cx="576262" cy="1368425"/>
          </a:xfrm>
          <a:prstGeom prst="wedgeRoundRectCallout">
            <a:avLst>
              <a:gd name="adj1" fmla="val 158264"/>
              <a:gd name="adj2" fmla="val -3366"/>
              <a:gd name="adj3" fmla="val 16667"/>
            </a:avLst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全响应</a:t>
            </a:r>
          </a:p>
        </p:txBody>
      </p:sp>
      <p:sp>
        <p:nvSpPr>
          <p:cNvPr id="294959" name="AutoShape 47">
            <a:extLst>
              <a:ext uri="{FF2B5EF4-FFF2-40B4-BE49-F238E27FC236}">
                <a16:creationId xmlns:a16="http://schemas.microsoft.com/office/drawing/2014/main" id="{AE38F31A-2A7E-427D-A439-C90E74B58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1196975"/>
            <a:ext cx="2879725" cy="1008063"/>
          </a:xfrm>
          <a:prstGeom prst="wedgeRoundRectCallout">
            <a:avLst>
              <a:gd name="adj1" fmla="val -9537"/>
              <a:gd name="adj2" fmla="val 100551"/>
              <a:gd name="adj3" fmla="val 16667"/>
            </a:avLst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强制分量（稳态分量）</a:t>
            </a:r>
          </a:p>
        </p:txBody>
      </p:sp>
      <p:sp>
        <p:nvSpPr>
          <p:cNvPr id="294960" name="AutoShape 48">
            <a:extLst>
              <a:ext uri="{FF2B5EF4-FFF2-40B4-BE49-F238E27FC236}">
                <a16:creationId xmlns:a16="http://schemas.microsoft.com/office/drawing/2014/main" id="{3C82F15C-763F-40FE-9BB1-13E57C70E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938" y="981075"/>
            <a:ext cx="2736850" cy="1079500"/>
          </a:xfrm>
          <a:prstGeom prst="wedgeRoundRectCallout">
            <a:avLst>
              <a:gd name="adj1" fmla="val -60556"/>
              <a:gd name="adj2" fmla="val 102648"/>
              <a:gd name="adj3" fmla="val 16667"/>
            </a:avLst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自由分量（暂态分量）</a:t>
            </a:r>
          </a:p>
        </p:txBody>
      </p:sp>
      <p:graphicFrame>
        <p:nvGraphicFramePr>
          <p:cNvPr id="294962" name="Object 50">
            <a:extLst>
              <a:ext uri="{FF2B5EF4-FFF2-40B4-BE49-F238E27FC236}">
                <a16:creationId xmlns:a16="http://schemas.microsoft.com/office/drawing/2014/main" id="{08B5BB7D-EBDD-4F49-BEB8-ECBC04C290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2850" y="3451225"/>
          <a:ext cx="5329238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5" imgW="2019300" imgH="482600" progId="Equation.DSMT4">
                  <p:embed/>
                </p:oleObj>
              </mc:Choice>
              <mc:Fallback>
                <p:oleObj name="Equation" r:id="rId5" imgW="2019300" imgH="4826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3451225"/>
                        <a:ext cx="5329238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63" name="AutoShape 51">
            <a:extLst>
              <a:ext uri="{FF2B5EF4-FFF2-40B4-BE49-F238E27FC236}">
                <a16:creationId xmlns:a16="http://schemas.microsoft.com/office/drawing/2014/main" id="{225111F0-F8D6-4F37-B42A-2A3BB16BC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5229225"/>
            <a:ext cx="2879725" cy="647700"/>
          </a:xfrm>
          <a:prstGeom prst="wedgeRoundRectCallout">
            <a:avLst>
              <a:gd name="adj1" fmla="val 17583"/>
              <a:gd name="adj2" fmla="val -194361"/>
              <a:gd name="adj3" fmla="val 16667"/>
            </a:avLst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零状态响应</a:t>
            </a:r>
          </a:p>
        </p:txBody>
      </p:sp>
      <p:sp>
        <p:nvSpPr>
          <p:cNvPr id="294964" name="AutoShape 52">
            <a:extLst>
              <a:ext uri="{FF2B5EF4-FFF2-40B4-BE49-F238E27FC236}">
                <a16:creationId xmlns:a16="http://schemas.microsoft.com/office/drawing/2014/main" id="{B4A9CF54-8293-42F9-A39A-9DAB61557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5229225"/>
            <a:ext cx="2879725" cy="647700"/>
          </a:xfrm>
          <a:prstGeom prst="wedgeRoundRectCallout">
            <a:avLst>
              <a:gd name="adj1" fmla="val -6616"/>
              <a:gd name="adj2" fmla="val -216912"/>
              <a:gd name="adj3" fmla="val 16667"/>
            </a:avLst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零输入响应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9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9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9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9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58" grpId="0" animBg="1"/>
      <p:bldP spid="294959" grpId="0" animBg="1"/>
      <p:bldP spid="294960" grpId="0" animBg="1"/>
      <p:bldP spid="294963" grpId="0" animBg="1"/>
      <p:bldP spid="2949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Text Box 2">
            <a:extLst>
              <a:ext uri="{FF2B5EF4-FFF2-40B4-BE49-F238E27FC236}">
                <a16:creationId xmlns:a16="http://schemas.microsoft.com/office/drawing/2014/main" id="{345D280A-41DD-41BA-9AC7-07CDF6124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3375"/>
            <a:ext cx="6048375" cy="5794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全响应的两种分解方式</a:t>
            </a:r>
          </a:p>
        </p:txBody>
      </p:sp>
      <p:grpSp>
        <p:nvGrpSpPr>
          <p:cNvPr id="411651" name="Group 3">
            <a:extLst>
              <a:ext uri="{FF2B5EF4-FFF2-40B4-BE49-F238E27FC236}">
                <a16:creationId xmlns:a16="http://schemas.microsoft.com/office/drawing/2014/main" id="{C13B5CC0-C9FE-4D6B-B477-D7AA416183BC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4660900"/>
            <a:ext cx="4392613" cy="1116013"/>
            <a:chOff x="1694" y="3104"/>
            <a:chExt cx="2637" cy="702"/>
          </a:xfrm>
        </p:grpSpPr>
        <p:grpSp>
          <p:nvGrpSpPr>
            <p:cNvPr id="21532" name="Group 4">
              <a:extLst>
                <a:ext uri="{FF2B5EF4-FFF2-40B4-BE49-F238E27FC236}">
                  <a16:creationId xmlns:a16="http://schemas.microsoft.com/office/drawing/2014/main" id="{93D02E64-A368-4756-9FDB-0596D54B8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8" y="3104"/>
              <a:ext cx="1347" cy="632"/>
              <a:chOff x="1776" y="3352"/>
              <a:chExt cx="1347" cy="632"/>
            </a:xfrm>
          </p:grpSpPr>
          <p:sp>
            <p:nvSpPr>
              <p:cNvPr id="21537" name="Freeform 5">
                <a:extLst>
                  <a:ext uri="{FF2B5EF4-FFF2-40B4-BE49-F238E27FC236}">
                    <a16:creationId xmlns:a16="http://schemas.microsoft.com/office/drawing/2014/main" id="{3CC732CF-6DD8-44E5-9EEE-3131F89D6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3352"/>
                <a:ext cx="1347" cy="632"/>
              </a:xfrm>
              <a:custGeom>
                <a:avLst/>
                <a:gdLst>
                  <a:gd name="T0" fmla="*/ 0 w 1344"/>
                  <a:gd name="T1" fmla="*/ 1161 h 344"/>
                  <a:gd name="T2" fmla="*/ 290 w 1344"/>
                  <a:gd name="T3" fmla="*/ 513 h 344"/>
                  <a:gd name="T4" fmla="*/ 626 w 1344"/>
                  <a:gd name="T5" fmla="*/ 189 h 344"/>
                  <a:gd name="T6" fmla="*/ 1108 w 1344"/>
                  <a:gd name="T7" fmla="*/ 28 h 344"/>
                  <a:gd name="T8" fmla="*/ 1350 w 1344"/>
                  <a:gd name="T9" fmla="*/ 28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4" h="344">
                    <a:moveTo>
                      <a:pt x="0" y="344"/>
                    </a:moveTo>
                    <a:cubicBezTo>
                      <a:pt x="92" y="272"/>
                      <a:pt x="184" y="200"/>
                      <a:pt x="288" y="152"/>
                    </a:cubicBezTo>
                    <a:cubicBezTo>
                      <a:pt x="392" y="104"/>
                      <a:pt x="488" y="80"/>
                      <a:pt x="624" y="56"/>
                    </a:cubicBezTo>
                    <a:cubicBezTo>
                      <a:pt x="760" y="32"/>
                      <a:pt x="984" y="16"/>
                      <a:pt x="1104" y="8"/>
                    </a:cubicBezTo>
                    <a:cubicBezTo>
                      <a:pt x="1224" y="0"/>
                      <a:pt x="1304" y="8"/>
                      <a:pt x="1344" y="8"/>
                    </a:cubicBezTo>
                  </a:path>
                </a:pathLst>
              </a:custGeom>
              <a:noFill/>
              <a:ln w="28575" cap="flat" cmpd="sng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8" name="Rectangle 6">
                <a:extLst>
                  <a:ext uri="{FF2B5EF4-FFF2-40B4-BE49-F238E27FC236}">
                    <a16:creationId xmlns:a16="http://schemas.microsoft.com/office/drawing/2014/main" id="{E300A5FF-0C66-4633-AC95-FC6BC715D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6" y="3377"/>
                <a:ext cx="407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kumimoji="1" lang="en-US" altLang="zh-CN" sz="2800" b="1" i="1" baseline="30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"</a:t>
                </a:r>
                <a:endPara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33" name="Group 7">
              <a:extLst>
                <a:ext uri="{FF2B5EF4-FFF2-40B4-BE49-F238E27FC236}">
                  <a16:creationId xmlns:a16="http://schemas.microsoft.com/office/drawing/2014/main" id="{2EB2BE79-B4FE-4853-B705-C07A93F39C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4" y="3477"/>
              <a:ext cx="629" cy="329"/>
              <a:chOff x="1152" y="3485"/>
              <a:chExt cx="629" cy="329"/>
            </a:xfrm>
          </p:grpSpPr>
          <p:sp>
            <p:nvSpPr>
              <p:cNvPr id="21535" name="Text Box 8">
                <a:extLst>
                  <a:ext uri="{FF2B5EF4-FFF2-40B4-BE49-F238E27FC236}">
                    <a16:creationId xmlns:a16="http://schemas.microsoft.com/office/drawing/2014/main" id="{8756453B-5C25-4A00-997D-559008AA88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6" y="3485"/>
                <a:ext cx="385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99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4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21536" name="Text Box 9">
                <a:extLst>
                  <a:ext uri="{FF2B5EF4-FFF2-40B4-BE49-F238E27FC236}">
                    <a16:creationId xmlns:a16="http://schemas.microsoft.com/office/drawing/2014/main" id="{53ABAAAD-D6AB-4E2F-B4EE-B24F01B2F0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3502"/>
                <a:ext cx="319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4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1" lang="en-US" altLang="zh-CN" sz="24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534" name="AutoShape 10">
              <a:extLst>
                <a:ext uri="{FF2B5EF4-FFF2-40B4-BE49-F238E27FC236}">
                  <a16:creationId xmlns:a16="http://schemas.microsoft.com/office/drawing/2014/main" id="{8C092BFB-15AA-42DA-9B09-B7EB59B1C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566"/>
              <a:ext cx="816" cy="240"/>
            </a:xfrm>
            <a:prstGeom prst="wedgeRectCallout">
              <a:avLst>
                <a:gd name="adj1" fmla="val -30148"/>
                <a:gd name="adj2" fmla="val -191667"/>
              </a:avLst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瞬态解</a:t>
              </a:r>
            </a:p>
          </p:txBody>
        </p:sp>
      </p:grpSp>
      <p:grpSp>
        <p:nvGrpSpPr>
          <p:cNvPr id="411659" name="Group 11">
            <a:extLst>
              <a:ext uri="{FF2B5EF4-FFF2-40B4-BE49-F238E27FC236}">
                <a16:creationId xmlns:a16="http://schemas.microsoft.com/office/drawing/2014/main" id="{4177B992-099C-47BB-8343-19A0A5A4A0DB}"/>
              </a:ext>
            </a:extLst>
          </p:cNvPr>
          <p:cNvGrpSpPr>
            <a:grpSpLocks/>
          </p:cNvGrpSpPr>
          <p:nvPr/>
        </p:nvGrpSpPr>
        <p:grpSpPr bwMode="auto">
          <a:xfrm>
            <a:off x="2841625" y="2492375"/>
            <a:ext cx="3813175" cy="1117600"/>
            <a:chOff x="1998" y="1888"/>
            <a:chExt cx="2114" cy="672"/>
          </a:xfrm>
        </p:grpSpPr>
        <p:sp>
          <p:nvSpPr>
            <p:cNvPr id="21528" name="Line 12">
              <a:extLst>
                <a:ext uri="{FF2B5EF4-FFF2-40B4-BE49-F238E27FC236}">
                  <a16:creationId xmlns:a16="http://schemas.microsoft.com/office/drawing/2014/main" id="{6DFD0370-E079-4FA4-8BB5-D6CCFD48B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6" y="2394"/>
              <a:ext cx="13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Rectangle 13">
              <a:extLst>
                <a:ext uri="{FF2B5EF4-FFF2-40B4-BE49-F238E27FC236}">
                  <a16:creationId xmlns:a16="http://schemas.microsoft.com/office/drawing/2014/main" id="{EBF6A29D-6E36-478B-965F-0C7FCE8F3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" y="2208"/>
              <a:ext cx="33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sz="2400" b="1" i="1" baseline="30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'</a:t>
              </a:r>
            </a:p>
          </p:txBody>
        </p:sp>
        <p:sp>
          <p:nvSpPr>
            <p:cNvPr id="21530" name="Text Box 14">
              <a:extLst>
                <a:ext uri="{FF2B5EF4-FFF2-40B4-BE49-F238E27FC236}">
                  <a16:creationId xmlns:a16="http://schemas.microsoft.com/office/drawing/2014/main" id="{6BC0031E-6A80-421C-81F9-320C69226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2256"/>
              <a:ext cx="289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21531" name="AutoShape 15">
              <a:extLst>
                <a:ext uri="{FF2B5EF4-FFF2-40B4-BE49-F238E27FC236}">
                  <a16:creationId xmlns:a16="http://schemas.microsoft.com/office/drawing/2014/main" id="{FF58D333-457D-4F2E-BC4E-90F33C6A7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888"/>
              <a:ext cx="816" cy="240"/>
            </a:xfrm>
            <a:prstGeom prst="wedgeRectCallout">
              <a:avLst>
                <a:gd name="adj1" fmla="val -76347"/>
                <a:gd name="adj2" fmla="val 145833"/>
              </a:avLst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稳态解</a:t>
              </a:r>
            </a:p>
          </p:txBody>
        </p:sp>
      </p:grpSp>
      <p:grpSp>
        <p:nvGrpSpPr>
          <p:cNvPr id="411664" name="Group 16">
            <a:extLst>
              <a:ext uri="{FF2B5EF4-FFF2-40B4-BE49-F238E27FC236}">
                <a16:creationId xmlns:a16="http://schemas.microsoft.com/office/drawing/2014/main" id="{681BC386-5245-4661-85F8-E5E2190B5B8F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3406775"/>
            <a:ext cx="4573588" cy="1030288"/>
            <a:chOff x="1985" y="2432"/>
            <a:chExt cx="2391" cy="480"/>
          </a:xfrm>
        </p:grpSpPr>
        <p:grpSp>
          <p:nvGrpSpPr>
            <p:cNvPr id="21521" name="Group 17">
              <a:extLst>
                <a:ext uri="{FF2B5EF4-FFF2-40B4-BE49-F238E27FC236}">
                  <a16:creationId xmlns:a16="http://schemas.microsoft.com/office/drawing/2014/main" id="{39490293-4725-4609-8DFC-5DA59888D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5" y="2432"/>
              <a:ext cx="1668" cy="480"/>
              <a:chOff x="1452" y="2688"/>
              <a:chExt cx="1668" cy="480"/>
            </a:xfrm>
          </p:grpSpPr>
          <p:grpSp>
            <p:nvGrpSpPr>
              <p:cNvPr id="21523" name="Group 18">
                <a:extLst>
                  <a:ext uri="{FF2B5EF4-FFF2-40B4-BE49-F238E27FC236}">
                    <a16:creationId xmlns:a16="http://schemas.microsoft.com/office/drawing/2014/main" id="{3940CC69-01E8-4175-BC8E-53FF919253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688"/>
                <a:ext cx="1632" cy="480"/>
                <a:chOff x="1488" y="2688"/>
                <a:chExt cx="1632" cy="480"/>
              </a:xfrm>
            </p:grpSpPr>
            <p:sp>
              <p:nvSpPr>
                <p:cNvPr id="21526" name="Freeform 19">
                  <a:extLst>
                    <a:ext uri="{FF2B5EF4-FFF2-40B4-BE49-F238E27FC236}">
                      <a16:creationId xmlns:a16="http://schemas.microsoft.com/office/drawing/2014/main" id="{B17F2C72-A5C1-481E-9676-6AF07775EA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6" y="2688"/>
                  <a:ext cx="1344" cy="480"/>
                </a:xfrm>
                <a:custGeom>
                  <a:avLst/>
                  <a:gdLst>
                    <a:gd name="T0" fmla="*/ 0 w 1344"/>
                    <a:gd name="T1" fmla="*/ 670 h 344"/>
                    <a:gd name="T2" fmla="*/ 288 w 1344"/>
                    <a:gd name="T3" fmla="*/ 296 h 344"/>
                    <a:gd name="T4" fmla="*/ 624 w 1344"/>
                    <a:gd name="T5" fmla="*/ 109 h 344"/>
                    <a:gd name="T6" fmla="*/ 1104 w 1344"/>
                    <a:gd name="T7" fmla="*/ 15 h 344"/>
                    <a:gd name="T8" fmla="*/ 1344 w 1344"/>
                    <a:gd name="T9" fmla="*/ 15 h 3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4" h="344">
                      <a:moveTo>
                        <a:pt x="0" y="344"/>
                      </a:moveTo>
                      <a:cubicBezTo>
                        <a:pt x="92" y="272"/>
                        <a:pt x="184" y="200"/>
                        <a:pt x="288" y="152"/>
                      </a:cubicBezTo>
                      <a:cubicBezTo>
                        <a:pt x="392" y="104"/>
                        <a:pt x="488" y="80"/>
                        <a:pt x="624" y="56"/>
                      </a:cubicBezTo>
                      <a:cubicBezTo>
                        <a:pt x="760" y="32"/>
                        <a:pt x="984" y="16"/>
                        <a:pt x="1104" y="8"/>
                      </a:cubicBezTo>
                      <a:cubicBezTo>
                        <a:pt x="1224" y="0"/>
                        <a:pt x="1304" y="8"/>
                        <a:pt x="1344" y="8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33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27" name="Line 20">
                  <a:extLst>
                    <a:ext uri="{FF2B5EF4-FFF2-40B4-BE49-F238E27FC236}">
                      <a16:creationId xmlns:a16="http://schemas.microsoft.com/office/drawing/2014/main" id="{6D384591-B392-4C5A-95F0-A9A120EB7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3168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524" name="Text Box 21">
                <a:extLst>
                  <a:ext uri="{FF2B5EF4-FFF2-40B4-BE49-F238E27FC236}">
                    <a16:creationId xmlns:a16="http://schemas.microsoft.com/office/drawing/2014/main" id="{BE048A75-F60A-4145-8287-37E78EE9C0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2" y="2855"/>
                <a:ext cx="293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25" name="Text Box 22">
                <a:extLst>
                  <a:ext uri="{FF2B5EF4-FFF2-40B4-BE49-F238E27FC236}">
                    <a16:creationId xmlns:a16="http://schemas.microsoft.com/office/drawing/2014/main" id="{8ABBC6A8-4E76-46C7-835D-33DB137F7A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7" y="2806"/>
                <a:ext cx="28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522" name="AutoShape 23">
              <a:extLst>
                <a:ext uri="{FF2B5EF4-FFF2-40B4-BE49-F238E27FC236}">
                  <a16:creationId xmlns:a16="http://schemas.microsoft.com/office/drawing/2014/main" id="{7A50FA89-345D-4245-BCF3-629B46A76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659"/>
              <a:ext cx="816" cy="240"/>
            </a:xfrm>
            <a:prstGeom prst="wedgeRectCallout">
              <a:avLst>
                <a:gd name="adj1" fmla="val -78556"/>
                <a:gd name="adj2" fmla="val -122083"/>
              </a:avLst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全解</a:t>
              </a:r>
            </a:p>
          </p:txBody>
        </p:sp>
      </p:grpSp>
      <p:grpSp>
        <p:nvGrpSpPr>
          <p:cNvPr id="411672" name="Group 24">
            <a:extLst>
              <a:ext uri="{FF2B5EF4-FFF2-40B4-BE49-F238E27FC236}">
                <a16:creationId xmlns:a16="http://schemas.microsoft.com/office/drawing/2014/main" id="{C567E7E8-9C6F-438D-9C84-A03DB6BCBC09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2490788"/>
            <a:ext cx="3802063" cy="3675062"/>
            <a:chOff x="1575" y="1725"/>
            <a:chExt cx="2129" cy="2067"/>
          </a:xfrm>
        </p:grpSpPr>
        <p:grpSp>
          <p:nvGrpSpPr>
            <p:cNvPr id="21515" name="Group 25">
              <a:extLst>
                <a:ext uri="{FF2B5EF4-FFF2-40B4-BE49-F238E27FC236}">
                  <a16:creationId xmlns:a16="http://schemas.microsoft.com/office/drawing/2014/main" id="{7C70455B-7757-4936-B7C2-7E8A34072E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5" y="1725"/>
              <a:ext cx="2129" cy="2067"/>
              <a:chOff x="1539" y="2109"/>
              <a:chExt cx="2129" cy="2067"/>
            </a:xfrm>
          </p:grpSpPr>
          <p:sp>
            <p:nvSpPr>
              <p:cNvPr id="21517" name="Line 26">
                <a:extLst>
                  <a:ext uri="{FF2B5EF4-FFF2-40B4-BE49-F238E27FC236}">
                    <a16:creationId xmlns:a16="http://schemas.microsoft.com/office/drawing/2014/main" id="{5766C322-9B64-41D7-B107-ACDC9AD97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9" y="3312"/>
                <a:ext cx="196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8" name="Line 27">
                <a:extLst>
                  <a:ext uri="{FF2B5EF4-FFF2-40B4-BE49-F238E27FC236}">
                    <a16:creationId xmlns:a16="http://schemas.microsoft.com/office/drawing/2014/main" id="{97E0B9AF-75F6-49D3-8CA0-66D0B4031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256"/>
                <a:ext cx="0" cy="19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9" name="Text Box 28">
                <a:extLst>
                  <a:ext uri="{FF2B5EF4-FFF2-40B4-BE49-F238E27FC236}">
                    <a16:creationId xmlns:a16="http://schemas.microsoft.com/office/drawing/2014/main" id="{587BF7E6-AE18-443F-87FA-95F33E37B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4" y="3182"/>
                <a:ext cx="154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20" name="Text Box 29">
                <a:extLst>
                  <a:ext uri="{FF2B5EF4-FFF2-40B4-BE49-F238E27FC236}">
                    <a16:creationId xmlns:a16="http://schemas.microsoft.com/office/drawing/2014/main" id="{7D042536-3D79-4A90-9641-990910D08C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1" y="2109"/>
                <a:ext cx="305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516" name="Text Box 30">
              <a:extLst>
                <a:ext uri="{FF2B5EF4-FFF2-40B4-BE49-F238E27FC236}">
                  <a16:creationId xmlns:a16="http://schemas.microsoft.com/office/drawing/2014/main" id="{DF791947-67A1-43DB-818D-B6D910B6A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2967"/>
              <a:ext cx="20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411679" name="Text Box 31">
            <a:extLst>
              <a:ext uri="{FF2B5EF4-FFF2-40B4-BE49-F238E27FC236}">
                <a16:creationId xmlns:a16="http://schemas.microsoft.com/office/drawing/2014/main" id="{44B73670-3FFB-4FA0-A7E2-696CB1602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44675"/>
            <a:ext cx="8351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全响应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强制分量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稳态解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自由分量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暂态解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11680" name="Text Box 32">
            <a:extLst>
              <a:ext uri="{FF2B5EF4-FFF2-40B4-BE49-F238E27FC236}">
                <a16:creationId xmlns:a16="http://schemas.microsoft.com/office/drawing/2014/main" id="{4DEA7F33-8192-4AE9-BADE-EA6F2FF89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68413"/>
            <a:ext cx="6119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circleNumDbPlain"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着眼于电路的两种工作状态</a:t>
            </a:r>
          </a:p>
        </p:txBody>
      </p:sp>
      <p:sp>
        <p:nvSpPr>
          <p:cNvPr id="411681" name="Text Box 33">
            <a:extLst>
              <a:ext uri="{FF2B5EF4-FFF2-40B4-BE49-F238E27FC236}">
                <a16:creationId xmlns:a16="http://schemas.microsoft.com/office/drawing/2014/main" id="{F9506AB0-52D6-4152-ABD9-8A0DF4152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341438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物理概念清晰</a:t>
            </a:r>
          </a:p>
        </p:txBody>
      </p:sp>
      <p:sp>
        <p:nvSpPr>
          <p:cNvPr id="411682" name="Line 34">
            <a:extLst>
              <a:ext uri="{FF2B5EF4-FFF2-40B4-BE49-F238E27FC236}">
                <a16:creationId xmlns:a16="http://schemas.microsoft.com/office/drawing/2014/main" id="{8E90376A-1FC4-47B4-83AA-A161236DD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1628775"/>
            <a:ext cx="503238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41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411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41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41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4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41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 animBg="1"/>
      <p:bldP spid="411679" grpId="0" build="p" autoUpdateAnimBg="0"/>
      <p:bldP spid="411680" grpId="0"/>
      <p:bldP spid="4116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ext Box 2">
            <a:extLst>
              <a:ext uri="{FF2B5EF4-FFF2-40B4-BE49-F238E27FC236}">
                <a16:creationId xmlns:a16="http://schemas.microsoft.com/office/drawing/2014/main" id="{65F04145-61D9-4FE9-99DB-9D767BCEE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698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§7-3 </a:t>
            </a:r>
            <a:r>
              <a:rPr kumimoji="1" lang="zh-CN" altLang="en-US" sz="4000" b="1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一阶电路的零输入响应</a:t>
            </a:r>
          </a:p>
        </p:txBody>
      </p:sp>
      <p:sp>
        <p:nvSpPr>
          <p:cNvPr id="266243" name="Text Box 3">
            <a:extLst>
              <a:ext uri="{FF2B5EF4-FFF2-40B4-BE49-F238E27FC236}">
                <a16:creationId xmlns:a16="http://schemas.microsoft.com/office/drawing/2014/main" id="{E642AFA9-DECF-4E0A-A9E4-34CEEE54C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692150"/>
            <a:ext cx="572452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换路后外加激励为零，仅有动态元件初始储能产生的电压和电流。</a:t>
            </a:r>
          </a:p>
        </p:txBody>
      </p:sp>
      <p:sp>
        <p:nvSpPr>
          <p:cNvPr id="266244" name="Text Box 4">
            <a:extLst>
              <a:ext uri="{FF2B5EF4-FFF2-40B4-BE49-F238E27FC236}">
                <a16:creationId xmlns:a16="http://schemas.microsoft.com/office/drawing/2014/main" id="{F63B1046-0230-4550-87BA-E6BEF77EF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09750"/>
            <a:ext cx="7704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en-US" altLang="zh-CN" sz="3200" b="1" i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RC</a:t>
            </a:r>
            <a:r>
              <a:rPr kumimoji="1"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电路的零输入响应分析</a:t>
            </a:r>
          </a:p>
        </p:txBody>
      </p:sp>
      <p:sp>
        <p:nvSpPr>
          <p:cNvPr id="266251" name="Text Box 11">
            <a:extLst>
              <a:ext uri="{FF2B5EF4-FFF2-40B4-BE49-F238E27FC236}">
                <a16:creationId xmlns:a16="http://schemas.microsoft.com/office/drawing/2014/main" id="{ED329674-A09A-405F-9D66-966E03E77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44563"/>
            <a:ext cx="2303463" cy="523875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零输入响应</a:t>
            </a:r>
          </a:p>
        </p:txBody>
      </p:sp>
      <p:sp>
        <p:nvSpPr>
          <p:cNvPr id="266252" name="AutoShape 12">
            <a:extLst>
              <a:ext uri="{FF2B5EF4-FFF2-40B4-BE49-F238E27FC236}">
                <a16:creationId xmlns:a16="http://schemas.microsoft.com/office/drawing/2014/main" id="{F4F28EA1-8A64-4113-92F4-3AC907FA2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160463"/>
            <a:ext cx="576262" cy="144462"/>
          </a:xfrm>
          <a:prstGeom prst="rightArrow">
            <a:avLst>
              <a:gd name="adj1" fmla="val 50000"/>
              <a:gd name="adj2" fmla="val 9972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66259" name="Group 19">
            <a:extLst>
              <a:ext uri="{FF2B5EF4-FFF2-40B4-BE49-F238E27FC236}">
                <a16:creationId xmlns:a16="http://schemas.microsoft.com/office/drawing/2014/main" id="{CAB680BE-95B2-4AFF-B7EB-D8014AF236DA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671763"/>
            <a:ext cx="2903537" cy="1916112"/>
            <a:chOff x="431" y="2464"/>
            <a:chExt cx="1829" cy="1207"/>
          </a:xfrm>
        </p:grpSpPr>
        <p:sp>
          <p:nvSpPr>
            <p:cNvPr id="4110" name="Line 20">
              <a:extLst>
                <a:ext uri="{FF2B5EF4-FFF2-40B4-BE49-F238E27FC236}">
                  <a16:creationId xmlns:a16="http://schemas.microsoft.com/office/drawing/2014/main" id="{2B8E4176-61B6-4BC7-8F61-C45B0E8E4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5" y="2809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21">
              <a:extLst>
                <a:ext uri="{FF2B5EF4-FFF2-40B4-BE49-F238E27FC236}">
                  <a16:creationId xmlns:a16="http://schemas.microsoft.com/office/drawing/2014/main" id="{2B995DC7-10E5-4864-9948-F7A41BAAD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0" y="2809"/>
              <a:ext cx="0" cy="8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Line 22">
              <a:extLst>
                <a:ext uri="{FF2B5EF4-FFF2-40B4-BE49-F238E27FC236}">
                  <a16:creationId xmlns:a16="http://schemas.microsoft.com/office/drawing/2014/main" id="{DD135F27-D2D6-4230-8BA8-7A84B7D18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805"/>
              <a:ext cx="27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Text Box 23">
              <a:extLst>
                <a:ext uri="{FF2B5EF4-FFF2-40B4-BE49-F238E27FC236}">
                  <a16:creationId xmlns:a16="http://schemas.microsoft.com/office/drawing/2014/main" id="{02BD6907-2A70-4375-A6F9-3C95E0AC9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6" y="2464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4" name="Line 24">
              <a:extLst>
                <a:ext uri="{FF2B5EF4-FFF2-40B4-BE49-F238E27FC236}">
                  <a16:creationId xmlns:a16="http://schemas.microsoft.com/office/drawing/2014/main" id="{009855C2-51A3-4161-B5FE-6A771E1B5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7" y="2860"/>
              <a:ext cx="166" cy="18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Text Box 25">
              <a:extLst>
                <a:ext uri="{FF2B5EF4-FFF2-40B4-BE49-F238E27FC236}">
                  <a16:creationId xmlns:a16="http://schemas.microsoft.com/office/drawing/2014/main" id="{769450E3-3CE9-4868-9157-B3DDA034C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" y="2478"/>
              <a:ext cx="6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=0)</a:t>
              </a:r>
            </a:p>
          </p:txBody>
        </p:sp>
        <p:sp>
          <p:nvSpPr>
            <p:cNvPr id="4116" name="Text Box 26">
              <a:extLst>
                <a:ext uri="{FF2B5EF4-FFF2-40B4-BE49-F238E27FC236}">
                  <a16:creationId xmlns:a16="http://schemas.microsoft.com/office/drawing/2014/main" id="{80F7B9C1-2CA6-46DD-9CB1-6E46810F3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2789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117" name="Text Box 27">
              <a:extLst>
                <a:ext uri="{FF2B5EF4-FFF2-40B4-BE49-F238E27FC236}">
                  <a16:creationId xmlns:a16="http://schemas.microsoft.com/office/drawing/2014/main" id="{7F9CB242-3376-4C68-A42E-23CB83C59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" y="3333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118" name="Text Box 28">
              <a:extLst>
                <a:ext uri="{FF2B5EF4-FFF2-40B4-BE49-F238E27FC236}">
                  <a16:creationId xmlns:a16="http://schemas.microsoft.com/office/drawing/2014/main" id="{EDA73B5B-BBD6-44CC-B063-B852E62FA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" y="3021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9" name="Line 29">
              <a:extLst>
                <a:ext uri="{FF2B5EF4-FFF2-40B4-BE49-F238E27FC236}">
                  <a16:creationId xmlns:a16="http://schemas.microsoft.com/office/drawing/2014/main" id="{7218296D-9255-47A7-9362-9B4416209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821"/>
              <a:ext cx="39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Text Box 30">
              <a:extLst>
                <a:ext uri="{FF2B5EF4-FFF2-40B4-BE49-F238E27FC236}">
                  <a16:creationId xmlns:a16="http://schemas.microsoft.com/office/drawing/2014/main" id="{AADE0090-E2C5-4817-84B9-D7832EB34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977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1" name="Text Box 31">
              <a:extLst>
                <a:ext uri="{FF2B5EF4-FFF2-40B4-BE49-F238E27FC236}">
                  <a16:creationId xmlns:a16="http://schemas.microsoft.com/office/drawing/2014/main" id="{260E9BC4-654B-4A44-B983-2A8ED6C4A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" y="2839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122" name="Text Box 32">
              <a:extLst>
                <a:ext uri="{FF2B5EF4-FFF2-40B4-BE49-F238E27FC236}">
                  <a16:creationId xmlns:a16="http://schemas.microsoft.com/office/drawing/2014/main" id="{1F2624EE-5A94-44D8-A164-8A8273A71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3248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123" name="Text Box 33">
              <a:extLst>
                <a:ext uri="{FF2B5EF4-FFF2-40B4-BE49-F238E27FC236}">
                  <a16:creationId xmlns:a16="http://schemas.microsoft.com/office/drawing/2014/main" id="{06C83E17-CA48-482B-B7F5-225D38F05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" y="3021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4" name="Line 34">
              <a:extLst>
                <a:ext uri="{FF2B5EF4-FFF2-40B4-BE49-F238E27FC236}">
                  <a16:creationId xmlns:a16="http://schemas.microsoft.com/office/drawing/2014/main" id="{906C5C21-A116-497F-920B-1946C747D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209"/>
              <a:ext cx="7" cy="4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Line 35">
              <a:extLst>
                <a:ext uri="{FF2B5EF4-FFF2-40B4-BE49-F238E27FC236}">
                  <a16:creationId xmlns:a16="http://schemas.microsoft.com/office/drawing/2014/main" id="{7E1D8920-3A72-4F32-AED7-C457F4BB0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8" y="2821"/>
              <a:ext cx="5" cy="2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Line 36">
              <a:extLst>
                <a:ext uri="{FF2B5EF4-FFF2-40B4-BE49-F238E27FC236}">
                  <a16:creationId xmlns:a16="http://schemas.microsoft.com/office/drawing/2014/main" id="{4FA23105-5DEA-48EE-9F05-6592D35983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" y="2821"/>
              <a:ext cx="279" cy="1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Line 37">
              <a:extLst>
                <a:ext uri="{FF2B5EF4-FFF2-40B4-BE49-F238E27FC236}">
                  <a16:creationId xmlns:a16="http://schemas.microsoft.com/office/drawing/2014/main" id="{184F8B2C-E906-4E8B-B0AB-D32AC9011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" y="3671"/>
              <a:ext cx="109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Text Box 38">
              <a:extLst>
                <a:ext uri="{FF2B5EF4-FFF2-40B4-BE49-F238E27FC236}">
                  <a16:creationId xmlns:a16="http://schemas.microsoft.com/office/drawing/2014/main" id="{75AD4CEC-5DC6-47CE-BA18-35320C3D2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017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9" name="Rectangle 39">
              <a:extLst>
                <a:ext uri="{FF2B5EF4-FFF2-40B4-BE49-F238E27FC236}">
                  <a16:creationId xmlns:a16="http://schemas.microsoft.com/office/drawing/2014/main" id="{E3049A59-9BE2-4D4E-9B1E-AC4714114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067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130" name="Group 40">
              <a:extLst>
                <a:ext uri="{FF2B5EF4-FFF2-40B4-BE49-F238E27FC236}">
                  <a16:creationId xmlns:a16="http://schemas.microsoft.com/office/drawing/2014/main" id="{60AED6B9-936E-4C50-8ACC-CF6F294CE2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3113"/>
              <a:ext cx="240" cy="93"/>
              <a:chOff x="3787" y="2478"/>
              <a:chExt cx="240" cy="93"/>
            </a:xfrm>
          </p:grpSpPr>
          <p:sp>
            <p:nvSpPr>
              <p:cNvPr id="4131" name="Line 41">
                <a:extLst>
                  <a:ext uri="{FF2B5EF4-FFF2-40B4-BE49-F238E27FC236}">
                    <a16:creationId xmlns:a16="http://schemas.microsoft.com/office/drawing/2014/main" id="{B06DC2BF-2D09-448C-8129-6206BCE96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2" name="Line 42">
                <a:extLst>
                  <a:ext uri="{FF2B5EF4-FFF2-40B4-BE49-F238E27FC236}">
                    <a16:creationId xmlns:a16="http://schemas.microsoft.com/office/drawing/2014/main" id="{31369F87-67C5-4C49-8CF9-9846C4A23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66287" name="Text Box 47">
            <a:extLst>
              <a:ext uri="{FF2B5EF4-FFF2-40B4-BE49-F238E27FC236}">
                <a16:creationId xmlns:a16="http://schemas.microsoft.com/office/drawing/2014/main" id="{1440078B-31A9-4B51-8643-AA05D1B50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386013"/>
            <a:ext cx="59404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）求解方法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同一阶电路的全响应求解方法一样（经典解微分方程或者三要素法）。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②由于没有激励作用，</a:t>
            </a:r>
          </a:p>
        </p:txBody>
      </p:sp>
      <p:graphicFrame>
        <p:nvGraphicFramePr>
          <p:cNvPr id="266289" name="Object 49">
            <a:extLst>
              <a:ext uri="{FF2B5EF4-FFF2-40B4-BE49-F238E27FC236}">
                <a16:creationId xmlns:a16="http://schemas.microsoft.com/office/drawing/2014/main" id="{22A0F74A-1DB6-40F3-A322-EFEEF9E142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4797425"/>
          <a:ext cx="18002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Equation" r:id="rId3" imgW="774364" imgH="228501" progId="Equation.DSMT4">
                  <p:embed/>
                </p:oleObj>
              </mc:Choice>
              <mc:Fallback>
                <p:oleObj name="Equation" r:id="rId3" imgW="774364" imgH="228501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797425"/>
                        <a:ext cx="18002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0" name="Object 50">
            <a:extLst>
              <a:ext uri="{FF2B5EF4-FFF2-40B4-BE49-F238E27FC236}">
                <a16:creationId xmlns:a16="http://schemas.microsoft.com/office/drawing/2014/main" id="{E549E4BA-766C-4C64-9CCE-B060923E9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5661025"/>
          <a:ext cx="16557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Equation" r:id="rId5" imgW="647700" imgH="228600" progId="Equation.DSMT4">
                  <p:embed/>
                </p:oleObj>
              </mc:Choice>
              <mc:Fallback>
                <p:oleObj name="Equation" r:id="rId5" imgW="647700" imgH="2286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661025"/>
                        <a:ext cx="16557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1" name="Object 51">
            <a:extLst>
              <a:ext uri="{FF2B5EF4-FFF2-40B4-BE49-F238E27FC236}">
                <a16:creationId xmlns:a16="http://schemas.microsoft.com/office/drawing/2014/main" id="{8061BDFA-EFFC-4AF0-A0FB-F0FB668BF1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5589588"/>
          <a:ext cx="14398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Equation" r:id="rId7" imgW="494870" imgH="177646" progId="Equation.DSMT4">
                  <p:embed/>
                </p:oleObj>
              </mc:Choice>
              <mc:Fallback>
                <p:oleObj name="Equation" r:id="rId7" imgW="494870" imgH="177646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589588"/>
                        <a:ext cx="14398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2" name="Object 52">
            <a:extLst>
              <a:ext uri="{FF2B5EF4-FFF2-40B4-BE49-F238E27FC236}">
                <a16:creationId xmlns:a16="http://schemas.microsoft.com/office/drawing/2014/main" id="{32D6E4E7-C886-41F6-989F-F845922031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4581525"/>
          <a:ext cx="2735262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name="Equation" r:id="rId9" imgW="1016000" imgH="393700" progId="Equation.DSMT4">
                  <p:embed/>
                </p:oleObj>
              </mc:Choice>
              <mc:Fallback>
                <p:oleObj name="Equation" r:id="rId9" imgW="1016000" imgH="3937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581525"/>
                        <a:ext cx="2735262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3" name="AutoShape 53" descr="新闻纸">
            <a:extLst>
              <a:ext uri="{FF2B5EF4-FFF2-40B4-BE49-F238E27FC236}">
                <a16:creationId xmlns:a16="http://schemas.microsoft.com/office/drawing/2014/main" id="{8FE07FDD-DA80-4AC2-935D-8C8476CE9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13325"/>
            <a:ext cx="2952750" cy="1152525"/>
          </a:xfrm>
          <a:prstGeom prst="wedgeRoundRectCallout">
            <a:avLst>
              <a:gd name="adj1" fmla="val 66130"/>
              <a:gd name="adj2" fmla="val -35264"/>
              <a:gd name="adj3" fmla="val 16667"/>
            </a:avLst>
          </a:prstGeom>
          <a:blipFill dpi="0" rotWithShape="1">
            <a:blip r:embed="rId1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一阶线性常系数齐次微分方程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6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6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6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 build="p" autoUpdateAnimBg="0" advAuto="0"/>
      <p:bldP spid="266243" grpId="0" autoUpdateAnimBg="0"/>
      <p:bldP spid="266244" grpId="0"/>
      <p:bldP spid="266251" grpId="0" animBg="1"/>
      <p:bldP spid="266287" grpId="0" autoUpdateAnimBg="0"/>
      <p:bldP spid="26629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>
            <a:extLst>
              <a:ext uri="{FF2B5EF4-FFF2-40B4-BE49-F238E27FC236}">
                <a16:creationId xmlns:a16="http://schemas.microsoft.com/office/drawing/2014/main" id="{BC39CBB7-6B50-4850-8441-4E8729EE8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068638"/>
            <a:ext cx="8064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全响应 </a:t>
            </a:r>
            <a:r>
              <a:rPr kumimoji="1"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零状态响应 </a:t>
            </a:r>
            <a:r>
              <a:rPr kumimoji="1"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零输入响应</a:t>
            </a:r>
          </a:p>
        </p:txBody>
      </p:sp>
      <p:graphicFrame>
        <p:nvGraphicFramePr>
          <p:cNvPr id="295939" name="Object 3">
            <a:extLst>
              <a:ext uri="{FF2B5EF4-FFF2-40B4-BE49-F238E27FC236}">
                <a16:creationId xmlns:a16="http://schemas.microsoft.com/office/drawing/2014/main" id="{482AD2D0-C7FF-4D0A-A7C9-306864603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4088" y="1125538"/>
          <a:ext cx="713581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" name="公式" r:id="rId3" imgW="2447693" imgH="333404" progId="Equation.3">
                  <p:embed/>
                </p:oleObj>
              </mc:Choice>
              <mc:Fallback>
                <p:oleObj name="公式" r:id="rId3" imgW="2447693" imgH="33340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1125538"/>
                        <a:ext cx="713581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chemeClr val="folHlink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chemeClr val="folHlink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0" name="Text Box 4">
            <a:extLst>
              <a:ext uri="{FF2B5EF4-FFF2-40B4-BE49-F238E27FC236}">
                <a16:creationId xmlns:a16="http://schemas.microsoft.com/office/drawing/2014/main" id="{7A5D26D8-F47F-48DF-8207-27661F47A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77863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AutoNum type="circleNumDbPlain" startAt="2"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着眼于因果关系</a:t>
            </a:r>
          </a:p>
        </p:txBody>
      </p:sp>
      <p:sp>
        <p:nvSpPr>
          <p:cNvPr id="295941" name="Text Box 5">
            <a:extLst>
              <a:ext uri="{FF2B5EF4-FFF2-40B4-BE49-F238E27FC236}">
                <a16:creationId xmlns:a16="http://schemas.microsoft.com/office/drawing/2014/main" id="{D2B80DEF-82B3-46EC-B6C3-A5383A55D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77863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便于叠加计算</a:t>
            </a:r>
          </a:p>
        </p:txBody>
      </p:sp>
      <p:sp>
        <p:nvSpPr>
          <p:cNvPr id="295948" name="Line 12">
            <a:extLst>
              <a:ext uri="{FF2B5EF4-FFF2-40B4-BE49-F238E27FC236}">
                <a16:creationId xmlns:a16="http://schemas.microsoft.com/office/drawing/2014/main" id="{E3EC3C56-78F6-4B2D-A58C-F6A0EE448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966788"/>
            <a:ext cx="647700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5949" name="AutoShape 13" descr="新闻纸">
            <a:extLst>
              <a:ext uri="{FF2B5EF4-FFF2-40B4-BE49-F238E27FC236}">
                <a16:creationId xmlns:a16="http://schemas.microsoft.com/office/drawing/2014/main" id="{E474D18F-9848-4768-BBAA-F8CF1CD22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420938"/>
            <a:ext cx="2305050" cy="720725"/>
          </a:xfrm>
          <a:prstGeom prst="wedgeRectCallout">
            <a:avLst>
              <a:gd name="adj1" fmla="val -92630"/>
              <a:gd name="adj2" fmla="val -131500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零输入响应</a:t>
            </a:r>
          </a:p>
        </p:txBody>
      </p:sp>
      <p:sp>
        <p:nvSpPr>
          <p:cNvPr id="295950" name="AutoShape 14" descr="新闻纸">
            <a:extLst>
              <a:ext uri="{FF2B5EF4-FFF2-40B4-BE49-F238E27FC236}">
                <a16:creationId xmlns:a16="http://schemas.microsoft.com/office/drawing/2014/main" id="{12E0624A-76E9-4512-B411-A7413A48E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349500"/>
            <a:ext cx="2305050" cy="647700"/>
          </a:xfrm>
          <a:prstGeom prst="wedgeRectCallout">
            <a:avLst>
              <a:gd name="adj1" fmla="val 41944"/>
              <a:gd name="adj2" fmla="val -128676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零状态响应</a:t>
            </a:r>
          </a:p>
        </p:txBody>
      </p:sp>
      <p:grpSp>
        <p:nvGrpSpPr>
          <p:cNvPr id="295951" name="Group 15">
            <a:extLst>
              <a:ext uri="{FF2B5EF4-FFF2-40B4-BE49-F238E27FC236}">
                <a16:creationId xmlns:a16="http://schemas.microsoft.com/office/drawing/2014/main" id="{F62EE454-279B-4C5B-8E70-EFBE3B368DF2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3933825"/>
            <a:ext cx="2881313" cy="2159000"/>
            <a:chOff x="249" y="2478"/>
            <a:chExt cx="1633" cy="1362"/>
          </a:xfrm>
        </p:grpSpPr>
        <p:sp>
          <p:nvSpPr>
            <p:cNvPr id="22585" name="Oval 16">
              <a:extLst>
                <a:ext uri="{FF2B5EF4-FFF2-40B4-BE49-F238E27FC236}">
                  <a16:creationId xmlns:a16="http://schemas.microsoft.com/office/drawing/2014/main" id="{18F77FFD-5094-49C0-A7D3-552C60BF7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950"/>
              <a:ext cx="363" cy="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99FF"/>
                      </a:gs>
                      <a:gs pos="100000">
                        <a:srgbClr val="004776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86" name="Line 17">
              <a:extLst>
                <a:ext uri="{FF2B5EF4-FFF2-40B4-BE49-F238E27FC236}">
                  <a16:creationId xmlns:a16="http://schemas.microsoft.com/office/drawing/2014/main" id="{1D0BAD89-B5B2-4D2A-B826-0B8053936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814"/>
              <a:ext cx="0" cy="7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7" name="Line 18">
              <a:extLst>
                <a:ext uri="{FF2B5EF4-FFF2-40B4-BE49-F238E27FC236}">
                  <a16:creationId xmlns:a16="http://schemas.microsoft.com/office/drawing/2014/main" id="{3B121BB0-7A3E-4713-B0FB-2071008D4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1" y="2810"/>
              <a:ext cx="0" cy="2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8" name="Line 19">
              <a:extLst>
                <a:ext uri="{FF2B5EF4-FFF2-40B4-BE49-F238E27FC236}">
                  <a16:creationId xmlns:a16="http://schemas.microsoft.com/office/drawing/2014/main" id="{58CE6A20-C166-4724-AEA9-11287890A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1" y="3161"/>
              <a:ext cx="0" cy="3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9" name="Line 20">
              <a:extLst>
                <a:ext uri="{FF2B5EF4-FFF2-40B4-BE49-F238E27FC236}">
                  <a16:creationId xmlns:a16="http://schemas.microsoft.com/office/drawing/2014/main" id="{F0C9E95A-0F24-4306-81EF-071A6AE78C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3" y="2795"/>
              <a:ext cx="192" cy="1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0" name="Text Box 21">
              <a:extLst>
                <a:ext uri="{FF2B5EF4-FFF2-40B4-BE49-F238E27FC236}">
                  <a16:creationId xmlns:a16="http://schemas.microsoft.com/office/drawing/2014/main" id="{925F41B5-85DC-4933-B946-032FC46A2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" y="2478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=0)</a:t>
              </a:r>
            </a:p>
          </p:txBody>
        </p:sp>
        <p:sp>
          <p:nvSpPr>
            <p:cNvPr id="22591" name="Text Box 22">
              <a:extLst>
                <a:ext uri="{FF2B5EF4-FFF2-40B4-BE49-F238E27FC236}">
                  <a16:creationId xmlns:a16="http://schemas.microsoft.com/office/drawing/2014/main" id="{C4A7945C-77D6-4A28-9DFD-E8334E765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976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92" name="Line 23">
              <a:extLst>
                <a:ext uri="{FF2B5EF4-FFF2-40B4-BE49-F238E27FC236}">
                  <a16:creationId xmlns:a16="http://schemas.microsoft.com/office/drawing/2014/main" id="{8A3B4021-3318-43D1-98F2-398FECC5E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281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3" name="Line 24">
              <a:extLst>
                <a:ext uri="{FF2B5EF4-FFF2-40B4-BE49-F238E27FC236}">
                  <a16:creationId xmlns:a16="http://schemas.microsoft.com/office/drawing/2014/main" id="{9C8B641E-F4C5-40C3-B4AC-5A4E6474B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814"/>
              <a:ext cx="2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4" name="Text Box 25">
              <a:extLst>
                <a:ext uri="{FF2B5EF4-FFF2-40B4-BE49-F238E27FC236}">
                  <a16:creationId xmlns:a16="http://schemas.microsoft.com/office/drawing/2014/main" id="{F2B23CE9-100D-4E8C-8761-AC38908AF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3022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595" name="Group 26">
              <a:extLst>
                <a:ext uri="{FF2B5EF4-FFF2-40B4-BE49-F238E27FC236}">
                  <a16:creationId xmlns:a16="http://schemas.microsoft.com/office/drawing/2014/main" id="{6EB8A224-471F-40DA-A9BD-A9E61E534D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" y="2771"/>
              <a:ext cx="221" cy="790"/>
              <a:chOff x="1589" y="1255"/>
              <a:chExt cx="312" cy="660"/>
            </a:xfrm>
          </p:grpSpPr>
          <p:sp>
            <p:nvSpPr>
              <p:cNvPr id="22604" name="Text Box 27">
                <a:extLst>
                  <a:ext uri="{FF2B5EF4-FFF2-40B4-BE49-F238E27FC236}">
                    <a16:creationId xmlns:a16="http://schemas.microsoft.com/office/drawing/2014/main" id="{D1856CA6-43B2-4897-8D6E-FF4FBCC922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9" y="1255"/>
                <a:ext cx="312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22605" name="Text Box 28">
                <a:extLst>
                  <a:ext uri="{FF2B5EF4-FFF2-40B4-BE49-F238E27FC236}">
                    <a16:creationId xmlns:a16="http://schemas.microsoft.com/office/drawing/2014/main" id="{AF488F0D-2468-42FD-BF15-D5C2E5CEB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0" y="1639"/>
                <a:ext cx="292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–</a:t>
                </a:r>
              </a:p>
            </p:txBody>
          </p:sp>
        </p:grpSp>
        <p:grpSp>
          <p:nvGrpSpPr>
            <p:cNvPr id="22596" name="Group 29">
              <a:extLst>
                <a:ext uri="{FF2B5EF4-FFF2-40B4-BE49-F238E27FC236}">
                  <a16:creationId xmlns:a16="http://schemas.microsoft.com/office/drawing/2014/main" id="{9EBAB4BC-3C47-49C2-86E2-E47C06AC86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3041"/>
              <a:ext cx="317" cy="136"/>
              <a:chOff x="1824" y="1680"/>
              <a:chExt cx="192" cy="96"/>
            </a:xfrm>
          </p:grpSpPr>
          <p:sp>
            <p:nvSpPr>
              <p:cNvPr id="22602" name="Line 30">
                <a:extLst>
                  <a:ext uri="{FF2B5EF4-FFF2-40B4-BE49-F238E27FC236}">
                    <a16:creationId xmlns:a16="http://schemas.microsoft.com/office/drawing/2014/main" id="{3C84A067-BAFB-4631-9D4B-A72A7B3E5D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68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3" name="Line 31">
                <a:extLst>
                  <a:ext uri="{FF2B5EF4-FFF2-40B4-BE49-F238E27FC236}">
                    <a16:creationId xmlns:a16="http://schemas.microsoft.com/office/drawing/2014/main" id="{DD1C01DD-DEDC-475E-948A-728AA78D7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77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97" name="Line 32">
              <a:extLst>
                <a:ext uri="{FF2B5EF4-FFF2-40B4-BE49-F238E27FC236}">
                  <a16:creationId xmlns:a16="http://schemas.microsoft.com/office/drawing/2014/main" id="{246624C3-25ED-4EA1-AA53-21A61645C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2814"/>
              <a:ext cx="181" cy="1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8" name="Line 33">
              <a:extLst>
                <a:ext uri="{FF2B5EF4-FFF2-40B4-BE49-F238E27FC236}">
                  <a16:creationId xmlns:a16="http://schemas.microsoft.com/office/drawing/2014/main" id="{BB9A262E-523B-4B6E-AB59-59ADEA351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3540"/>
              <a:ext cx="12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9" name="Text Box 34">
              <a:extLst>
                <a:ext uri="{FF2B5EF4-FFF2-40B4-BE49-F238E27FC236}">
                  <a16:creationId xmlns:a16="http://schemas.microsoft.com/office/drawing/2014/main" id="{CD9EF009-6E4F-490B-8CB9-F47B277E3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4" y="2478"/>
              <a:ext cx="2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600" name="Text Box 35">
              <a:extLst>
                <a:ext uri="{FF2B5EF4-FFF2-40B4-BE49-F238E27FC236}">
                  <a16:creationId xmlns:a16="http://schemas.microsoft.com/office/drawing/2014/main" id="{149E83BD-B74B-4E6D-84B5-471DAADBA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" y="3513"/>
              <a:ext cx="11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 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(0</a:t>
              </a:r>
              <a:r>
                <a:rPr kumimoji="1" lang="zh-CN" altLang="en-US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－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)=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601" name="Rectangle 36">
              <a:extLst>
                <a:ext uri="{FF2B5EF4-FFF2-40B4-BE49-F238E27FC236}">
                  <a16:creationId xmlns:a16="http://schemas.microsoft.com/office/drawing/2014/main" id="{9BDDDA84-9B55-442E-8041-35D536D4F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749"/>
              <a:ext cx="297" cy="1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5976" name="Group 40">
            <a:extLst>
              <a:ext uri="{FF2B5EF4-FFF2-40B4-BE49-F238E27FC236}">
                <a16:creationId xmlns:a16="http://schemas.microsoft.com/office/drawing/2014/main" id="{3A5EA026-EDBB-4C30-8363-BD5D7E4D022D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3933825"/>
            <a:ext cx="3241675" cy="2159000"/>
            <a:chOff x="1927" y="2478"/>
            <a:chExt cx="1906" cy="1362"/>
          </a:xfrm>
        </p:grpSpPr>
        <p:sp>
          <p:nvSpPr>
            <p:cNvPr id="22561" name="Line 41">
              <a:extLst>
                <a:ext uri="{FF2B5EF4-FFF2-40B4-BE49-F238E27FC236}">
                  <a16:creationId xmlns:a16="http://schemas.microsoft.com/office/drawing/2014/main" id="{392A677A-F5A4-4677-B18C-A13643015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067"/>
              <a:ext cx="1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Line 42">
              <a:extLst>
                <a:ext uri="{FF2B5EF4-FFF2-40B4-BE49-F238E27FC236}">
                  <a16:creationId xmlns:a16="http://schemas.microsoft.com/office/drawing/2014/main" id="{218AD317-ABCB-405A-97A3-6C440E58F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158"/>
              <a:ext cx="1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63" name="Group 43">
              <a:extLst>
                <a:ext uri="{FF2B5EF4-FFF2-40B4-BE49-F238E27FC236}">
                  <a16:creationId xmlns:a16="http://schemas.microsoft.com/office/drawing/2014/main" id="{AED364A5-B2FA-4409-9BAD-17CD574865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478"/>
              <a:ext cx="1633" cy="1362"/>
              <a:chOff x="249" y="2478"/>
              <a:chExt cx="1633" cy="1362"/>
            </a:xfrm>
          </p:grpSpPr>
          <p:sp>
            <p:nvSpPr>
              <p:cNvPr id="22564" name="Oval 44">
                <a:extLst>
                  <a:ext uri="{FF2B5EF4-FFF2-40B4-BE49-F238E27FC236}">
                    <a16:creationId xmlns:a16="http://schemas.microsoft.com/office/drawing/2014/main" id="{B5D870CD-7825-4617-849F-497A9D3CD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" y="2950"/>
                <a:ext cx="363" cy="3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0099FF"/>
                        </a:gs>
                        <a:gs pos="100000">
                          <a:srgbClr val="004776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65" name="Line 45">
                <a:extLst>
                  <a:ext uri="{FF2B5EF4-FFF2-40B4-BE49-F238E27FC236}">
                    <a16:creationId xmlns:a16="http://schemas.microsoft.com/office/drawing/2014/main" id="{E6ECA045-AC4E-41D7-B1DA-C2121430D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" y="2814"/>
                <a:ext cx="0" cy="72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6" name="Line 46">
                <a:extLst>
                  <a:ext uri="{FF2B5EF4-FFF2-40B4-BE49-F238E27FC236}">
                    <a16:creationId xmlns:a16="http://schemas.microsoft.com/office/drawing/2014/main" id="{B710225A-773D-4FDD-A8B5-113EE3386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1" y="2810"/>
                <a:ext cx="0" cy="23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7" name="Line 47">
                <a:extLst>
                  <a:ext uri="{FF2B5EF4-FFF2-40B4-BE49-F238E27FC236}">
                    <a16:creationId xmlns:a16="http://schemas.microsoft.com/office/drawing/2014/main" id="{A7F6CFE3-E8D7-43E4-B3D8-B74D6EA2F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1" y="3161"/>
                <a:ext cx="0" cy="37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8" name="Line 48">
                <a:extLst>
                  <a:ext uri="{FF2B5EF4-FFF2-40B4-BE49-F238E27FC236}">
                    <a16:creationId xmlns:a16="http://schemas.microsoft.com/office/drawing/2014/main" id="{3BC6E4ED-E451-4638-94AC-CB80756CF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03" y="2795"/>
                <a:ext cx="192" cy="1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9" name="Text Box 49">
                <a:extLst>
                  <a:ext uri="{FF2B5EF4-FFF2-40B4-BE49-F238E27FC236}">
                    <a16:creationId xmlns:a16="http://schemas.microsoft.com/office/drawing/2014/main" id="{C5F4F8AC-248A-4088-A1DE-4AB0F59A22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" y="2478"/>
                <a:ext cx="64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S(</a:t>
                </a: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=0)</a:t>
                </a:r>
              </a:p>
            </p:txBody>
          </p:sp>
          <p:sp>
            <p:nvSpPr>
              <p:cNvPr id="22570" name="Text Box 50">
                <a:extLst>
                  <a:ext uri="{FF2B5EF4-FFF2-40B4-BE49-F238E27FC236}">
                    <a16:creationId xmlns:a16="http://schemas.microsoft.com/office/drawing/2014/main" id="{86E01A7D-D1AF-4E23-91FC-E687F621A5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" y="2976"/>
                <a:ext cx="33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71" name="Line 51">
                <a:extLst>
                  <a:ext uri="{FF2B5EF4-FFF2-40B4-BE49-F238E27FC236}">
                    <a16:creationId xmlns:a16="http://schemas.microsoft.com/office/drawing/2014/main" id="{F3696D35-4077-47B7-8E48-2D63D390E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4" y="2814"/>
                <a:ext cx="8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72" name="Line 52">
                <a:extLst>
                  <a:ext uri="{FF2B5EF4-FFF2-40B4-BE49-F238E27FC236}">
                    <a16:creationId xmlns:a16="http://schemas.microsoft.com/office/drawing/2014/main" id="{C2FB2968-76F5-4E45-8791-0A73B7F238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" y="2814"/>
                <a:ext cx="23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73" name="Text Box 53">
                <a:extLst>
                  <a:ext uri="{FF2B5EF4-FFF2-40B4-BE49-F238E27FC236}">
                    <a16:creationId xmlns:a16="http://schemas.microsoft.com/office/drawing/2014/main" id="{95A19932-AB84-4E31-ADAF-DE51D67443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2" y="3022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574" name="Group 54">
                <a:extLst>
                  <a:ext uri="{FF2B5EF4-FFF2-40B4-BE49-F238E27FC236}">
                    <a16:creationId xmlns:a16="http://schemas.microsoft.com/office/drawing/2014/main" id="{D57661A7-17CC-47BC-BCC2-33611EF024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" y="2771"/>
                <a:ext cx="229" cy="790"/>
                <a:chOff x="1582" y="1255"/>
                <a:chExt cx="324" cy="660"/>
              </a:xfrm>
            </p:grpSpPr>
            <p:sp>
              <p:nvSpPr>
                <p:cNvPr id="22583" name="Text Box 55">
                  <a:extLst>
                    <a:ext uri="{FF2B5EF4-FFF2-40B4-BE49-F238E27FC236}">
                      <a16:creationId xmlns:a16="http://schemas.microsoft.com/office/drawing/2014/main" id="{D29916BF-8735-4C19-BF09-FC0E3DF91C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2" y="1255"/>
                  <a:ext cx="324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22584" name="Text Box 56">
                  <a:extLst>
                    <a:ext uri="{FF2B5EF4-FFF2-40B4-BE49-F238E27FC236}">
                      <a16:creationId xmlns:a16="http://schemas.microsoft.com/office/drawing/2014/main" id="{B1574D10-4C61-49EC-8C42-261E36EBF3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3" y="1639"/>
                  <a:ext cx="303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–</a:t>
                  </a:r>
                </a:p>
              </p:txBody>
            </p:sp>
          </p:grpSp>
          <p:grpSp>
            <p:nvGrpSpPr>
              <p:cNvPr id="22575" name="Group 57">
                <a:extLst>
                  <a:ext uri="{FF2B5EF4-FFF2-40B4-BE49-F238E27FC236}">
                    <a16:creationId xmlns:a16="http://schemas.microsoft.com/office/drawing/2014/main" id="{CC951069-7FCB-42FE-8D56-DD3F8E6C99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3041"/>
                <a:ext cx="317" cy="136"/>
                <a:chOff x="1824" y="1680"/>
                <a:chExt cx="192" cy="96"/>
              </a:xfrm>
            </p:grpSpPr>
            <p:sp>
              <p:nvSpPr>
                <p:cNvPr id="22581" name="Line 58">
                  <a:extLst>
                    <a:ext uri="{FF2B5EF4-FFF2-40B4-BE49-F238E27FC236}">
                      <a16:creationId xmlns:a16="http://schemas.microsoft.com/office/drawing/2014/main" id="{4A73EAF7-FDA5-4667-8A21-E252A865AD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68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82" name="Line 59">
                  <a:extLst>
                    <a:ext uri="{FF2B5EF4-FFF2-40B4-BE49-F238E27FC236}">
                      <a16:creationId xmlns:a16="http://schemas.microsoft.com/office/drawing/2014/main" id="{2D713708-E03F-4BAB-BCF3-267E9B49F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77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576" name="Line 60">
                <a:extLst>
                  <a:ext uri="{FF2B5EF4-FFF2-40B4-BE49-F238E27FC236}">
                    <a16:creationId xmlns:a16="http://schemas.microsoft.com/office/drawing/2014/main" id="{C9FBFA4B-1AFC-4D2C-A0B9-ED1404C69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3" y="2814"/>
                <a:ext cx="181" cy="1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77" name="Line 61">
                <a:extLst>
                  <a:ext uri="{FF2B5EF4-FFF2-40B4-BE49-F238E27FC236}">
                    <a16:creationId xmlns:a16="http://schemas.microsoft.com/office/drawing/2014/main" id="{E13E4C58-5918-4CB3-B5CF-919FF3EC2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" y="3540"/>
                <a:ext cx="127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78" name="Text Box 62">
                <a:extLst>
                  <a:ext uri="{FF2B5EF4-FFF2-40B4-BE49-F238E27FC236}">
                    <a16:creationId xmlns:a16="http://schemas.microsoft.com/office/drawing/2014/main" id="{67C53428-07B9-4758-A27C-73FA2FF5A3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9" y="2478"/>
                <a:ext cx="24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79" name="Text Box 63">
                <a:extLst>
                  <a:ext uri="{FF2B5EF4-FFF2-40B4-BE49-F238E27FC236}">
                    <a16:creationId xmlns:a16="http://schemas.microsoft.com/office/drawing/2014/main" id="{367D2FB3-511D-4C5C-8124-8D10B70672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" y="3513"/>
                <a:ext cx="103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 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(0</a:t>
                </a:r>
                <a:r>
                  <a:rPr kumimoji="1" lang="zh-CN" altLang="en-US" sz="2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－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)=0</a:t>
                </a:r>
              </a:p>
            </p:txBody>
          </p:sp>
          <p:sp>
            <p:nvSpPr>
              <p:cNvPr id="22580" name="Rectangle 64">
                <a:extLst>
                  <a:ext uri="{FF2B5EF4-FFF2-40B4-BE49-F238E27FC236}">
                    <a16:creationId xmlns:a16="http://schemas.microsoft.com/office/drawing/2014/main" id="{69F7617F-877E-4E8B-80D1-90E499779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2749"/>
                <a:ext cx="297" cy="137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6001" name="Group 65">
            <a:extLst>
              <a:ext uri="{FF2B5EF4-FFF2-40B4-BE49-F238E27FC236}">
                <a16:creationId xmlns:a16="http://schemas.microsoft.com/office/drawing/2014/main" id="{50107A37-9974-4E34-951E-30C157C08554}"/>
              </a:ext>
            </a:extLst>
          </p:cNvPr>
          <p:cNvGrpSpPr>
            <a:grpSpLocks/>
          </p:cNvGrpSpPr>
          <p:nvPr/>
        </p:nvGrpSpPr>
        <p:grpSpPr bwMode="auto">
          <a:xfrm>
            <a:off x="6049963" y="3716338"/>
            <a:ext cx="3059112" cy="2305050"/>
            <a:chOff x="3833" y="2341"/>
            <a:chExt cx="1749" cy="1453"/>
          </a:xfrm>
        </p:grpSpPr>
        <p:sp>
          <p:nvSpPr>
            <p:cNvPr id="22540" name="Text Box 66">
              <a:extLst>
                <a:ext uri="{FF2B5EF4-FFF2-40B4-BE49-F238E27FC236}">
                  <a16:creationId xmlns:a16="http://schemas.microsoft.com/office/drawing/2014/main" id="{AF85237A-8181-4C4F-850C-5DEF8BA6C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885"/>
              <a:ext cx="27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4000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41" name="Line 67">
              <a:extLst>
                <a:ext uri="{FF2B5EF4-FFF2-40B4-BE49-F238E27FC236}">
                  <a16:creationId xmlns:a16="http://schemas.microsoft.com/office/drawing/2014/main" id="{DA5A6B49-7533-469A-9CE1-830958D3B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1" y="2768"/>
              <a:ext cx="0" cy="7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Line 68">
              <a:extLst>
                <a:ext uri="{FF2B5EF4-FFF2-40B4-BE49-F238E27FC236}">
                  <a16:creationId xmlns:a16="http://schemas.microsoft.com/office/drawing/2014/main" id="{BC5BC61F-7B0C-4EF5-830F-9F4DA3DA2B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01" y="2764"/>
              <a:ext cx="0" cy="2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3" name="Line 69">
              <a:extLst>
                <a:ext uri="{FF2B5EF4-FFF2-40B4-BE49-F238E27FC236}">
                  <a16:creationId xmlns:a16="http://schemas.microsoft.com/office/drawing/2014/main" id="{D020265E-89BF-4A8B-9B6E-341131351D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01" y="3115"/>
              <a:ext cx="0" cy="3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Text Box 70">
              <a:extLst>
                <a:ext uri="{FF2B5EF4-FFF2-40B4-BE49-F238E27FC236}">
                  <a16:creationId xmlns:a16="http://schemas.microsoft.com/office/drawing/2014/main" id="{F239EF39-470D-48AA-AB8B-2E6CF6FFE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" y="2341"/>
              <a:ext cx="6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=0)</a:t>
              </a:r>
            </a:p>
          </p:txBody>
        </p:sp>
        <p:sp>
          <p:nvSpPr>
            <p:cNvPr id="22545" name="Text Box 71">
              <a:extLst>
                <a:ext uri="{FF2B5EF4-FFF2-40B4-BE49-F238E27FC236}">
                  <a16:creationId xmlns:a16="http://schemas.microsoft.com/office/drawing/2014/main" id="{497E4660-7FD9-43C4-A2ED-33D25408F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7" y="2931"/>
              <a:ext cx="32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46" name="Line 72">
              <a:extLst>
                <a:ext uri="{FF2B5EF4-FFF2-40B4-BE49-F238E27FC236}">
                  <a16:creationId xmlns:a16="http://schemas.microsoft.com/office/drawing/2014/main" id="{EDED17FD-F042-4594-BB1F-C26208810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4" y="2768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Line 73">
              <a:extLst>
                <a:ext uri="{FF2B5EF4-FFF2-40B4-BE49-F238E27FC236}">
                  <a16:creationId xmlns:a16="http://schemas.microsoft.com/office/drawing/2014/main" id="{A509A2E6-1DA9-4F84-8CAF-5FC272346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1" y="2768"/>
              <a:ext cx="2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Text Box 74">
              <a:extLst>
                <a:ext uri="{FF2B5EF4-FFF2-40B4-BE49-F238E27FC236}">
                  <a16:creationId xmlns:a16="http://schemas.microsoft.com/office/drawing/2014/main" id="{B99C4DC3-4559-4801-A4FD-F3DCDC95F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976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549" name="Group 75">
              <a:extLst>
                <a:ext uri="{FF2B5EF4-FFF2-40B4-BE49-F238E27FC236}">
                  <a16:creationId xmlns:a16="http://schemas.microsoft.com/office/drawing/2014/main" id="{0A589FD2-113C-4E69-96B0-88ADC5583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9" y="2703"/>
              <a:ext cx="223" cy="791"/>
              <a:chOff x="1586" y="1255"/>
              <a:chExt cx="315" cy="661"/>
            </a:xfrm>
          </p:grpSpPr>
          <p:sp>
            <p:nvSpPr>
              <p:cNvPr id="22559" name="Text Box 76">
                <a:extLst>
                  <a:ext uri="{FF2B5EF4-FFF2-40B4-BE49-F238E27FC236}">
                    <a16:creationId xmlns:a16="http://schemas.microsoft.com/office/drawing/2014/main" id="{949DCA5C-3DF2-4C56-A925-89DB69DF88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6" y="1255"/>
                <a:ext cx="315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22560" name="Text Box 77">
                <a:extLst>
                  <a:ext uri="{FF2B5EF4-FFF2-40B4-BE49-F238E27FC236}">
                    <a16:creationId xmlns:a16="http://schemas.microsoft.com/office/drawing/2014/main" id="{8F9BE0B5-4BBA-4057-B31C-9C8760053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9" y="1640"/>
                <a:ext cx="294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–</a:t>
                </a:r>
              </a:p>
            </p:txBody>
          </p:sp>
        </p:grpSp>
        <p:grpSp>
          <p:nvGrpSpPr>
            <p:cNvPr id="22550" name="Group 78">
              <a:extLst>
                <a:ext uri="{FF2B5EF4-FFF2-40B4-BE49-F238E27FC236}">
                  <a16:creationId xmlns:a16="http://schemas.microsoft.com/office/drawing/2014/main" id="{57D56C37-686C-459E-9689-DEB21E1103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5" y="2995"/>
              <a:ext cx="317" cy="136"/>
              <a:chOff x="1824" y="1680"/>
              <a:chExt cx="192" cy="96"/>
            </a:xfrm>
          </p:grpSpPr>
          <p:sp>
            <p:nvSpPr>
              <p:cNvPr id="22557" name="Line 79">
                <a:extLst>
                  <a:ext uri="{FF2B5EF4-FFF2-40B4-BE49-F238E27FC236}">
                    <a16:creationId xmlns:a16="http://schemas.microsoft.com/office/drawing/2014/main" id="{F7C01390-3AF7-4B73-8675-B3C930A76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68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8" name="Line 80">
                <a:extLst>
                  <a:ext uri="{FF2B5EF4-FFF2-40B4-BE49-F238E27FC236}">
                    <a16:creationId xmlns:a16="http://schemas.microsoft.com/office/drawing/2014/main" id="{8EF2FCC8-E1FA-4902-AD6C-0B16C3F5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77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51" name="Line 81">
              <a:extLst>
                <a:ext uri="{FF2B5EF4-FFF2-40B4-BE49-F238E27FC236}">
                  <a16:creationId xmlns:a16="http://schemas.microsoft.com/office/drawing/2014/main" id="{52EB8ED5-A283-4922-853B-01A028A752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7" y="2768"/>
              <a:ext cx="207" cy="1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Line 82">
              <a:extLst>
                <a:ext uri="{FF2B5EF4-FFF2-40B4-BE49-F238E27FC236}">
                  <a16:creationId xmlns:a16="http://schemas.microsoft.com/office/drawing/2014/main" id="{5D6DC51A-2C6C-4159-891F-E88268E65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1" y="3494"/>
              <a:ext cx="12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3" name="Text Box 83">
              <a:extLst>
                <a:ext uri="{FF2B5EF4-FFF2-40B4-BE49-F238E27FC236}">
                  <a16:creationId xmlns:a16="http://schemas.microsoft.com/office/drawing/2014/main" id="{E4748E33-F8C5-41A2-A64E-5F00BCCC9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" y="2450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54" name="Text Box 84">
              <a:extLst>
                <a:ext uri="{FF2B5EF4-FFF2-40B4-BE49-F238E27FC236}">
                  <a16:creationId xmlns:a16="http://schemas.microsoft.com/office/drawing/2014/main" id="{F7DDEFDD-4366-4E1D-9F81-AA3F38397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" y="3467"/>
              <a:ext cx="11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 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(0</a:t>
              </a:r>
              <a:r>
                <a:rPr kumimoji="1" lang="zh-CN" altLang="en-US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－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)=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55" name="Rectangle 85">
              <a:extLst>
                <a:ext uri="{FF2B5EF4-FFF2-40B4-BE49-F238E27FC236}">
                  <a16:creationId xmlns:a16="http://schemas.microsoft.com/office/drawing/2014/main" id="{58546CB6-D49B-491D-8F0D-7F6436D50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" y="2723"/>
              <a:ext cx="297" cy="1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56" name="Line 86">
              <a:extLst>
                <a:ext uri="{FF2B5EF4-FFF2-40B4-BE49-F238E27FC236}">
                  <a16:creationId xmlns:a16="http://schemas.microsoft.com/office/drawing/2014/main" id="{74E9241F-F3BD-4846-9CE2-98BCE8EB4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22" y="2659"/>
              <a:ext cx="91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9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9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295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8" grpId="0" build="p" autoUpdateAnimBg="0"/>
      <p:bldP spid="295940" grpId="0" build="p" autoUpdateAnimBg="0"/>
      <p:bldP spid="295941" grpId="0"/>
      <p:bldP spid="295949" grpId="0" animBg="1"/>
      <p:bldP spid="2959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62" name="Group 2">
            <a:extLst>
              <a:ext uri="{FF2B5EF4-FFF2-40B4-BE49-F238E27FC236}">
                <a16:creationId xmlns:a16="http://schemas.microsoft.com/office/drawing/2014/main" id="{2D900384-E3F1-4A61-BEE1-649409B2AF3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708025"/>
            <a:ext cx="7993062" cy="1900238"/>
            <a:chOff x="249" y="192"/>
            <a:chExt cx="5035" cy="1197"/>
          </a:xfrm>
        </p:grpSpPr>
        <p:graphicFrame>
          <p:nvGraphicFramePr>
            <p:cNvPr id="23576" name="Object 3">
              <a:extLst>
                <a:ext uri="{FF2B5EF4-FFF2-40B4-BE49-F238E27FC236}">
                  <a16:creationId xmlns:a16="http://schemas.microsoft.com/office/drawing/2014/main" id="{9493CB59-50AB-4E01-9E7E-E0C29B65D1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0" y="192"/>
            <a:ext cx="3813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3" name="公式" r:id="rId3" imgW="2197100" imgH="342900" progId="Equation.3">
                    <p:embed/>
                  </p:oleObj>
                </mc:Choice>
                <mc:Fallback>
                  <p:oleObj name="公式" r:id="rId3" imgW="2197100" imgH="342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192"/>
                          <a:ext cx="3813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1">
                                <a:gsLst>
                                  <a:gs pos="0">
                                    <a:srgbClr val="FFCC00"/>
                                  </a:gs>
                                  <a:gs pos="100000">
                                    <a:schemeClr val="bg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7" name="AutoShape 4" descr="新闻纸">
              <a:extLst>
                <a:ext uri="{FF2B5EF4-FFF2-40B4-BE49-F238E27FC236}">
                  <a16:creationId xmlns:a16="http://schemas.microsoft.com/office/drawing/2014/main" id="{CC7EFE29-2992-4C83-AD72-18FA246FC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071"/>
              <a:ext cx="1452" cy="318"/>
            </a:xfrm>
            <a:prstGeom prst="wedgeRectCallout">
              <a:avLst>
                <a:gd name="adj1" fmla="val 69421"/>
                <a:gd name="adj2" fmla="val -178616"/>
              </a:avLst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零状态响应</a:t>
              </a:r>
            </a:p>
          </p:txBody>
        </p:sp>
        <p:sp>
          <p:nvSpPr>
            <p:cNvPr id="23578" name="AutoShape 5" descr="新闻纸">
              <a:extLst>
                <a:ext uri="{FF2B5EF4-FFF2-40B4-BE49-F238E27FC236}">
                  <a16:creationId xmlns:a16="http://schemas.microsoft.com/office/drawing/2014/main" id="{D4CF95AC-4A07-4F5F-A3D2-CEC2A397E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981"/>
              <a:ext cx="1361" cy="363"/>
            </a:xfrm>
            <a:prstGeom prst="wedgeRectCallout">
              <a:avLst>
                <a:gd name="adj1" fmla="val -74245"/>
                <a:gd name="adj2" fmla="val -123278"/>
              </a:avLst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零输入响应</a:t>
              </a:r>
            </a:p>
          </p:txBody>
        </p:sp>
      </p:grpSp>
      <p:sp>
        <p:nvSpPr>
          <p:cNvPr id="296966" name="Line 6">
            <a:extLst>
              <a:ext uri="{FF2B5EF4-FFF2-40B4-BE49-F238E27FC236}">
                <a16:creationId xmlns:a16="http://schemas.microsoft.com/office/drawing/2014/main" id="{1B804D63-26D0-4675-A0CD-2ECA84B611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1513" y="2482850"/>
            <a:ext cx="0" cy="36115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6967" name="Group 7">
            <a:extLst>
              <a:ext uri="{FF2B5EF4-FFF2-40B4-BE49-F238E27FC236}">
                <a16:creationId xmlns:a16="http://schemas.microsoft.com/office/drawing/2014/main" id="{F0B763DF-3791-49FE-8847-FDC4F267ECB7}"/>
              </a:ext>
            </a:extLst>
          </p:cNvPr>
          <p:cNvGrpSpPr>
            <a:grpSpLocks/>
          </p:cNvGrpSpPr>
          <p:nvPr/>
        </p:nvGrpSpPr>
        <p:grpSpPr bwMode="auto">
          <a:xfrm>
            <a:off x="2817813" y="2171700"/>
            <a:ext cx="4927600" cy="3514725"/>
            <a:chOff x="1775" y="1368"/>
            <a:chExt cx="3104" cy="2214"/>
          </a:xfrm>
        </p:grpSpPr>
        <p:sp>
          <p:nvSpPr>
            <p:cNvPr id="23572" name="Line 8">
              <a:extLst>
                <a:ext uri="{FF2B5EF4-FFF2-40B4-BE49-F238E27FC236}">
                  <a16:creationId xmlns:a16="http://schemas.microsoft.com/office/drawing/2014/main" id="{67272009-6A5F-4D1E-A9FB-9C9604562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3330"/>
              <a:ext cx="2908" cy="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Text Box 9">
              <a:extLst>
                <a:ext uri="{FF2B5EF4-FFF2-40B4-BE49-F238E27FC236}">
                  <a16:creationId xmlns:a16="http://schemas.microsoft.com/office/drawing/2014/main" id="{0A9259AB-B6F5-4EA3-A3F8-07BFD4230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7" y="3092"/>
              <a:ext cx="19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74" name="Text Box 10">
              <a:extLst>
                <a:ext uri="{FF2B5EF4-FFF2-40B4-BE49-F238E27FC236}">
                  <a16:creationId xmlns:a16="http://schemas.microsoft.com/office/drawing/2014/main" id="{27A6B589-5661-466A-B23B-DA776C721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" y="1368"/>
              <a:ext cx="37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32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75" name="Text Box 11">
              <a:extLst>
                <a:ext uri="{FF2B5EF4-FFF2-40B4-BE49-F238E27FC236}">
                  <a16:creationId xmlns:a16="http://schemas.microsoft.com/office/drawing/2014/main" id="{B9939F39-994A-4D28-86F4-72A083140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" y="3330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296972" name="Group 12">
            <a:extLst>
              <a:ext uri="{FF2B5EF4-FFF2-40B4-BE49-F238E27FC236}">
                <a16:creationId xmlns:a16="http://schemas.microsoft.com/office/drawing/2014/main" id="{62F79C3B-FF6D-43EA-8305-0B42ADD235A1}"/>
              </a:ext>
            </a:extLst>
          </p:cNvPr>
          <p:cNvGrpSpPr>
            <a:grpSpLocks/>
          </p:cNvGrpSpPr>
          <p:nvPr/>
        </p:nvGrpSpPr>
        <p:grpSpPr bwMode="auto">
          <a:xfrm>
            <a:off x="2620963" y="3068638"/>
            <a:ext cx="4543425" cy="2168525"/>
            <a:chOff x="1606" y="1933"/>
            <a:chExt cx="2862" cy="1366"/>
          </a:xfrm>
        </p:grpSpPr>
        <p:sp>
          <p:nvSpPr>
            <p:cNvPr id="23568" name="Line 13">
              <a:extLst>
                <a:ext uri="{FF2B5EF4-FFF2-40B4-BE49-F238E27FC236}">
                  <a16:creationId xmlns:a16="http://schemas.microsoft.com/office/drawing/2014/main" id="{9E0FE2D8-95BC-4889-A67E-7F21BE465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115"/>
              <a:ext cx="195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Text Box 14">
              <a:extLst>
                <a:ext uri="{FF2B5EF4-FFF2-40B4-BE49-F238E27FC236}">
                  <a16:creationId xmlns:a16="http://schemas.microsoft.com/office/drawing/2014/main" id="{B71400DE-8310-4FC5-91E5-99B17D139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6" y="1933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23570" name="Freeform 15">
              <a:extLst>
                <a:ext uri="{FF2B5EF4-FFF2-40B4-BE49-F238E27FC236}">
                  <a16:creationId xmlns:a16="http://schemas.microsoft.com/office/drawing/2014/main" id="{550B1B3E-0758-4692-B9A2-98775F134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" y="2160"/>
              <a:ext cx="1890" cy="1139"/>
            </a:xfrm>
            <a:custGeom>
              <a:avLst/>
              <a:gdLst>
                <a:gd name="T0" fmla="*/ 0 w 1344"/>
                <a:gd name="T1" fmla="*/ 3771 h 344"/>
                <a:gd name="T2" fmla="*/ 570 w 1344"/>
                <a:gd name="T3" fmla="*/ 1665 h 344"/>
                <a:gd name="T4" fmla="*/ 1235 w 1344"/>
                <a:gd name="T5" fmla="*/ 613 h 344"/>
                <a:gd name="T6" fmla="*/ 2184 w 1344"/>
                <a:gd name="T7" fmla="*/ 86 h 344"/>
                <a:gd name="T8" fmla="*/ 2658 w 1344"/>
                <a:gd name="T9" fmla="*/ 86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344">
                  <a:moveTo>
                    <a:pt x="0" y="344"/>
                  </a:moveTo>
                  <a:cubicBezTo>
                    <a:pt x="92" y="272"/>
                    <a:pt x="184" y="200"/>
                    <a:pt x="288" y="152"/>
                  </a:cubicBezTo>
                  <a:cubicBezTo>
                    <a:pt x="392" y="104"/>
                    <a:pt x="488" y="80"/>
                    <a:pt x="624" y="56"/>
                  </a:cubicBezTo>
                  <a:cubicBezTo>
                    <a:pt x="760" y="32"/>
                    <a:pt x="984" y="16"/>
                    <a:pt x="1104" y="8"/>
                  </a:cubicBezTo>
                  <a:cubicBezTo>
                    <a:pt x="1224" y="0"/>
                    <a:pt x="1304" y="8"/>
                    <a:pt x="1344" y="8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AutoShape 16" descr="羊皮纸">
              <a:extLst>
                <a:ext uri="{FF2B5EF4-FFF2-40B4-BE49-F238E27FC236}">
                  <a16:creationId xmlns:a16="http://schemas.microsoft.com/office/drawing/2014/main" id="{B2E1A10D-3FE4-4119-8AB0-C1296561F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614"/>
              <a:ext cx="1225" cy="342"/>
            </a:xfrm>
            <a:prstGeom prst="wedgeRectCallout">
              <a:avLst>
                <a:gd name="adj1" fmla="val -74083"/>
                <a:gd name="adj2" fmla="val -126606"/>
              </a:avLst>
            </a:prstGeom>
            <a:blipFill dpi="0" rotWithShape="1">
              <a:blip r:embed="rId6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零状态响应</a:t>
              </a:r>
            </a:p>
          </p:txBody>
        </p:sp>
      </p:grpSp>
      <p:grpSp>
        <p:nvGrpSpPr>
          <p:cNvPr id="296977" name="Group 17">
            <a:extLst>
              <a:ext uri="{FF2B5EF4-FFF2-40B4-BE49-F238E27FC236}">
                <a16:creationId xmlns:a16="http://schemas.microsoft.com/office/drawing/2014/main" id="{106436AF-11C2-467A-8165-61EF02CB8D8C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2565400"/>
            <a:ext cx="3424238" cy="1890713"/>
            <a:chOff x="1746" y="1616"/>
            <a:chExt cx="2157" cy="1191"/>
          </a:xfrm>
        </p:grpSpPr>
        <p:grpSp>
          <p:nvGrpSpPr>
            <p:cNvPr id="23564" name="Group 18">
              <a:extLst>
                <a:ext uri="{FF2B5EF4-FFF2-40B4-BE49-F238E27FC236}">
                  <a16:creationId xmlns:a16="http://schemas.microsoft.com/office/drawing/2014/main" id="{A1542279-721E-41FE-96B1-EDB758D839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1616"/>
              <a:ext cx="1885" cy="1191"/>
              <a:chOff x="2038" y="1616"/>
              <a:chExt cx="1885" cy="1191"/>
            </a:xfrm>
          </p:grpSpPr>
          <p:sp>
            <p:nvSpPr>
              <p:cNvPr id="23566" name="Freeform 19">
                <a:extLst>
                  <a:ext uri="{FF2B5EF4-FFF2-40B4-BE49-F238E27FC236}">
                    <a16:creationId xmlns:a16="http://schemas.microsoft.com/office/drawing/2014/main" id="{EFB04668-EFAB-4FA2-B5F2-A54EBC7D1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8" y="2160"/>
                <a:ext cx="1885" cy="647"/>
              </a:xfrm>
              <a:custGeom>
                <a:avLst/>
                <a:gdLst>
                  <a:gd name="T0" fmla="*/ 0 w 1344"/>
                  <a:gd name="T1" fmla="*/ 1217 h 344"/>
                  <a:gd name="T2" fmla="*/ 567 w 1344"/>
                  <a:gd name="T3" fmla="*/ 538 h 344"/>
                  <a:gd name="T4" fmla="*/ 1227 w 1344"/>
                  <a:gd name="T5" fmla="*/ 197 h 344"/>
                  <a:gd name="T6" fmla="*/ 2171 w 1344"/>
                  <a:gd name="T7" fmla="*/ 28 h 344"/>
                  <a:gd name="T8" fmla="*/ 2644 w 1344"/>
                  <a:gd name="T9" fmla="*/ 28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4" h="344">
                    <a:moveTo>
                      <a:pt x="0" y="344"/>
                    </a:moveTo>
                    <a:cubicBezTo>
                      <a:pt x="92" y="272"/>
                      <a:pt x="184" y="200"/>
                      <a:pt x="288" y="152"/>
                    </a:cubicBezTo>
                    <a:cubicBezTo>
                      <a:pt x="392" y="104"/>
                      <a:pt x="488" y="80"/>
                      <a:pt x="624" y="56"/>
                    </a:cubicBezTo>
                    <a:cubicBezTo>
                      <a:pt x="760" y="32"/>
                      <a:pt x="984" y="16"/>
                      <a:pt x="1104" y="8"/>
                    </a:cubicBezTo>
                    <a:cubicBezTo>
                      <a:pt x="1224" y="0"/>
                      <a:pt x="1304" y="8"/>
                      <a:pt x="1344" y="8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7" name="AutoShape 20" descr="新闻纸">
                <a:extLst>
                  <a:ext uri="{FF2B5EF4-FFF2-40B4-BE49-F238E27FC236}">
                    <a16:creationId xmlns:a16="http://schemas.microsoft.com/office/drawing/2014/main" id="{2FDFD4B8-747F-4630-88CC-FF8EC3891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1616"/>
                <a:ext cx="1096" cy="330"/>
              </a:xfrm>
              <a:prstGeom prst="wedgeRectCallout">
                <a:avLst>
                  <a:gd name="adj1" fmla="val -51458"/>
                  <a:gd name="adj2" fmla="val 186366"/>
                </a:avLst>
              </a:prstGeom>
              <a:blipFill dpi="0" rotWithShape="1">
                <a:blip r:embed="rId5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全响应</a:t>
                </a:r>
              </a:p>
            </p:txBody>
          </p:sp>
        </p:grpSp>
        <p:sp>
          <p:nvSpPr>
            <p:cNvPr id="23565" name="Line 21">
              <a:extLst>
                <a:ext uri="{FF2B5EF4-FFF2-40B4-BE49-F238E27FC236}">
                  <a16:creationId xmlns:a16="http://schemas.microsoft.com/office/drawing/2014/main" id="{6A9582AD-C305-42E0-A79C-38FB1C86C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795"/>
              <a:ext cx="2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6982" name="Group 22">
            <a:extLst>
              <a:ext uri="{FF2B5EF4-FFF2-40B4-BE49-F238E27FC236}">
                <a16:creationId xmlns:a16="http://schemas.microsoft.com/office/drawing/2014/main" id="{CA1632FF-97FD-4DC2-A406-B511187FB50E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3860800"/>
            <a:ext cx="5762625" cy="2317750"/>
            <a:chOff x="1610" y="2423"/>
            <a:chExt cx="3630" cy="1460"/>
          </a:xfrm>
        </p:grpSpPr>
        <p:sp>
          <p:nvSpPr>
            <p:cNvPr id="23560" name="Freeform 23">
              <a:extLst>
                <a:ext uri="{FF2B5EF4-FFF2-40B4-BE49-F238E27FC236}">
                  <a16:creationId xmlns:a16="http://schemas.microsoft.com/office/drawing/2014/main" id="{822A0457-63D4-42E3-BA94-41DD6C0AEFA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18" y="2795"/>
              <a:ext cx="1957" cy="474"/>
            </a:xfrm>
            <a:custGeom>
              <a:avLst/>
              <a:gdLst>
                <a:gd name="T0" fmla="*/ 0 w 1344"/>
                <a:gd name="T1" fmla="*/ 653 h 344"/>
                <a:gd name="T2" fmla="*/ 610 w 1344"/>
                <a:gd name="T3" fmla="*/ 288 h 344"/>
                <a:gd name="T4" fmla="*/ 1324 w 1344"/>
                <a:gd name="T5" fmla="*/ 106 h 344"/>
                <a:gd name="T6" fmla="*/ 2341 w 1344"/>
                <a:gd name="T7" fmla="*/ 15 h 344"/>
                <a:gd name="T8" fmla="*/ 2850 w 1344"/>
                <a:gd name="T9" fmla="*/ 15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344">
                  <a:moveTo>
                    <a:pt x="0" y="344"/>
                  </a:moveTo>
                  <a:cubicBezTo>
                    <a:pt x="92" y="272"/>
                    <a:pt x="184" y="200"/>
                    <a:pt x="288" y="152"/>
                  </a:cubicBezTo>
                  <a:cubicBezTo>
                    <a:pt x="392" y="104"/>
                    <a:pt x="488" y="80"/>
                    <a:pt x="624" y="56"/>
                  </a:cubicBezTo>
                  <a:cubicBezTo>
                    <a:pt x="760" y="32"/>
                    <a:pt x="984" y="16"/>
                    <a:pt x="1104" y="8"/>
                  </a:cubicBezTo>
                  <a:cubicBezTo>
                    <a:pt x="1224" y="0"/>
                    <a:pt x="1304" y="8"/>
                    <a:pt x="1344" y="8"/>
                  </a:cubicBezTo>
                </a:path>
              </a:pathLst>
            </a:custGeom>
            <a:noFill/>
            <a:ln w="28575" cap="flat" cmpd="sng">
              <a:solidFill>
                <a:srgbClr val="000066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1" name="AutoShape 24" descr="新闻纸">
              <a:extLst>
                <a:ext uri="{FF2B5EF4-FFF2-40B4-BE49-F238E27FC236}">
                  <a16:creationId xmlns:a16="http://schemas.microsoft.com/office/drawing/2014/main" id="{F42C6A3F-A96B-41CF-8ACE-D2BCCB20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521"/>
              <a:ext cx="1544" cy="362"/>
            </a:xfrm>
            <a:prstGeom prst="wedgeRectCallout">
              <a:avLst>
                <a:gd name="adj1" fmla="val -87370"/>
                <a:gd name="adj2" fmla="val -130111"/>
              </a:avLst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零输入响应</a:t>
              </a:r>
            </a:p>
          </p:txBody>
        </p:sp>
        <p:sp>
          <p:nvSpPr>
            <p:cNvPr id="23562" name="Text Box 25">
              <a:extLst>
                <a:ext uri="{FF2B5EF4-FFF2-40B4-BE49-F238E27FC236}">
                  <a16:creationId xmlns:a16="http://schemas.microsoft.com/office/drawing/2014/main" id="{F3EA45B6-9D01-443F-B206-55FFCCA2C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2423"/>
              <a:ext cx="3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63" name="Line 26">
              <a:extLst>
                <a:ext uri="{FF2B5EF4-FFF2-40B4-BE49-F238E27FC236}">
                  <a16:creationId xmlns:a16="http://schemas.microsoft.com/office/drawing/2014/main" id="{5CC25EF5-013A-460A-BBA2-5366BCDA6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2795"/>
              <a:ext cx="296" cy="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25" name="Object 5">
            <a:extLst>
              <a:ext uri="{FF2B5EF4-FFF2-40B4-BE49-F238E27FC236}">
                <a16:creationId xmlns:a16="http://schemas.microsoft.com/office/drawing/2014/main" id="{3C6556A8-1F26-42B7-A164-2DC8A6236E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517398"/>
              </p:ext>
            </p:extLst>
          </p:nvPr>
        </p:nvGraphicFramePr>
        <p:xfrm>
          <a:off x="1042988" y="3458531"/>
          <a:ext cx="42497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0" name="Equation" r:id="rId3" imgW="1816100" imgH="419100" progId="Equation.DSMT4">
                  <p:embed/>
                </p:oleObj>
              </mc:Choice>
              <mc:Fallback>
                <p:oleObj name="Equation" r:id="rId3" imgW="18161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58531"/>
                        <a:ext cx="424973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6" name="Text Box 6">
            <a:extLst>
              <a:ext uri="{FF2B5EF4-FFF2-40B4-BE49-F238E27FC236}">
                <a16:creationId xmlns:a16="http://schemas.microsoft.com/office/drawing/2014/main" id="{1AF5DEE0-C8BB-4AFA-829D-FE0085027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026731"/>
            <a:ext cx="3875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电路的输入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输出方程为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27" name="Text Box 7">
            <a:extLst>
              <a:ext uri="{FF2B5EF4-FFF2-40B4-BE49-F238E27FC236}">
                <a16:creationId xmlns:a16="http://schemas.microsoft.com/office/drawing/2014/main" id="{6425F79C-871F-44B6-B958-9B4578E4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854937"/>
            <a:ext cx="7848600" cy="5794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kumimoji="1" lang="en-US" altLang="zh-CN" sz="3200" b="1" i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RLC</a:t>
            </a:r>
            <a:r>
              <a:rPr kumimoji="1"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串联电路的零输入响应特点分析</a:t>
            </a:r>
          </a:p>
        </p:txBody>
      </p:sp>
      <p:sp>
        <p:nvSpPr>
          <p:cNvPr id="337928" name="Text Box 8">
            <a:extLst>
              <a:ext uri="{FF2B5EF4-FFF2-40B4-BE49-F238E27FC236}">
                <a16:creationId xmlns:a16="http://schemas.microsoft.com/office/drawing/2014/main" id="{94D8A720-7464-491F-B478-076E88A5D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46733"/>
            <a:ext cx="4679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电路如图所示，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根据特征根的情况，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  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</a:p>
        </p:txBody>
      </p:sp>
      <p:graphicFrame>
        <p:nvGraphicFramePr>
          <p:cNvPr id="337941" name="Object 21">
            <a:extLst>
              <a:ext uri="{FF2B5EF4-FFF2-40B4-BE49-F238E27FC236}">
                <a16:creationId xmlns:a16="http://schemas.microsoft.com/office/drawing/2014/main" id="{04695C0D-E3AC-48F3-9F1E-62AE627700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951810"/>
              </p:ext>
            </p:extLst>
          </p:nvPr>
        </p:nvGraphicFramePr>
        <p:xfrm>
          <a:off x="5616575" y="1014933"/>
          <a:ext cx="3527425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1" name="Visio" r:id="rId5" imgW="1484071" imgH="973689" progId="Visio.Drawing.11">
                  <p:embed/>
                </p:oleObj>
              </mc:Choice>
              <mc:Fallback>
                <p:oleObj name="Visio" r:id="rId5" imgW="1484071" imgH="973689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1014933"/>
                        <a:ext cx="3527425" cy="231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2" name="Text Box 22">
            <a:extLst>
              <a:ext uri="{FF2B5EF4-FFF2-40B4-BE49-F238E27FC236}">
                <a16:creationId xmlns:a16="http://schemas.microsoft.com/office/drawing/2014/main" id="{789DAA17-B7B5-4133-AA31-C2F3258F4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383358"/>
            <a:ext cx="4049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已知：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i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)=0</a:t>
            </a:r>
          </a:p>
        </p:txBody>
      </p:sp>
      <p:sp>
        <p:nvSpPr>
          <p:cNvPr id="337943" name="Text Box 23">
            <a:extLst>
              <a:ext uri="{FF2B5EF4-FFF2-40B4-BE49-F238E27FC236}">
                <a16:creationId xmlns:a16="http://schemas.microsoft.com/office/drawing/2014/main" id="{F280CBB8-1DB7-46BA-8778-23BF982BF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466594"/>
            <a:ext cx="5541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以电容电压为变量时的初始条件：</a:t>
            </a:r>
          </a:p>
        </p:txBody>
      </p:sp>
      <p:sp>
        <p:nvSpPr>
          <p:cNvPr id="337944" name="Text Box 24">
            <a:extLst>
              <a:ext uri="{FF2B5EF4-FFF2-40B4-BE49-F238E27FC236}">
                <a16:creationId xmlns:a16="http://schemas.microsoft.com/office/drawing/2014/main" id="{A0FE421F-CC44-4178-8725-108F417AE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042856"/>
            <a:ext cx="1895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45" name="Text Box 25">
            <a:extLst>
              <a:ext uri="{FF2B5EF4-FFF2-40B4-BE49-F238E27FC236}">
                <a16:creationId xmlns:a16="http://schemas.microsoft.com/office/drawing/2014/main" id="{CCD836F2-97A9-438E-BB33-02CDD23CF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832" y="5042856"/>
            <a:ext cx="137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)=0</a:t>
            </a:r>
          </a:p>
        </p:txBody>
      </p:sp>
      <p:sp>
        <p:nvSpPr>
          <p:cNvPr id="337946" name="Line 26">
            <a:extLst>
              <a:ext uri="{FF2B5EF4-FFF2-40B4-BE49-F238E27FC236}">
                <a16:creationId xmlns:a16="http://schemas.microsoft.com/office/drawing/2014/main" id="{60695766-1B30-45AF-8414-192B6BF00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403219"/>
            <a:ext cx="576262" cy="0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7947" name="Object 27">
            <a:extLst>
              <a:ext uri="{FF2B5EF4-FFF2-40B4-BE49-F238E27FC236}">
                <a16:creationId xmlns:a16="http://schemas.microsoft.com/office/drawing/2014/main" id="{B84DBEA8-A0BD-4BD9-BB72-1C247727F6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172679"/>
              </p:ext>
            </p:extLst>
          </p:nvPr>
        </p:nvGraphicFramePr>
        <p:xfrm>
          <a:off x="3077368" y="5578280"/>
          <a:ext cx="2055813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2" name="公式" r:id="rId7" imgW="828580" imgH="505030" progId="Equation.3">
                  <p:embed/>
                </p:oleObj>
              </mc:Choice>
              <mc:Fallback>
                <p:oleObj name="公式" r:id="rId7" imgW="828580" imgH="50503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7368" y="5578280"/>
                        <a:ext cx="2055813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49" name="Object 29">
            <a:extLst>
              <a:ext uri="{FF2B5EF4-FFF2-40B4-BE49-F238E27FC236}">
                <a16:creationId xmlns:a16="http://schemas.microsoft.com/office/drawing/2014/main" id="{AFE21A6F-A23F-4BE1-98D1-C39F9257AA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575023"/>
              </p:ext>
            </p:extLst>
          </p:nvPr>
        </p:nvGraphicFramePr>
        <p:xfrm>
          <a:off x="5292080" y="4877320"/>
          <a:ext cx="3168650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3" name="Equation" r:id="rId9" imgW="1129810" imgH="444307" progId="Equation.DSMT4">
                  <p:embed/>
                </p:oleObj>
              </mc:Choice>
              <mc:Fallback>
                <p:oleObj name="Equation" r:id="rId9" imgW="1129810" imgH="444307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877320"/>
                        <a:ext cx="3168650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4">
            <a:extLst>
              <a:ext uri="{FF2B5EF4-FFF2-40B4-BE49-F238E27FC236}">
                <a16:creationId xmlns:a16="http://schemas.microsoft.com/office/drawing/2014/main" id="{457B82EE-2ACE-43C6-806B-B575C66AD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-33338"/>
            <a:ext cx="6811962" cy="7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§7-5 </a:t>
            </a:r>
            <a:r>
              <a:rPr kumimoji="1" lang="zh-CN" altLang="en-US" sz="40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二阶电路的零输入响应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1000"/>
                                        <p:tgtEl>
                                          <p:spTgt spid="3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3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3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33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3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3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6" grpId="0"/>
      <p:bldP spid="337927" grpId="0" animBg="1"/>
      <p:bldP spid="337928" grpId="0"/>
      <p:bldP spid="337942" grpId="0" autoUpdateAnimBg="0"/>
      <p:bldP spid="337943" grpId="0" autoUpdateAnimBg="0"/>
      <p:bldP spid="337944" grpId="0" autoUpdateAnimBg="0"/>
      <p:bldP spid="33794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E130DC13-1055-4D38-B3C6-783AA518B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28775"/>
            <a:ext cx="5545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零状态响应的三种情况</a:t>
            </a:r>
          </a:p>
        </p:txBody>
      </p:sp>
      <p:graphicFrame>
        <p:nvGraphicFramePr>
          <p:cNvPr id="306179" name="Object 3">
            <a:extLst>
              <a:ext uri="{FF2B5EF4-FFF2-40B4-BE49-F238E27FC236}">
                <a16:creationId xmlns:a16="http://schemas.microsoft.com/office/drawing/2014/main" id="{B6091935-4584-4FC7-8C2E-7BE82E1C1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885042"/>
              </p:ext>
            </p:extLst>
          </p:nvPr>
        </p:nvGraphicFramePr>
        <p:xfrm>
          <a:off x="1547813" y="2133600"/>
          <a:ext cx="50006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3" name="Equation" r:id="rId3" imgW="2181364" imgH="476426" progId="Equation.DSMT4">
                  <p:embed/>
                </p:oleObj>
              </mc:Choice>
              <mc:Fallback>
                <p:oleObj name="Equation" r:id="rId3" imgW="2181364" imgH="47642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133600"/>
                        <a:ext cx="500062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0" name="Object 4">
            <a:extLst>
              <a:ext uri="{FF2B5EF4-FFF2-40B4-BE49-F238E27FC236}">
                <a16:creationId xmlns:a16="http://schemas.microsoft.com/office/drawing/2014/main" id="{C0ABD4D8-B88A-4D79-8837-8FBD4909F3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260494"/>
              </p:ext>
            </p:extLst>
          </p:nvPr>
        </p:nvGraphicFramePr>
        <p:xfrm>
          <a:off x="1403350" y="3572396"/>
          <a:ext cx="4967288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4" name="公式" r:id="rId5" imgW="2181364" imgH="476426" progId="Equation.3">
                  <p:embed/>
                </p:oleObj>
              </mc:Choice>
              <mc:Fallback>
                <p:oleObj name="公式" r:id="rId5" imgW="2181364" imgH="47642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572396"/>
                        <a:ext cx="4967288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1" name="Object 5">
            <a:extLst>
              <a:ext uri="{FF2B5EF4-FFF2-40B4-BE49-F238E27FC236}">
                <a16:creationId xmlns:a16="http://schemas.microsoft.com/office/drawing/2014/main" id="{AEF833F2-102A-46B1-8BE5-00D1A2ED7C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069488"/>
              </p:ext>
            </p:extLst>
          </p:nvPr>
        </p:nvGraphicFramePr>
        <p:xfrm>
          <a:off x="1331913" y="4934794"/>
          <a:ext cx="48958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5" name="Equation" r:id="rId7" imgW="1990659" imgH="476426" progId="Equation.DSMT4">
                  <p:embed/>
                </p:oleObj>
              </mc:Choice>
              <mc:Fallback>
                <p:oleObj name="Equation" r:id="rId7" imgW="1990659" imgH="47642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934794"/>
                        <a:ext cx="48958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2" name="Object 6">
            <a:extLst>
              <a:ext uri="{FF2B5EF4-FFF2-40B4-BE49-F238E27FC236}">
                <a16:creationId xmlns:a16="http://schemas.microsoft.com/office/drawing/2014/main" id="{EF2A1738-1181-4533-B47E-63A5337E02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668576"/>
              </p:ext>
            </p:extLst>
          </p:nvPr>
        </p:nvGraphicFramePr>
        <p:xfrm>
          <a:off x="1831975" y="44450"/>
          <a:ext cx="310356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6" name="Equation" r:id="rId9" imgW="1562040" imgH="444240" progId="Equation.DSMT4">
                  <p:embed/>
                </p:oleObj>
              </mc:Choice>
              <mc:Fallback>
                <p:oleObj name="Equation" r:id="rId9" imgW="156204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44450"/>
                        <a:ext cx="3103563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3" name="Text Box 7">
            <a:extLst>
              <a:ext uri="{FF2B5EF4-FFF2-40B4-BE49-F238E27FC236}">
                <a16:creationId xmlns:a16="http://schemas.microsoft.com/office/drawing/2014/main" id="{3239E45D-C41A-4427-9DA3-D4AEEBD02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2348756"/>
            <a:ext cx="1511300" cy="5191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过阻尼</a:t>
            </a:r>
          </a:p>
        </p:txBody>
      </p:sp>
      <p:sp>
        <p:nvSpPr>
          <p:cNvPr id="306184" name="Text Box 8">
            <a:extLst>
              <a:ext uri="{FF2B5EF4-FFF2-40B4-BE49-F238E27FC236}">
                <a16:creationId xmlns:a16="http://schemas.microsoft.com/office/drawing/2014/main" id="{C85A002B-58E0-4DA8-AF58-8CD090FE9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3788296"/>
            <a:ext cx="1871663" cy="51911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临界阻尼</a:t>
            </a:r>
          </a:p>
        </p:txBody>
      </p:sp>
      <p:sp>
        <p:nvSpPr>
          <p:cNvPr id="306185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C5A317-6AB2-4990-BBD1-05B9B8F7D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5085606"/>
            <a:ext cx="1730375" cy="5191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欠阻尼</a:t>
            </a:r>
          </a:p>
        </p:txBody>
      </p:sp>
      <p:graphicFrame>
        <p:nvGraphicFramePr>
          <p:cNvPr id="306186" name="Object 10">
            <a:extLst>
              <a:ext uri="{FF2B5EF4-FFF2-40B4-BE49-F238E27FC236}">
                <a16:creationId xmlns:a16="http://schemas.microsoft.com/office/drawing/2014/main" id="{EE9F7FD0-58C4-4C0D-B028-D8C8F9DFE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201384"/>
              </p:ext>
            </p:extLst>
          </p:nvPr>
        </p:nvGraphicFramePr>
        <p:xfrm>
          <a:off x="5040312" y="116531"/>
          <a:ext cx="324008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7" name="公式" r:id="rId11" imgW="1647766" imgH="476426" progId="Equation.3">
                  <p:embed/>
                </p:oleObj>
              </mc:Choice>
              <mc:Fallback>
                <p:oleObj name="公式" r:id="rId11" imgW="1647766" imgH="47642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2" y="116531"/>
                        <a:ext cx="3240088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7" name="Text Box 11">
            <a:extLst>
              <a:ext uri="{FF2B5EF4-FFF2-40B4-BE49-F238E27FC236}">
                <a16:creationId xmlns:a16="http://schemas.microsoft.com/office/drawing/2014/main" id="{C1430390-7C60-4AE8-B0C7-8194B8777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71437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特征根：</a:t>
            </a: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147E6FF7-8E2E-4395-99DF-BB307073C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052275"/>
              </p:ext>
            </p:extLst>
          </p:nvPr>
        </p:nvGraphicFramePr>
        <p:xfrm>
          <a:off x="3174206" y="2969072"/>
          <a:ext cx="33940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8" name="公式" r:id="rId13" imgW="1266826" imgH="238213" progId="Equation.3">
                  <p:embed/>
                </p:oleObj>
              </mc:Choice>
              <mc:Fallback>
                <p:oleObj name="公式" r:id="rId13" imgW="1266826" imgH="238213" progId="Equation.3">
                  <p:embed/>
                  <p:pic>
                    <p:nvPicPr>
                      <p:cNvPr id="321541" name="Object 5">
                        <a:extLst>
                          <a:ext uri="{FF2B5EF4-FFF2-40B4-BE49-F238E27FC236}">
                            <a16:creationId xmlns:a16="http://schemas.microsoft.com/office/drawing/2014/main" id="{67C4A7C2-CD08-40E9-A7C6-CD3B80FDA8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206" y="2969072"/>
                        <a:ext cx="3394075" cy="6286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id="{B21748AA-9E50-4258-BBC3-EF45A148A9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930651"/>
              </p:ext>
            </p:extLst>
          </p:nvPr>
        </p:nvGraphicFramePr>
        <p:xfrm>
          <a:off x="2869406" y="5973019"/>
          <a:ext cx="41719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9" name="公式" r:id="rId15" imgW="1552413" imgH="238213" progId="Equation.3">
                  <p:embed/>
                </p:oleObj>
              </mc:Choice>
              <mc:Fallback>
                <p:oleObj name="公式" r:id="rId15" imgW="1552413" imgH="238213" progId="Equation.3">
                  <p:embed/>
                  <p:pic>
                    <p:nvPicPr>
                      <p:cNvPr id="321543" name="Object 7">
                        <a:extLst>
                          <a:ext uri="{FF2B5EF4-FFF2-40B4-BE49-F238E27FC236}">
                            <a16:creationId xmlns:a16="http://schemas.microsoft.com/office/drawing/2014/main" id="{ACEF7922-A2EC-47FF-93B2-B85F00CF00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406" y="5973019"/>
                        <a:ext cx="4171950" cy="606425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>
            <a:extLst>
              <a:ext uri="{FF2B5EF4-FFF2-40B4-BE49-F238E27FC236}">
                <a16:creationId xmlns:a16="http://schemas.microsoft.com/office/drawing/2014/main" id="{1A5627CE-87AA-4670-AC41-031FDB1D2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430963"/>
              </p:ext>
            </p:extLst>
          </p:nvPr>
        </p:nvGraphicFramePr>
        <p:xfrm>
          <a:off x="3138488" y="4392613"/>
          <a:ext cx="36337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0" name="Equation" r:id="rId17" imgW="1380967" imgH="238213" progId="Equation.DSMT4">
                  <p:embed/>
                </p:oleObj>
              </mc:Choice>
              <mc:Fallback>
                <p:oleObj name="Equation" r:id="rId17" imgW="1380967" imgH="238213" progId="Equation.DSMT4">
                  <p:embed/>
                  <p:pic>
                    <p:nvPicPr>
                      <p:cNvPr id="321545" name="Object 9">
                        <a:extLst>
                          <a:ext uri="{FF2B5EF4-FFF2-40B4-BE49-F238E27FC236}">
                            <a16:creationId xmlns:a16="http://schemas.microsoft.com/office/drawing/2014/main" id="{7287F2F7-B786-4793-9141-551BF99C03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4392613"/>
                        <a:ext cx="3633787" cy="660400"/>
                      </a:xfrm>
                      <a:prstGeom prst="rect">
                        <a:avLst/>
                      </a:prstGeom>
                      <a:solidFill>
                        <a:srgbClr val="CC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5F2C8278-441A-401D-B333-F7F4E991B4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261591"/>
              </p:ext>
            </p:extLst>
          </p:nvPr>
        </p:nvGraphicFramePr>
        <p:xfrm>
          <a:off x="5052219" y="1125609"/>
          <a:ext cx="321468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1" name="Equation" r:id="rId19" imgW="1054080" imgH="291960" progId="Equation.DSMT4">
                  <p:embed/>
                </p:oleObj>
              </mc:Choice>
              <mc:Fallback>
                <p:oleObj name="Equation" r:id="rId19" imgW="1054080" imgH="291960" progId="Equation.DSMT4">
                  <p:embed/>
                  <p:pic>
                    <p:nvPicPr>
                      <p:cNvPr id="357385" name="Object 9">
                        <a:extLst>
                          <a:ext uri="{FF2B5EF4-FFF2-40B4-BE49-F238E27FC236}">
                            <a16:creationId xmlns:a16="http://schemas.microsoft.com/office/drawing/2014/main" id="{E31C635D-2BC9-4B04-ACA4-E0C2686FE2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2219" y="1125609"/>
                        <a:ext cx="3214687" cy="9255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0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0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30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/>
      <p:bldP spid="306183" grpId="0" animBg="1"/>
      <p:bldP spid="306184" grpId="0" animBg="1"/>
      <p:bldP spid="306185" grpId="0" animBg="1" autoUpdateAnimBg="0"/>
      <p:bldP spid="30618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32AA4ABE-D4FD-47AF-B7F0-7DADF5487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71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求解线性二阶动态电路的步骤</a:t>
            </a:r>
          </a:p>
        </p:txBody>
      </p:sp>
      <p:sp>
        <p:nvSpPr>
          <p:cNvPr id="360451" name="Text Box 3">
            <a:extLst>
              <a:ext uri="{FF2B5EF4-FFF2-40B4-BE49-F238E27FC236}">
                <a16:creationId xmlns:a16="http://schemas.microsoft.com/office/drawing/2014/main" id="{E539970B-829A-4BA1-AA83-B99A5669C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8658225" cy="457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）列写换路后电路输入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输出微分方程；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）求特征根，由根的性质写出齐次方程的通解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通解即是零输入响应的解，自由分量积分常数待定）；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）求特解（强制分量或稳态分量）；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）全解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自由分量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强制分量；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）将初值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代入全解，确定定积分常数，并求响应；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）根据两类约束，求电路中其它量的响应。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ext Box 4">
            <a:extLst>
              <a:ext uri="{FF2B5EF4-FFF2-40B4-BE49-F238E27FC236}">
                <a16:creationId xmlns:a16="http://schemas.microsoft.com/office/drawing/2014/main" id="{808061F6-880C-444A-AF64-D39911985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22350"/>
            <a:ext cx="3673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单位阶跃函数</a:t>
            </a:r>
            <a:endParaRPr kumimoji="1" lang="zh-CN" altLang="en-US" sz="320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61477" name="Group 5">
            <a:extLst>
              <a:ext uri="{FF2B5EF4-FFF2-40B4-BE49-F238E27FC236}">
                <a16:creationId xmlns:a16="http://schemas.microsoft.com/office/drawing/2014/main" id="{733A8C4A-E2F6-447C-8433-387BF0873CED}"/>
              </a:ext>
            </a:extLst>
          </p:cNvPr>
          <p:cNvGrpSpPr>
            <a:grpSpLocks/>
          </p:cNvGrpSpPr>
          <p:nvPr/>
        </p:nvGrpSpPr>
        <p:grpSpPr bwMode="auto">
          <a:xfrm>
            <a:off x="5653089" y="1773238"/>
            <a:ext cx="2738438" cy="1585912"/>
            <a:chOff x="3572" y="809"/>
            <a:chExt cx="1725" cy="999"/>
          </a:xfrm>
        </p:grpSpPr>
        <p:sp>
          <p:nvSpPr>
            <p:cNvPr id="55326" name="Line 6">
              <a:extLst>
                <a:ext uri="{FF2B5EF4-FFF2-40B4-BE49-F238E27FC236}">
                  <a16:creationId xmlns:a16="http://schemas.microsoft.com/office/drawing/2014/main" id="{88BBAEFA-A6D4-4EC3-9E57-63ECDCE88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1548"/>
              <a:ext cx="158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327" name="Line 7">
              <a:extLst>
                <a:ext uri="{FF2B5EF4-FFF2-40B4-BE49-F238E27FC236}">
                  <a16:creationId xmlns:a16="http://schemas.microsoft.com/office/drawing/2014/main" id="{4FCC511A-2A75-4E5C-A633-8450F88A97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8" y="972"/>
              <a:ext cx="0" cy="7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328" name="Text Box 8">
              <a:extLst>
                <a:ext uri="{FF2B5EF4-FFF2-40B4-BE49-F238E27FC236}">
                  <a16:creationId xmlns:a16="http://schemas.microsoft.com/office/drawing/2014/main" id="{3F78A15E-F32A-4D7E-B28D-7378C09C5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4" y="1384"/>
              <a:ext cx="1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329" name="Text Box 9">
              <a:extLst>
                <a:ext uri="{FF2B5EF4-FFF2-40B4-BE49-F238E27FC236}">
                  <a16:creationId xmlns:a16="http://schemas.microsoft.com/office/drawing/2014/main" id="{145C6F66-3B0E-4A0A-85C0-F0A40893C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809"/>
              <a:ext cx="5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  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330" name="Text Box 10">
              <a:extLst>
                <a:ext uri="{FF2B5EF4-FFF2-40B4-BE49-F238E27FC236}">
                  <a16:creationId xmlns:a16="http://schemas.microsoft.com/office/drawing/2014/main" id="{CB650DB3-5FF5-455D-977A-CC74DF09F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148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361483" name="Group 11">
            <a:extLst>
              <a:ext uri="{FF2B5EF4-FFF2-40B4-BE49-F238E27FC236}">
                <a16:creationId xmlns:a16="http://schemas.microsoft.com/office/drawing/2014/main" id="{4F7C8776-D951-4B2F-B1B8-4EA2D868DD29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2133600"/>
            <a:ext cx="2209800" cy="800100"/>
            <a:chOff x="3332" y="1044"/>
            <a:chExt cx="1392" cy="504"/>
          </a:xfrm>
        </p:grpSpPr>
        <p:sp>
          <p:nvSpPr>
            <p:cNvPr id="55322" name="Line 12">
              <a:extLst>
                <a:ext uri="{FF2B5EF4-FFF2-40B4-BE49-F238E27FC236}">
                  <a16:creationId xmlns:a16="http://schemas.microsoft.com/office/drawing/2014/main" id="{0AB0F755-3BC0-40D4-8D93-AF56E5AC1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8" y="1176"/>
              <a:ext cx="1056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323" name="Line 13">
              <a:extLst>
                <a:ext uri="{FF2B5EF4-FFF2-40B4-BE49-F238E27FC236}">
                  <a16:creationId xmlns:a16="http://schemas.microsoft.com/office/drawing/2014/main" id="{F7E4F4EA-87B6-4687-BE96-7A091C98B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2" y="1548"/>
              <a:ext cx="336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324" name="Line 14">
              <a:extLst>
                <a:ext uri="{FF2B5EF4-FFF2-40B4-BE49-F238E27FC236}">
                  <a16:creationId xmlns:a16="http://schemas.microsoft.com/office/drawing/2014/main" id="{F1383D5D-9E0D-4A55-9A37-46BF8E714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8" y="1164"/>
              <a:ext cx="0" cy="384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325" name="Text Box 15">
              <a:extLst>
                <a:ext uri="{FF2B5EF4-FFF2-40B4-BE49-F238E27FC236}">
                  <a16:creationId xmlns:a16="http://schemas.microsoft.com/office/drawing/2014/main" id="{25590269-0AD2-4BB4-AC9D-B336E170E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7" y="104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61488" name="Group 16">
            <a:extLst>
              <a:ext uri="{FF2B5EF4-FFF2-40B4-BE49-F238E27FC236}">
                <a16:creationId xmlns:a16="http://schemas.microsoft.com/office/drawing/2014/main" id="{06AEE4F2-5396-4A97-8856-0FFCA8E9DA21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3684588"/>
            <a:ext cx="3335833" cy="1903906"/>
            <a:chOff x="366" y="723"/>
            <a:chExt cx="1818" cy="915"/>
          </a:xfrm>
        </p:grpSpPr>
        <p:grpSp>
          <p:nvGrpSpPr>
            <p:cNvPr id="55309" name="Group 17">
              <a:extLst>
                <a:ext uri="{FF2B5EF4-FFF2-40B4-BE49-F238E27FC236}">
                  <a16:creationId xmlns:a16="http://schemas.microsoft.com/office/drawing/2014/main" id="{E8EE6895-D7AB-4CF4-B195-6C6A347715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" y="723"/>
              <a:ext cx="1818" cy="915"/>
              <a:chOff x="366" y="723"/>
              <a:chExt cx="1818" cy="915"/>
            </a:xfrm>
          </p:grpSpPr>
          <p:grpSp>
            <p:nvGrpSpPr>
              <p:cNvPr id="55312" name="Group 18">
                <a:extLst>
                  <a:ext uri="{FF2B5EF4-FFF2-40B4-BE49-F238E27FC236}">
                    <a16:creationId xmlns:a16="http://schemas.microsoft.com/office/drawing/2014/main" id="{56669D22-2502-41C6-AEA5-0FC2E02850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" y="723"/>
                <a:ext cx="1712" cy="898"/>
                <a:chOff x="472" y="723"/>
                <a:chExt cx="1712" cy="898"/>
              </a:xfrm>
            </p:grpSpPr>
            <p:sp>
              <p:nvSpPr>
                <p:cNvPr id="55314" name="Line 19">
                  <a:extLst>
                    <a:ext uri="{FF2B5EF4-FFF2-40B4-BE49-F238E27FC236}">
                      <a16:creationId xmlns:a16="http://schemas.microsoft.com/office/drawing/2014/main" id="{AA9A63F2-EC98-4B4A-8EEE-C71693E804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1400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315" name="Line 20">
                  <a:extLst>
                    <a:ext uri="{FF2B5EF4-FFF2-40B4-BE49-F238E27FC236}">
                      <a16:creationId xmlns:a16="http://schemas.microsoft.com/office/drawing/2014/main" id="{77E2BECF-7E02-4B71-81EB-53DC631707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8" y="824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316" name="Line 21">
                  <a:extLst>
                    <a:ext uri="{FF2B5EF4-FFF2-40B4-BE49-F238E27FC236}">
                      <a16:creationId xmlns:a16="http://schemas.microsoft.com/office/drawing/2014/main" id="{336BC8AA-221F-420A-BDFC-814426A72D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6" y="1064"/>
                  <a:ext cx="1056" cy="0"/>
                </a:xfrm>
                <a:prstGeom prst="line">
                  <a:avLst/>
                </a:prstGeom>
                <a:noFill/>
                <a:ln w="38100">
                  <a:solidFill>
                    <a:srgbClr val="FF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317" name="Text Box 22">
                  <a:extLst>
                    <a:ext uri="{FF2B5EF4-FFF2-40B4-BE49-F238E27FC236}">
                      <a16:creationId xmlns:a16="http://schemas.microsoft.com/office/drawing/2014/main" id="{57D32378-4CBC-4FB6-93A8-A8158EA985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26" y="1274"/>
                  <a:ext cx="158" cy="2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="1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t</a:t>
                  </a:r>
                  <a:endPara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318" name="Text Box 23">
                  <a:extLst>
                    <a:ext uri="{FF2B5EF4-FFF2-40B4-BE49-F238E27FC236}">
                      <a16:creationId xmlns:a16="http://schemas.microsoft.com/office/drawing/2014/main" id="{813510F7-61C1-4926-B672-ADE10E804F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6" y="723"/>
                  <a:ext cx="7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="1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 </a:t>
                  </a: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(</a:t>
                  </a:r>
                  <a:r>
                    <a:rPr kumimoji="1" lang="en-US" altLang="zh-CN" sz="2800" b="1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t-t</a:t>
                  </a:r>
                  <a:r>
                    <a:rPr kumimoji="1" lang="en-US" altLang="zh-CN" sz="2800" b="1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0</a:t>
                  </a: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)</a:t>
                  </a:r>
                  <a:endPara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319" name="Line 24">
                  <a:extLst>
                    <a:ext uri="{FF2B5EF4-FFF2-40B4-BE49-F238E27FC236}">
                      <a16:creationId xmlns:a16="http://schemas.microsoft.com/office/drawing/2014/main" id="{30480A9C-79FC-4F79-833F-D7CF921D89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6" y="1064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rgbClr val="FF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320" name="Text Box 25">
                  <a:extLst>
                    <a:ext uri="{FF2B5EF4-FFF2-40B4-BE49-F238E27FC236}">
                      <a16:creationId xmlns:a16="http://schemas.microsoft.com/office/drawing/2014/main" id="{C5D1DF52-5095-4089-833B-979C3DF25B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4" y="1370"/>
                  <a:ext cx="219" cy="2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="1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t</a:t>
                  </a:r>
                  <a:r>
                    <a:rPr kumimoji="1" lang="en-US" altLang="zh-CN" sz="2800" b="1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0</a:t>
                  </a:r>
                  <a:endPara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321" name="Line 26">
                  <a:extLst>
                    <a:ext uri="{FF2B5EF4-FFF2-40B4-BE49-F238E27FC236}">
                      <a16:creationId xmlns:a16="http://schemas.microsoft.com/office/drawing/2014/main" id="{B64F647D-0D61-4911-9AA8-F4A094B76D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8" y="1392"/>
                  <a:ext cx="368" cy="0"/>
                </a:xfrm>
                <a:prstGeom prst="line">
                  <a:avLst/>
                </a:prstGeom>
                <a:noFill/>
                <a:ln w="38100">
                  <a:solidFill>
                    <a:srgbClr val="FF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5313" name="Text Box 27">
                <a:extLst>
                  <a:ext uri="{FF2B5EF4-FFF2-40B4-BE49-F238E27FC236}">
                    <a16:creationId xmlns:a16="http://schemas.microsoft.com/office/drawing/2014/main" id="{96AFD9EA-B6A6-4440-A8BD-8FC2AE64B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" y="1387"/>
                <a:ext cx="212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55310" name="Text Box 28">
              <a:extLst>
                <a:ext uri="{FF2B5EF4-FFF2-40B4-BE49-F238E27FC236}">
                  <a16:creationId xmlns:a16="http://schemas.microsoft.com/office/drawing/2014/main" id="{432B0C91-FCED-4435-8299-8E83C6AC7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" y="969"/>
              <a:ext cx="19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311" name="Line 29">
              <a:extLst>
                <a:ext uri="{FF2B5EF4-FFF2-40B4-BE49-F238E27FC236}">
                  <a16:creationId xmlns:a16="http://schemas.microsoft.com/office/drawing/2014/main" id="{F6718280-3ACF-4A39-B721-2E62D59EC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" y="1058"/>
              <a:ext cx="27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61502" name="Object 30">
            <a:extLst>
              <a:ext uri="{FF2B5EF4-FFF2-40B4-BE49-F238E27FC236}">
                <a16:creationId xmlns:a16="http://schemas.microsoft.com/office/drawing/2014/main" id="{36DF5E35-AA4A-4E75-935A-0BE5DB671D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0575" y="2263775"/>
          <a:ext cx="2743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5" name="Equation" r:id="rId3" imgW="2743200" imgH="1028700" progId="Equation.DSMT4">
                  <p:embed/>
                </p:oleObj>
              </mc:Choice>
              <mc:Fallback>
                <p:oleObj name="Equation" r:id="rId3" imgW="2743200" imgH="10287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2263775"/>
                        <a:ext cx="2743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03" name="Object 31">
            <a:extLst>
              <a:ext uri="{FF2B5EF4-FFF2-40B4-BE49-F238E27FC236}">
                <a16:creationId xmlns:a16="http://schemas.microsoft.com/office/drawing/2014/main" id="{E207E22E-C924-4B2C-A9C8-D49DD13352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1125538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6" name="Equation" r:id="rId5" imgW="609336" imgH="393529" progId="Equation.DSMT4">
                  <p:embed/>
                </p:oleObj>
              </mc:Choice>
              <mc:Fallback>
                <p:oleObj name="Equation" r:id="rId5" imgW="609336" imgH="393529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125538"/>
                        <a:ext cx="60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504" name="Text Box 32">
            <a:extLst>
              <a:ext uri="{FF2B5EF4-FFF2-40B4-BE49-F238E27FC236}">
                <a16:creationId xmlns:a16="http://schemas.microsoft.com/office/drawing/2014/main" id="{61789678-C24C-4F24-A4D4-07185C2F8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420938"/>
            <a:ext cx="1728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定义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1505" name="Text Box 33">
            <a:extLst>
              <a:ext uri="{FF2B5EF4-FFF2-40B4-BE49-F238E27FC236}">
                <a16:creationId xmlns:a16="http://schemas.microsoft.com/office/drawing/2014/main" id="{736AD6D4-8224-4331-AB93-49B168156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414713"/>
            <a:ext cx="3671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）延时单位阶跃函数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1506" name="Object 34">
            <a:extLst>
              <a:ext uri="{FF2B5EF4-FFF2-40B4-BE49-F238E27FC236}">
                <a16:creationId xmlns:a16="http://schemas.microsoft.com/office/drawing/2014/main" id="{819DC8D9-3477-4710-879F-7A87A45EA1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3502025"/>
          <a:ext cx="118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7" name="Equation" r:id="rId7" imgW="1180588" imgH="431613" progId="Equation.DSMT4">
                  <p:embed/>
                </p:oleObj>
              </mc:Choice>
              <mc:Fallback>
                <p:oleObj name="Equation" r:id="rId7" imgW="1180588" imgH="431613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502025"/>
                        <a:ext cx="118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07" name="Object 35">
            <a:extLst>
              <a:ext uri="{FF2B5EF4-FFF2-40B4-BE49-F238E27FC236}">
                <a16:creationId xmlns:a16="http://schemas.microsoft.com/office/drawing/2014/main" id="{E231426C-7270-4577-9C4C-16CB3769AA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292600"/>
          <a:ext cx="3175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8" name="Equation" r:id="rId9" imgW="3175000" imgH="1028700" progId="Equation.DSMT4">
                  <p:embed/>
                </p:oleObj>
              </mc:Choice>
              <mc:Fallback>
                <p:oleObj name="Equation" r:id="rId9" imgW="3175000" imgH="10287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92600"/>
                        <a:ext cx="3175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8" name="Rectangle 36">
            <a:extLst>
              <a:ext uri="{FF2B5EF4-FFF2-40B4-BE49-F238E27FC236}">
                <a16:creationId xmlns:a16="http://schemas.microsoft.com/office/drawing/2014/main" id="{2E6DF705-76D6-4D91-95F5-41338A57D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312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40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§7-7</a:t>
            </a:r>
            <a:r>
              <a:rPr kumimoji="1" lang="en-US" altLang="zh-CN" sz="40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40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一阶电路和二阶电路的阶跃响应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6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6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6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6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36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3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6" grpId="0"/>
      <p:bldP spid="361504" grpId="0"/>
      <p:bldP spid="3615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Text Box 2">
            <a:extLst>
              <a:ext uri="{FF2B5EF4-FFF2-40B4-BE49-F238E27FC236}">
                <a16:creationId xmlns:a16="http://schemas.microsoft.com/office/drawing/2014/main" id="{3743540E-8044-4E3E-8030-A7B6F23D9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84313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）在电路中模拟开关的动作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D26C3A4B-F87C-4F40-9F86-6C1276C69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836613"/>
            <a:ext cx="4260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buClr>
                <a:srgbClr val="FFFF00"/>
              </a:buClr>
              <a:buSzPts val="24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）单位阶跃函数的作用</a:t>
            </a:r>
          </a:p>
        </p:txBody>
      </p:sp>
      <p:graphicFrame>
        <p:nvGraphicFramePr>
          <p:cNvPr id="362500" name="Object 4">
            <a:extLst>
              <a:ext uri="{FF2B5EF4-FFF2-40B4-BE49-F238E27FC236}">
                <a16:creationId xmlns:a16="http://schemas.microsoft.com/office/drawing/2014/main" id="{C31ED2C2-9ADB-41A4-BCD4-4AE8A522AF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989138"/>
          <a:ext cx="3095625" cy="213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0" name="Visio" r:id="rId3" imgW="1571396" imgH="1067207" progId="Visio.Drawing.11">
                  <p:embed/>
                </p:oleObj>
              </mc:Choice>
              <mc:Fallback>
                <p:oleObj name="Visio" r:id="rId3" imgW="1571396" imgH="106720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989138"/>
                        <a:ext cx="3095625" cy="213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1" name="Object 5">
            <a:extLst>
              <a:ext uri="{FF2B5EF4-FFF2-40B4-BE49-F238E27FC236}">
                <a16:creationId xmlns:a16="http://schemas.microsoft.com/office/drawing/2014/main" id="{4D0E9018-2C99-4322-9C7D-D075E1DF9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005263"/>
          <a:ext cx="3097212" cy="213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1" name="Visio" r:id="rId5" imgW="1571396" imgH="1067207" progId="Visio.Drawing.11">
                  <p:embed/>
                </p:oleObj>
              </mc:Choice>
              <mc:Fallback>
                <p:oleObj name="Visio" r:id="rId5" imgW="1571396" imgH="106720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05263"/>
                        <a:ext cx="3097212" cy="213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2" name="Object 6">
            <a:extLst>
              <a:ext uri="{FF2B5EF4-FFF2-40B4-BE49-F238E27FC236}">
                <a16:creationId xmlns:a16="http://schemas.microsoft.com/office/drawing/2014/main" id="{9871FD70-1091-4FFC-87C2-BB2040CBCE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0250" y="4090988"/>
          <a:ext cx="3271838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2" name="Visio" r:id="rId7" imgW="1634490" imgH="1036493" progId="Visio.Drawing.11">
                  <p:embed/>
                </p:oleObj>
              </mc:Choice>
              <mc:Fallback>
                <p:oleObj name="Visio" r:id="rId7" imgW="1634490" imgH="1036493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4090988"/>
                        <a:ext cx="3271838" cy="207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>
            <a:extLst>
              <a:ext uri="{FF2B5EF4-FFF2-40B4-BE49-F238E27FC236}">
                <a16:creationId xmlns:a16="http://schemas.microsoft.com/office/drawing/2014/main" id="{D69F38F7-6B4B-4A5F-8E1A-C8ED9B172B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1413" y="2060575"/>
          <a:ext cx="2789237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3" name="Visio" r:id="rId9" imgW="1393546" imgH="1036493" progId="Visio.Drawing.11">
                  <p:embed/>
                </p:oleObj>
              </mc:Choice>
              <mc:Fallback>
                <p:oleObj name="Visio" r:id="rId9" imgW="1393546" imgH="1036493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2060575"/>
                        <a:ext cx="2789237" cy="207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4" name="Object 8">
            <a:extLst>
              <a:ext uri="{FF2B5EF4-FFF2-40B4-BE49-F238E27FC236}">
                <a16:creationId xmlns:a16="http://schemas.microsoft.com/office/drawing/2014/main" id="{B6F19FDB-24ED-440B-9F0D-637C0F484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2924175"/>
          <a:ext cx="7921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4" name="Equation" r:id="rId11" imgW="273863" imgH="177868" progId="Equation.DSMT4">
                  <p:embed/>
                </p:oleObj>
              </mc:Choice>
              <mc:Fallback>
                <p:oleObj name="Equation" r:id="rId11" imgW="273863" imgH="17786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924175"/>
                        <a:ext cx="7921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5" name="Object 9">
            <a:extLst>
              <a:ext uri="{FF2B5EF4-FFF2-40B4-BE49-F238E27FC236}">
                <a16:creationId xmlns:a16="http://schemas.microsoft.com/office/drawing/2014/main" id="{B80CEB10-AD6C-4725-B45A-9B429168C8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4930775"/>
          <a:ext cx="7921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5" name="Equation" r:id="rId13" imgW="273863" imgH="177868" progId="Equation.DSMT4">
                  <p:embed/>
                </p:oleObj>
              </mc:Choice>
              <mc:Fallback>
                <p:oleObj name="Equation" r:id="rId13" imgW="273863" imgH="177868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930775"/>
                        <a:ext cx="7921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36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8" grpId="0"/>
      <p:bldP spid="36249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ext Box 2">
            <a:extLst>
              <a:ext uri="{FF2B5EF4-FFF2-40B4-BE49-F238E27FC236}">
                <a16:creationId xmlns:a16="http://schemas.microsoft.com/office/drawing/2014/main" id="{50356031-688A-4FBC-8204-66AC46F36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841375"/>
            <a:ext cx="32400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）延迟一个函数</a:t>
            </a:r>
          </a:p>
        </p:txBody>
      </p:sp>
      <p:grpSp>
        <p:nvGrpSpPr>
          <p:cNvPr id="363523" name="Group 3">
            <a:extLst>
              <a:ext uri="{FF2B5EF4-FFF2-40B4-BE49-F238E27FC236}">
                <a16:creationId xmlns:a16="http://schemas.microsoft.com/office/drawing/2014/main" id="{573B4514-BCFA-4250-8990-F7AC189E74E7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268413"/>
            <a:ext cx="2941637" cy="2160587"/>
            <a:chOff x="982" y="663"/>
            <a:chExt cx="1853" cy="1361"/>
          </a:xfrm>
        </p:grpSpPr>
        <p:sp>
          <p:nvSpPr>
            <p:cNvPr id="57374" name="Line 4">
              <a:extLst>
                <a:ext uri="{FF2B5EF4-FFF2-40B4-BE49-F238E27FC236}">
                  <a16:creationId xmlns:a16="http://schemas.microsoft.com/office/drawing/2014/main" id="{F7D5A36C-1F30-489B-9298-C9747B399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2" y="816"/>
              <a:ext cx="0" cy="8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75" name="Text Box 5">
              <a:extLst>
                <a:ext uri="{FF2B5EF4-FFF2-40B4-BE49-F238E27FC236}">
                  <a16:creationId xmlns:a16="http://schemas.microsoft.com/office/drawing/2014/main" id="{12DBCCED-32BE-4578-92A5-4F17D00B3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" y="1479"/>
              <a:ext cx="1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76" name="Text Box 6">
              <a:extLst>
                <a:ext uri="{FF2B5EF4-FFF2-40B4-BE49-F238E27FC236}">
                  <a16:creationId xmlns:a16="http://schemas.microsoft.com/office/drawing/2014/main" id="{0BD0F6FE-2E70-453B-9908-C1AEBA57D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1" y="663"/>
              <a:ext cx="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7377" name="Line 7">
              <a:extLst>
                <a:ext uri="{FF2B5EF4-FFF2-40B4-BE49-F238E27FC236}">
                  <a16:creationId xmlns:a16="http://schemas.microsoft.com/office/drawing/2014/main" id="{AAE252CF-CE17-4226-8E9C-D9BD6D8B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525"/>
              <a:ext cx="176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78" name="Text Box 8">
              <a:extLst>
                <a:ext uri="{FF2B5EF4-FFF2-40B4-BE49-F238E27FC236}">
                  <a16:creationId xmlns:a16="http://schemas.microsoft.com/office/drawing/2014/main" id="{339F5F6D-7952-42E5-A313-C1FF5C1A2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" y="1521"/>
              <a:ext cx="2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7379" name="Freeform 9">
              <a:extLst>
                <a:ext uri="{FF2B5EF4-FFF2-40B4-BE49-F238E27FC236}">
                  <a16:creationId xmlns:a16="http://schemas.microsoft.com/office/drawing/2014/main" id="{E00C7E6E-6A46-4331-9256-B9F4D06F2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" y="1117"/>
              <a:ext cx="1361" cy="907"/>
            </a:xfrm>
            <a:custGeom>
              <a:avLst/>
              <a:gdLst>
                <a:gd name="T0" fmla="*/ 0 w 1724"/>
                <a:gd name="T1" fmla="*/ 453 h 907"/>
                <a:gd name="T2" fmla="*/ 311 w 1724"/>
                <a:gd name="T3" fmla="*/ 0 h 907"/>
                <a:gd name="T4" fmla="*/ 565 w 1724"/>
                <a:gd name="T5" fmla="*/ 453 h 907"/>
                <a:gd name="T6" fmla="*/ 792 w 1724"/>
                <a:gd name="T7" fmla="*/ 907 h 907"/>
                <a:gd name="T8" fmla="*/ 1074 w 1724"/>
                <a:gd name="T9" fmla="*/ 453 h 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4" h="907">
                  <a:moveTo>
                    <a:pt x="0" y="453"/>
                  </a:moveTo>
                  <a:cubicBezTo>
                    <a:pt x="174" y="226"/>
                    <a:pt x="348" y="0"/>
                    <a:pt x="499" y="0"/>
                  </a:cubicBezTo>
                  <a:cubicBezTo>
                    <a:pt x="650" y="0"/>
                    <a:pt x="779" y="302"/>
                    <a:pt x="907" y="453"/>
                  </a:cubicBezTo>
                  <a:cubicBezTo>
                    <a:pt x="1035" y="604"/>
                    <a:pt x="1134" y="907"/>
                    <a:pt x="1270" y="907"/>
                  </a:cubicBezTo>
                  <a:cubicBezTo>
                    <a:pt x="1406" y="907"/>
                    <a:pt x="1656" y="529"/>
                    <a:pt x="1724" y="453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7380" name="Object 10">
              <a:extLst>
                <a:ext uri="{FF2B5EF4-FFF2-40B4-BE49-F238E27FC236}">
                  <a16:creationId xmlns:a16="http://schemas.microsoft.com/office/drawing/2014/main" id="{F3A77862-DCD0-4288-8DC0-7A48132D53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7" y="835"/>
            <a:ext cx="301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37" name="Equation" r:id="rId3" imgW="171447" imgH="314178" progId="Equation.DSMT4">
                    <p:embed/>
                  </p:oleObj>
                </mc:Choice>
                <mc:Fallback>
                  <p:oleObj name="Equation" r:id="rId3" imgW="171447" imgH="314178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7" y="835"/>
                          <a:ext cx="301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3531" name="Group 11">
            <a:extLst>
              <a:ext uri="{FF2B5EF4-FFF2-40B4-BE49-F238E27FC236}">
                <a16:creationId xmlns:a16="http://schemas.microsoft.com/office/drawing/2014/main" id="{D9276C75-1C27-430B-BB3C-398661B2E0F7}"/>
              </a:ext>
            </a:extLst>
          </p:cNvPr>
          <p:cNvGrpSpPr>
            <a:grpSpLocks/>
          </p:cNvGrpSpPr>
          <p:nvPr/>
        </p:nvGrpSpPr>
        <p:grpSpPr bwMode="auto">
          <a:xfrm>
            <a:off x="4570413" y="1125538"/>
            <a:ext cx="3168650" cy="2203450"/>
            <a:chOff x="2880" y="590"/>
            <a:chExt cx="1996" cy="1388"/>
          </a:xfrm>
        </p:grpSpPr>
        <p:sp>
          <p:nvSpPr>
            <p:cNvPr id="57366" name="Line 12">
              <a:extLst>
                <a:ext uri="{FF2B5EF4-FFF2-40B4-BE49-F238E27FC236}">
                  <a16:creationId xmlns:a16="http://schemas.microsoft.com/office/drawing/2014/main" id="{E59B175A-39A0-4DE7-9168-DFFE62341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0" y="816"/>
              <a:ext cx="0" cy="8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67" name="Text Box 13">
              <a:extLst>
                <a:ext uri="{FF2B5EF4-FFF2-40B4-BE49-F238E27FC236}">
                  <a16:creationId xmlns:a16="http://schemas.microsoft.com/office/drawing/2014/main" id="{C9B98729-536A-455F-86E6-847C325F4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" y="1479"/>
              <a:ext cx="1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68" name="Text Box 14">
              <a:extLst>
                <a:ext uri="{FF2B5EF4-FFF2-40B4-BE49-F238E27FC236}">
                  <a16:creationId xmlns:a16="http://schemas.microsoft.com/office/drawing/2014/main" id="{3E2429F7-4D81-427A-9C26-D13D216C7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9" y="663"/>
              <a:ext cx="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7369" name="Line 15">
              <a:extLst>
                <a:ext uri="{FF2B5EF4-FFF2-40B4-BE49-F238E27FC236}">
                  <a16:creationId xmlns:a16="http://schemas.microsoft.com/office/drawing/2014/main" id="{2B39EC77-7F4B-4FCA-B260-109AB75F3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1525"/>
              <a:ext cx="176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70" name="Text Box 16">
              <a:extLst>
                <a:ext uri="{FF2B5EF4-FFF2-40B4-BE49-F238E27FC236}">
                  <a16:creationId xmlns:a16="http://schemas.microsoft.com/office/drawing/2014/main" id="{532E1213-85B8-4076-8573-BEE6D8703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21"/>
              <a:ext cx="2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7371" name="Freeform 17">
              <a:extLst>
                <a:ext uri="{FF2B5EF4-FFF2-40B4-BE49-F238E27FC236}">
                  <a16:creationId xmlns:a16="http://schemas.microsoft.com/office/drawing/2014/main" id="{7910CA53-8C0D-477D-81D6-8C4D49175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" y="1071"/>
              <a:ext cx="1361" cy="907"/>
            </a:xfrm>
            <a:custGeom>
              <a:avLst/>
              <a:gdLst>
                <a:gd name="T0" fmla="*/ 0 w 1724"/>
                <a:gd name="T1" fmla="*/ 453 h 907"/>
                <a:gd name="T2" fmla="*/ 311 w 1724"/>
                <a:gd name="T3" fmla="*/ 0 h 907"/>
                <a:gd name="T4" fmla="*/ 565 w 1724"/>
                <a:gd name="T5" fmla="*/ 453 h 907"/>
                <a:gd name="T6" fmla="*/ 792 w 1724"/>
                <a:gd name="T7" fmla="*/ 907 h 907"/>
                <a:gd name="T8" fmla="*/ 1074 w 1724"/>
                <a:gd name="T9" fmla="*/ 453 h 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4" h="907">
                  <a:moveTo>
                    <a:pt x="0" y="453"/>
                  </a:moveTo>
                  <a:cubicBezTo>
                    <a:pt x="174" y="226"/>
                    <a:pt x="348" y="0"/>
                    <a:pt x="499" y="0"/>
                  </a:cubicBezTo>
                  <a:cubicBezTo>
                    <a:pt x="650" y="0"/>
                    <a:pt x="779" y="302"/>
                    <a:pt x="907" y="453"/>
                  </a:cubicBezTo>
                  <a:cubicBezTo>
                    <a:pt x="1035" y="604"/>
                    <a:pt x="1134" y="907"/>
                    <a:pt x="1270" y="907"/>
                  </a:cubicBezTo>
                  <a:cubicBezTo>
                    <a:pt x="1406" y="907"/>
                    <a:pt x="1656" y="529"/>
                    <a:pt x="1724" y="453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7372" name="Object 18">
              <a:extLst>
                <a:ext uri="{FF2B5EF4-FFF2-40B4-BE49-F238E27FC236}">
                  <a16:creationId xmlns:a16="http://schemas.microsoft.com/office/drawing/2014/main" id="{AB86F3D1-E021-420C-A0D8-87DAE02473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3" y="590"/>
            <a:ext cx="273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38" name="Equation" r:id="rId5" imgW="171447" imgH="314178" progId="Equation.DSMT4">
                    <p:embed/>
                  </p:oleObj>
                </mc:Choice>
                <mc:Fallback>
                  <p:oleObj name="Equation" r:id="rId5" imgW="171447" imgH="314178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590"/>
                          <a:ext cx="273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73" name="Text Box 19">
              <a:extLst>
                <a:ext uri="{FF2B5EF4-FFF2-40B4-BE49-F238E27FC236}">
                  <a16:creationId xmlns:a16="http://schemas.microsoft.com/office/drawing/2014/main" id="{A6612F68-18C1-4FE4-8FB6-CD54A9900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1525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363540" name="Text Box 20">
            <a:extLst>
              <a:ext uri="{FF2B5EF4-FFF2-40B4-BE49-F238E27FC236}">
                <a16:creationId xmlns:a16="http://schemas.microsoft.com/office/drawing/2014/main" id="{7E1F618B-E007-419F-93C9-F5836B033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97250"/>
            <a:ext cx="3743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）起始一个函数</a:t>
            </a:r>
          </a:p>
        </p:txBody>
      </p:sp>
      <p:graphicFrame>
        <p:nvGraphicFramePr>
          <p:cNvPr id="363541" name="Object 21">
            <a:extLst>
              <a:ext uri="{FF2B5EF4-FFF2-40B4-BE49-F238E27FC236}">
                <a16:creationId xmlns:a16="http://schemas.microsoft.com/office/drawing/2014/main" id="{CCA1F1CD-BB2D-4295-8612-4272694A0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989138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9" name="Equation" r:id="rId7" imgW="1193800" imgH="393700" progId="Equation.DSMT4">
                  <p:embed/>
                </p:oleObj>
              </mc:Choice>
              <mc:Fallback>
                <p:oleObj name="Equation" r:id="rId7" imgW="1193800" imgH="393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989138"/>
                        <a:ext cx="119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42" name="Object 22">
            <a:extLst>
              <a:ext uri="{FF2B5EF4-FFF2-40B4-BE49-F238E27FC236}">
                <a16:creationId xmlns:a16="http://schemas.microsoft.com/office/drawing/2014/main" id="{4C1468ED-F51B-4C28-9DEB-A20FDB40B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1484313"/>
          <a:ext cx="257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0" name="Equation" r:id="rId9" imgW="2578100" imgH="431800" progId="Equation.DSMT4">
                  <p:embed/>
                </p:oleObj>
              </mc:Choice>
              <mc:Fallback>
                <p:oleObj name="Equation" r:id="rId9" imgW="2578100" imgH="431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484313"/>
                        <a:ext cx="257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43" name="AutoShape 23">
            <a:extLst>
              <a:ext uri="{FF2B5EF4-FFF2-40B4-BE49-F238E27FC236}">
                <a16:creationId xmlns:a16="http://schemas.microsoft.com/office/drawing/2014/main" id="{A5727B58-A88B-49CF-A65E-C06C26B63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492375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63544" name="Group 24">
            <a:extLst>
              <a:ext uri="{FF2B5EF4-FFF2-40B4-BE49-F238E27FC236}">
                <a16:creationId xmlns:a16="http://schemas.microsoft.com/office/drawing/2014/main" id="{67E961ED-E7CA-4F15-B02C-D6A1B91AB90C}"/>
              </a:ext>
            </a:extLst>
          </p:cNvPr>
          <p:cNvGrpSpPr>
            <a:grpSpLocks/>
          </p:cNvGrpSpPr>
          <p:nvPr/>
        </p:nvGrpSpPr>
        <p:grpSpPr bwMode="auto">
          <a:xfrm>
            <a:off x="4595814" y="3573463"/>
            <a:ext cx="3024188" cy="2232025"/>
            <a:chOff x="2925" y="2251"/>
            <a:chExt cx="1905" cy="1406"/>
          </a:xfrm>
        </p:grpSpPr>
        <p:sp>
          <p:nvSpPr>
            <p:cNvPr id="57358" name="Line 25">
              <a:extLst>
                <a:ext uri="{FF2B5EF4-FFF2-40B4-BE49-F238E27FC236}">
                  <a16:creationId xmlns:a16="http://schemas.microsoft.com/office/drawing/2014/main" id="{773E3529-3DE9-4A8B-9E86-1DE936CBB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8" y="2495"/>
              <a:ext cx="0" cy="8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59" name="Text Box 26">
              <a:extLst>
                <a:ext uri="{FF2B5EF4-FFF2-40B4-BE49-F238E27FC236}">
                  <a16:creationId xmlns:a16="http://schemas.microsoft.com/office/drawing/2014/main" id="{126B560F-4941-458A-9860-F7560E184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7" y="3158"/>
              <a:ext cx="1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60" name="Text Box 27">
              <a:extLst>
                <a:ext uri="{FF2B5EF4-FFF2-40B4-BE49-F238E27FC236}">
                  <a16:creationId xmlns:a16="http://schemas.microsoft.com/office/drawing/2014/main" id="{10545658-8BB8-4179-976E-C993D6501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" y="2251"/>
              <a:ext cx="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7361" name="Line 28">
              <a:extLst>
                <a:ext uri="{FF2B5EF4-FFF2-40B4-BE49-F238E27FC236}">
                  <a16:creationId xmlns:a16="http://schemas.microsoft.com/office/drawing/2014/main" id="{7EFCFCFA-9AFF-4AC1-B5E3-909EFB1A7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3204"/>
              <a:ext cx="176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62" name="Text Box 29">
              <a:extLst>
                <a:ext uri="{FF2B5EF4-FFF2-40B4-BE49-F238E27FC236}">
                  <a16:creationId xmlns:a16="http://schemas.microsoft.com/office/drawing/2014/main" id="{547B3D12-6C93-4B0A-8B12-14F32097E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3200"/>
              <a:ext cx="2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7363" name="Freeform 30">
              <a:extLst>
                <a:ext uri="{FF2B5EF4-FFF2-40B4-BE49-F238E27FC236}">
                  <a16:creationId xmlns:a16="http://schemas.microsoft.com/office/drawing/2014/main" id="{80B48B4C-CC6F-4479-99ED-5570918FE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7" y="2750"/>
              <a:ext cx="1361" cy="907"/>
            </a:xfrm>
            <a:custGeom>
              <a:avLst/>
              <a:gdLst>
                <a:gd name="T0" fmla="*/ 0 w 1724"/>
                <a:gd name="T1" fmla="*/ 453 h 907"/>
                <a:gd name="T2" fmla="*/ 311 w 1724"/>
                <a:gd name="T3" fmla="*/ 0 h 907"/>
                <a:gd name="T4" fmla="*/ 565 w 1724"/>
                <a:gd name="T5" fmla="*/ 453 h 907"/>
                <a:gd name="T6" fmla="*/ 792 w 1724"/>
                <a:gd name="T7" fmla="*/ 907 h 907"/>
                <a:gd name="T8" fmla="*/ 1074 w 1724"/>
                <a:gd name="T9" fmla="*/ 453 h 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4" h="907">
                  <a:moveTo>
                    <a:pt x="0" y="453"/>
                  </a:moveTo>
                  <a:cubicBezTo>
                    <a:pt x="174" y="226"/>
                    <a:pt x="348" y="0"/>
                    <a:pt x="499" y="0"/>
                  </a:cubicBezTo>
                  <a:cubicBezTo>
                    <a:pt x="650" y="0"/>
                    <a:pt x="779" y="302"/>
                    <a:pt x="907" y="453"/>
                  </a:cubicBezTo>
                  <a:cubicBezTo>
                    <a:pt x="1035" y="604"/>
                    <a:pt x="1134" y="907"/>
                    <a:pt x="1270" y="907"/>
                  </a:cubicBezTo>
                  <a:cubicBezTo>
                    <a:pt x="1406" y="907"/>
                    <a:pt x="1656" y="529"/>
                    <a:pt x="1724" y="453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64" name="Text Box 31">
              <a:extLst>
                <a:ext uri="{FF2B5EF4-FFF2-40B4-BE49-F238E27FC236}">
                  <a16:creationId xmlns:a16="http://schemas.microsoft.com/office/drawing/2014/main" id="{30E0FF3D-AD4B-499A-ABD0-97BEB44FB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3203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7365" name="Object 32">
              <a:extLst>
                <a:ext uri="{FF2B5EF4-FFF2-40B4-BE49-F238E27FC236}">
                  <a16:creationId xmlns:a16="http://schemas.microsoft.com/office/drawing/2014/main" id="{FA92567F-68E6-454D-8449-05B25AD677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8" y="2496"/>
            <a:ext cx="16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41" name="Equation" r:id="rId11" imgW="95352" imgH="161778" progId="Equation.DSMT4">
                    <p:embed/>
                  </p:oleObj>
                </mc:Choice>
                <mc:Fallback>
                  <p:oleObj name="Equation" r:id="rId11" imgW="95352" imgH="161778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8" y="2496"/>
                          <a:ext cx="163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3553" name="Object 33">
            <a:extLst>
              <a:ext uri="{FF2B5EF4-FFF2-40B4-BE49-F238E27FC236}">
                <a16:creationId xmlns:a16="http://schemas.microsoft.com/office/drawing/2014/main" id="{301641F4-B6A1-4028-8228-65F26B53BF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3013" y="4149725"/>
          <a:ext cx="177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2" name="Equation" r:id="rId13" imgW="1777229" imgH="431613" progId="Equation.DSMT4">
                  <p:embed/>
                </p:oleObj>
              </mc:Choice>
              <mc:Fallback>
                <p:oleObj name="Equation" r:id="rId13" imgW="1777229" imgH="431613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013" y="4149725"/>
                        <a:ext cx="177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3554" name="Group 34">
            <a:extLst>
              <a:ext uri="{FF2B5EF4-FFF2-40B4-BE49-F238E27FC236}">
                <a16:creationId xmlns:a16="http://schemas.microsoft.com/office/drawing/2014/main" id="{E4098A5D-98D8-43EC-BCB4-20499C07489E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4292600"/>
            <a:ext cx="719138" cy="1079500"/>
            <a:chOff x="2154" y="2886"/>
            <a:chExt cx="408" cy="726"/>
          </a:xfrm>
        </p:grpSpPr>
        <p:sp>
          <p:nvSpPr>
            <p:cNvPr id="57356" name="Rectangle 35">
              <a:extLst>
                <a:ext uri="{FF2B5EF4-FFF2-40B4-BE49-F238E27FC236}">
                  <a16:creationId xmlns:a16="http://schemas.microsoft.com/office/drawing/2014/main" id="{D7DCCC3B-C246-4D7F-9AAE-E0121B0A4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886"/>
              <a:ext cx="408" cy="49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57" name="Line 36">
              <a:extLst>
                <a:ext uri="{FF2B5EF4-FFF2-40B4-BE49-F238E27FC236}">
                  <a16:creationId xmlns:a16="http://schemas.microsoft.com/office/drawing/2014/main" id="{C3C72BA9-91A0-47FD-8F54-AE8FE3CEC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2886"/>
              <a:ext cx="0" cy="7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6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6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36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2" grpId="0"/>
      <p:bldP spid="3635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>
            <a:extLst>
              <a:ext uri="{FF2B5EF4-FFF2-40B4-BE49-F238E27FC236}">
                <a16:creationId xmlns:a16="http://schemas.microsoft.com/office/drawing/2014/main" id="{48191554-01E1-4308-8096-FE3585882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765175"/>
            <a:ext cx="6481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(4)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用单位阶跃函数表示分段常量信号</a:t>
            </a:r>
          </a:p>
        </p:txBody>
      </p:sp>
      <p:sp>
        <p:nvSpPr>
          <p:cNvPr id="364547" name="Text Box 3">
            <a:extLst>
              <a:ext uri="{FF2B5EF4-FFF2-40B4-BE49-F238E27FC236}">
                <a16:creationId xmlns:a16="http://schemas.microsoft.com/office/drawing/2014/main" id="{5F935F64-7FCA-499C-AF8B-689FCFE96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8" y="1341438"/>
            <a:ext cx="1522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1】</a:t>
            </a:r>
          </a:p>
        </p:txBody>
      </p:sp>
      <p:grpSp>
        <p:nvGrpSpPr>
          <p:cNvPr id="364548" name="Group 4">
            <a:extLst>
              <a:ext uri="{FF2B5EF4-FFF2-40B4-BE49-F238E27FC236}">
                <a16:creationId xmlns:a16="http://schemas.microsoft.com/office/drawing/2014/main" id="{9FB3F97C-22D7-4E43-A7DA-7F38765EF223}"/>
              </a:ext>
            </a:extLst>
          </p:cNvPr>
          <p:cNvGrpSpPr>
            <a:grpSpLocks/>
          </p:cNvGrpSpPr>
          <p:nvPr/>
        </p:nvGrpSpPr>
        <p:grpSpPr bwMode="auto">
          <a:xfrm>
            <a:off x="5938839" y="1042988"/>
            <a:ext cx="2274888" cy="1741487"/>
            <a:chOff x="3032" y="2037"/>
            <a:chExt cx="1433" cy="1097"/>
          </a:xfrm>
        </p:grpSpPr>
        <p:sp>
          <p:nvSpPr>
            <p:cNvPr id="58420" name="Text Box 5">
              <a:extLst>
                <a:ext uri="{FF2B5EF4-FFF2-40B4-BE49-F238E27FC236}">
                  <a16:creationId xmlns:a16="http://schemas.microsoft.com/office/drawing/2014/main" id="{CAA859E2-3F25-458B-A2FD-DC734DB00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" y="2181"/>
              <a:ext cx="4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58421" name="Line 6">
              <a:extLst>
                <a:ext uri="{FF2B5EF4-FFF2-40B4-BE49-F238E27FC236}">
                  <a16:creationId xmlns:a16="http://schemas.microsoft.com/office/drawing/2014/main" id="{8FA42550-EE6F-4A11-BDC7-3E45DC180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2824"/>
              <a:ext cx="12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422" name="Line 7">
              <a:extLst>
                <a:ext uri="{FF2B5EF4-FFF2-40B4-BE49-F238E27FC236}">
                  <a16:creationId xmlns:a16="http://schemas.microsoft.com/office/drawing/2014/main" id="{E7C418F5-81E5-4010-ADA0-F0F0FE1DC4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0" y="2200"/>
              <a:ext cx="8" cy="7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423" name="Line 8">
              <a:extLst>
                <a:ext uri="{FF2B5EF4-FFF2-40B4-BE49-F238E27FC236}">
                  <a16:creationId xmlns:a16="http://schemas.microsoft.com/office/drawing/2014/main" id="{E6A700B8-05F7-4C82-B940-B7B221B91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0" y="2488"/>
              <a:ext cx="95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424" name="Text Box 9">
              <a:extLst>
                <a:ext uri="{FF2B5EF4-FFF2-40B4-BE49-F238E27FC236}">
                  <a16:creationId xmlns:a16="http://schemas.microsoft.com/office/drawing/2014/main" id="{0910CCEC-EA8C-4D5C-AA71-91BAE8DFB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2" y="2804"/>
              <a:ext cx="1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425" name="Line 10">
              <a:extLst>
                <a:ext uri="{FF2B5EF4-FFF2-40B4-BE49-F238E27FC236}">
                  <a16:creationId xmlns:a16="http://schemas.microsoft.com/office/drawing/2014/main" id="{75C390F7-B96D-466F-AB0D-3BE93F8719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4" y="2816"/>
              <a:ext cx="168" cy="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426" name="Line 11">
              <a:extLst>
                <a:ext uri="{FF2B5EF4-FFF2-40B4-BE49-F238E27FC236}">
                  <a16:creationId xmlns:a16="http://schemas.microsoft.com/office/drawing/2014/main" id="{852876A0-85BE-497B-9E4E-94123BDFA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" y="2472"/>
              <a:ext cx="0" cy="35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427" name="Text Box 12">
              <a:extLst>
                <a:ext uri="{FF2B5EF4-FFF2-40B4-BE49-F238E27FC236}">
                  <a16:creationId xmlns:a16="http://schemas.microsoft.com/office/drawing/2014/main" id="{F7B801B4-A6FB-41F2-BC78-8471328C9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" y="2037"/>
              <a:ext cx="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8428" name="Text Box 13">
              <a:extLst>
                <a:ext uri="{FF2B5EF4-FFF2-40B4-BE49-F238E27FC236}">
                  <a16:creationId xmlns:a16="http://schemas.microsoft.com/office/drawing/2014/main" id="{7F21BA74-C933-420B-AB15-6DFFF6B80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" y="235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8429" name="Text Box 14">
              <a:extLst>
                <a:ext uri="{FF2B5EF4-FFF2-40B4-BE49-F238E27FC236}">
                  <a16:creationId xmlns:a16="http://schemas.microsoft.com/office/drawing/2014/main" id="{C8B89D18-0D68-43FE-AD6A-0C25D810C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6" y="2741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364559" name="Group 15">
            <a:extLst>
              <a:ext uri="{FF2B5EF4-FFF2-40B4-BE49-F238E27FC236}">
                <a16:creationId xmlns:a16="http://schemas.microsoft.com/office/drawing/2014/main" id="{FD1F55F0-D143-4C11-9925-B43C8F31F731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1268412"/>
            <a:ext cx="2742327" cy="1927490"/>
            <a:chOff x="1008" y="2157"/>
            <a:chExt cx="1410" cy="1040"/>
          </a:xfrm>
        </p:grpSpPr>
        <p:grpSp>
          <p:nvGrpSpPr>
            <p:cNvPr id="58406" name="Group 16">
              <a:extLst>
                <a:ext uri="{FF2B5EF4-FFF2-40B4-BE49-F238E27FC236}">
                  <a16:creationId xmlns:a16="http://schemas.microsoft.com/office/drawing/2014/main" id="{EF0B468E-C870-42D4-A2F0-C14A138C89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157"/>
              <a:ext cx="1410" cy="1040"/>
              <a:chOff x="1008" y="2157"/>
              <a:chExt cx="1410" cy="1040"/>
            </a:xfrm>
          </p:grpSpPr>
          <p:sp>
            <p:nvSpPr>
              <p:cNvPr id="58408" name="Line 17">
                <a:extLst>
                  <a:ext uri="{FF2B5EF4-FFF2-40B4-BE49-F238E27FC236}">
                    <a16:creationId xmlns:a16="http://schemas.microsoft.com/office/drawing/2014/main" id="{B22E2EDF-E910-400E-B052-346989C53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8" y="2912"/>
                <a:ext cx="12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409" name="Line 18">
                <a:extLst>
                  <a:ext uri="{FF2B5EF4-FFF2-40B4-BE49-F238E27FC236}">
                    <a16:creationId xmlns:a16="http://schemas.microsoft.com/office/drawing/2014/main" id="{228E2C76-A898-47FD-A70F-67A0CA401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288"/>
                <a:ext cx="0" cy="7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410" name="Line 19">
                <a:extLst>
                  <a:ext uri="{FF2B5EF4-FFF2-40B4-BE49-F238E27FC236}">
                    <a16:creationId xmlns:a16="http://schemas.microsoft.com/office/drawing/2014/main" id="{FCA5D9F5-34F2-481A-A665-03B6FE82B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2" y="2576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411" name="Line 20">
                <a:extLst>
                  <a:ext uri="{FF2B5EF4-FFF2-40B4-BE49-F238E27FC236}">
                    <a16:creationId xmlns:a16="http://schemas.microsoft.com/office/drawing/2014/main" id="{001405E7-BE24-468C-8AD5-C215E1B09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6" y="257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412" name="Text Box 21">
                <a:extLst>
                  <a:ext uri="{FF2B5EF4-FFF2-40B4-BE49-F238E27FC236}">
                    <a16:creationId xmlns:a16="http://schemas.microsoft.com/office/drawing/2014/main" id="{9173F5E6-99A4-4EF3-B7A5-7C019CFE43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3" y="2436"/>
                <a:ext cx="186" cy="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8413" name="Text Box 22">
                <a:extLst>
                  <a:ext uri="{FF2B5EF4-FFF2-40B4-BE49-F238E27FC236}">
                    <a16:creationId xmlns:a16="http://schemas.microsoft.com/office/drawing/2014/main" id="{86092F8F-D619-439E-ABFD-FCDC18058B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3" y="2916"/>
                <a:ext cx="207" cy="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414" name="Text Box 23">
                <a:extLst>
                  <a:ext uri="{FF2B5EF4-FFF2-40B4-BE49-F238E27FC236}">
                    <a16:creationId xmlns:a16="http://schemas.microsoft.com/office/drawing/2014/main" id="{4549930D-F412-40C1-82B8-C52D818993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9" y="2915"/>
                <a:ext cx="149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415" name="Text Box 24">
                <a:extLst>
                  <a:ext uri="{FF2B5EF4-FFF2-40B4-BE49-F238E27FC236}">
                    <a16:creationId xmlns:a16="http://schemas.microsoft.com/office/drawing/2014/main" id="{5D1D3503-1ADB-4C91-80FB-1E9E479CB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4" y="2157"/>
                <a:ext cx="329" cy="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58416" name="Line 25">
                <a:extLst>
                  <a:ext uri="{FF2B5EF4-FFF2-40B4-BE49-F238E27FC236}">
                    <a16:creationId xmlns:a16="http://schemas.microsoft.com/office/drawing/2014/main" id="{2EC8FA44-29A0-483D-83EF-D9307EDD5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8" y="2904"/>
                <a:ext cx="232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417" name="Line 26">
                <a:extLst>
                  <a:ext uri="{FF2B5EF4-FFF2-40B4-BE49-F238E27FC236}">
                    <a16:creationId xmlns:a16="http://schemas.microsoft.com/office/drawing/2014/main" id="{BDA3ABC3-F1E8-4DA9-B470-CB4BD1F4B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32" y="2568"/>
                <a:ext cx="8" cy="33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418" name="Line 27">
                <a:extLst>
                  <a:ext uri="{FF2B5EF4-FFF2-40B4-BE49-F238E27FC236}">
                    <a16:creationId xmlns:a16="http://schemas.microsoft.com/office/drawing/2014/main" id="{295EAF95-4308-4388-93CC-C5E39A55B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904"/>
                <a:ext cx="5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419" name="Line 28">
                <a:extLst>
                  <a:ext uri="{FF2B5EF4-FFF2-40B4-BE49-F238E27FC236}">
                    <a16:creationId xmlns:a16="http://schemas.microsoft.com/office/drawing/2014/main" id="{B342E629-A1BA-4ABF-B898-BFE02BF1B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896"/>
                <a:ext cx="632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8407" name="Text Box 29">
              <a:extLst>
                <a:ext uri="{FF2B5EF4-FFF2-40B4-BE49-F238E27FC236}">
                  <a16:creationId xmlns:a16="http://schemas.microsoft.com/office/drawing/2014/main" id="{132AC35F-15D0-4B29-B3C5-B9946F0D9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" y="2892"/>
              <a:ext cx="21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364574" name="Group 30">
            <a:extLst>
              <a:ext uri="{FF2B5EF4-FFF2-40B4-BE49-F238E27FC236}">
                <a16:creationId xmlns:a16="http://schemas.microsoft.com/office/drawing/2014/main" id="{50637E77-AE9A-4214-BF71-DF72D3CAE80B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4188"/>
            <a:ext cx="2349500" cy="1530350"/>
            <a:chOff x="3135" y="2488"/>
            <a:chExt cx="1480" cy="964"/>
          </a:xfrm>
        </p:grpSpPr>
        <p:sp>
          <p:nvSpPr>
            <p:cNvPr id="58399" name="Line 31">
              <a:extLst>
                <a:ext uri="{FF2B5EF4-FFF2-40B4-BE49-F238E27FC236}">
                  <a16:creationId xmlns:a16="http://schemas.microsoft.com/office/drawing/2014/main" id="{1E4125DC-E3CD-4118-AFE0-A2A4B7573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2" y="2488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8400" name="Group 32">
              <a:extLst>
                <a:ext uri="{FF2B5EF4-FFF2-40B4-BE49-F238E27FC236}">
                  <a16:creationId xmlns:a16="http://schemas.microsoft.com/office/drawing/2014/main" id="{ACDE355B-7A4D-4D70-A181-D3064C1AB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" y="2739"/>
              <a:ext cx="1480" cy="713"/>
              <a:chOff x="3135" y="2739"/>
              <a:chExt cx="1480" cy="713"/>
            </a:xfrm>
          </p:grpSpPr>
          <p:sp>
            <p:nvSpPr>
              <p:cNvPr id="58401" name="Text Box 33">
                <a:extLst>
                  <a:ext uri="{FF2B5EF4-FFF2-40B4-BE49-F238E27FC236}">
                    <a16:creationId xmlns:a16="http://schemas.microsoft.com/office/drawing/2014/main" id="{70F5BC6C-3705-42DF-B853-23DFD290C4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0" y="2739"/>
                <a:ext cx="25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402" name="Line 34">
                <a:extLst>
                  <a:ext uri="{FF2B5EF4-FFF2-40B4-BE49-F238E27FC236}">
                    <a16:creationId xmlns:a16="http://schemas.microsoft.com/office/drawing/2014/main" id="{377C179E-9315-47D6-AF2B-8F51B50C9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4" y="2824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403" name="Line 35">
                <a:extLst>
                  <a:ext uri="{FF2B5EF4-FFF2-40B4-BE49-F238E27FC236}">
                    <a16:creationId xmlns:a16="http://schemas.microsoft.com/office/drawing/2014/main" id="{9028A4D2-831C-4151-A2DC-06E27E756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4" y="3160"/>
                <a:ext cx="672" cy="0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404" name="Text Box 36">
                <a:extLst>
                  <a:ext uri="{FF2B5EF4-FFF2-40B4-BE49-F238E27FC236}">
                    <a16:creationId xmlns:a16="http://schemas.microsoft.com/office/drawing/2014/main" id="{5C59715C-7549-4982-9042-07947EC6D1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5" y="3125"/>
                <a:ext cx="77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-</a:t>
                </a: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 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t-t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</p:txBody>
          </p:sp>
          <p:sp>
            <p:nvSpPr>
              <p:cNvPr id="58405" name="Line 37">
                <a:extLst>
                  <a:ext uri="{FF2B5EF4-FFF2-40B4-BE49-F238E27FC236}">
                    <a16:creationId xmlns:a16="http://schemas.microsoft.com/office/drawing/2014/main" id="{0D737D6A-C6CD-4A8D-B4CC-95930F992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5" y="2835"/>
                <a:ext cx="518" cy="0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64582" name="Text Box 38">
            <a:extLst>
              <a:ext uri="{FF2B5EF4-FFF2-40B4-BE49-F238E27FC236}">
                <a16:creationId xmlns:a16="http://schemas.microsoft.com/office/drawing/2014/main" id="{ECD4782D-41C9-4082-9005-676321379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8" y="3429000"/>
            <a:ext cx="1522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2】</a:t>
            </a:r>
          </a:p>
        </p:txBody>
      </p:sp>
      <p:grpSp>
        <p:nvGrpSpPr>
          <p:cNvPr id="364583" name="Group 39">
            <a:extLst>
              <a:ext uri="{FF2B5EF4-FFF2-40B4-BE49-F238E27FC236}">
                <a16:creationId xmlns:a16="http://schemas.microsoft.com/office/drawing/2014/main" id="{635598CB-DBBB-4DD1-A9AB-0F99CF67AB9A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005263"/>
            <a:ext cx="3022599" cy="2105025"/>
            <a:chOff x="703" y="2387"/>
            <a:chExt cx="1904" cy="1326"/>
          </a:xfrm>
        </p:grpSpPr>
        <p:sp>
          <p:nvSpPr>
            <p:cNvPr id="58380" name="Line 40">
              <a:extLst>
                <a:ext uri="{FF2B5EF4-FFF2-40B4-BE49-F238E27FC236}">
                  <a16:creationId xmlns:a16="http://schemas.microsoft.com/office/drawing/2014/main" id="{776B6DB6-47A7-4D29-9C4E-ED88787D2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8" y="3385"/>
              <a:ext cx="1684" cy="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81" name="Line 41">
              <a:extLst>
                <a:ext uri="{FF2B5EF4-FFF2-40B4-BE49-F238E27FC236}">
                  <a16:creationId xmlns:a16="http://schemas.microsoft.com/office/drawing/2014/main" id="{612EB09C-A636-4460-93CF-6B490C4E9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" y="2478"/>
              <a:ext cx="1" cy="11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82" name="Text Box 42">
              <a:extLst>
                <a:ext uri="{FF2B5EF4-FFF2-40B4-BE49-F238E27FC236}">
                  <a16:creationId xmlns:a16="http://schemas.microsoft.com/office/drawing/2014/main" id="{62C2C7B0-2D4E-432A-AF2F-6D4142FFE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" y="337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8383" name="Text Box 43">
              <a:extLst>
                <a:ext uri="{FF2B5EF4-FFF2-40B4-BE49-F238E27FC236}">
                  <a16:creationId xmlns:a16="http://schemas.microsoft.com/office/drawing/2014/main" id="{EEF378A8-0815-4F9C-87AF-99F48B6F5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4" y="3338"/>
              <a:ext cx="1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84" name="Text Box 44">
              <a:extLst>
                <a:ext uri="{FF2B5EF4-FFF2-40B4-BE49-F238E27FC236}">
                  <a16:creationId xmlns:a16="http://schemas.microsoft.com/office/drawing/2014/main" id="{04A19F3C-D4AD-4FC3-A92C-5086ADFA0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88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8385" name="Text Box 45">
              <a:extLst>
                <a:ext uri="{FF2B5EF4-FFF2-40B4-BE49-F238E27FC236}">
                  <a16:creationId xmlns:a16="http://schemas.microsoft.com/office/drawing/2014/main" id="{D19DFFEB-F576-466E-BC9B-1AD08E3D4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2387"/>
              <a:ext cx="5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  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8386" name="Text Box 46">
              <a:extLst>
                <a:ext uri="{FF2B5EF4-FFF2-40B4-BE49-F238E27FC236}">
                  <a16:creationId xmlns:a16="http://schemas.microsoft.com/office/drawing/2014/main" id="{68D98A6F-C0C6-466E-BF84-F37E9305E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338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8387" name="Line 47">
              <a:extLst>
                <a:ext uri="{FF2B5EF4-FFF2-40B4-BE49-F238E27FC236}">
                  <a16:creationId xmlns:a16="http://schemas.microsoft.com/office/drawing/2014/main" id="{738CE120-496D-48B4-A3DA-D8D6E8504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3" y="2750"/>
              <a:ext cx="3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88" name="Line 48">
              <a:extLst>
                <a:ext uri="{FF2B5EF4-FFF2-40B4-BE49-F238E27FC236}">
                  <a16:creationId xmlns:a16="http://schemas.microsoft.com/office/drawing/2014/main" id="{193754D1-896C-4BB5-8027-A7C2A875D3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3067"/>
              <a:ext cx="3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89" name="Text Box 49">
              <a:extLst>
                <a:ext uri="{FF2B5EF4-FFF2-40B4-BE49-F238E27FC236}">
                  <a16:creationId xmlns:a16="http://schemas.microsoft.com/office/drawing/2014/main" id="{186A0C77-8785-45FA-A5E0-2B292B971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56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8390" name="Line 50">
              <a:extLst>
                <a:ext uri="{FF2B5EF4-FFF2-40B4-BE49-F238E27FC236}">
                  <a16:creationId xmlns:a16="http://schemas.microsoft.com/office/drawing/2014/main" id="{3163EBA8-99D8-4693-ADA5-4003981C3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750"/>
              <a:ext cx="0" cy="63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91" name="Line 51">
              <a:extLst>
                <a:ext uri="{FF2B5EF4-FFF2-40B4-BE49-F238E27FC236}">
                  <a16:creationId xmlns:a16="http://schemas.microsoft.com/office/drawing/2014/main" id="{327AB299-B62E-43B9-A255-3CB12D5F0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750"/>
              <a:ext cx="54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92" name="Line 52">
              <a:extLst>
                <a:ext uri="{FF2B5EF4-FFF2-40B4-BE49-F238E27FC236}">
                  <a16:creationId xmlns:a16="http://schemas.microsoft.com/office/drawing/2014/main" id="{DCC5B999-20BA-4E7A-A018-E0C009D85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750"/>
              <a:ext cx="0" cy="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93" name="Line 53">
              <a:extLst>
                <a:ext uri="{FF2B5EF4-FFF2-40B4-BE49-F238E27FC236}">
                  <a16:creationId xmlns:a16="http://schemas.microsoft.com/office/drawing/2014/main" id="{E00AE4A0-AFE1-4BE6-BA90-BE6474647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113"/>
              <a:ext cx="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94" name="Line 54">
              <a:extLst>
                <a:ext uri="{FF2B5EF4-FFF2-40B4-BE49-F238E27FC236}">
                  <a16:creationId xmlns:a16="http://schemas.microsoft.com/office/drawing/2014/main" id="{27EE083A-794E-4AF4-9286-10E50D957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3113"/>
              <a:ext cx="0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95" name="Text Box 55">
              <a:extLst>
                <a:ext uri="{FF2B5EF4-FFF2-40B4-BE49-F238E27FC236}">
                  <a16:creationId xmlns:a16="http://schemas.microsoft.com/office/drawing/2014/main" id="{9A46B0F8-6A5F-4F4C-8358-17054A135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333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8396" name="Text Box 56">
              <a:extLst>
                <a:ext uri="{FF2B5EF4-FFF2-40B4-BE49-F238E27FC236}">
                  <a16:creationId xmlns:a16="http://schemas.microsoft.com/office/drawing/2014/main" id="{08F29AA3-F474-4813-A188-669D29C72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33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8397" name="Line 57">
              <a:extLst>
                <a:ext uri="{FF2B5EF4-FFF2-40B4-BE49-F238E27FC236}">
                  <a16:creationId xmlns:a16="http://schemas.microsoft.com/office/drawing/2014/main" id="{12B011BD-088E-45C4-B4A3-6474293E4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067"/>
              <a:ext cx="0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98" name="Line 58">
              <a:extLst>
                <a:ext uri="{FF2B5EF4-FFF2-40B4-BE49-F238E27FC236}">
                  <a16:creationId xmlns:a16="http://schemas.microsoft.com/office/drawing/2014/main" id="{92425CC0-0789-48A0-AE2E-858D65C4C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385"/>
              <a:ext cx="63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64603" name="Object 59">
            <a:extLst>
              <a:ext uri="{FF2B5EF4-FFF2-40B4-BE49-F238E27FC236}">
                <a16:creationId xmlns:a16="http://schemas.microsoft.com/office/drawing/2014/main" id="{34255881-C9F6-4756-A121-4EA144496A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3141663"/>
          <a:ext cx="309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0" name="Equation" r:id="rId3" imgW="3098800" imgH="431800" progId="Equation.DSMT4">
                  <p:embed/>
                </p:oleObj>
              </mc:Choice>
              <mc:Fallback>
                <p:oleObj name="Equation" r:id="rId3" imgW="3098800" imgH="4318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141663"/>
                        <a:ext cx="309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604" name="AutoShape 60">
            <a:extLst>
              <a:ext uri="{FF2B5EF4-FFF2-40B4-BE49-F238E27FC236}">
                <a16:creationId xmlns:a16="http://schemas.microsoft.com/office/drawing/2014/main" id="{2176E1B3-090C-4F34-8814-8A2F95FD6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916113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4605" name="Object 61">
            <a:extLst>
              <a:ext uri="{FF2B5EF4-FFF2-40B4-BE49-F238E27FC236}">
                <a16:creationId xmlns:a16="http://schemas.microsoft.com/office/drawing/2014/main" id="{52AA0A6C-3108-46F1-9D0B-FB6AA260D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508500"/>
          <a:ext cx="509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1" name="Equation" r:id="rId5" imgW="5092700" imgH="393700" progId="Equation.DSMT4">
                  <p:embed/>
                </p:oleObj>
              </mc:Choice>
              <mc:Fallback>
                <p:oleObj name="Equation" r:id="rId5" imgW="5092700" imgH="3937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08500"/>
                        <a:ext cx="509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6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36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36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36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6" grpId="0"/>
      <p:bldP spid="364547" grpId="0"/>
      <p:bldP spid="36458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>
            <a:extLst>
              <a:ext uri="{FF2B5EF4-FFF2-40B4-BE49-F238E27FC236}">
                <a16:creationId xmlns:a16="http://schemas.microsoft.com/office/drawing/2014/main" id="{C76411A7-CA84-465E-BEAE-32D1B363C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292600"/>
            <a:ext cx="576263" cy="3603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5572" name="Text Box 4">
            <a:extLst>
              <a:ext uri="{FF2B5EF4-FFF2-40B4-BE49-F238E27FC236}">
                <a16:creationId xmlns:a16="http://schemas.microsoft.com/office/drawing/2014/main" id="{5990BE97-1EE9-4224-8AAF-E28670C4B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808038"/>
            <a:ext cx="511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一阶电路的阶跃响应</a:t>
            </a:r>
            <a:endParaRPr kumimoji="1" lang="zh-CN" altLang="en-US" sz="320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5573" name="Text Box 5">
            <a:extLst>
              <a:ext uri="{FF2B5EF4-FFF2-40B4-BE49-F238E27FC236}">
                <a16:creationId xmlns:a16="http://schemas.microsoft.com/office/drawing/2014/main" id="{4D624D2D-5698-4C66-B042-2FCD886B5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76363"/>
            <a:ext cx="80645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）定义：电路对单位阶跃输入的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零状态响应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称为单位阶跃响应，并用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表示。</a:t>
            </a:r>
          </a:p>
          <a:p>
            <a:pPr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求解方法：与电路在直流激励下的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零状态响应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的求解方法相同。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5574" name="Object 6">
            <a:extLst>
              <a:ext uri="{FF2B5EF4-FFF2-40B4-BE49-F238E27FC236}">
                <a16:creationId xmlns:a16="http://schemas.microsoft.com/office/drawing/2014/main" id="{046C052B-5998-4489-A39E-C497569CF8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908050"/>
          <a:ext cx="57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3" name="Equation" r:id="rId3" imgW="571252" imgH="393529" progId="Equation.DSMT4">
                  <p:embed/>
                </p:oleObj>
              </mc:Choice>
              <mc:Fallback>
                <p:oleObj name="Equation" r:id="rId3" imgW="571252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908050"/>
                        <a:ext cx="571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5" name="Object 7">
            <a:extLst>
              <a:ext uri="{FF2B5EF4-FFF2-40B4-BE49-F238E27FC236}">
                <a16:creationId xmlns:a16="http://schemas.microsoft.com/office/drawing/2014/main" id="{3E4742AF-65F0-4790-8A26-E1AECCB6E4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2997200"/>
          <a:ext cx="3240087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4" name="Visio" r:id="rId5" imgW="1520190" imgH="927847" progId="Visio.Drawing.11">
                  <p:embed/>
                </p:oleObj>
              </mc:Choice>
              <mc:Fallback>
                <p:oleObj name="Visio" r:id="rId5" imgW="1520190" imgH="927847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997200"/>
                        <a:ext cx="3240087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6" name="Text Box 8">
            <a:extLst>
              <a:ext uri="{FF2B5EF4-FFF2-40B4-BE49-F238E27FC236}">
                <a16:creationId xmlns:a16="http://schemas.microsoft.com/office/drawing/2014/main" id="{56758B88-23D9-4278-9B03-D6356B5CE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500438"/>
            <a:ext cx="16573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如图电路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5577" name="Object 9">
            <a:extLst>
              <a:ext uri="{FF2B5EF4-FFF2-40B4-BE49-F238E27FC236}">
                <a16:creationId xmlns:a16="http://schemas.microsoft.com/office/drawing/2014/main" id="{352732C1-E73E-4127-88FA-71768EB3F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005263"/>
          <a:ext cx="4013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5" name="Equation" r:id="rId7" imgW="4013200" imgH="673100" progId="Equation.DSMT4">
                  <p:embed/>
                </p:oleObj>
              </mc:Choice>
              <mc:Fallback>
                <p:oleObj name="Equation" r:id="rId7" imgW="4013200" imgH="673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05263"/>
                        <a:ext cx="4013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8" name="AutoShape 10">
            <a:extLst>
              <a:ext uri="{FF2B5EF4-FFF2-40B4-BE49-F238E27FC236}">
                <a16:creationId xmlns:a16="http://schemas.microsoft.com/office/drawing/2014/main" id="{C0089347-D5B8-4407-88E1-3E0CF2240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500438"/>
            <a:ext cx="863600" cy="360362"/>
          </a:xfrm>
          <a:prstGeom prst="wedgeRectCallout">
            <a:avLst>
              <a:gd name="adj1" fmla="val -57537"/>
              <a:gd name="adj2" fmla="val 157046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≥0</a:t>
            </a:r>
          </a:p>
        </p:txBody>
      </p:sp>
      <p:grpSp>
        <p:nvGrpSpPr>
          <p:cNvPr id="365579" name="Group 11">
            <a:extLst>
              <a:ext uri="{FF2B5EF4-FFF2-40B4-BE49-F238E27FC236}">
                <a16:creationId xmlns:a16="http://schemas.microsoft.com/office/drawing/2014/main" id="{A00A5B8B-83F1-42BB-B58B-0CBDA32D3361}"/>
              </a:ext>
            </a:extLst>
          </p:cNvPr>
          <p:cNvGrpSpPr>
            <a:grpSpLocks/>
          </p:cNvGrpSpPr>
          <p:nvPr/>
        </p:nvGrpSpPr>
        <p:grpSpPr bwMode="auto">
          <a:xfrm>
            <a:off x="5632450" y="4508500"/>
            <a:ext cx="2900363" cy="1751013"/>
            <a:chOff x="3107" y="2931"/>
            <a:chExt cx="1827" cy="1103"/>
          </a:xfrm>
        </p:grpSpPr>
        <p:sp>
          <p:nvSpPr>
            <p:cNvPr id="59405" name="Line 12">
              <a:extLst>
                <a:ext uri="{FF2B5EF4-FFF2-40B4-BE49-F238E27FC236}">
                  <a16:creationId xmlns:a16="http://schemas.microsoft.com/office/drawing/2014/main" id="{8ABE445C-6BBE-439E-B22D-FB71AF3A9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3793"/>
              <a:ext cx="12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406" name="Line 13">
              <a:extLst>
                <a:ext uri="{FF2B5EF4-FFF2-40B4-BE49-F238E27FC236}">
                  <a16:creationId xmlns:a16="http://schemas.microsoft.com/office/drawing/2014/main" id="{60B27D9B-8D11-467B-84C2-E437B399A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1" y="3067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407" name="Line 14">
              <a:extLst>
                <a:ext uri="{FF2B5EF4-FFF2-40B4-BE49-F238E27FC236}">
                  <a16:creationId xmlns:a16="http://schemas.microsoft.com/office/drawing/2014/main" id="{FAEA3461-2E71-4E17-936E-66C9EBB14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3294"/>
              <a:ext cx="9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9408" name="Object 15">
              <a:extLst>
                <a:ext uri="{FF2B5EF4-FFF2-40B4-BE49-F238E27FC236}">
                  <a16:creationId xmlns:a16="http://schemas.microsoft.com/office/drawing/2014/main" id="{7937E5D6-3035-47AE-9108-BF095C11D6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0" y="3753"/>
            <a:ext cx="10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16" name="Equation" r:id="rId9" imgW="165028" imgH="279279" progId="Equation.DSMT4">
                    <p:embed/>
                  </p:oleObj>
                </mc:Choice>
                <mc:Fallback>
                  <p:oleObj name="Equation" r:id="rId9" imgW="165028" imgH="279279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3753"/>
                          <a:ext cx="10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9" name="Object 16">
              <a:extLst>
                <a:ext uri="{FF2B5EF4-FFF2-40B4-BE49-F238E27FC236}">
                  <a16:creationId xmlns:a16="http://schemas.microsoft.com/office/drawing/2014/main" id="{F10BA5DC-9D88-4A74-9869-7FE44E0FBF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2931"/>
            <a:ext cx="4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17" name="Equation" r:id="rId11" imgW="774364" imgH="431613" progId="Equation.DSMT4">
                    <p:embed/>
                  </p:oleObj>
                </mc:Choice>
                <mc:Fallback>
                  <p:oleObj name="Equation" r:id="rId11" imgW="774364" imgH="431613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931"/>
                          <a:ext cx="4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0" name="Object 17">
              <a:extLst>
                <a:ext uri="{FF2B5EF4-FFF2-40B4-BE49-F238E27FC236}">
                  <a16:creationId xmlns:a16="http://schemas.microsoft.com/office/drawing/2014/main" id="{AA457452-3246-424A-B39E-6C2B0D8A32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8" y="3198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18" name="Equation" r:id="rId13" imgW="177569" imgH="304404" progId="Equation.DSMT4">
                    <p:embed/>
                  </p:oleObj>
                </mc:Choice>
                <mc:Fallback>
                  <p:oleObj name="Equation" r:id="rId13" imgW="177569" imgH="304404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8" y="3198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1" name="Object 18">
              <a:extLst>
                <a:ext uri="{FF2B5EF4-FFF2-40B4-BE49-F238E27FC236}">
                  <a16:creationId xmlns:a16="http://schemas.microsoft.com/office/drawing/2014/main" id="{F9B05807-F952-4E64-B477-C0A1D6F136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2" y="383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19" name="Equation" r:id="rId15" imgW="203024" imgH="317225" progId="Equation.DSMT4">
                    <p:embed/>
                  </p:oleObj>
                </mc:Choice>
                <mc:Fallback>
                  <p:oleObj name="Equation" r:id="rId15" imgW="203024" imgH="317225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2" y="3834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2" name="Freeform 19">
              <a:extLst>
                <a:ext uri="{FF2B5EF4-FFF2-40B4-BE49-F238E27FC236}">
                  <a16:creationId xmlns:a16="http://schemas.microsoft.com/office/drawing/2014/main" id="{A2E08348-9BFA-4EC9-9AF9-31F728CB2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3339"/>
              <a:ext cx="862" cy="454"/>
            </a:xfrm>
            <a:custGeom>
              <a:avLst/>
              <a:gdLst>
                <a:gd name="T0" fmla="*/ 0 w 862"/>
                <a:gd name="T1" fmla="*/ 454 h 454"/>
                <a:gd name="T2" fmla="*/ 272 w 862"/>
                <a:gd name="T3" fmla="*/ 136 h 454"/>
                <a:gd name="T4" fmla="*/ 862 w 862"/>
                <a:gd name="T5" fmla="*/ 0 h 4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2" h="454">
                  <a:moveTo>
                    <a:pt x="0" y="454"/>
                  </a:moveTo>
                  <a:cubicBezTo>
                    <a:pt x="64" y="333"/>
                    <a:pt x="128" y="212"/>
                    <a:pt x="272" y="136"/>
                  </a:cubicBezTo>
                  <a:cubicBezTo>
                    <a:pt x="416" y="60"/>
                    <a:pt x="639" y="30"/>
                    <a:pt x="862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65588" name="Object 20">
            <a:extLst>
              <a:ext uri="{FF2B5EF4-FFF2-40B4-BE49-F238E27FC236}">
                <a16:creationId xmlns:a16="http://schemas.microsoft.com/office/drawing/2014/main" id="{840BBB38-E87D-404F-A8CA-FDCAAAFC02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724400"/>
          <a:ext cx="4203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0" name="Equation" r:id="rId17" imgW="4203700" imgH="850900" progId="Equation.DSMT4">
                  <p:embed/>
                </p:oleObj>
              </mc:Choice>
              <mc:Fallback>
                <p:oleObj name="Equation" r:id="rId17" imgW="4203700" imgH="8509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24400"/>
                        <a:ext cx="4203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89" name="AutoShape 21">
            <a:extLst>
              <a:ext uri="{FF2B5EF4-FFF2-40B4-BE49-F238E27FC236}">
                <a16:creationId xmlns:a16="http://schemas.microsoft.com/office/drawing/2014/main" id="{3385C647-EA37-4D5E-A2AE-37FF8E38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661025"/>
            <a:ext cx="2089150" cy="431800"/>
          </a:xfrm>
          <a:prstGeom prst="wedgeRectCallout">
            <a:avLst>
              <a:gd name="adj1" fmla="val -23481"/>
              <a:gd name="adj2" fmla="val -137500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作为常数求导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365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365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6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3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6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3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36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36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36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1000"/>
                                        <p:tgtEl>
                                          <p:spTgt spid="36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2" grpId="0"/>
      <p:bldP spid="365576" grpId="0"/>
      <p:bldP spid="365578" grpId="0" animBg="1"/>
      <p:bldP spid="3655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6">
            <a:extLst>
              <a:ext uri="{FF2B5EF4-FFF2-40B4-BE49-F238E27FC236}">
                <a16:creationId xmlns:a16="http://schemas.microsoft.com/office/drawing/2014/main" id="{C3E09825-B38D-4031-94AC-73BEB1BAF7B1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403225"/>
            <a:ext cx="2903537" cy="1916113"/>
            <a:chOff x="431" y="2464"/>
            <a:chExt cx="1829" cy="1207"/>
          </a:xfrm>
        </p:grpSpPr>
        <p:sp>
          <p:nvSpPr>
            <p:cNvPr id="5129" name="Line 17">
              <a:extLst>
                <a:ext uri="{FF2B5EF4-FFF2-40B4-BE49-F238E27FC236}">
                  <a16:creationId xmlns:a16="http://schemas.microsoft.com/office/drawing/2014/main" id="{B3A5255D-9EFB-48E9-9D46-CDA6B92E7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5" y="2809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Line 18">
              <a:extLst>
                <a:ext uri="{FF2B5EF4-FFF2-40B4-BE49-F238E27FC236}">
                  <a16:creationId xmlns:a16="http://schemas.microsoft.com/office/drawing/2014/main" id="{A142606E-E595-48B6-A6C6-CA08F627C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0" y="2809"/>
              <a:ext cx="0" cy="8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Line 19">
              <a:extLst>
                <a:ext uri="{FF2B5EF4-FFF2-40B4-BE49-F238E27FC236}">
                  <a16:creationId xmlns:a16="http://schemas.microsoft.com/office/drawing/2014/main" id="{33BB28BB-A6FC-4EBF-B563-5A410B4AE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805"/>
              <a:ext cx="27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Text Box 20">
              <a:extLst>
                <a:ext uri="{FF2B5EF4-FFF2-40B4-BE49-F238E27FC236}">
                  <a16:creationId xmlns:a16="http://schemas.microsoft.com/office/drawing/2014/main" id="{0B132C08-7D04-452A-AD76-0840FDFE7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6" y="2464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3" name="Line 21">
              <a:extLst>
                <a:ext uri="{FF2B5EF4-FFF2-40B4-BE49-F238E27FC236}">
                  <a16:creationId xmlns:a16="http://schemas.microsoft.com/office/drawing/2014/main" id="{1679EEA1-DFC0-47E0-890A-CEA124AE51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7" y="2860"/>
              <a:ext cx="166" cy="18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Text Box 22">
              <a:extLst>
                <a:ext uri="{FF2B5EF4-FFF2-40B4-BE49-F238E27FC236}">
                  <a16:creationId xmlns:a16="http://schemas.microsoft.com/office/drawing/2014/main" id="{369ACCBF-6293-4275-AA58-69DF060E0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" y="2477"/>
              <a:ext cx="69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=0)</a:t>
              </a:r>
            </a:p>
          </p:txBody>
        </p:sp>
        <p:sp>
          <p:nvSpPr>
            <p:cNvPr id="5135" name="Text Box 23">
              <a:extLst>
                <a:ext uri="{FF2B5EF4-FFF2-40B4-BE49-F238E27FC236}">
                  <a16:creationId xmlns:a16="http://schemas.microsoft.com/office/drawing/2014/main" id="{7FB5863C-7C40-4C30-9CFA-290B9FB70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2789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136" name="Text Box 24">
              <a:extLst>
                <a:ext uri="{FF2B5EF4-FFF2-40B4-BE49-F238E27FC236}">
                  <a16:creationId xmlns:a16="http://schemas.microsoft.com/office/drawing/2014/main" id="{3EE4267A-28D5-4BB3-9317-B628FCD1D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" y="3333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5137" name="Text Box 25">
              <a:extLst>
                <a:ext uri="{FF2B5EF4-FFF2-40B4-BE49-F238E27FC236}">
                  <a16:creationId xmlns:a16="http://schemas.microsoft.com/office/drawing/2014/main" id="{B0571EF4-6034-4A11-8DE2-BF261A481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" y="3021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8" name="Line 26">
              <a:extLst>
                <a:ext uri="{FF2B5EF4-FFF2-40B4-BE49-F238E27FC236}">
                  <a16:creationId xmlns:a16="http://schemas.microsoft.com/office/drawing/2014/main" id="{744003CE-D089-409A-B3FF-38B6AB3A5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821"/>
              <a:ext cx="39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Text Box 27">
              <a:extLst>
                <a:ext uri="{FF2B5EF4-FFF2-40B4-BE49-F238E27FC236}">
                  <a16:creationId xmlns:a16="http://schemas.microsoft.com/office/drawing/2014/main" id="{979EF569-2BED-4D07-B672-4E5F6D3DF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977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40" name="Text Box 28">
              <a:extLst>
                <a:ext uri="{FF2B5EF4-FFF2-40B4-BE49-F238E27FC236}">
                  <a16:creationId xmlns:a16="http://schemas.microsoft.com/office/drawing/2014/main" id="{E89DE90F-F363-4490-9C8C-294B32869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" y="2839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141" name="Text Box 29">
              <a:extLst>
                <a:ext uri="{FF2B5EF4-FFF2-40B4-BE49-F238E27FC236}">
                  <a16:creationId xmlns:a16="http://schemas.microsoft.com/office/drawing/2014/main" id="{4F676EC0-99CE-41E6-8F31-E5A2CEADE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3248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5142" name="Text Box 30">
              <a:extLst>
                <a:ext uri="{FF2B5EF4-FFF2-40B4-BE49-F238E27FC236}">
                  <a16:creationId xmlns:a16="http://schemas.microsoft.com/office/drawing/2014/main" id="{9CE77489-1CAE-45CE-96CD-23DEA59E5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" y="3021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43" name="Line 31">
              <a:extLst>
                <a:ext uri="{FF2B5EF4-FFF2-40B4-BE49-F238E27FC236}">
                  <a16:creationId xmlns:a16="http://schemas.microsoft.com/office/drawing/2014/main" id="{892E300D-2C1F-4D02-AF7C-6A1D6BEC42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209"/>
              <a:ext cx="7" cy="4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Line 32">
              <a:extLst>
                <a:ext uri="{FF2B5EF4-FFF2-40B4-BE49-F238E27FC236}">
                  <a16:creationId xmlns:a16="http://schemas.microsoft.com/office/drawing/2014/main" id="{9764E6D6-BA55-4C21-92E1-FDEF1C1C7B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8" y="2821"/>
              <a:ext cx="5" cy="2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Line 33">
              <a:extLst>
                <a:ext uri="{FF2B5EF4-FFF2-40B4-BE49-F238E27FC236}">
                  <a16:creationId xmlns:a16="http://schemas.microsoft.com/office/drawing/2014/main" id="{21A49757-257A-4122-81A6-9384BD5F0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" y="2821"/>
              <a:ext cx="279" cy="1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Line 34">
              <a:extLst>
                <a:ext uri="{FF2B5EF4-FFF2-40B4-BE49-F238E27FC236}">
                  <a16:creationId xmlns:a16="http://schemas.microsoft.com/office/drawing/2014/main" id="{B3772422-CB51-4FAB-8937-BC7AD6ACF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" y="3671"/>
              <a:ext cx="109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Text Box 35">
              <a:extLst>
                <a:ext uri="{FF2B5EF4-FFF2-40B4-BE49-F238E27FC236}">
                  <a16:creationId xmlns:a16="http://schemas.microsoft.com/office/drawing/2014/main" id="{016FC7FD-2765-4438-BF8B-051E59955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017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48" name="Rectangle 36">
              <a:extLst>
                <a:ext uri="{FF2B5EF4-FFF2-40B4-BE49-F238E27FC236}">
                  <a16:creationId xmlns:a16="http://schemas.microsoft.com/office/drawing/2014/main" id="{274FCF7D-A6F7-453C-BEFE-11C86140F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067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149" name="Group 37">
              <a:extLst>
                <a:ext uri="{FF2B5EF4-FFF2-40B4-BE49-F238E27FC236}">
                  <a16:creationId xmlns:a16="http://schemas.microsoft.com/office/drawing/2014/main" id="{47E17B84-D3EB-4C7E-B2A7-32ECBCF611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3113"/>
              <a:ext cx="240" cy="93"/>
              <a:chOff x="3787" y="2478"/>
              <a:chExt cx="240" cy="93"/>
            </a:xfrm>
          </p:grpSpPr>
          <p:sp>
            <p:nvSpPr>
              <p:cNvPr id="5150" name="Line 38">
                <a:extLst>
                  <a:ext uri="{FF2B5EF4-FFF2-40B4-BE49-F238E27FC236}">
                    <a16:creationId xmlns:a16="http://schemas.microsoft.com/office/drawing/2014/main" id="{027ABBBC-4672-45AC-BF7E-57CEAB269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1" name="Line 39">
                <a:extLst>
                  <a:ext uri="{FF2B5EF4-FFF2-40B4-BE49-F238E27FC236}">
                    <a16:creationId xmlns:a16="http://schemas.microsoft.com/office/drawing/2014/main" id="{187717E7-CD0A-48E2-AA05-DDC9D1A9D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06574" name="Text Box 46">
            <a:extLst>
              <a:ext uri="{FF2B5EF4-FFF2-40B4-BE49-F238E27FC236}">
                <a16:creationId xmlns:a16="http://schemas.microsoft.com/office/drawing/2014/main" id="{FCED1B3C-4DF2-4412-9FD1-3EF19A2C9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3" y="833438"/>
            <a:ext cx="5210175" cy="5254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由三要素公式可得方程的解为：</a:t>
            </a:r>
          </a:p>
        </p:txBody>
      </p:sp>
      <p:graphicFrame>
        <p:nvGraphicFramePr>
          <p:cNvPr id="406575" name="Object 47">
            <a:extLst>
              <a:ext uri="{FF2B5EF4-FFF2-40B4-BE49-F238E27FC236}">
                <a16:creationId xmlns:a16="http://schemas.microsoft.com/office/drawing/2014/main" id="{1A0C68F1-AE75-4D96-9FFD-34574E952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484313"/>
          <a:ext cx="2881312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公式" r:id="rId3" imgW="1324131" imgH="333404" progId="Equation.3">
                  <p:embed/>
                </p:oleObj>
              </mc:Choice>
              <mc:Fallback>
                <p:oleObj name="公式" r:id="rId3" imgW="1324131" imgH="33340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84313"/>
                        <a:ext cx="2881312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76" name="Text Box 48">
            <a:extLst>
              <a:ext uri="{FF2B5EF4-FFF2-40B4-BE49-F238E27FC236}">
                <a16:creationId xmlns:a16="http://schemas.microsoft.com/office/drawing/2014/main" id="{F6840614-BF62-4EE1-A778-7CA203866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562225"/>
            <a:ext cx="6192837" cy="5254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由两类约束求非状态状态变量响应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kumimoji="1" lang="en-US" altLang="zh-CN" sz="2800" b="1" baseline="-250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06577" name="Object 49">
            <a:extLst>
              <a:ext uri="{FF2B5EF4-FFF2-40B4-BE49-F238E27FC236}">
                <a16:creationId xmlns:a16="http://schemas.microsoft.com/office/drawing/2014/main" id="{7B4EA317-2495-479F-823D-062F0B1C72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141663"/>
          <a:ext cx="45227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Equation" r:id="rId5" imgW="2028706" imgH="399991" progId="Equation.DSMT4">
                  <p:embed/>
                </p:oleObj>
              </mc:Choice>
              <mc:Fallback>
                <p:oleObj name="Equation" r:id="rId5" imgW="2028706" imgH="399991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41663"/>
                        <a:ext cx="452278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78" name="Text Box 50">
            <a:extLst>
              <a:ext uri="{FF2B5EF4-FFF2-40B4-BE49-F238E27FC236}">
                <a16:creationId xmlns:a16="http://schemas.microsoft.com/office/drawing/2014/main" id="{16048C1B-48E4-48ED-B2A6-90E441F7F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221163"/>
            <a:ext cx="503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406580" name="Object 52">
            <a:extLst>
              <a:ext uri="{FF2B5EF4-FFF2-40B4-BE49-F238E27FC236}">
                <a16:creationId xmlns:a16="http://schemas.microsoft.com/office/drawing/2014/main" id="{BBD4243E-A7F1-4EA6-946E-616EF060F1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076700"/>
          <a:ext cx="74612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公式" r:id="rId7" imgW="2885939" imgH="437974" progId="Equation.3">
                  <p:embed/>
                </p:oleObj>
              </mc:Choice>
              <mc:Fallback>
                <p:oleObj name="公式" r:id="rId7" imgW="2885939" imgH="437974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076700"/>
                        <a:ext cx="7461250" cy="10890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2000"/>
                                        <p:tgtEl>
                                          <p:spTgt spid="40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2000"/>
                                        <p:tgtEl>
                                          <p:spTgt spid="40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0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74" grpId="0"/>
      <p:bldP spid="406576" grpId="0"/>
      <p:bldP spid="40657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>
            <a:extLst>
              <a:ext uri="{FF2B5EF4-FFF2-40B4-BE49-F238E27FC236}">
                <a16:creationId xmlns:a16="http://schemas.microsoft.com/office/drawing/2014/main" id="{956FF2E3-204B-4FD0-8C09-B997731B5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636838"/>
            <a:ext cx="1152525" cy="5048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6595" name="Object 3">
            <a:extLst>
              <a:ext uri="{FF2B5EF4-FFF2-40B4-BE49-F238E27FC236}">
                <a16:creationId xmlns:a16="http://schemas.microsoft.com/office/drawing/2014/main" id="{475F5AC2-930D-49B3-9176-CA77B0F03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417763"/>
          <a:ext cx="4648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72" name="Equation" r:id="rId3" imgW="4648200" imgH="723900" progId="Equation.DSMT4">
                  <p:embed/>
                </p:oleObj>
              </mc:Choice>
              <mc:Fallback>
                <p:oleObj name="Equation" r:id="rId3" imgW="4648200" imgH="723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17763"/>
                        <a:ext cx="4648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6" name="AutoShape 4">
            <a:extLst>
              <a:ext uri="{FF2B5EF4-FFF2-40B4-BE49-F238E27FC236}">
                <a16:creationId xmlns:a16="http://schemas.microsoft.com/office/drawing/2014/main" id="{2FF18C30-FBFC-49A7-952B-F828F93AE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429000"/>
            <a:ext cx="1223963" cy="503238"/>
          </a:xfrm>
          <a:prstGeom prst="wedgeRectCallout">
            <a:avLst>
              <a:gd name="adj1" fmla="val -44032"/>
              <a:gd name="adj2" fmla="val -150630"/>
            </a:avLst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≥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366597" name="Object 5">
            <a:extLst>
              <a:ext uri="{FF2B5EF4-FFF2-40B4-BE49-F238E27FC236}">
                <a16:creationId xmlns:a16="http://schemas.microsoft.com/office/drawing/2014/main" id="{E04D0A57-CBA1-4976-BA4F-C52590A1C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908050"/>
          <a:ext cx="34448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73" name="Visio" r:id="rId5" imgW="1751990" imgH="927847" progId="Visio.Drawing.11">
                  <p:embed/>
                </p:oleObj>
              </mc:Choice>
              <mc:Fallback>
                <p:oleObj name="Visio" r:id="rId5" imgW="1751990" imgH="92784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908050"/>
                        <a:ext cx="34448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6598" name="Group 6">
            <a:extLst>
              <a:ext uri="{FF2B5EF4-FFF2-40B4-BE49-F238E27FC236}">
                <a16:creationId xmlns:a16="http://schemas.microsoft.com/office/drawing/2014/main" id="{50A5181C-6ED5-4D40-B4C7-DA0DB54867BC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216275"/>
            <a:ext cx="3189287" cy="1797050"/>
            <a:chOff x="3515" y="1071"/>
            <a:chExt cx="2009" cy="1132"/>
          </a:xfrm>
        </p:grpSpPr>
        <p:sp>
          <p:nvSpPr>
            <p:cNvPr id="60438" name="Line 7">
              <a:extLst>
                <a:ext uri="{FF2B5EF4-FFF2-40B4-BE49-F238E27FC236}">
                  <a16:creationId xmlns:a16="http://schemas.microsoft.com/office/drawing/2014/main" id="{0ECF4FD0-2A04-4A10-8F71-C32DE8A6B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1933"/>
              <a:ext cx="15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39" name="Line 8">
              <a:extLst>
                <a:ext uri="{FF2B5EF4-FFF2-40B4-BE49-F238E27FC236}">
                  <a16:creationId xmlns:a16="http://schemas.microsoft.com/office/drawing/2014/main" id="{5B84E773-0CCB-4D84-AE1E-A29B0A739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1207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40" name="Line 9">
              <a:extLst>
                <a:ext uri="{FF2B5EF4-FFF2-40B4-BE49-F238E27FC236}">
                  <a16:creationId xmlns:a16="http://schemas.microsoft.com/office/drawing/2014/main" id="{53A3623B-CF83-442A-A7EF-C07CE9B16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8" y="1434"/>
              <a:ext cx="122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0441" name="Object 10">
              <a:extLst>
                <a:ext uri="{FF2B5EF4-FFF2-40B4-BE49-F238E27FC236}">
                  <a16:creationId xmlns:a16="http://schemas.microsoft.com/office/drawing/2014/main" id="{758F8C4A-88A0-4A83-AD0C-BFC569C541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0" y="1939"/>
            <a:ext cx="10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74" name="Equation" r:id="rId7" imgW="165028" imgH="279279" progId="Equation.DSMT4">
                    <p:embed/>
                  </p:oleObj>
                </mc:Choice>
                <mc:Fallback>
                  <p:oleObj name="Equation" r:id="rId7" imgW="165028" imgH="279279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0" y="1939"/>
                          <a:ext cx="10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42" name="Object 11">
              <a:extLst>
                <a:ext uri="{FF2B5EF4-FFF2-40B4-BE49-F238E27FC236}">
                  <a16:creationId xmlns:a16="http://schemas.microsoft.com/office/drawing/2014/main" id="{AD65188B-FD55-48A3-9DBD-07DEF6D389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5" y="1071"/>
            <a:ext cx="4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75" name="Equation" r:id="rId9" imgW="774364" imgH="431613" progId="Equation.DSMT4">
                    <p:embed/>
                  </p:oleObj>
                </mc:Choice>
                <mc:Fallback>
                  <p:oleObj name="Equation" r:id="rId9" imgW="774364" imgH="431613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071"/>
                          <a:ext cx="4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43" name="Object 12">
              <a:extLst>
                <a:ext uri="{FF2B5EF4-FFF2-40B4-BE49-F238E27FC236}">
                  <a16:creationId xmlns:a16="http://schemas.microsoft.com/office/drawing/2014/main" id="{D34A4490-FB58-4727-A482-846DC8A479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6" y="1338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76" name="Equation" r:id="rId11" imgW="177569" imgH="304404" progId="Equation.DSMT4">
                    <p:embed/>
                  </p:oleObj>
                </mc:Choice>
                <mc:Fallback>
                  <p:oleObj name="Equation" r:id="rId11" imgW="177569" imgH="304404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6" y="1338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44" name="Object 13">
              <a:extLst>
                <a:ext uri="{FF2B5EF4-FFF2-40B4-BE49-F238E27FC236}">
                  <a16:creationId xmlns:a16="http://schemas.microsoft.com/office/drawing/2014/main" id="{7B239DEF-EF0B-4500-8FA4-45576EF4DE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0" y="197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77" name="Equation" r:id="rId13" imgW="203024" imgH="317225" progId="Equation.DSMT4">
                    <p:embed/>
                  </p:oleObj>
                </mc:Choice>
                <mc:Fallback>
                  <p:oleObj name="Equation" r:id="rId13" imgW="203024" imgH="317225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0" y="1974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45" name="Freeform 14">
              <a:extLst>
                <a:ext uri="{FF2B5EF4-FFF2-40B4-BE49-F238E27FC236}">
                  <a16:creationId xmlns:a16="http://schemas.microsoft.com/office/drawing/2014/main" id="{92FC872B-6D8F-40FF-8C17-4224F44A6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1479"/>
              <a:ext cx="862" cy="454"/>
            </a:xfrm>
            <a:custGeom>
              <a:avLst/>
              <a:gdLst>
                <a:gd name="T0" fmla="*/ 0 w 862"/>
                <a:gd name="T1" fmla="*/ 454 h 454"/>
                <a:gd name="T2" fmla="*/ 272 w 862"/>
                <a:gd name="T3" fmla="*/ 136 h 454"/>
                <a:gd name="T4" fmla="*/ 862 w 862"/>
                <a:gd name="T5" fmla="*/ 0 h 4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2" h="454">
                  <a:moveTo>
                    <a:pt x="0" y="454"/>
                  </a:moveTo>
                  <a:cubicBezTo>
                    <a:pt x="64" y="333"/>
                    <a:pt x="128" y="212"/>
                    <a:pt x="272" y="136"/>
                  </a:cubicBezTo>
                  <a:cubicBezTo>
                    <a:pt x="416" y="60"/>
                    <a:pt x="639" y="30"/>
                    <a:pt x="862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0446" name="Object 15">
              <a:extLst>
                <a:ext uri="{FF2B5EF4-FFF2-40B4-BE49-F238E27FC236}">
                  <a16:creationId xmlns:a16="http://schemas.microsoft.com/office/drawing/2014/main" id="{78B75BD6-874B-47D4-A6ED-F75F75BA63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3" y="1931"/>
            <a:ext cx="1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78" name="Equation" r:id="rId15" imgW="253890" imgH="431613" progId="Equation.DSMT4">
                    <p:embed/>
                  </p:oleObj>
                </mc:Choice>
                <mc:Fallback>
                  <p:oleObj name="Equation" r:id="rId15" imgW="253890" imgH="431613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3" y="1931"/>
                          <a:ext cx="1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6608" name="Text Box 16">
            <a:extLst>
              <a:ext uri="{FF2B5EF4-FFF2-40B4-BE49-F238E27FC236}">
                <a16:creationId xmlns:a16="http://schemas.microsoft.com/office/drawing/2014/main" id="{43389E86-45D6-473E-8D16-9A28CA8CD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860800"/>
            <a:ext cx="396081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思考：如何求出任意分段常量激励下的零状态响应。</a:t>
            </a:r>
          </a:p>
        </p:txBody>
      </p:sp>
      <p:grpSp>
        <p:nvGrpSpPr>
          <p:cNvPr id="366609" name="Group 17">
            <a:extLst>
              <a:ext uri="{FF2B5EF4-FFF2-40B4-BE49-F238E27FC236}">
                <a16:creationId xmlns:a16="http://schemas.microsoft.com/office/drawing/2014/main" id="{2834449C-0963-438D-B361-D87A2B004451}"/>
              </a:ext>
            </a:extLst>
          </p:cNvPr>
          <p:cNvGrpSpPr>
            <a:grpSpLocks/>
          </p:cNvGrpSpPr>
          <p:nvPr/>
        </p:nvGrpSpPr>
        <p:grpSpPr bwMode="auto">
          <a:xfrm>
            <a:off x="4406900" y="836613"/>
            <a:ext cx="3621088" cy="1797050"/>
            <a:chOff x="2653" y="527"/>
            <a:chExt cx="2281" cy="1132"/>
          </a:xfrm>
        </p:grpSpPr>
        <p:sp>
          <p:nvSpPr>
            <p:cNvPr id="60427" name="Line 18">
              <a:extLst>
                <a:ext uri="{FF2B5EF4-FFF2-40B4-BE49-F238E27FC236}">
                  <a16:creationId xmlns:a16="http://schemas.microsoft.com/office/drawing/2014/main" id="{845A0D75-E179-4598-8298-52AD0F0C5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389"/>
              <a:ext cx="17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28" name="Line 19">
              <a:extLst>
                <a:ext uri="{FF2B5EF4-FFF2-40B4-BE49-F238E27FC236}">
                  <a16:creationId xmlns:a16="http://schemas.microsoft.com/office/drawing/2014/main" id="{EDE4DAA1-C8E6-4A09-9A6B-8EE4FC6C5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9" y="663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29" name="Line 20">
              <a:extLst>
                <a:ext uri="{FF2B5EF4-FFF2-40B4-BE49-F238E27FC236}">
                  <a16:creationId xmlns:a16="http://schemas.microsoft.com/office/drawing/2014/main" id="{A2C5F9B5-5DDC-48B5-BAF0-E7048A404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5" y="890"/>
              <a:ext cx="8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0430" name="Object 21">
              <a:extLst>
                <a:ext uri="{FF2B5EF4-FFF2-40B4-BE49-F238E27FC236}">
                  <a16:creationId xmlns:a16="http://schemas.microsoft.com/office/drawing/2014/main" id="{7A46061D-9A29-43E1-BE11-5B19FAA065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0" y="1395"/>
            <a:ext cx="10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79" name="Equation" r:id="rId17" imgW="165028" imgH="279279" progId="Equation.DSMT4">
                    <p:embed/>
                  </p:oleObj>
                </mc:Choice>
                <mc:Fallback>
                  <p:oleObj name="Equation" r:id="rId17" imgW="165028" imgH="279279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1395"/>
                          <a:ext cx="10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1" name="Object 22">
              <a:extLst>
                <a:ext uri="{FF2B5EF4-FFF2-40B4-BE49-F238E27FC236}">
                  <a16:creationId xmlns:a16="http://schemas.microsoft.com/office/drawing/2014/main" id="{B1D8459B-59FB-48A9-B124-04FE7EDD3F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3" y="527"/>
            <a:ext cx="7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80" name="Equation" r:id="rId18" imgW="1180588" imgH="431613" progId="Equation.DSMT4">
                    <p:embed/>
                  </p:oleObj>
                </mc:Choice>
                <mc:Fallback>
                  <p:oleObj name="Equation" r:id="rId18" imgW="1180588" imgH="431613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527"/>
                          <a:ext cx="74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2" name="Object 23">
              <a:extLst>
                <a:ext uri="{FF2B5EF4-FFF2-40B4-BE49-F238E27FC236}">
                  <a16:creationId xmlns:a16="http://schemas.microsoft.com/office/drawing/2014/main" id="{5A65E49A-6F3F-4252-8555-4BFA8BE35B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6" y="794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81" name="Equation" r:id="rId20" imgW="177569" imgH="304404" progId="Equation.DSMT4">
                    <p:embed/>
                  </p:oleObj>
                </mc:Choice>
                <mc:Fallback>
                  <p:oleObj name="Equation" r:id="rId20" imgW="177569" imgH="304404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" y="794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3" name="Object 24">
              <a:extLst>
                <a:ext uri="{FF2B5EF4-FFF2-40B4-BE49-F238E27FC236}">
                  <a16:creationId xmlns:a16="http://schemas.microsoft.com/office/drawing/2014/main" id="{CA7D26C0-E658-487D-9840-EFE2E74ECE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0" y="1430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82" name="Equation" r:id="rId21" imgW="203024" imgH="317225" progId="Equation.DSMT4">
                    <p:embed/>
                  </p:oleObj>
                </mc:Choice>
                <mc:Fallback>
                  <p:oleObj name="Equation" r:id="rId21" imgW="203024" imgH="317225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0" y="1430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4" name="Object 25">
              <a:extLst>
                <a:ext uri="{FF2B5EF4-FFF2-40B4-BE49-F238E27FC236}">
                  <a16:creationId xmlns:a16="http://schemas.microsoft.com/office/drawing/2014/main" id="{ACC3E458-1505-44BB-90AA-672BB149D0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3" y="1387"/>
            <a:ext cx="1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83" name="Equation" r:id="rId22" imgW="253890" imgH="431613" progId="Equation.DSMT4">
                    <p:embed/>
                  </p:oleObj>
                </mc:Choice>
                <mc:Fallback>
                  <p:oleObj name="Equation" r:id="rId22" imgW="253890" imgH="431613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3" y="1387"/>
                          <a:ext cx="1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5" name="Line 26">
              <a:extLst>
                <a:ext uri="{FF2B5EF4-FFF2-40B4-BE49-F238E27FC236}">
                  <a16:creationId xmlns:a16="http://schemas.microsoft.com/office/drawing/2014/main" id="{E6168ADF-60ED-4884-898A-D6E586587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890"/>
              <a:ext cx="0" cy="4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36" name="Line 27">
              <a:extLst>
                <a:ext uri="{FF2B5EF4-FFF2-40B4-BE49-F238E27FC236}">
                  <a16:creationId xmlns:a16="http://schemas.microsoft.com/office/drawing/2014/main" id="{C8A8446D-DDC4-4302-9F44-6636579C9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389"/>
              <a:ext cx="4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37" name="Line 28">
              <a:extLst>
                <a:ext uri="{FF2B5EF4-FFF2-40B4-BE49-F238E27FC236}">
                  <a16:creationId xmlns:a16="http://schemas.microsoft.com/office/drawing/2014/main" id="{9B3D1CD8-1100-4E8A-A7E6-B95DD9CE6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890"/>
              <a:ext cx="40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66621" name="Object 29">
            <a:extLst>
              <a:ext uri="{FF2B5EF4-FFF2-40B4-BE49-F238E27FC236}">
                <a16:creationId xmlns:a16="http://schemas.microsoft.com/office/drawing/2014/main" id="{40293F59-7AD9-48C8-BABB-93BD0DC446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125" y="5084763"/>
          <a:ext cx="485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84" name="Equation" r:id="rId23" imgW="4851400" imgH="901700" progId="Equation.DSMT4">
                  <p:embed/>
                </p:oleObj>
              </mc:Choice>
              <mc:Fallback>
                <p:oleObj name="Equation" r:id="rId23" imgW="4851400" imgH="9017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5084763"/>
                        <a:ext cx="4851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22" name="AutoShape 30">
            <a:extLst>
              <a:ext uri="{FF2B5EF4-FFF2-40B4-BE49-F238E27FC236}">
                <a16:creationId xmlns:a16="http://schemas.microsoft.com/office/drawing/2014/main" id="{D3EA79E1-36CB-4795-B0FE-FEACB3364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565400"/>
            <a:ext cx="2087563" cy="503238"/>
          </a:xfrm>
          <a:prstGeom prst="wedgeRectCallout">
            <a:avLst>
              <a:gd name="adj1" fmla="val -114944"/>
              <a:gd name="adj2" fmla="val 5838"/>
            </a:avLst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实不变特性</a:t>
            </a:r>
            <a:endParaRPr lang="zh-CN" altLang="en-US" sz="2800" b="1" baseline="-250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66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3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3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6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36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36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6" grpId="0" animBg="1"/>
      <p:bldP spid="366608" grpId="0"/>
      <p:bldP spid="3666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618" name="Object 2">
            <a:extLst>
              <a:ext uri="{FF2B5EF4-FFF2-40B4-BE49-F238E27FC236}">
                <a16:creationId xmlns:a16="http://schemas.microsoft.com/office/drawing/2014/main" id="{E5B51302-1079-4E73-A31F-848398FB0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1738" y="4797425"/>
          <a:ext cx="386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2" name="Equation" r:id="rId3" imgW="3860800" imgH="431800" progId="Equation.DSMT4">
                  <p:embed/>
                </p:oleObj>
              </mc:Choice>
              <mc:Fallback>
                <p:oleObj name="Equation" r:id="rId3" imgW="38608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4797425"/>
                        <a:ext cx="386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19" name="Text Box 3">
            <a:extLst>
              <a:ext uri="{FF2B5EF4-FFF2-40B4-BE49-F238E27FC236}">
                <a16:creationId xmlns:a16="http://schemas.microsoft.com/office/drawing/2014/main" id="{5C6CCBD8-471D-42D8-A125-8754E60A2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6613"/>
            <a:ext cx="806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7-1】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求一阶电路的零状态响应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367620" name="Text Box 4">
            <a:extLst>
              <a:ext uri="{FF2B5EF4-FFF2-40B4-BE49-F238E27FC236}">
                <a16:creationId xmlns:a16="http://schemas.microsoft.com/office/drawing/2014/main" id="{8AC752BE-95E1-4733-8BDB-22B09262D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500438"/>
            <a:ext cx="4895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方法一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按一个表达式求解</a:t>
            </a:r>
          </a:p>
        </p:txBody>
      </p:sp>
      <p:graphicFrame>
        <p:nvGraphicFramePr>
          <p:cNvPr id="367621" name="Object 5">
            <a:extLst>
              <a:ext uri="{FF2B5EF4-FFF2-40B4-BE49-F238E27FC236}">
                <a16:creationId xmlns:a16="http://schemas.microsoft.com/office/drawing/2014/main" id="{28DAF36D-8301-42B1-B66B-71B4794954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700213"/>
          <a:ext cx="2727325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3" name="Visio" r:id="rId5" imgW="1386230" imgH="1025033" progId="Visio.Drawing.11">
                  <p:embed/>
                </p:oleObj>
              </mc:Choice>
              <mc:Fallback>
                <p:oleObj name="Visio" r:id="rId5" imgW="1386230" imgH="102503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00213"/>
                        <a:ext cx="2727325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2" name="Text Box 6">
            <a:extLst>
              <a:ext uri="{FF2B5EF4-FFF2-40B4-BE49-F238E27FC236}">
                <a16:creationId xmlns:a16="http://schemas.microsoft.com/office/drawing/2014/main" id="{973F7B39-592B-4202-A8FA-3BF40AAF9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076700"/>
            <a:ext cx="4319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由图（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）得</a:t>
            </a:r>
          </a:p>
        </p:txBody>
      </p:sp>
      <p:sp>
        <p:nvSpPr>
          <p:cNvPr id="367627" name="Text Box 11">
            <a:extLst>
              <a:ext uri="{FF2B5EF4-FFF2-40B4-BE49-F238E27FC236}">
                <a16:creationId xmlns:a16="http://schemas.microsoft.com/office/drawing/2014/main" id="{1A735672-7E0B-4C30-8485-D73C3ED16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446713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根据叠加定理，图（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）可表示为</a:t>
            </a:r>
          </a:p>
        </p:txBody>
      </p:sp>
      <p:grpSp>
        <p:nvGrpSpPr>
          <p:cNvPr id="367628" name="Group 12">
            <a:extLst>
              <a:ext uri="{FF2B5EF4-FFF2-40B4-BE49-F238E27FC236}">
                <a16:creationId xmlns:a16="http://schemas.microsoft.com/office/drawing/2014/main" id="{6ABEF237-4EA4-4F5D-B3B0-CAA1B70F283B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1412875"/>
            <a:ext cx="3298825" cy="2157413"/>
            <a:chOff x="3061" y="890"/>
            <a:chExt cx="2078" cy="1359"/>
          </a:xfrm>
        </p:grpSpPr>
        <p:sp>
          <p:nvSpPr>
            <p:cNvPr id="61449" name="Line 13">
              <a:extLst>
                <a:ext uri="{FF2B5EF4-FFF2-40B4-BE49-F238E27FC236}">
                  <a16:creationId xmlns:a16="http://schemas.microsoft.com/office/drawing/2014/main" id="{DB46A76B-32CD-463F-BDCA-F6D6A1EAB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1872"/>
              <a:ext cx="17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50" name="Line 14">
              <a:extLst>
                <a:ext uri="{FF2B5EF4-FFF2-40B4-BE49-F238E27FC236}">
                  <a16:creationId xmlns:a16="http://schemas.microsoft.com/office/drawing/2014/main" id="{C5EA0B07-A1EB-4821-BE9C-0C451D0C1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0" y="965"/>
              <a:ext cx="1" cy="11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51" name="Line 15">
              <a:extLst>
                <a:ext uri="{FF2B5EF4-FFF2-40B4-BE49-F238E27FC236}">
                  <a16:creationId xmlns:a16="http://schemas.microsoft.com/office/drawing/2014/main" id="{08F7193F-1540-4F04-B747-C71158FEC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1" y="1191"/>
              <a:ext cx="6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452" name="Object 16">
              <a:extLst>
                <a:ext uri="{FF2B5EF4-FFF2-40B4-BE49-F238E27FC236}">
                  <a16:creationId xmlns:a16="http://schemas.microsoft.com/office/drawing/2014/main" id="{22F93A7F-AFD8-41F3-8F06-E2B2F14FBF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7" y="1899"/>
            <a:ext cx="31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4" name="Equation" r:id="rId7" imgW="495085" imgH="342751" progId="Equation.DSMT4">
                    <p:embed/>
                  </p:oleObj>
                </mc:Choice>
                <mc:Fallback>
                  <p:oleObj name="Equation" r:id="rId7" imgW="495085" imgH="342751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7" y="1899"/>
                          <a:ext cx="31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3" name="Object 17">
              <a:extLst>
                <a:ext uri="{FF2B5EF4-FFF2-40B4-BE49-F238E27FC236}">
                  <a16:creationId xmlns:a16="http://schemas.microsoft.com/office/drawing/2014/main" id="{67523530-E7DD-42A2-98C3-BB90A60735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890"/>
            <a:ext cx="4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5" name="Equation" r:id="rId9" imgW="685800" imgH="381000" progId="Equation.DSMT4">
                    <p:embed/>
                  </p:oleObj>
                </mc:Choice>
                <mc:Fallback>
                  <p:oleObj name="Equation" r:id="rId9" imgW="685800" imgH="3810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890"/>
                          <a:ext cx="43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4" name="Object 18">
              <a:extLst>
                <a:ext uri="{FF2B5EF4-FFF2-40B4-BE49-F238E27FC236}">
                  <a16:creationId xmlns:a16="http://schemas.microsoft.com/office/drawing/2014/main" id="{428623A3-0C48-4A5B-918C-63EC825DBE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1" y="1109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6" name="Equation" r:id="rId11" imgW="190500" imgH="279400" progId="Equation.DSMT4">
                    <p:embed/>
                  </p:oleObj>
                </mc:Choice>
                <mc:Fallback>
                  <p:oleObj name="Equation" r:id="rId11" imgW="190500" imgH="2794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1" y="1109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5" name="Object 19">
              <a:extLst>
                <a:ext uri="{FF2B5EF4-FFF2-40B4-BE49-F238E27FC236}">
                  <a16:creationId xmlns:a16="http://schemas.microsoft.com/office/drawing/2014/main" id="{BFB4D4A4-FCDA-40A5-8686-EB0E37B1C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5" y="1925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7" name="Equation" r:id="rId13" imgW="190500" imgH="279400" progId="Equation.DSMT4">
                    <p:embed/>
                  </p:oleObj>
                </mc:Choice>
                <mc:Fallback>
                  <p:oleObj name="Equation" r:id="rId13" imgW="190500" imgH="2794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5" y="1925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6" name="Line 20">
              <a:extLst>
                <a:ext uri="{FF2B5EF4-FFF2-40B4-BE49-F238E27FC236}">
                  <a16:creationId xmlns:a16="http://schemas.microsoft.com/office/drawing/2014/main" id="{A00C1F48-0570-44B0-9E70-DD9C2516A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1" y="1191"/>
              <a:ext cx="0" cy="6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57" name="Line 21">
              <a:extLst>
                <a:ext uri="{FF2B5EF4-FFF2-40B4-BE49-F238E27FC236}">
                  <a16:creationId xmlns:a16="http://schemas.microsoft.com/office/drawing/2014/main" id="{FC601FED-1957-4DF9-A768-5930C32D1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8" y="1872"/>
              <a:ext cx="27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58" name="Line 22">
              <a:extLst>
                <a:ext uri="{FF2B5EF4-FFF2-40B4-BE49-F238E27FC236}">
                  <a16:creationId xmlns:a16="http://schemas.microsoft.com/office/drawing/2014/main" id="{084FDBB0-0A8C-490B-A066-035342323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1191"/>
              <a:ext cx="0" cy="6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59" name="Line 23">
              <a:extLst>
                <a:ext uri="{FF2B5EF4-FFF2-40B4-BE49-F238E27FC236}">
                  <a16:creationId xmlns:a16="http://schemas.microsoft.com/office/drawing/2014/main" id="{58FF9B00-F8E2-4DA9-BF51-E40E86895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1872"/>
              <a:ext cx="27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460" name="Object 24">
              <a:extLst>
                <a:ext uri="{FF2B5EF4-FFF2-40B4-BE49-F238E27FC236}">
                  <a16:creationId xmlns:a16="http://schemas.microsoft.com/office/drawing/2014/main" id="{A2576529-317D-4E5F-BFF9-0754C05774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7" y="2049"/>
            <a:ext cx="2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8" name="Equation" r:id="rId15" imgW="380670" imgH="317225" progId="Equation.DSMT4">
                    <p:embed/>
                  </p:oleObj>
                </mc:Choice>
                <mc:Fallback>
                  <p:oleObj name="Equation" r:id="rId15" imgW="380670" imgH="317225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7" y="2049"/>
                          <a:ext cx="24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61" name="Object 25">
              <a:extLst>
                <a:ext uri="{FF2B5EF4-FFF2-40B4-BE49-F238E27FC236}">
                  <a16:creationId xmlns:a16="http://schemas.microsoft.com/office/drawing/2014/main" id="{7EADF656-C8AA-4252-868F-F3CBA02D63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3" y="1929"/>
            <a:ext cx="12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9" name="Equation" r:id="rId17" imgW="190335" imgH="266469" progId="Equation.DSMT4">
                    <p:embed/>
                  </p:oleObj>
                </mc:Choice>
                <mc:Fallback>
                  <p:oleObj name="Equation" r:id="rId17" imgW="190335" imgH="266469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3" y="1929"/>
                          <a:ext cx="120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3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/>
      <p:bldP spid="367620" grpId="0"/>
      <p:bldP spid="367622" grpId="0"/>
      <p:bldP spid="3676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2" name="Object 2">
            <a:extLst>
              <a:ext uri="{FF2B5EF4-FFF2-40B4-BE49-F238E27FC236}">
                <a16:creationId xmlns:a16="http://schemas.microsoft.com/office/drawing/2014/main" id="{8DE74D3E-01D0-41F6-9E63-FFCD1E8F5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913" y="930275"/>
          <a:ext cx="2727325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4" name="Visio" r:id="rId3" imgW="1386230" imgH="1025033" progId="Visio.Drawing.11">
                  <p:embed/>
                </p:oleObj>
              </mc:Choice>
              <mc:Fallback>
                <p:oleObj name="Visio" r:id="rId3" imgW="1386230" imgH="1025033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930275"/>
                        <a:ext cx="2727325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3" name="Text Box 3">
            <a:extLst>
              <a:ext uri="{FF2B5EF4-FFF2-40B4-BE49-F238E27FC236}">
                <a16:creationId xmlns:a16="http://schemas.microsoft.com/office/drawing/2014/main" id="{D2DC7927-8A36-4A7B-B8A3-2BBC7D068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2765425"/>
            <a:ext cx="216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由图（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）得</a:t>
            </a:r>
          </a:p>
        </p:txBody>
      </p:sp>
      <p:graphicFrame>
        <p:nvGraphicFramePr>
          <p:cNvPr id="368648" name="Object 8">
            <a:extLst>
              <a:ext uri="{FF2B5EF4-FFF2-40B4-BE49-F238E27FC236}">
                <a16:creationId xmlns:a16="http://schemas.microsoft.com/office/drawing/2014/main" id="{6CA9F2DD-C0FA-477E-91AA-D8D5D70B2D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803275"/>
          <a:ext cx="3490913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5" name="Visio" r:id="rId5" imgW="1746047" imgH="1025033" progId="Visio.Drawing.11">
                  <p:embed/>
                </p:oleObj>
              </mc:Choice>
              <mc:Fallback>
                <p:oleObj name="Visio" r:id="rId5" imgW="1746047" imgH="1025033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803275"/>
                        <a:ext cx="3490913" cy="204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9" name="Object 9">
            <a:extLst>
              <a:ext uri="{FF2B5EF4-FFF2-40B4-BE49-F238E27FC236}">
                <a16:creationId xmlns:a16="http://schemas.microsoft.com/office/drawing/2014/main" id="{6D2A86DC-B428-464D-B9AA-F084998ABB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727075"/>
          <a:ext cx="4286250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6" name="Visio" r:id="rId7" imgW="1951330" imgH="1025033" progId="Visio.Drawing.11">
                  <p:embed/>
                </p:oleObj>
              </mc:Choice>
              <mc:Fallback>
                <p:oleObj name="Visio" r:id="rId7" imgW="1951330" imgH="1025033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727075"/>
                        <a:ext cx="4286250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0" name="Object 10">
            <a:extLst>
              <a:ext uri="{FF2B5EF4-FFF2-40B4-BE49-F238E27FC236}">
                <a16:creationId xmlns:a16="http://schemas.microsoft.com/office/drawing/2014/main" id="{1E18B62F-BE09-48D1-BD41-65F908807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1057275"/>
          <a:ext cx="431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7" name="Equation" r:id="rId9" imgW="215619" imgH="177569" progId="Equation.DSMT4">
                  <p:embed/>
                </p:oleObj>
              </mc:Choice>
              <mc:Fallback>
                <p:oleObj name="Equation" r:id="rId9" imgW="215619" imgH="17756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057275"/>
                        <a:ext cx="431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1" name="Object 11">
            <a:extLst>
              <a:ext uri="{FF2B5EF4-FFF2-40B4-BE49-F238E27FC236}">
                <a16:creationId xmlns:a16="http://schemas.microsoft.com/office/drawing/2014/main" id="{CF4FC693-F497-4F48-B13D-80B03438DA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981075"/>
          <a:ext cx="45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8" name="Equation" r:id="rId11" imgW="228501" imgH="215806" progId="Equation.DSMT4">
                  <p:embed/>
                </p:oleObj>
              </mc:Choice>
              <mc:Fallback>
                <p:oleObj name="Equation" r:id="rId11" imgW="228501" imgH="21580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981075"/>
                        <a:ext cx="45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2" name="Text Box 12">
            <a:extLst>
              <a:ext uri="{FF2B5EF4-FFF2-40B4-BE49-F238E27FC236}">
                <a16:creationId xmlns:a16="http://schemas.microsoft.com/office/drawing/2014/main" id="{9C26CDB0-0F03-48C9-8260-444FBEC43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708650"/>
            <a:ext cx="532923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本题应用了叠加、齐次、时不变性质</a:t>
            </a:r>
          </a:p>
        </p:txBody>
      </p:sp>
      <p:graphicFrame>
        <p:nvGraphicFramePr>
          <p:cNvPr id="368653" name="Object 13">
            <a:extLst>
              <a:ext uri="{FF2B5EF4-FFF2-40B4-BE49-F238E27FC236}">
                <a16:creationId xmlns:a16="http://schemas.microsoft.com/office/drawing/2014/main" id="{9A54CFC9-13AB-4AD2-B37E-EE4231D347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2730500"/>
          <a:ext cx="3721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9" name="Equation" r:id="rId13" imgW="3721100" imgH="482600" progId="Equation.DSMT4">
                  <p:embed/>
                </p:oleObj>
              </mc:Choice>
              <mc:Fallback>
                <p:oleObj name="Equation" r:id="rId13" imgW="3721100" imgH="482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730500"/>
                        <a:ext cx="3721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4" name="Text Box 14">
            <a:extLst>
              <a:ext uri="{FF2B5EF4-FFF2-40B4-BE49-F238E27FC236}">
                <a16:creationId xmlns:a16="http://schemas.microsoft.com/office/drawing/2014/main" id="{AFE9EC3C-11E1-4BA4-A157-4C24AFCF6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3341688"/>
            <a:ext cx="252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由图（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）得</a:t>
            </a:r>
          </a:p>
        </p:txBody>
      </p:sp>
      <p:graphicFrame>
        <p:nvGraphicFramePr>
          <p:cNvPr id="368655" name="Object 15">
            <a:extLst>
              <a:ext uri="{FF2B5EF4-FFF2-40B4-BE49-F238E27FC236}">
                <a16:creationId xmlns:a16="http://schemas.microsoft.com/office/drawing/2014/main" id="{151ECD77-001A-4CB1-B227-37D27BC398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8150" y="3378200"/>
          <a:ext cx="485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0" name="Equation" r:id="rId15" imgW="4851400" imgH="482600" progId="Equation.DSMT4">
                  <p:embed/>
                </p:oleObj>
              </mc:Choice>
              <mc:Fallback>
                <p:oleObj name="Equation" r:id="rId15" imgW="4851400" imgH="482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3378200"/>
                        <a:ext cx="4851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6" name="Text Box 16">
            <a:extLst>
              <a:ext uri="{FF2B5EF4-FFF2-40B4-BE49-F238E27FC236}">
                <a16:creationId xmlns:a16="http://schemas.microsoft.com/office/drawing/2014/main" id="{8E03BA86-4EE8-4533-9E78-B2533BD4A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989388"/>
            <a:ext cx="5472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所以 电路的零状态响应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）为</a:t>
            </a:r>
          </a:p>
        </p:txBody>
      </p:sp>
      <p:graphicFrame>
        <p:nvGraphicFramePr>
          <p:cNvPr id="368657" name="Object 17">
            <a:extLst>
              <a:ext uri="{FF2B5EF4-FFF2-40B4-BE49-F238E27FC236}">
                <a16:creationId xmlns:a16="http://schemas.microsoft.com/office/drawing/2014/main" id="{BED373C7-9567-428A-82B9-8DB3820A31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603750"/>
          <a:ext cx="70612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1" name="Equation" r:id="rId17" imgW="7061200" imgH="1130300" progId="Equation.DSMT4">
                  <p:embed/>
                </p:oleObj>
              </mc:Choice>
              <mc:Fallback>
                <p:oleObj name="Equation" r:id="rId17" imgW="7061200" imgH="11303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603750"/>
                        <a:ext cx="70612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8" name="Object 18">
            <a:extLst>
              <a:ext uri="{FF2B5EF4-FFF2-40B4-BE49-F238E27FC236}">
                <a16:creationId xmlns:a16="http://schemas.microsoft.com/office/drawing/2014/main" id="{D0C814E0-571C-4E15-B6E2-116BBBBFB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2375" y="115888"/>
          <a:ext cx="386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2" name="Equation" r:id="rId19" imgW="3860800" imgH="431800" progId="Equation.DSMT4">
                  <p:embed/>
                </p:oleObj>
              </mc:Choice>
              <mc:Fallback>
                <p:oleObj name="Equation" r:id="rId19" imgW="38608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115888"/>
                        <a:ext cx="3860800" cy="431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3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6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10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/>
      <p:bldP spid="368652" grpId="0" animBg="1"/>
      <p:bldP spid="368654" grpId="0"/>
      <p:bldP spid="36865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666" name="Object 2">
            <a:extLst>
              <a:ext uri="{FF2B5EF4-FFF2-40B4-BE49-F238E27FC236}">
                <a16:creationId xmlns:a16="http://schemas.microsoft.com/office/drawing/2014/main" id="{9A31A2B9-B716-4E19-BF40-BBDBA30DFB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1628775"/>
          <a:ext cx="168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18" name="Equation" r:id="rId3" imgW="1688367" imgH="431613" progId="Equation.DSMT4">
                  <p:embed/>
                </p:oleObj>
              </mc:Choice>
              <mc:Fallback>
                <p:oleObj name="Equation" r:id="rId3" imgW="1688367" imgH="43161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628775"/>
                        <a:ext cx="1689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7" name="Text Box 3">
            <a:extLst>
              <a:ext uri="{FF2B5EF4-FFF2-40B4-BE49-F238E27FC236}">
                <a16:creationId xmlns:a16="http://schemas.microsoft.com/office/drawing/2014/main" id="{4376278A-6E1F-46FA-81E7-4810542C6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41463"/>
            <a:ext cx="3455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）在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0≤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≤2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</a:t>
            </a:r>
          </a:p>
        </p:txBody>
      </p:sp>
      <p:sp>
        <p:nvSpPr>
          <p:cNvPr id="369672" name="Text Box 8">
            <a:extLst>
              <a:ext uri="{FF2B5EF4-FFF2-40B4-BE49-F238E27FC236}">
                <a16:creationId xmlns:a16="http://schemas.microsoft.com/office/drawing/2014/main" id="{2A77ADCC-DDA3-4869-9D31-F7316C668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08050"/>
            <a:ext cx="453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方法二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按时间分段求解</a:t>
            </a:r>
          </a:p>
        </p:txBody>
      </p:sp>
      <p:graphicFrame>
        <p:nvGraphicFramePr>
          <p:cNvPr id="369673" name="Object 9">
            <a:extLst>
              <a:ext uri="{FF2B5EF4-FFF2-40B4-BE49-F238E27FC236}">
                <a16:creationId xmlns:a16="http://schemas.microsoft.com/office/drawing/2014/main" id="{D49D59CB-9C2C-4535-98B4-D14DAD9488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200" y="2203450"/>
          <a:ext cx="3225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19" name="Equation" r:id="rId5" imgW="3225800" imgH="482600" progId="Equation.DSMT4">
                  <p:embed/>
                </p:oleObj>
              </mc:Choice>
              <mc:Fallback>
                <p:oleObj name="Equation" r:id="rId5" imgW="32258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203450"/>
                        <a:ext cx="3225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4" name="Text Box 10">
            <a:extLst>
              <a:ext uri="{FF2B5EF4-FFF2-40B4-BE49-F238E27FC236}">
                <a16:creationId xmlns:a16="http://schemas.microsoft.com/office/drawing/2014/main" id="{5436CCFA-F15E-4FE1-AD66-5CA2C17D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851150"/>
            <a:ext cx="309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）在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≥ 2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</a:t>
            </a:r>
          </a:p>
        </p:txBody>
      </p:sp>
      <p:graphicFrame>
        <p:nvGraphicFramePr>
          <p:cNvPr id="369675" name="Object 11">
            <a:extLst>
              <a:ext uri="{FF2B5EF4-FFF2-40B4-BE49-F238E27FC236}">
                <a16:creationId xmlns:a16="http://schemas.microsoft.com/office/drawing/2014/main" id="{2745E618-0C40-4B2F-9CE7-3A41C4615D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2924175"/>
          <a:ext cx="119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0" name="Equation" r:id="rId7" imgW="1193800" imgH="431800" progId="Equation.DSMT4">
                  <p:embed/>
                </p:oleObj>
              </mc:Choice>
              <mc:Fallback>
                <p:oleObj name="Equation" r:id="rId7" imgW="11938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924175"/>
                        <a:ext cx="1193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6" name="Object 12">
            <a:extLst>
              <a:ext uri="{FF2B5EF4-FFF2-40B4-BE49-F238E27FC236}">
                <a16:creationId xmlns:a16="http://schemas.microsoft.com/office/drawing/2014/main" id="{62B65AF5-4ABC-4471-A7F4-BB7CD0C2AA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913" y="4386263"/>
          <a:ext cx="5092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1" name="Equation" r:id="rId9" imgW="5092700" imgH="482600" progId="Equation.DSMT4">
                  <p:embed/>
                </p:oleObj>
              </mc:Choice>
              <mc:Fallback>
                <p:oleObj name="Equation" r:id="rId9" imgW="5092700" imgH="482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4386263"/>
                        <a:ext cx="5092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7" name="Object 13">
            <a:extLst>
              <a:ext uri="{FF2B5EF4-FFF2-40B4-BE49-F238E27FC236}">
                <a16:creationId xmlns:a16="http://schemas.microsoft.com/office/drawing/2014/main" id="{1565CD03-8585-4B3B-AC3D-31A5B03F3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1488" y="2203450"/>
          <a:ext cx="4178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2" name="Equation" r:id="rId11" imgW="4178300" imgH="482600" progId="Equation.DSMT4">
                  <p:embed/>
                </p:oleObj>
              </mc:Choice>
              <mc:Fallback>
                <p:oleObj name="Equation" r:id="rId11" imgW="4178300" imgH="482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488" y="2203450"/>
                        <a:ext cx="4178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8" name="Object 14">
            <a:extLst>
              <a:ext uri="{FF2B5EF4-FFF2-40B4-BE49-F238E27FC236}">
                <a16:creationId xmlns:a16="http://schemas.microsoft.com/office/drawing/2014/main" id="{01E233C4-D279-42AD-91DE-D20B905F5F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625" y="5060950"/>
          <a:ext cx="6197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3" name="Equation" r:id="rId13" imgW="6197600" imgH="1104900" progId="Equation.DSMT4">
                  <p:embed/>
                </p:oleObj>
              </mc:Choice>
              <mc:Fallback>
                <p:oleObj name="Equation" r:id="rId13" imgW="6197600" imgH="1104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5060950"/>
                        <a:ext cx="6197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9" name="Rectangle 15">
            <a:extLst>
              <a:ext uri="{FF2B5EF4-FFF2-40B4-BE49-F238E27FC236}">
                <a16:creationId xmlns:a16="http://schemas.microsoft.com/office/drawing/2014/main" id="{F4F509AE-525A-4A4C-BDA0-06B2C4B7A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1557338"/>
            <a:ext cx="339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电路为零状态响应。</a:t>
            </a:r>
          </a:p>
        </p:txBody>
      </p:sp>
      <p:sp>
        <p:nvSpPr>
          <p:cNvPr id="369680" name="Rectangle 16">
            <a:extLst>
              <a:ext uri="{FF2B5EF4-FFF2-40B4-BE49-F238E27FC236}">
                <a16:creationId xmlns:a16="http://schemas.microsoft.com/office/drawing/2014/main" id="{E1C8DD9A-D150-467F-B63C-DEBB5B847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429000"/>
            <a:ext cx="347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电路为零输入响应。 </a:t>
            </a:r>
          </a:p>
        </p:txBody>
      </p:sp>
      <p:grpSp>
        <p:nvGrpSpPr>
          <p:cNvPr id="369681" name="Group 17">
            <a:extLst>
              <a:ext uri="{FF2B5EF4-FFF2-40B4-BE49-F238E27FC236}">
                <a16:creationId xmlns:a16="http://schemas.microsoft.com/office/drawing/2014/main" id="{22F0A7CB-56E9-4CF3-A164-57499F3E7E8E}"/>
              </a:ext>
            </a:extLst>
          </p:cNvPr>
          <p:cNvGrpSpPr>
            <a:grpSpLocks/>
          </p:cNvGrpSpPr>
          <p:nvPr/>
        </p:nvGrpSpPr>
        <p:grpSpPr bwMode="auto">
          <a:xfrm>
            <a:off x="5592763" y="2949575"/>
            <a:ext cx="3286125" cy="2132013"/>
            <a:chOff x="3069" y="906"/>
            <a:chExt cx="2070" cy="1343"/>
          </a:xfrm>
        </p:grpSpPr>
        <p:sp>
          <p:nvSpPr>
            <p:cNvPr id="63505" name="Line 18">
              <a:extLst>
                <a:ext uri="{FF2B5EF4-FFF2-40B4-BE49-F238E27FC236}">
                  <a16:creationId xmlns:a16="http://schemas.microsoft.com/office/drawing/2014/main" id="{A73CA7E0-A0E0-46D8-8BF9-3479C95C2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1872"/>
              <a:ext cx="17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06" name="Line 19">
              <a:extLst>
                <a:ext uri="{FF2B5EF4-FFF2-40B4-BE49-F238E27FC236}">
                  <a16:creationId xmlns:a16="http://schemas.microsoft.com/office/drawing/2014/main" id="{96568143-71D8-49B3-B6C6-1661B684D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0" y="965"/>
              <a:ext cx="1" cy="11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07" name="Line 20">
              <a:extLst>
                <a:ext uri="{FF2B5EF4-FFF2-40B4-BE49-F238E27FC236}">
                  <a16:creationId xmlns:a16="http://schemas.microsoft.com/office/drawing/2014/main" id="{1EB8BA84-93A8-401C-AE60-3A720E5A1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1" y="1191"/>
              <a:ext cx="6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3508" name="Object 21">
              <a:extLst>
                <a:ext uri="{FF2B5EF4-FFF2-40B4-BE49-F238E27FC236}">
                  <a16:creationId xmlns:a16="http://schemas.microsoft.com/office/drawing/2014/main" id="{96B51F94-C71B-4DC1-AB73-61E321570F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7" y="1899"/>
            <a:ext cx="31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24" name="Equation" r:id="rId15" imgW="495085" imgH="342751" progId="Equation.DSMT4">
                    <p:embed/>
                  </p:oleObj>
                </mc:Choice>
                <mc:Fallback>
                  <p:oleObj name="Equation" r:id="rId15" imgW="495085" imgH="342751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7" y="1899"/>
                          <a:ext cx="31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9" name="Object 22">
              <a:extLst>
                <a:ext uri="{FF2B5EF4-FFF2-40B4-BE49-F238E27FC236}">
                  <a16:creationId xmlns:a16="http://schemas.microsoft.com/office/drawing/2014/main" id="{645D993F-92EA-4D1A-BBC0-83793725C5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9" y="906"/>
            <a:ext cx="41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25" name="Equation" r:id="rId17" imgW="660113" imgH="330057" progId="Equation.DSMT4">
                    <p:embed/>
                  </p:oleObj>
                </mc:Choice>
                <mc:Fallback>
                  <p:oleObj name="Equation" r:id="rId17" imgW="660113" imgH="330057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9" y="906"/>
                          <a:ext cx="41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10" name="Object 23">
              <a:extLst>
                <a:ext uri="{FF2B5EF4-FFF2-40B4-BE49-F238E27FC236}">
                  <a16:creationId xmlns:a16="http://schemas.microsoft.com/office/drawing/2014/main" id="{1A153D6D-0655-4BCA-9118-8D1CFC1B23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7" y="1121"/>
            <a:ext cx="1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26" name="Equation" r:id="rId19" imgW="266469" imgH="241091" progId="Equation.DSMT4">
                    <p:embed/>
                  </p:oleObj>
                </mc:Choice>
                <mc:Fallback>
                  <p:oleObj name="Equation" r:id="rId19" imgW="266469" imgH="241091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7" y="1121"/>
                          <a:ext cx="16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11" name="Object 24">
              <a:extLst>
                <a:ext uri="{FF2B5EF4-FFF2-40B4-BE49-F238E27FC236}">
                  <a16:creationId xmlns:a16="http://schemas.microsoft.com/office/drawing/2014/main" id="{D12980DA-3AE6-48AB-983C-C781388177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5" y="1925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27" name="Equation" r:id="rId21" imgW="190500" imgH="279400" progId="Equation.DSMT4">
                    <p:embed/>
                  </p:oleObj>
                </mc:Choice>
                <mc:Fallback>
                  <p:oleObj name="Equation" r:id="rId21" imgW="190500" imgH="2794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5" y="1925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12" name="Line 25">
              <a:extLst>
                <a:ext uri="{FF2B5EF4-FFF2-40B4-BE49-F238E27FC236}">
                  <a16:creationId xmlns:a16="http://schemas.microsoft.com/office/drawing/2014/main" id="{E5599BFE-9EEB-4B7F-A6ED-9CD992717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1" y="1191"/>
              <a:ext cx="0" cy="6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13" name="Line 26">
              <a:extLst>
                <a:ext uri="{FF2B5EF4-FFF2-40B4-BE49-F238E27FC236}">
                  <a16:creationId xmlns:a16="http://schemas.microsoft.com/office/drawing/2014/main" id="{8B55AEB2-2EDD-4B5A-9AE4-3BFF75E58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8" y="1872"/>
              <a:ext cx="27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14" name="Line 27">
              <a:extLst>
                <a:ext uri="{FF2B5EF4-FFF2-40B4-BE49-F238E27FC236}">
                  <a16:creationId xmlns:a16="http://schemas.microsoft.com/office/drawing/2014/main" id="{0ED6FA88-1239-4655-9066-949807D31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1191"/>
              <a:ext cx="0" cy="6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15" name="Line 28">
              <a:extLst>
                <a:ext uri="{FF2B5EF4-FFF2-40B4-BE49-F238E27FC236}">
                  <a16:creationId xmlns:a16="http://schemas.microsoft.com/office/drawing/2014/main" id="{6E1114CD-2FAF-403F-809F-37888D4EC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1872"/>
              <a:ext cx="27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3516" name="Object 29">
              <a:extLst>
                <a:ext uri="{FF2B5EF4-FFF2-40B4-BE49-F238E27FC236}">
                  <a16:creationId xmlns:a16="http://schemas.microsoft.com/office/drawing/2014/main" id="{93836336-39B7-46DA-A594-4D8B130E61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7" y="2049"/>
            <a:ext cx="2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28" name="Equation" r:id="rId23" imgW="380670" imgH="317225" progId="Equation.DSMT4">
                    <p:embed/>
                  </p:oleObj>
                </mc:Choice>
                <mc:Fallback>
                  <p:oleObj name="Equation" r:id="rId23" imgW="380670" imgH="317225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7" y="2049"/>
                          <a:ext cx="24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17" name="Object 30">
              <a:extLst>
                <a:ext uri="{FF2B5EF4-FFF2-40B4-BE49-F238E27FC236}">
                  <a16:creationId xmlns:a16="http://schemas.microsoft.com/office/drawing/2014/main" id="{28315D4E-230D-4E37-85B5-DFC29E961E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3" y="1929"/>
            <a:ext cx="12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29" name="Equation" r:id="rId25" imgW="190335" imgH="266469" progId="Equation.DSMT4">
                    <p:embed/>
                  </p:oleObj>
                </mc:Choice>
                <mc:Fallback>
                  <p:oleObj name="Equation" r:id="rId25" imgW="190335" imgH="266469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3" y="1929"/>
                          <a:ext cx="120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9696" name="Freeform 32">
            <a:extLst>
              <a:ext uri="{FF2B5EF4-FFF2-40B4-BE49-F238E27FC236}">
                <a16:creationId xmlns:a16="http://schemas.microsoft.com/office/drawing/2014/main" id="{78EC3CA7-C53D-4D95-B753-C34F423B32BF}"/>
              </a:ext>
            </a:extLst>
          </p:cNvPr>
          <p:cNvSpPr>
            <a:spLocks/>
          </p:cNvSpPr>
          <p:nvPr/>
        </p:nvSpPr>
        <p:spPr bwMode="auto">
          <a:xfrm>
            <a:off x="6415088" y="3587750"/>
            <a:ext cx="1036637" cy="863600"/>
          </a:xfrm>
          <a:custGeom>
            <a:avLst/>
            <a:gdLst>
              <a:gd name="T0" fmla="*/ 0 w 635"/>
              <a:gd name="T1" fmla="*/ 1370965000 h 544"/>
              <a:gd name="T2" fmla="*/ 604966661 w 635"/>
              <a:gd name="T3" fmla="*/ 456149075 h 544"/>
              <a:gd name="T4" fmla="*/ 1692309086 w 635"/>
              <a:gd name="T5" fmla="*/ 0 h 5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5" h="544">
                <a:moveTo>
                  <a:pt x="0" y="544"/>
                </a:moveTo>
                <a:cubicBezTo>
                  <a:pt x="60" y="408"/>
                  <a:pt x="121" y="272"/>
                  <a:pt x="227" y="181"/>
                </a:cubicBezTo>
                <a:cubicBezTo>
                  <a:pt x="333" y="90"/>
                  <a:pt x="484" y="45"/>
                  <a:pt x="635" y="0"/>
                </a:cubicBezTo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9697" name="Freeform 33">
            <a:extLst>
              <a:ext uri="{FF2B5EF4-FFF2-40B4-BE49-F238E27FC236}">
                <a16:creationId xmlns:a16="http://schemas.microsoft.com/office/drawing/2014/main" id="{EB4BA56A-2570-4B61-A2C4-B90D02EB6B50}"/>
              </a:ext>
            </a:extLst>
          </p:cNvPr>
          <p:cNvSpPr>
            <a:spLocks/>
          </p:cNvSpPr>
          <p:nvPr/>
        </p:nvSpPr>
        <p:spPr bwMode="auto">
          <a:xfrm>
            <a:off x="7451725" y="3573463"/>
            <a:ext cx="1081088" cy="863600"/>
          </a:xfrm>
          <a:custGeom>
            <a:avLst/>
            <a:gdLst>
              <a:gd name="T0" fmla="*/ 0 w 681"/>
              <a:gd name="T1" fmla="*/ 0 h 544"/>
              <a:gd name="T2" fmla="*/ 572076527 w 681"/>
              <a:gd name="T3" fmla="*/ 685482500 h 544"/>
              <a:gd name="T4" fmla="*/ 1144151467 w 681"/>
              <a:gd name="T5" fmla="*/ 1257558763 h 544"/>
              <a:gd name="T6" fmla="*/ 1716227994 w 681"/>
              <a:gd name="T7" fmla="*/ 1370965000 h 5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1" h="544">
                <a:moveTo>
                  <a:pt x="0" y="0"/>
                </a:moveTo>
                <a:cubicBezTo>
                  <a:pt x="75" y="94"/>
                  <a:pt x="151" y="189"/>
                  <a:pt x="227" y="272"/>
                </a:cubicBezTo>
                <a:cubicBezTo>
                  <a:pt x="303" y="355"/>
                  <a:pt x="378" y="454"/>
                  <a:pt x="454" y="499"/>
                </a:cubicBezTo>
                <a:cubicBezTo>
                  <a:pt x="530" y="544"/>
                  <a:pt x="605" y="544"/>
                  <a:pt x="681" y="544"/>
                </a:cubicBezTo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9698" name="Line 34">
            <a:extLst>
              <a:ext uri="{FF2B5EF4-FFF2-40B4-BE49-F238E27FC236}">
                <a16:creationId xmlns:a16="http://schemas.microsoft.com/office/drawing/2014/main" id="{5CCD76C7-4007-47DE-B7D6-67D5777E2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3573463"/>
            <a:ext cx="1079500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6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6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1000"/>
                                        <p:tgtEl>
                                          <p:spTgt spid="36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6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6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/>
      <p:bldP spid="369672" grpId="0"/>
      <p:bldP spid="369674" grpId="0"/>
      <p:bldP spid="369679" grpId="0"/>
      <p:bldP spid="36968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3" name="Text Box 3">
            <a:extLst>
              <a:ext uri="{FF2B5EF4-FFF2-40B4-BE49-F238E27FC236}">
                <a16:creationId xmlns:a16="http://schemas.microsoft.com/office/drawing/2014/main" id="{59A1BA98-C524-4C69-9A60-8EF402F0D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3313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2800" b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单位冲激函数</a:t>
            </a:r>
            <a:endParaRPr kumimoji="1" lang="zh-CN" altLang="en-US" sz="2800">
              <a:solidFill>
                <a:srgbClr val="050507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3764" name="Object 4">
            <a:extLst>
              <a:ext uri="{FF2B5EF4-FFF2-40B4-BE49-F238E27FC236}">
                <a16:creationId xmlns:a16="http://schemas.microsoft.com/office/drawing/2014/main" id="{4F3CEA10-6AC1-4180-A37C-9F4E6F8D3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1125538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3" name="Equation" r:id="rId3" imgW="634725" imgH="393529" progId="Equation.DSMT4">
                  <p:embed/>
                </p:oleObj>
              </mc:Choice>
              <mc:Fallback>
                <p:oleObj name="Equation" r:id="rId3" imgW="634725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125538"/>
                        <a:ext cx="63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65" name="Text Box 5">
            <a:extLst>
              <a:ext uri="{FF2B5EF4-FFF2-40B4-BE49-F238E27FC236}">
                <a16:creationId xmlns:a16="http://schemas.microsoft.com/office/drawing/2014/main" id="{089A9397-05B3-402F-A35D-60686D639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565400"/>
            <a:ext cx="2087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定义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3766" name="Object 6">
            <a:extLst>
              <a:ext uri="{FF2B5EF4-FFF2-40B4-BE49-F238E27FC236}">
                <a16:creationId xmlns:a16="http://schemas.microsoft.com/office/drawing/2014/main" id="{2AE99258-587B-4E97-823A-2A19DFB8B1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2750" y="2032000"/>
          <a:ext cx="24765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4" name="Equation" r:id="rId5" imgW="2476500" imgH="1828800" progId="Equation.DSMT4">
                  <p:embed/>
                </p:oleObj>
              </mc:Choice>
              <mc:Fallback>
                <p:oleObj name="Equation" r:id="rId5" imgW="2476500" imgH="1828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2032000"/>
                        <a:ext cx="24765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67" name="AutoShape 7">
            <a:extLst>
              <a:ext uri="{FF2B5EF4-FFF2-40B4-BE49-F238E27FC236}">
                <a16:creationId xmlns:a16="http://schemas.microsoft.com/office/drawing/2014/main" id="{250562AD-B9F3-4C02-87FA-270CEC87C4BC}"/>
              </a:ext>
            </a:extLst>
          </p:cNvPr>
          <p:cNvSpPr>
            <a:spLocks/>
          </p:cNvSpPr>
          <p:nvPr/>
        </p:nvSpPr>
        <p:spPr bwMode="auto">
          <a:xfrm>
            <a:off x="5795963" y="2205038"/>
            <a:ext cx="360362" cy="1511300"/>
          </a:xfrm>
          <a:prstGeom prst="rightBrace">
            <a:avLst>
              <a:gd name="adj1" fmla="val 3494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3768" name="AutoShape 8">
            <a:extLst>
              <a:ext uri="{FF2B5EF4-FFF2-40B4-BE49-F238E27FC236}">
                <a16:creationId xmlns:a16="http://schemas.microsoft.com/office/drawing/2014/main" id="{4CC19267-0D0F-49D2-B255-D1F9CB216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086350"/>
            <a:ext cx="2160587" cy="935038"/>
          </a:xfrm>
          <a:prstGeom prst="wedgeRoundRectCallout">
            <a:avLst>
              <a:gd name="adj1" fmla="val 5917"/>
              <a:gd name="adj2" fmla="val -248644"/>
              <a:gd name="adj3" fmla="val 16667"/>
            </a:avLst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单位脉冲函数的极限</a:t>
            </a:r>
          </a:p>
        </p:txBody>
      </p:sp>
      <p:grpSp>
        <p:nvGrpSpPr>
          <p:cNvPr id="373769" name="Group 9">
            <a:extLst>
              <a:ext uri="{FF2B5EF4-FFF2-40B4-BE49-F238E27FC236}">
                <a16:creationId xmlns:a16="http://schemas.microsoft.com/office/drawing/2014/main" id="{E4885A66-6FD4-48F0-A0DC-C9A08214AC06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644900"/>
            <a:ext cx="2455863" cy="2514600"/>
            <a:chOff x="768" y="672"/>
            <a:chExt cx="1547" cy="1584"/>
          </a:xfrm>
        </p:grpSpPr>
        <p:sp>
          <p:nvSpPr>
            <p:cNvPr id="64533" name="Line 10">
              <a:extLst>
                <a:ext uri="{FF2B5EF4-FFF2-40B4-BE49-F238E27FC236}">
                  <a16:creationId xmlns:a16="http://schemas.microsoft.com/office/drawing/2014/main" id="{48FF6B99-0200-4F64-8505-FF60284D1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1920"/>
              <a:ext cx="12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34" name="Line 11">
              <a:extLst>
                <a:ext uri="{FF2B5EF4-FFF2-40B4-BE49-F238E27FC236}">
                  <a16:creationId xmlns:a16="http://schemas.microsoft.com/office/drawing/2014/main" id="{5AA7E54A-1BB6-4EE8-B428-FD63A6E50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4" y="768"/>
              <a:ext cx="0" cy="14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35" name="Line 12">
              <a:extLst>
                <a:ext uri="{FF2B5EF4-FFF2-40B4-BE49-F238E27FC236}">
                  <a16:creationId xmlns:a16="http://schemas.microsoft.com/office/drawing/2014/main" id="{B040337E-1034-414E-8442-53CD55B84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192"/>
              <a:ext cx="43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36" name="Text Box 13">
              <a:extLst>
                <a:ext uri="{FF2B5EF4-FFF2-40B4-BE49-F238E27FC236}">
                  <a16:creationId xmlns:a16="http://schemas.microsoft.com/office/drawing/2014/main" id="{04499F08-6C3A-4049-8641-911D20EC9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" y="1924"/>
              <a:ext cx="5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 / 2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37" name="Text Box 14">
              <a:extLst>
                <a:ext uri="{FF2B5EF4-FFF2-40B4-BE49-F238E27FC236}">
                  <a16:creationId xmlns:a16="http://schemas.microsoft.com/office/drawing/2014/main" id="{34697397-4F5D-4B70-8E72-4A9D6E6B5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" y="903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1/ 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</a:p>
          </p:txBody>
        </p:sp>
        <p:sp>
          <p:nvSpPr>
            <p:cNvPr id="64538" name="Text Box 15">
              <a:extLst>
                <a:ext uri="{FF2B5EF4-FFF2-40B4-BE49-F238E27FC236}">
                  <a16:creationId xmlns:a16="http://schemas.microsoft.com/office/drawing/2014/main" id="{DFE99276-8E0C-4CDB-8F8D-AEE1DC344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2" y="1895"/>
              <a:ext cx="1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39" name="Text Box 16">
              <a:extLst>
                <a:ext uri="{FF2B5EF4-FFF2-40B4-BE49-F238E27FC236}">
                  <a16:creationId xmlns:a16="http://schemas.microsoft.com/office/drawing/2014/main" id="{18AD6849-D92D-4ECD-BB2B-088DDB86B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672"/>
              <a:ext cx="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4540" name="Line 17">
              <a:extLst>
                <a:ext uri="{FF2B5EF4-FFF2-40B4-BE49-F238E27FC236}">
                  <a16:creationId xmlns:a16="http://schemas.microsoft.com/office/drawing/2014/main" id="{A03EB301-E9B1-45B8-936C-625DE608C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176"/>
              <a:ext cx="0" cy="7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41" name="Text Box 18">
              <a:extLst>
                <a:ext uri="{FF2B5EF4-FFF2-40B4-BE49-F238E27FC236}">
                  <a16:creationId xmlns:a16="http://schemas.microsoft.com/office/drawing/2014/main" id="{6D130537-164E-4EE1-9F70-D004F663E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916"/>
              <a:ext cx="5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- / 2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42" name="Line 19">
              <a:extLst>
                <a:ext uri="{FF2B5EF4-FFF2-40B4-BE49-F238E27FC236}">
                  <a16:creationId xmlns:a16="http://schemas.microsoft.com/office/drawing/2014/main" id="{2F45B0FB-96C1-4798-96A0-61A36A77D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1200"/>
              <a:ext cx="0" cy="7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73780" name="Object 20">
            <a:extLst>
              <a:ext uri="{FF2B5EF4-FFF2-40B4-BE49-F238E27FC236}">
                <a16:creationId xmlns:a16="http://schemas.microsoft.com/office/drawing/2014/main" id="{5B37F97F-7846-4153-85A8-5CAE20A450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5805488"/>
          <a:ext cx="2146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5" name="Equation" r:id="rId7" imgW="2145369" imgH="545863" progId="Equation.DSMT4">
                  <p:embed/>
                </p:oleObj>
              </mc:Choice>
              <mc:Fallback>
                <p:oleObj name="Equation" r:id="rId7" imgW="2145369" imgH="545863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805488"/>
                        <a:ext cx="2146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81" name="Object 21">
            <a:extLst>
              <a:ext uri="{FF2B5EF4-FFF2-40B4-BE49-F238E27FC236}">
                <a16:creationId xmlns:a16="http://schemas.microsoft.com/office/drawing/2014/main" id="{75BBE213-C02A-4ACF-B845-7257B4752F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5084763"/>
          <a:ext cx="2603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6" name="Equation" r:id="rId9" imgW="2603500" imgH="749300" progId="Equation.DSMT4">
                  <p:embed/>
                </p:oleObj>
              </mc:Choice>
              <mc:Fallback>
                <p:oleObj name="Equation" r:id="rId9" imgW="2603500" imgH="7493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084763"/>
                        <a:ext cx="26035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82" name="Object 22">
            <a:extLst>
              <a:ext uri="{FF2B5EF4-FFF2-40B4-BE49-F238E27FC236}">
                <a16:creationId xmlns:a16="http://schemas.microsoft.com/office/drawing/2014/main" id="{C4E74496-403E-4DD8-9E29-7D8B7B828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4221163"/>
          <a:ext cx="4203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7" name="Equation" r:id="rId11" imgW="4203700" imgH="749300" progId="Equation.DSMT4">
                  <p:embed/>
                </p:oleObj>
              </mc:Choice>
              <mc:Fallback>
                <p:oleObj name="Equation" r:id="rId11" imgW="4203700" imgH="7493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221163"/>
                        <a:ext cx="42037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3783" name="Group 23">
            <a:extLst>
              <a:ext uri="{FF2B5EF4-FFF2-40B4-BE49-F238E27FC236}">
                <a16:creationId xmlns:a16="http://schemas.microsoft.com/office/drawing/2014/main" id="{3D1755EC-1BD4-42F4-8306-4E683C068B01}"/>
              </a:ext>
            </a:extLst>
          </p:cNvPr>
          <p:cNvGrpSpPr>
            <a:grpSpLocks/>
          </p:cNvGrpSpPr>
          <p:nvPr/>
        </p:nvGrpSpPr>
        <p:grpSpPr bwMode="auto">
          <a:xfrm>
            <a:off x="6226176" y="1700213"/>
            <a:ext cx="2382837" cy="2089150"/>
            <a:chOff x="3922" y="1071"/>
            <a:chExt cx="1501" cy="1316"/>
          </a:xfrm>
        </p:grpSpPr>
        <p:sp>
          <p:nvSpPr>
            <p:cNvPr id="64526" name="Line 24">
              <a:extLst>
                <a:ext uri="{FF2B5EF4-FFF2-40B4-BE49-F238E27FC236}">
                  <a16:creationId xmlns:a16="http://schemas.microsoft.com/office/drawing/2014/main" id="{76D34E7D-1843-454A-A3A6-FC6660CFC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" y="2077"/>
              <a:ext cx="1211" cy="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27" name="Line 25">
              <a:extLst>
                <a:ext uri="{FF2B5EF4-FFF2-40B4-BE49-F238E27FC236}">
                  <a16:creationId xmlns:a16="http://schemas.microsoft.com/office/drawing/2014/main" id="{0E7E61D2-D002-4A83-A8E8-CF71EEB0B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6" y="1238"/>
              <a:ext cx="21" cy="10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28" name="Text Box 26">
              <a:extLst>
                <a:ext uri="{FF2B5EF4-FFF2-40B4-BE49-F238E27FC236}">
                  <a16:creationId xmlns:a16="http://schemas.microsoft.com/office/drawing/2014/main" id="{924D774F-79AC-4AE1-BA61-23EC080DF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2047"/>
              <a:ext cx="1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29" name="Line 27">
              <a:extLst>
                <a:ext uri="{FF2B5EF4-FFF2-40B4-BE49-F238E27FC236}">
                  <a16:creationId xmlns:a16="http://schemas.microsoft.com/office/drawing/2014/main" id="{7A2F88D5-E4B7-4343-9A18-C5FF7F00D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1681"/>
              <a:ext cx="0" cy="39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30" name="Text Box 28">
              <a:extLst>
                <a:ext uri="{FF2B5EF4-FFF2-40B4-BE49-F238E27FC236}">
                  <a16:creationId xmlns:a16="http://schemas.microsoft.com/office/drawing/2014/main" id="{E92246C3-0F30-49DB-9946-9D2F4DBDC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" y="1541"/>
              <a:ext cx="3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</a:t>
              </a:r>
            </a:p>
          </p:txBody>
        </p:sp>
        <p:sp>
          <p:nvSpPr>
            <p:cNvPr id="64531" name="Text Box 29">
              <a:extLst>
                <a:ext uri="{FF2B5EF4-FFF2-40B4-BE49-F238E27FC236}">
                  <a16:creationId xmlns:a16="http://schemas.microsoft.com/office/drawing/2014/main" id="{EEAD897B-A80A-493B-96A2-B42DE26DD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06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graphicFrame>
          <p:nvGraphicFramePr>
            <p:cNvPr id="64532" name="Object 30">
              <a:extLst>
                <a:ext uri="{FF2B5EF4-FFF2-40B4-BE49-F238E27FC236}">
                  <a16:creationId xmlns:a16="http://schemas.microsoft.com/office/drawing/2014/main" id="{02383490-EAA2-4D4F-835E-019E0D12A2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2" y="1071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98" name="Equation" r:id="rId13" imgW="634725" imgH="393529" progId="Equation.DSMT4">
                    <p:embed/>
                  </p:oleObj>
                </mc:Choice>
                <mc:Fallback>
                  <p:oleObj name="Equation" r:id="rId13" imgW="634725" imgH="393529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1071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25" name="Rectangle 31">
            <a:extLst>
              <a:ext uri="{FF2B5EF4-FFF2-40B4-BE49-F238E27FC236}">
                <a16:creationId xmlns:a16="http://schemas.microsoft.com/office/drawing/2014/main" id="{B96CD76C-46F1-4CE2-B770-BEE3B54BD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173" y="-3105"/>
            <a:ext cx="60837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4000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§7-8</a:t>
            </a:r>
            <a:r>
              <a:rPr kumimoji="1" lang="en-US" altLang="zh-CN" sz="40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40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一阶电路的冲激响应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7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37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37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7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7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7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1000"/>
                                        <p:tgtEl>
                                          <p:spTgt spid="37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/>
      <p:bldP spid="373765" grpId="0"/>
      <p:bldP spid="37376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Text Box 2">
            <a:extLst>
              <a:ext uri="{FF2B5EF4-FFF2-40B4-BE49-F238E27FC236}">
                <a16:creationId xmlns:a16="http://schemas.microsoft.com/office/drawing/2014/main" id="{1141D3E5-61BE-4216-A3C6-9048238A8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3888"/>
            <a:ext cx="34559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延迟单位冲激函数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4787" name="Object 3">
            <a:extLst>
              <a:ext uri="{FF2B5EF4-FFF2-40B4-BE49-F238E27FC236}">
                <a16:creationId xmlns:a16="http://schemas.microsoft.com/office/drawing/2014/main" id="{1DB5F8E2-95D7-4FA1-A42A-44664EA592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4613" y="1628775"/>
          <a:ext cx="3073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7" name="Equation" r:id="rId3" imgW="3073400" imgH="1955800" progId="Equation.DSMT4">
                  <p:embed/>
                </p:oleObj>
              </mc:Choice>
              <mc:Fallback>
                <p:oleObj name="Equation" r:id="rId3" imgW="3073400" imgH="195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1628775"/>
                        <a:ext cx="30734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88" name="AutoShape 4">
            <a:extLst>
              <a:ext uri="{FF2B5EF4-FFF2-40B4-BE49-F238E27FC236}">
                <a16:creationId xmlns:a16="http://schemas.microsoft.com/office/drawing/2014/main" id="{5F4807C5-1D2A-4425-8FBC-3DF713CBF08A}"/>
              </a:ext>
            </a:extLst>
          </p:cNvPr>
          <p:cNvSpPr>
            <a:spLocks/>
          </p:cNvSpPr>
          <p:nvPr/>
        </p:nvSpPr>
        <p:spPr bwMode="auto">
          <a:xfrm>
            <a:off x="4643438" y="1773238"/>
            <a:ext cx="360362" cy="1800225"/>
          </a:xfrm>
          <a:prstGeom prst="rightBrace">
            <a:avLst>
              <a:gd name="adj1" fmla="val 41630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4789" name="Object 5">
            <a:extLst>
              <a:ext uri="{FF2B5EF4-FFF2-40B4-BE49-F238E27FC236}">
                <a16:creationId xmlns:a16="http://schemas.microsoft.com/office/drawing/2014/main" id="{29D3EC22-77D9-4803-95A1-57DBDA8A66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3200" y="692150"/>
          <a:ext cx="120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8" name="Equation" r:id="rId5" imgW="1206500" imgH="431800" progId="Equation.DSMT4">
                  <p:embed/>
                </p:oleObj>
              </mc:Choice>
              <mc:Fallback>
                <p:oleObj name="Equation" r:id="rId5" imgW="12065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692150"/>
                        <a:ext cx="1206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4790" name="Group 6">
            <a:extLst>
              <a:ext uri="{FF2B5EF4-FFF2-40B4-BE49-F238E27FC236}">
                <a16:creationId xmlns:a16="http://schemas.microsoft.com/office/drawing/2014/main" id="{5FB63251-E7C8-4ED4-9175-7A804B1BDF8C}"/>
              </a:ext>
            </a:extLst>
          </p:cNvPr>
          <p:cNvGrpSpPr>
            <a:grpSpLocks/>
          </p:cNvGrpSpPr>
          <p:nvPr/>
        </p:nvGrpSpPr>
        <p:grpSpPr bwMode="auto">
          <a:xfrm>
            <a:off x="5507037" y="1174750"/>
            <a:ext cx="2382838" cy="2182813"/>
            <a:chOff x="3559" y="573"/>
            <a:chExt cx="1501" cy="1375"/>
          </a:xfrm>
        </p:grpSpPr>
        <p:sp>
          <p:nvSpPr>
            <p:cNvPr id="65556" name="Line 7">
              <a:extLst>
                <a:ext uri="{FF2B5EF4-FFF2-40B4-BE49-F238E27FC236}">
                  <a16:creationId xmlns:a16="http://schemas.microsoft.com/office/drawing/2014/main" id="{86E228A1-545F-41CE-80CC-D97396AEE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1" y="1638"/>
              <a:ext cx="1211" cy="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57" name="Line 8">
              <a:extLst>
                <a:ext uri="{FF2B5EF4-FFF2-40B4-BE49-F238E27FC236}">
                  <a16:creationId xmlns:a16="http://schemas.microsoft.com/office/drawing/2014/main" id="{9C1FB2CE-F9B6-4A25-8FF8-5F8883E81C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3" y="799"/>
              <a:ext cx="21" cy="10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58" name="Text Box 9">
              <a:extLst>
                <a:ext uri="{FF2B5EF4-FFF2-40B4-BE49-F238E27FC236}">
                  <a16:creationId xmlns:a16="http://schemas.microsoft.com/office/drawing/2014/main" id="{5717491D-C02C-4462-9FD3-2F11DD162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" y="1608"/>
              <a:ext cx="1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59" name="Line 10">
              <a:extLst>
                <a:ext uri="{FF2B5EF4-FFF2-40B4-BE49-F238E27FC236}">
                  <a16:creationId xmlns:a16="http://schemas.microsoft.com/office/drawing/2014/main" id="{2BDC9733-2852-4502-807D-15775A0C3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6" y="1242"/>
              <a:ext cx="0" cy="39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60" name="Text Box 11">
              <a:extLst>
                <a:ext uri="{FF2B5EF4-FFF2-40B4-BE49-F238E27FC236}">
                  <a16:creationId xmlns:a16="http://schemas.microsoft.com/office/drawing/2014/main" id="{31CA65E7-B8CB-4460-B8F8-41C1AD0C2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9" y="1102"/>
              <a:ext cx="3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</a:t>
              </a:r>
            </a:p>
          </p:txBody>
        </p:sp>
        <p:sp>
          <p:nvSpPr>
            <p:cNvPr id="65561" name="Text Box 12">
              <a:extLst>
                <a:ext uri="{FF2B5EF4-FFF2-40B4-BE49-F238E27FC236}">
                  <a16:creationId xmlns:a16="http://schemas.microsoft.com/office/drawing/2014/main" id="{A401B4C1-F6CB-4264-9983-1F171DC2A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5" y="162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graphicFrame>
          <p:nvGraphicFramePr>
            <p:cNvPr id="65562" name="Object 13">
              <a:extLst>
                <a:ext uri="{FF2B5EF4-FFF2-40B4-BE49-F238E27FC236}">
                  <a16:creationId xmlns:a16="http://schemas.microsoft.com/office/drawing/2014/main" id="{0D290B57-2D9C-4A0E-859E-564C0680FE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7" y="1661"/>
            <a:ext cx="1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9" name="Equation" r:id="rId7" imgW="253890" imgH="431613" progId="Equation.DSMT4">
                    <p:embed/>
                  </p:oleObj>
                </mc:Choice>
                <mc:Fallback>
                  <p:oleObj name="Equation" r:id="rId7" imgW="253890" imgH="431613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7" y="1661"/>
                          <a:ext cx="1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3" name="Object 14">
              <a:extLst>
                <a:ext uri="{FF2B5EF4-FFF2-40B4-BE49-F238E27FC236}">
                  <a16:creationId xmlns:a16="http://schemas.microsoft.com/office/drawing/2014/main" id="{CEFBDCA1-7854-481B-8676-0AD9A348D0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573"/>
            <a:ext cx="7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50" name="Equation" r:id="rId9" imgW="1206500" imgH="431800" progId="Equation.DSMT4">
                    <p:embed/>
                  </p:oleObj>
                </mc:Choice>
                <mc:Fallback>
                  <p:oleObj name="Equation" r:id="rId9" imgW="1206500" imgH="431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573"/>
                          <a:ext cx="7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4" name="Line 15">
              <a:extLst>
                <a:ext uri="{FF2B5EF4-FFF2-40B4-BE49-F238E27FC236}">
                  <a16:creationId xmlns:a16="http://schemas.microsoft.com/office/drawing/2014/main" id="{BBC3610E-D484-4011-B03D-A7E6A13DE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253"/>
              <a:ext cx="2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74800" name="Text Box 16">
            <a:extLst>
              <a:ext uri="{FF2B5EF4-FFF2-40B4-BE49-F238E27FC236}">
                <a16:creationId xmlns:a16="http://schemas.microsoft.com/office/drawing/2014/main" id="{2C145601-DA0A-4E82-B36D-9734F8575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005263"/>
            <a:ext cx="3671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强度为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的冲激函数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4801" name="Object 17">
            <a:extLst>
              <a:ext uri="{FF2B5EF4-FFF2-40B4-BE49-F238E27FC236}">
                <a16:creationId xmlns:a16="http://schemas.microsoft.com/office/drawing/2014/main" id="{EA03BED6-4EDD-47F0-A3E2-C2DED508FE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8975" y="4076700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1" name="Equation" r:id="rId10" imgW="914400" imgH="393700" progId="Equation.DSMT4">
                  <p:embed/>
                </p:oleObj>
              </mc:Choice>
              <mc:Fallback>
                <p:oleObj name="Equation" r:id="rId10" imgW="914400" imgH="393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4076700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4802" name="Group 18">
            <a:extLst>
              <a:ext uri="{FF2B5EF4-FFF2-40B4-BE49-F238E27FC236}">
                <a16:creationId xmlns:a16="http://schemas.microsoft.com/office/drawing/2014/main" id="{8A66488F-6F85-4205-84DB-9EAE95B02A0F}"/>
              </a:ext>
            </a:extLst>
          </p:cNvPr>
          <p:cNvGrpSpPr>
            <a:grpSpLocks/>
          </p:cNvGrpSpPr>
          <p:nvPr/>
        </p:nvGrpSpPr>
        <p:grpSpPr bwMode="auto">
          <a:xfrm>
            <a:off x="6175375" y="3644900"/>
            <a:ext cx="2505075" cy="2089150"/>
            <a:chOff x="3482" y="2250"/>
            <a:chExt cx="1578" cy="1316"/>
          </a:xfrm>
        </p:grpSpPr>
        <p:sp>
          <p:nvSpPr>
            <p:cNvPr id="65549" name="Line 19">
              <a:extLst>
                <a:ext uri="{FF2B5EF4-FFF2-40B4-BE49-F238E27FC236}">
                  <a16:creationId xmlns:a16="http://schemas.microsoft.com/office/drawing/2014/main" id="{AEE729F1-8192-4F21-BD17-4998BBBE7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1" y="3256"/>
              <a:ext cx="1211" cy="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50" name="Line 20">
              <a:extLst>
                <a:ext uri="{FF2B5EF4-FFF2-40B4-BE49-F238E27FC236}">
                  <a16:creationId xmlns:a16="http://schemas.microsoft.com/office/drawing/2014/main" id="{2E261186-90D7-40A3-A94A-736C71D46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3" y="2417"/>
              <a:ext cx="21" cy="10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51" name="Text Box 21">
              <a:extLst>
                <a:ext uri="{FF2B5EF4-FFF2-40B4-BE49-F238E27FC236}">
                  <a16:creationId xmlns:a16="http://schemas.microsoft.com/office/drawing/2014/main" id="{FAAF5194-2D0B-47AA-B318-8A2400161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" y="3226"/>
              <a:ext cx="1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52" name="Line 22">
              <a:extLst>
                <a:ext uri="{FF2B5EF4-FFF2-40B4-BE49-F238E27FC236}">
                  <a16:creationId xmlns:a16="http://schemas.microsoft.com/office/drawing/2014/main" id="{205F86DC-49B4-4848-BF44-8163DB4AA4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2614"/>
              <a:ext cx="0" cy="64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53" name="Text Box 23">
              <a:extLst>
                <a:ext uri="{FF2B5EF4-FFF2-40B4-BE49-F238E27FC236}">
                  <a16:creationId xmlns:a16="http://schemas.microsoft.com/office/drawing/2014/main" id="{9A253AC9-DDF9-45FB-86CD-B3DF60BC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2" y="2522"/>
              <a:ext cx="4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65554" name="Text Box 24">
              <a:extLst>
                <a:ext uri="{FF2B5EF4-FFF2-40B4-BE49-F238E27FC236}">
                  <a16:creationId xmlns:a16="http://schemas.microsoft.com/office/drawing/2014/main" id="{E0E48E5B-DD84-4223-BB0C-5DF428743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5" y="323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graphicFrame>
          <p:nvGraphicFramePr>
            <p:cNvPr id="65555" name="Object 25">
              <a:extLst>
                <a:ext uri="{FF2B5EF4-FFF2-40B4-BE49-F238E27FC236}">
                  <a16:creationId xmlns:a16="http://schemas.microsoft.com/office/drawing/2014/main" id="{F8F14A4C-22FB-4D9E-B975-AA52D22EC5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73" y="2250"/>
            <a:ext cx="5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52" name="Equation" r:id="rId12" imgW="914400" imgH="393700" progId="Equation.DSMT4">
                    <p:embed/>
                  </p:oleObj>
                </mc:Choice>
                <mc:Fallback>
                  <p:oleObj name="Equation" r:id="rId12" imgW="914400" imgH="3937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3" y="2250"/>
                          <a:ext cx="5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4810" name="AutoShape 26">
            <a:extLst>
              <a:ext uri="{FF2B5EF4-FFF2-40B4-BE49-F238E27FC236}">
                <a16:creationId xmlns:a16="http://schemas.microsoft.com/office/drawing/2014/main" id="{EB3F3BA8-FA99-479F-BF03-A1F988125436}"/>
              </a:ext>
            </a:extLst>
          </p:cNvPr>
          <p:cNvSpPr>
            <a:spLocks noChangeArrowheads="1"/>
          </p:cNvSpPr>
          <p:nvPr/>
        </p:nvSpPr>
        <p:spPr bwMode="auto">
          <a:xfrm rot="1996163">
            <a:off x="5160963" y="1347788"/>
            <a:ext cx="976312" cy="134937"/>
          </a:xfrm>
          <a:prstGeom prst="rightArrow">
            <a:avLst>
              <a:gd name="adj1" fmla="val 50000"/>
              <a:gd name="adj2" fmla="val 180883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4811" name="AutoShape 27">
            <a:extLst>
              <a:ext uri="{FF2B5EF4-FFF2-40B4-BE49-F238E27FC236}">
                <a16:creationId xmlns:a16="http://schemas.microsoft.com/office/drawing/2014/main" id="{A4946A3C-67FD-4443-A94C-487C227FA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221163"/>
            <a:ext cx="576262" cy="165100"/>
          </a:xfrm>
          <a:prstGeom prst="rightArrow">
            <a:avLst>
              <a:gd name="adj1" fmla="val 50000"/>
              <a:gd name="adj2" fmla="val 8726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4812" name="Object 28">
            <a:extLst>
              <a:ext uri="{FF2B5EF4-FFF2-40B4-BE49-F238E27FC236}">
                <a16:creationId xmlns:a16="http://schemas.microsoft.com/office/drawing/2014/main" id="{B4FAD754-DECB-4DDC-8587-BFA4854D3B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7000" y="5013325"/>
          <a:ext cx="4318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3" name="Equation" r:id="rId14" imgW="4318000" imgH="749300" progId="Equation.DSMT4">
                  <p:embed/>
                </p:oleObj>
              </mc:Choice>
              <mc:Fallback>
                <p:oleObj name="Equation" r:id="rId14" imgW="4318000" imgH="7493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5013325"/>
                        <a:ext cx="43180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3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7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37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37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/>
      <p:bldP spid="37480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>
            <a:extLst>
              <a:ext uri="{FF2B5EF4-FFF2-40B4-BE49-F238E27FC236}">
                <a16:creationId xmlns:a16="http://schemas.microsoft.com/office/drawing/2014/main" id="{70F36859-103A-48E7-84D0-C450E145D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2349500"/>
            <a:ext cx="1871662" cy="2159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3F6152A2-E67F-46DA-BBE0-032E1345F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565400"/>
            <a:ext cx="1512887" cy="16557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6836" name="Text Box 4">
            <a:extLst>
              <a:ext uri="{FF2B5EF4-FFF2-40B4-BE49-F238E27FC236}">
                <a16:creationId xmlns:a16="http://schemas.microsoft.com/office/drawing/2014/main" id="{ED2D99EC-E084-4FE9-9798-5343BAA0C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351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50507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）单位阶跃函数和单位冲激函数之间的数学关系</a:t>
            </a:r>
            <a:endParaRPr kumimoji="1" lang="zh-CN" altLang="en-US" sz="2800">
              <a:solidFill>
                <a:srgbClr val="050507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6837" name="Object 5">
            <a:extLst>
              <a:ext uri="{FF2B5EF4-FFF2-40B4-BE49-F238E27FC236}">
                <a16:creationId xmlns:a16="http://schemas.microsoft.com/office/drawing/2014/main" id="{70F91E2E-E53B-41F6-A88A-7329968ABB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105025"/>
          <a:ext cx="24765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02" name="Equation" r:id="rId3" imgW="2476500" imgH="1828800" progId="Equation.DSMT4">
                  <p:embed/>
                </p:oleObj>
              </mc:Choice>
              <mc:Fallback>
                <p:oleObj name="Equation" r:id="rId3" imgW="2476500" imgH="182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105025"/>
                        <a:ext cx="24765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38" name="AutoShape 6">
            <a:extLst>
              <a:ext uri="{FF2B5EF4-FFF2-40B4-BE49-F238E27FC236}">
                <a16:creationId xmlns:a16="http://schemas.microsoft.com/office/drawing/2014/main" id="{2D1F199E-CB55-41AE-B800-5A67A09D9FE9}"/>
              </a:ext>
            </a:extLst>
          </p:cNvPr>
          <p:cNvSpPr>
            <a:spLocks/>
          </p:cNvSpPr>
          <p:nvPr/>
        </p:nvSpPr>
        <p:spPr bwMode="auto">
          <a:xfrm>
            <a:off x="3276600" y="2205038"/>
            <a:ext cx="215900" cy="1512887"/>
          </a:xfrm>
          <a:prstGeom prst="rightBrace">
            <a:avLst>
              <a:gd name="adj1" fmla="val 58395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6839" name="Object 7">
            <a:extLst>
              <a:ext uri="{FF2B5EF4-FFF2-40B4-BE49-F238E27FC236}">
                <a16:creationId xmlns:a16="http://schemas.microsoft.com/office/drawing/2014/main" id="{DF76ACDA-5492-4739-9E3B-BDCE13CF30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2400300"/>
          <a:ext cx="3657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03" name="Equation" r:id="rId5" imgW="3657600" imgH="1028700" progId="Equation.DSMT4">
                  <p:embed/>
                </p:oleObj>
              </mc:Choice>
              <mc:Fallback>
                <p:oleObj name="Equation" r:id="rId5" imgW="3657600" imgH="1028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400300"/>
                        <a:ext cx="3657600" cy="10287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40" name="Text Box 8">
            <a:extLst>
              <a:ext uri="{FF2B5EF4-FFF2-40B4-BE49-F238E27FC236}">
                <a16:creationId xmlns:a16="http://schemas.microsoft.com/office/drawing/2014/main" id="{D4970967-5344-4899-90A2-8242AEBB3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12875"/>
            <a:ext cx="352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由冲激函数的定义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6841" name="Object 9">
            <a:extLst>
              <a:ext uri="{FF2B5EF4-FFF2-40B4-BE49-F238E27FC236}">
                <a16:creationId xmlns:a16="http://schemas.microsoft.com/office/drawing/2014/main" id="{D251E549-D766-4EF3-8D12-399CB9665F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2827338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04" name="Equation" r:id="rId7" imgW="393529" imgH="241195" progId="Equation.DSMT4">
                  <p:embed/>
                </p:oleObj>
              </mc:Choice>
              <mc:Fallback>
                <p:oleObj name="Equation" r:id="rId7" imgW="393529" imgH="24119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827338"/>
                        <a:ext cx="393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2" name="Object 10">
            <a:extLst>
              <a:ext uri="{FF2B5EF4-FFF2-40B4-BE49-F238E27FC236}">
                <a16:creationId xmlns:a16="http://schemas.microsoft.com/office/drawing/2014/main" id="{3DD3363C-85F0-40DE-ACC3-C74F8873C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9213" y="3500438"/>
          <a:ext cx="2768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05" name="Equation" r:id="rId9" imgW="2768600" imgH="1028700" progId="Equation.DSMT4">
                  <p:embed/>
                </p:oleObj>
              </mc:Choice>
              <mc:Fallback>
                <p:oleObj name="Equation" r:id="rId9" imgW="2768600" imgH="1028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213" y="3500438"/>
                        <a:ext cx="2768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43" name="AutoShape 11">
            <a:extLst>
              <a:ext uri="{FF2B5EF4-FFF2-40B4-BE49-F238E27FC236}">
                <a16:creationId xmlns:a16="http://schemas.microsoft.com/office/drawing/2014/main" id="{AC13F809-675D-4154-AF3A-CF7197487322}"/>
              </a:ext>
            </a:extLst>
          </p:cNvPr>
          <p:cNvSpPr>
            <a:spLocks/>
          </p:cNvSpPr>
          <p:nvPr/>
        </p:nvSpPr>
        <p:spPr bwMode="auto">
          <a:xfrm>
            <a:off x="7956550" y="2565400"/>
            <a:ext cx="215900" cy="1871663"/>
          </a:xfrm>
          <a:prstGeom prst="rightBrace">
            <a:avLst>
              <a:gd name="adj1" fmla="val 72243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6844" name="Object 12">
            <a:extLst>
              <a:ext uri="{FF2B5EF4-FFF2-40B4-BE49-F238E27FC236}">
                <a16:creationId xmlns:a16="http://schemas.microsoft.com/office/drawing/2014/main" id="{37D602FF-ABB8-4EDB-83E9-744B12C68C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3357563"/>
          <a:ext cx="152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06" name="Equation" r:id="rId11" imgW="152268" imgH="355292" progId="Equation.DSMT4">
                  <p:embed/>
                </p:oleObj>
              </mc:Choice>
              <mc:Fallback>
                <p:oleObj name="Equation" r:id="rId11" imgW="152268" imgH="35529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357563"/>
                        <a:ext cx="152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5" name="Object 13">
            <a:extLst>
              <a:ext uri="{FF2B5EF4-FFF2-40B4-BE49-F238E27FC236}">
                <a16:creationId xmlns:a16="http://schemas.microsoft.com/office/drawing/2014/main" id="{37F36C0F-11CF-411F-9C7C-100FBE4908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8350" y="3357563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07" name="Equation" r:id="rId13" imgW="393529" imgH="241195" progId="Equation.DSMT4">
                  <p:embed/>
                </p:oleObj>
              </mc:Choice>
              <mc:Fallback>
                <p:oleObj name="Equation" r:id="rId13" imgW="393529" imgH="2411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3357563"/>
                        <a:ext cx="393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6" name="Object 14">
            <a:extLst>
              <a:ext uri="{FF2B5EF4-FFF2-40B4-BE49-F238E27FC236}">
                <a16:creationId xmlns:a16="http://schemas.microsoft.com/office/drawing/2014/main" id="{F61CB76D-AA7F-4FE4-8F90-7BA2A94FD9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797425"/>
          <a:ext cx="2527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08" name="Equation" r:id="rId14" imgW="2527300" imgH="698500" progId="Equation.DSMT4">
                  <p:embed/>
                </p:oleObj>
              </mc:Choice>
              <mc:Fallback>
                <p:oleObj name="Equation" r:id="rId14" imgW="2527300" imgH="698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97425"/>
                        <a:ext cx="2527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7" name="Object 15">
            <a:extLst>
              <a:ext uri="{FF2B5EF4-FFF2-40B4-BE49-F238E27FC236}">
                <a16:creationId xmlns:a16="http://schemas.microsoft.com/office/drawing/2014/main" id="{B13B4EAE-7B86-446E-989B-8354A42C79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4797425"/>
          <a:ext cx="1803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09" name="Equation" r:id="rId16" imgW="1803400" imgH="825500" progId="Equation.DSMT4">
                  <p:embed/>
                </p:oleObj>
              </mc:Choice>
              <mc:Fallback>
                <p:oleObj name="Equation" r:id="rId16" imgW="1803400" imgH="825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797425"/>
                        <a:ext cx="1803400" cy="8255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48" name="Text Box 16">
            <a:extLst>
              <a:ext uri="{FF2B5EF4-FFF2-40B4-BE49-F238E27FC236}">
                <a16:creationId xmlns:a16="http://schemas.microsoft.com/office/drawing/2014/main" id="{EBB7F281-47F0-44A4-AF47-E6C8468C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868863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6850" name="AutoShape 18">
            <a:extLst>
              <a:ext uri="{FF2B5EF4-FFF2-40B4-BE49-F238E27FC236}">
                <a16:creationId xmlns:a16="http://schemas.microsoft.com/office/drawing/2014/main" id="{B1B6FA8E-1E7B-4E78-8493-80298E317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5876925"/>
            <a:ext cx="3384550" cy="792163"/>
          </a:xfrm>
          <a:prstGeom prst="wedgeRectCallout">
            <a:avLst>
              <a:gd name="adj1" fmla="val -17074"/>
              <a:gd name="adj2" fmla="val -10390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just"/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记住：单位阶跃函数的导数是冲激函数</a:t>
            </a:r>
            <a:endParaRPr lang="zh-CN" altLang="en-US" sz="2400" b="1" baseline="-25000">
              <a:solidFill>
                <a:srgbClr val="FF33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7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3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3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7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1000"/>
                                        <p:tgtEl>
                                          <p:spTgt spid="37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6" grpId="0"/>
      <p:bldP spid="376840" grpId="0"/>
      <p:bldP spid="376848" grpId="0"/>
      <p:bldP spid="37685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9" name="Text Box 3">
            <a:extLst>
              <a:ext uri="{FF2B5EF4-FFF2-40B4-BE49-F238E27FC236}">
                <a16:creationId xmlns:a16="http://schemas.microsoft.com/office/drawing/2014/main" id="{DA4A5ABB-9518-41C0-BDCD-73C4C4FF8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2063"/>
            <a:ext cx="8064500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5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）定义：电路对单位冲激输入的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零状态响应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称为单位冲激响应，并用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表示。</a:t>
            </a:r>
          </a:p>
          <a:p>
            <a:pPr eaLnBrk="1" hangingPunct="1">
              <a:lnSpc>
                <a:spcPts val="5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）求解方法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61" name="Text Box 5">
            <a:extLst>
              <a:ext uri="{FF2B5EF4-FFF2-40B4-BE49-F238E27FC236}">
                <a16:creationId xmlns:a16="http://schemas.microsoft.com/office/drawing/2014/main" id="{61C54A94-8B9B-4F7B-8D6C-4372DF7F0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86138"/>
            <a:ext cx="8459787" cy="263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5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求在（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～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）瞬间，冲激激励作用下，在零状态电路中建立的初始状态（因电容电流和电感电压跃变，不满足换路定则）。</a:t>
            </a:r>
          </a:p>
          <a:p>
            <a:pPr eaLnBrk="1" hangingPunct="1">
              <a:lnSpc>
                <a:spcPts val="5000"/>
              </a:lnSpc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② 求（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t≥ 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）时，初始状态作用下的零输入响应。</a:t>
            </a:r>
          </a:p>
        </p:txBody>
      </p:sp>
      <p:sp>
        <p:nvSpPr>
          <p:cNvPr id="68612" name="Text Box 6">
            <a:extLst>
              <a:ext uri="{FF2B5EF4-FFF2-40B4-BE49-F238E27FC236}">
                <a16:creationId xmlns:a16="http://schemas.microsoft.com/office/drawing/2014/main" id="{D766125D-82A8-4245-9DE5-25C9C49A7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92150"/>
            <a:ext cx="5256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一阶电路的冲激响应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77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77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050" name="Group 2">
            <a:extLst>
              <a:ext uri="{FF2B5EF4-FFF2-40B4-BE49-F238E27FC236}">
                <a16:creationId xmlns:a16="http://schemas.microsoft.com/office/drawing/2014/main" id="{736FAB0E-4E7D-4B64-9417-6D39B8EA9088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954213"/>
            <a:ext cx="3762376" cy="1042987"/>
            <a:chOff x="1252" y="867"/>
            <a:chExt cx="2370" cy="657"/>
          </a:xfrm>
        </p:grpSpPr>
        <p:sp>
          <p:nvSpPr>
            <p:cNvPr id="76817" name="Rectangle 3">
              <a:extLst>
                <a:ext uri="{FF2B5EF4-FFF2-40B4-BE49-F238E27FC236}">
                  <a16:creationId xmlns:a16="http://schemas.microsoft.com/office/drawing/2014/main" id="{20A4C1EC-EFAD-401C-9EB2-B767ECE6F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920"/>
              <a:ext cx="887" cy="60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零状态</a:t>
              </a:r>
            </a:p>
          </p:txBody>
        </p:sp>
        <p:sp>
          <p:nvSpPr>
            <p:cNvPr id="76818" name="Line 4">
              <a:extLst>
                <a:ext uri="{FF2B5EF4-FFF2-40B4-BE49-F238E27FC236}">
                  <a16:creationId xmlns:a16="http://schemas.microsoft.com/office/drawing/2014/main" id="{2D52C747-CCF5-4B64-813F-4E7B08854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36"/>
              <a:ext cx="516" cy="1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819" name="Line 5">
              <a:extLst>
                <a:ext uri="{FF2B5EF4-FFF2-40B4-BE49-F238E27FC236}">
                  <a16:creationId xmlns:a16="http://schemas.microsoft.com/office/drawing/2014/main" id="{319F693B-98F3-4EE5-AD16-2A83489BB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36"/>
              <a:ext cx="516" cy="1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820" name="Text Box 6">
              <a:extLst>
                <a:ext uri="{FF2B5EF4-FFF2-40B4-BE49-F238E27FC236}">
                  <a16:creationId xmlns:a16="http://schemas.microsoft.com/office/drawing/2014/main" id="{EB21FF05-6F11-411E-9A29-E4D8EB4EE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1" y="874"/>
              <a:ext cx="48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graphicFrame>
          <p:nvGraphicFramePr>
            <p:cNvPr id="76821" name="Object 7">
              <a:extLst>
                <a:ext uri="{FF2B5EF4-FFF2-40B4-BE49-F238E27FC236}">
                  <a16:creationId xmlns:a16="http://schemas.microsoft.com/office/drawing/2014/main" id="{AA76655B-1297-44A6-B2E7-6F2BF1A958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52" y="867"/>
            <a:ext cx="17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7" name="Equation" r:id="rId3" imgW="95352" imgH="161778" progId="Equation.DSMT4">
                    <p:embed/>
                  </p:oleObj>
                </mc:Choice>
                <mc:Fallback>
                  <p:oleObj name="Equation" r:id="rId3" imgW="95352" imgH="161778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2" y="867"/>
                          <a:ext cx="17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6056" name="Text Box 8">
            <a:extLst>
              <a:ext uri="{FF2B5EF4-FFF2-40B4-BE49-F238E27FC236}">
                <a16:creationId xmlns:a16="http://schemas.microsoft.com/office/drawing/2014/main" id="{94A69D18-8620-4629-99AC-F68EADABF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836613"/>
            <a:ext cx="87487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36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kumimoji="1" lang="zh-CN" altLang="en-US" sz="36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单位阶跃响应和单位冲激响应关系</a:t>
            </a:r>
          </a:p>
        </p:txBody>
      </p:sp>
      <p:sp>
        <p:nvSpPr>
          <p:cNvPr id="386057" name="Text Box 9">
            <a:extLst>
              <a:ext uri="{FF2B5EF4-FFF2-40B4-BE49-F238E27FC236}">
                <a16:creationId xmlns:a16="http://schemas.microsoft.com/office/drawing/2014/main" id="{CB10BFEC-7DE2-485E-BC2F-427878B90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3189288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单位阶跃响应</a:t>
            </a:r>
          </a:p>
        </p:txBody>
      </p:sp>
      <p:sp>
        <p:nvSpPr>
          <p:cNvPr id="386058" name="Text Box 10">
            <a:extLst>
              <a:ext uri="{FF2B5EF4-FFF2-40B4-BE49-F238E27FC236}">
                <a16:creationId xmlns:a16="http://schemas.microsoft.com/office/drawing/2014/main" id="{D63662FE-89F3-4F4D-A86B-1B332D7BA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897438"/>
            <a:ext cx="237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单位冲激响应</a:t>
            </a:r>
          </a:p>
        </p:txBody>
      </p:sp>
      <p:sp>
        <p:nvSpPr>
          <p:cNvPr id="386059" name="Rectangle 11">
            <a:extLst>
              <a:ext uri="{FF2B5EF4-FFF2-40B4-BE49-F238E27FC236}">
                <a16:creationId xmlns:a16="http://schemas.microsoft.com/office/drawing/2014/main" id="{6396163C-FE17-41F6-825E-AD9ED9D7D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470525"/>
            <a:ext cx="7986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86060" name="Rectangle 12">
            <a:extLst>
              <a:ext uri="{FF2B5EF4-FFF2-40B4-BE49-F238E27FC236}">
                <a16:creationId xmlns:a16="http://schemas.microsoft.com/office/drawing/2014/main" id="{120DACFF-6A77-4F20-9726-D306DB07D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889375"/>
            <a:ext cx="865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86061" name="Text Box 13">
            <a:extLst>
              <a:ext uri="{FF2B5EF4-FFF2-40B4-BE49-F238E27FC236}">
                <a16:creationId xmlns:a16="http://schemas.microsoft.com/office/drawing/2014/main" id="{B61B06C9-E845-4F88-B453-070222B77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826000"/>
            <a:ext cx="1871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单位冲激</a:t>
            </a:r>
          </a:p>
        </p:txBody>
      </p:sp>
      <p:sp>
        <p:nvSpPr>
          <p:cNvPr id="386062" name="Text Box 14">
            <a:extLst>
              <a:ext uri="{FF2B5EF4-FFF2-40B4-BE49-F238E27FC236}">
                <a16:creationId xmlns:a16="http://schemas.microsoft.com/office/drawing/2014/main" id="{BB19F900-5DAD-4C45-A47C-1EC18257A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473700"/>
            <a:ext cx="869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1" lang="en-US" altLang="zh-CN" sz="32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6063" name="Text Box 15">
            <a:extLst>
              <a:ext uri="{FF2B5EF4-FFF2-40B4-BE49-F238E27FC236}">
                <a16:creationId xmlns:a16="http://schemas.microsoft.com/office/drawing/2014/main" id="{2F512CDC-4AF0-4F7E-A4F9-0213A3E8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168650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单位阶跃</a:t>
            </a:r>
          </a:p>
        </p:txBody>
      </p:sp>
      <p:sp>
        <p:nvSpPr>
          <p:cNvPr id="386064" name="Text Box 16">
            <a:extLst>
              <a:ext uri="{FF2B5EF4-FFF2-40B4-BE49-F238E27FC236}">
                <a16:creationId xmlns:a16="http://schemas.microsoft.com/office/drawing/2014/main" id="{432B3D85-AE0D-49E4-8F0B-7E80420CC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889375"/>
            <a:ext cx="847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1" lang="en-US" altLang="zh-CN" sz="32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6065" name="Text Box 17">
            <a:extLst>
              <a:ext uri="{FF2B5EF4-FFF2-40B4-BE49-F238E27FC236}">
                <a16:creationId xmlns:a16="http://schemas.microsoft.com/office/drawing/2014/main" id="{28B13808-104F-4A63-9C7C-7DF5CC726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90713"/>
            <a:ext cx="8493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1" lang="en-US" altLang="zh-CN" sz="32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6066" name="AutoShape 18">
            <a:extLst>
              <a:ext uri="{FF2B5EF4-FFF2-40B4-BE49-F238E27FC236}">
                <a16:creationId xmlns:a16="http://schemas.microsoft.com/office/drawing/2014/main" id="{CD6AD3EE-9C39-4268-9025-CFA3E48C5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176713"/>
            <a:ext cx="935037" cy="144462"/>
          </a:xfrm>
          <a:prstGeom prst="rightArrow">
            <a:avLst>
              <a:gd name="adj1" fmla="val 50000"/>
              <a:gd name="adj2" fmla="val 161814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6067" name="AutoShape 19">
            <a:extLst>
              <a:ext uri="{FF2B5EF4-FFF2-40B4-BE49-F238E27FC236}">
                <a16:creationId xmlns:a16="http://schemas.microsoft.com/office/drawing/2014/main" id="{CD04AB77-C5D2-4104-8C95-61EB5582C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689600"/>
            <a:ext cx="935037" cy="144463"/>
          </a:xfrm>
          <a:prstGeom prst="rightArrow">
            <a:avLst>
              <a:gd name="adj1" fmla="val 50000"/>
              <a:gd name="adj2" fmla="val 161813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86068" name="Object 20">
            <a:extLst>
              <a:ext uri="{FF2B5EF4-FFF2-40B4-BE49-F238E27FC236}">
                <a16:creationId xmlns:a16="http://schemas.microsoft.com/office/drawing/2014/main" id="{C2E4F40A-3FB2-4F08-8828-D6E8759C5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3817938"/>
          <a:ext cx="20891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8" name="公式" r:id="rId5" imgW="1816100" imgH="838200" progId="Equation.3">
                  <p:embed/>
                </p:oleObj>
              </mc:Choice>
              <mc:Fallback>
                <p:oleObj name="公式" r:id="rId5" imgW="1816100" imgH="838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817938"/>
                        <a:ext cx="208915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FFCC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69" name="Object 21">
            <a:extLst>
              <a:ext uri="{FF2B5EF4-FFF2-40B4-BE49-F238E27FC236}">
                <a16:creationId xmlns:a16="http://schemas.microsoft.com/office/drawing/2014/main" id="{72CD825F-C039-4520-BAB5-9F7DB9517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5329238"/>
          <a:ext cx="18938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9" name="Equation" r:id="rId7" imgW="1714500" imgH="825500" progId="Equation.DSMT4">
                  <p:embed/>
                </p:oleObj>
              </mc:Choice>
              <mc:Fallback>
                <p:oleObj name="Equation" r:id="rId7" imgW="1714500" imgH="8255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329238"/>
                        <a:ext cx="1893887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CC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6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8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3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86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386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38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38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8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8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38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3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1000"/>
                                        <p:tgtEl>
                                          <p:spTgt spid="3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8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8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6" grpId="0"/>
      <p:bldP spid="386057" grpId="0"/>
      <p:bldP spid="386058" grpId="0"/>
      <p:bldP spid="386059" grpId="0"/>
      <p:bldP spid="386060" grpId="0"/>
      <p:bldP spid="386061" grpId="0"/>
      <p:bldP spid="386062" grpId="0"/>
      <p:bldP spid="386063" grpId="0"/>
      <p:bldP spid="386064" grpId="0"/>
      <p:bldP spid="38606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098" name="Object 2">
            <a:extLst>
              <a:ext uri="{FF2B5EF4-FFF2-40B4-BE49-F238E27FC236}">
                <a16:creationId xmlns:a16="http://schemas.microsoft.com/office/drawing/2014/main" id="{ADBE2F9C-FF8C-4A6D-BCF6-825DC93B97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422960"/>
              </p:ext>
            </p:extLst>
          </p:nvPr>
        </p:nvGraphicFramePr>
        <p:xfrm>
          <a:off x="2413000" y="4221088"/>
          <a:ext cx="381476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1" name="Equation" r:id="rId3" imgW="3314520" imgH="672840" progId="Equation.DSMT4">
                  <p:embed/>
                </p:oleObj>
              </mc:Choice>
              <mc:Fallback>
                <p:oleObj name="Equation" r:id="rId3" imgW="3314520" imgH="6728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221088"/>
                        <a:ext cx="3814762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FFCC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0" name="Text Box 4">
            <a:extLst>
              <a:ext uri="{FF2B5EF4-FFF2-40B4-BE49-F238E27FC236}">
                <a16:creationId xmlns:a16="http://schemas.microsoft.com/office/drawing/2014/main" id="{86189BF9-C401-41E6-8AA5-E293C9763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28" y="641142"/>
            <a:ext cx="751165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例如：用单位冲激响应等于单位阶跃响应的倒数求冲激响应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88101" name="Text Box 5">
            <a:extLst>
              <a:ext uri="{FF2B5EF4-FFF2-40B4-BE49-F238E27FC236}">
                <a16:creationId xmlns:a16="http://schemas.microsoft.com/office/drawing/2014/main" id="{8FDF30F2-58F1-493A-B832-C6EB0C6E5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574" y="3477537"/>
            <a:ext cx="717361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】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）用三要素法求电容电压和电容电流的的单位阶跃响应。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CD08E0A8-C9FF-4319-8571-380EBAB034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265238"/>
          <a:ext cx="4392613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2" name="Visio" r:id="rId5" imgW="1616202" imgH="1005779" progId="Visio.Drawing.11">
                  <p:embed/>
                </p:oleObj>
              </mc:Choice>
              <mc:Fallback>
                <p:oleObj name="Visio" r:id="rId5" imgW="1616202" imgH="1005779" progId="Visio.Drawing.11">
                  <p:embed/>
                  <p:pic>
                    <p:nvPicPr>
                      <p:cNvPr id="378882" name="Object 2">
                        <a:extLst>
                          <a:ext uri="{FF2B5EF4-FFF2-40B4-BE49-F238E27FC236}">
                            <a16:creationId xmlns:a16="http://schemas.microsoft.com/office/drawing/2014/main" id="{D4DAD03C-8987-4221-8DCD-2AC1D08F2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265238"/>
                        <a:ext cx="4392613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13AC9368-22A1-481A-958A-4D555ADB2F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03873"/>
              </p:ext>
            </p:extLst>
          </p:nvPr>
        </p:nvGraphicFramePr>
        <p:xfrm>
          <a:off x="2267744" y="5141242"/>
          <a:ext cx="32734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3" name="Equation" r:id="rId7" imgW="2844720" imgH="850680" progId="Equation.DSMT4">
                  <p:embed/>
                </p:oleObj>
              </mc:Choice>
              <mc:Fallback>
                <p:oleObj name="Equation" r:id="rId7" imgW="2844720" imgH="850680" progId="Equation.DSMT4">
                  <p:embed/>
                  <p:pic>
                    <p:nvPicPr>
                      <p:cNvPr id="388098" name="Object 2">
                        <a:extLst>
                          <a:ext uri="{FF2B5EF4-FFF2-40B4-BE49-F238E27FC236}">
                            <a16:creationId xmlns:a16="http://schemas.microsoft.com/office/drawing/2014/main" id="{ADBE2F9C-FF8C-4A6D-BCF6-825DC93B97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141242"/>
                        <a:ext cx="32734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FFCC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0" grpId="0"/>
      <p:bldP spid="388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314" name="Group 2">
            <a:extLst>
              <a:ext uri="{FF2B5EF4-FFF2-40B4-BE49-F238E27FC236}">
                <a16:creationId xmlns:a16="http://schemas.microsoft.com/office/drawing/2014/main" id="{76A42087-6356-4453-BF5C-9CAACCA4DE8E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187575"/>
            <a:ext cx="3268662" cy="2098675"/>
            <a:chOff x="3768" y="729"/>
            <a:chExt cx="1536" cy="1085"/>
          </a:xfrm>
        </p:grpSpPr>
        <p:sp>
          <p:nvSpPr>
            <p:cNvPr id="6165" name="Text Box 3">
              <a:extLst>
                <a:ext uri="{FF2B5EF4-FFF2-40B4-BE49-F238E27FC236}">
                  <a16:creationId xmlns:a16="http://schemas.microsoft.com/office/drawing/2014/main" id="{CE71C8AE-8174-402A-AC44-8460FD51D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7" y="1544"/>
              <a:ext cx="13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6" name="Line 4">
              <a:extLst>
                <a:ext uri="{FF2B5EF4-FFF2-40B4-BE49-F238E27FC236}">
                  <a16:creationId xmlns:a16="http://schemas.microsoft.com/office/drawing/2014/main" id="{4F2F5E19-B385-4D59-A4CD-779188CD6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1" y="1536"/>
              <a:ext cx="13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Line 5">
              <a:extLst>
                <a:ext uri="{FF2B5EF4-FFF2-40B4-BE49-F238E27FC236}">
                  <a16:creationId xmlns:a16="http://schemas.microsoft.com/office/drawing/2014/main" id="{83F1A519-5615-49F8-89B8-C3DCA831E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3" y="816"/>
              <a:ext cx="0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8" name="Freeform 6">
              <a:extLst>
                <a:ext uri="{FF2B5EF4-FFF2-40B4-BE49-F238E27FC236}">
                  <a16:creationId xmlns:a16="http://schemas.microsoft.com/office/drawing/2014/main" id="{62ABCE76-8B47-4E8D-9F55-A7D17874D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3" y="1056"/>
              <a:ext cx="1008" cy="432"/>
            </a:xfrm>
            <a:custGeom>
              <a:avLst/>
              <a:gdLst>
                <a:gd name="T0" fmla="*/ 0 w 1008"/>
                <a:gd name="T1" fmla="*/ 0 h 432"/>
                <a:gd name="T2" fmla="*/ 240 w 1008"/>
                <a:gd name="T3" fmla="*/ 240 h 432"/>
                <a:gd name="T4" fmla="*/ 672 w 1008"/>
                <a:gd name="T5" fmla="*/ 384 h 432"/>
                <a:gd name="T6" fmla="*/ 1008 w 1008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64" y="88"/>
                    <a:pt x="128" y="176"/>
                    <a:pt x="240" y="240"/>
                  </a:cubicBezTo>
                  <a:cubicBezTo>
                    <a:pt x="352" y="304"/>
                    <a:pt x="544" y="352"/>
                    <a:pt x="672" y="384"/>
                  </a:cubicBezTo>
                  <a:cubicBezTo>
                    <a:pt x="800" y="416"/>
                    <a:pt x="952" y="424"/>
                    <a:pt x="1008" y="43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9" name="Text Box 7">
              <a:extLst>
                <a:ext uri="{FF2B5EF4-FFF2-40B4-BE49-F238E27FC236}">
                  <a16:creationId xmlns:a16="http://schemas.microsoft.com/office/drawing/2014/main" id="{B12094ED-8B99-4DBA-A7FF-5176C994D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" y="778"/>
              <a:ext cx="35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8">
              <a:extLst>
                <a:ext uri="{FF2B5EF4-FFF2-40B4-BE49-F238E27FC236}">
                  <a16:creationId xmlns:a16="http://schemas.microsoft.com/office/drawing/2014/main" id="{06086F60-6A48-40D6-A7C8-38D7A79BA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" y="729"/>
              <a:ext cx="25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71" name="Text Box 9">
              <a:extLst>
                <a:ext uri="{FF2B5EF4-FFF2-40B4-BE49-F238E27FC236}">
                  <a16:creationId xmlns:a16="http://schemas.microsoft.com/office/drawing/2014/main" id="{F01F7847-16EB-4423-AB40-41BCA2313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" y="1529"/>
              <a:ext cx="18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6172" name="Line 10">
              <a:extLst>
                <a:ext uri="{FF2B5EF4-FFF2-40B4-BE49-F238E27FC236}">
                  <a16:creationId xmlns:a16="http://schemas.microsoft.com/office/drawing/2014/main" id="{C2DB083C-7AC6-48CC-AD56-851E1B080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1056"/>
              <a:ext cx="30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9323" name="Group 11">
            <a:extLst>
              <a:ext uri="{FF2B5EF4-FFF2-40B4-BE49-F238E27FC236}">
                <a16:creationId xmlns:a16="http://schemas.microsoft.com/office/drawing/2014/main" id="{A51F8CA9-CF39-4B35-8E77-A686526143CC}"/>
              </a:ext>
            </a:extLst>
          </p:cNvPr>
          <p:cNvGrpSpPr>
            <a:grpSpLocks/>
          </p:cNvGrpSpPr>
          <p:nvPr/>
        </p:nvGrpSpPr>
        <p:grpSpPr bwMode="auto">
          <a:xfrm>
            <a:off x="4924425" y="2330450"/>
            <a:ext cx="3105150" cy="1911350"/>
            <a:chOff x="3915" y="1622"/>
            <a:chExt cx="1403" cy="1124"/>
          </a:xfrm>
        </p:grpSpPr>
        <p:sp>
          <p:nvSpPr>
            <p:cNvPr id="6156" name="Line 12">
              <a:extLst>
                <a:ext uri="{FF2B5EF4-FFF2-40B4-BE49-F238E27FC236}">
                  <a16:creationId xmlns:a16="http://schemas.microsoft.com/office/drawing/2014/main" id="{C21147AD-AAF7-4F9F-A91E-97BD696B1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7" y="2448"/>
              <a:ext cx="13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7" name="Line 13">
              <a:extLst>
                <a:ext uri="{FF2B5EF4-FFF2-40B4-BE49-F238E27FC236}">
                  <a16:creationId xmlns:a16="http://schemas.microsoft.com/office/drawing/2014/main" id="{38D2D62C-7316-4CC5-8591-BE1755863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9" y="1728"/>
              <a:ext cx="0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" name="Freeform 14">
              <a:extLst>
                <a:ext uri="{FF2B5EF4-FFF2-40B4-BE49-F238E27FC236}">
                  <a16:creationId xmlns:a16="http://schemas.microsoft.com/office/drawing/2014/main" id="{272787D7-4BF2-47EB-A585-FDD3D0FDC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" y="1968"/>
              <a:ext cx="1008" cy="432"/>
            </a:xfrm>
            <a:custGeom>
              <a:avLst/>
              <a:gdLst>
                <a:gd name="T0" fmla="*/ 0 w 1008"/>
                <a:gd name="T1" fmla="*/ 0 h 432"/>
                <a:gd name="T2" fmla="*/ 240 w 1008"/>
                <a:gd name="T3" fmla="*/ 240 h 432"/>
                <a:gd name="T4" fmla="*/ 672 w 1008"/>
                <a:gd name="T5" fmla="*/ 384 h 432"/>
                <a:gd name="T6" fmla="*/ 1008 w 1008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64" y="88"/>
                    <a:pt x="128" y="176"/>
                    <a:pt x="240" y="240"/>
                  </a:cubicBezTo>
                  <a:cubicBezTo>
                    <a:pt x="352" y="304"/>
                    <a:pt x="544" y="352"/>
                    <a:pt x="672" y="384"/>
                  </a:cubicBezTo>
                  <a:cubicBezTo>
                    <a:pt x="800" y="416"/>
                    <a:pt x="952" y="424"/>
                    <a:pt x="1008" y="43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Text Box 15">
              <a:extLst>
                <a:ext uri="{FF2B5EF4-FFF2-40B4-BE49-F238E27FC236}">
                  <a16:creationId xmlns:a16="http://schemas.microsoft.com/office/drawing/2014/main" id="{EB2DF531-D82F-4EFB-A16A-F97676255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5" y="1789"/>
              <a:ext cx="20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0" name="Text Box 16">
              <a:extLst>
                <a:ext uri="{FF2B5EF4-FFF2-40B4-BE49-F238E27FC236}">
                  <a16:creationId xmlns:a16="http://schemas.microsoft.com/office/drawing/2014/main" id="{F85D0551-23C1-45DF-B8AD-2C08ED391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7" y="2438"/>
              <a:ext cx="13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1" name="Text Box 17">
              <a:extLst>
                <a:ext uri="{FF2B5EF4-FFF2-40B4-BE49-F238E27FC236}">
                  <a16:creationId xmlns:a16="http://schemas.microsoft.com/office/drawing/2014/main" id="{3494D6E4-201E-4639-B6DF-99DA65E9F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6" y="1622"/>
              <a:ext cx="12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2" name="Text Box 18">
              <a:extLst>
                <a:ext uri="{FF2B5EF4-FFF2-40B4-BE49-F238E27FC236}">
                  <a16:creationId xmlns:a16="http://schemas.microsoft.com/office/drawing/2014/main" id="{E5E58C81-347B-4222-B06E-D20B56467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" y="2427"/>
              <a:ext cx="174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6163" name="Line 19">
              <a:extLst>
                <a:ext uri="{FF2B5EF4-FFF2-40B4-BE49-F238E27FC236}">
                  <a16:creationId xmlns:a16="http://schemas.microsoft.com/office/drawing/2014/main" id="{FAA83A3D-12DA-4FE8-AD5D-C056BEB930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4" y="1968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Line 20">
              <a:extLst>
                <a:ext uri="{FF2B5EF4-FFF2-40B4-BE49-F238E27FC236}">
                  <a16:creationId xmlns:a16="http://schemas.microsoft.com/office/drawing/2014/main" id="{549B6CB1-E8AC-40D7-AEC8-E44B4978F3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8" y="2427"/>
              <a:ext cx="218" cy="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9333" name="Text Box 21">
            <a:extLst>
              <a:ext uri="{FF2B5EF4-FFF2-40B4-BE49-F238E27FC236}">
                <a16:creationId xmlns:a16="http://schemas.microsoft.com/office/drawing/2014/main" id="{7C7A1DF0-3454-453D-B3D5-3D2DB88E9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997450"/>
            <a:ext cx="7993062" cy="5191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 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RC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,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称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一阶电路的时间常数。</a:t>
            </a:r>
          </a:p>
        </p:txBody>
      </p:sp>
      <p:sp>
        <p:nvSpPr>
          <p:cNvPr id="269335" name="Text Box 23">
            <a:extLst>
              <a:ext uri="{FF2B5EF4-FFF2-40B4-BE49-F238E27FC236}">
                <a16:creationId xmlns:a16="http://schemas.microsoft.com/office/drawing/2014/main" id="{96B96F75-2F2D-448D-832B-1F4B5289A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23975"/>
            <a:ext cx="4033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）响应电压、电流波形</a:t>
            </a:r>
          </a:p>
        </p:txBody>
      </p:sp>
      <p:sp>
        <p:nvSpPr>
          <p:cNvPr id="269336" name="AutoShape 24">
            <a:extLst>
              <a:ext uri="{FF2B5EF4-FFF2-40B4-BE49-F238E27FC236}">
                <a16:creationId xmlns:a16="http://schemas.microsoft.com/office/drawing/2014/main" id="{E6E66FAB-907A-4F07-B1BD-539AA6010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332038"/>
            <a:ext cx="1152525" cy="1081087"/>
          </a:xfrm>
          <a:prstGeom prst="wedgeRoundRectCallout">
            <a:avLst>
              <a:gd name="adj1" fmla="val -168319"/>
              <a:gd name="adj2" fmla="val 806"/>
              <a:gd name="adj3" fmla="val 16667"/>
            </a:avLst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连续函数</a:t>
            </a:r>
          </a:p>
        </p:txBody>
      </p:sp>
      <p:sp>
        <p:nvSpPr>
          <p:cNvPr id="269337" name="AutoShape 25">
            <a:extLst>
              <a:ext uri="{FF2B5EF4-FFF2-40B4-BE49-F238E27FC236}">
                <a16:creationId xmlns:a16="http://schemas.microsoft.com/office/drawing/2014/main" id="{00616E21-5BDD-4298-BBD9-92296649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476500"/>
            <a:ext cx="1223963" cy="576263"/>
          </a:xfrm>
          <a:prstGeom prst="wedgeRoundRectCallout">
            <a:avLst>
              <a:gd name="adj1" fmla="val -115889"/>
              <a:gd name="adj2" fmla="val 38704"/>
              <a:gd name="adj3" fmla="val 16667"/>
            </a:avLst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跃变</a:t>
            </a:r>
          </a:p>
        </p:txBody>
      </p:sp>
      <p:sp>
        <p:nvSpPr>
          <p:cNvPr id="269338" name="Text Box 26">
            <a:extLst>
              <a:ext uri="{FF2B5EF4-FFF2-40B4-BE49-F238E27FC236}">
                <a16:creationId xmlns:a16="http://schemas.microsoft.com/office/drawing/2014/main" id="{9DBC244D-9FC6-4CA5-A759-56AA824EE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4349750"/>
            <a:ext cx="8569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响应与初始状态成线性关系，其衰减快慢与</a:t>
            </a:r>
            <a:r>
              <a:rPr kumimoji="1" lang="en-US" altLang="zh-CN" sz="2800" b="1" i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RC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有关。</a:t>
            </a:r>
          </a:p>
        </p:txBody>
      </p:sp>
      <p:graphicFrame>
        <p:nvGraphicFramePr>
          <p:cNvPr id="269351" name="Object 39">
            <a:extLst>
              <a:ext uri="{FF2B5EF4-FFF2-40B4-BE49-F238E27FC236}">
                <a16:creationId xmlns:a16="http://schemas.microsoft.com/office/drawing/2014/main" id="{69CABF18-A137-4806-8A59-8227A2DC4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415925"/>
          <a:ext cx="28797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公式" r:id="rId3" imgW="1324131" imgH="333404" progId="Equation.3">
                  <p:embed/>
                </p:oleObj>
              </mc:Choice>
              <mc:Fallback>
                <p:oleObj name="公式" r:id="rId3" imgW="1324131" imgH="33340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15925"/>
                        <a:ext cx="28797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CC00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53" name="Object 41">
            <a:extLst>
              <a:ext uri="{FF2B5EF4-FFF2-40B4-BE49-F238E27FC236}">
                <a16:creationId xmlns:a16="http://schemas.microsoft.com/office/drawing/2014/main" id="{2188BB26-B09B-4F38-8438-E1A61A33CC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1181100"/>
          <a:ext cx="431958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Equation" r:id="rId5" imgW="2885939" imgH="638204" progId="Equation.DSMT4">
                  <p:embed/>
                </p:oleObj>
              </mc:Choice>
              <mc:Fallback>
                <p:oleObj name="Equation" r:id="rId5" imgW="2885939" imgH="638204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181100"/>
                        <a:ext cx="4319587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2">
            <a:extLst>
              <a:ext uri="{FF2B5EF4-FFF2-40B4-BE49-F238E27FC236}">
                <a16:creationId xmlns:a16="http://schemas.microsoft.com/office/drawing/2014/main" id="{CF460539-5458-4801-AEE0-741F556A2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5684838"/>
            <a:ext cx="7054850" cy="9540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思考：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RL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一阶</a:t>
            </a:r>
            <a:r>
              <a:rPr kumimoji="1"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电路的零输入响应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电感中电压电流如何变化？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26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2000"/>
                                        <p:tgtEl>
                                          <p:spTgt spid="26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26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6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26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26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6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26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33" grpId="0" animBg="1" autoUpdateAnimBg="0"/>
      <p:bldP spid="269335" grpId="0" autoUpdateAnimBg="0"/>
      <p:bldP spid="269336" grpId="0" animBg="1"/>
      <p:bldP spid="269337" grpId="0" animBg="1"/>
      <p:bldP spid="269338" grpId="0" autoUpdateAnimBg="0"/>
      <p:bldP spid="615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AutoShape 2">
            <a:extLst>
              <a:ext uri="{FF2B5EF4-FFF2-40B4-BE49-F238E27FC236}">
                <a16:creationId xmlns:a16="http://schemas.microsoft.com/office/drawing/2014/main" id="{DC57269D-2697-4BB8-84F6-509890C44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445125"/>
            <a:ext cx="3024187" cy="431800"/>
          </a:xfrm>
          <a:prstGeom prst="wedgeRectCallout">
            <a:avLst>
              <a:gd name="adj1" fmla="val 1436"/>
              <a:gd name="adj2" fmla="val -766228"/>
            </a:avLst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作为一个函数求导</a:t>
            </a:r>
          </a:p>
        </p:txBody>
      </p:sp>
      <p:graphicFrame>
        <p:nvGraphicFramePr>
          <p:cNvPr id="389123" name="Object 3">
            <a:extLst>
              <a:ext uri="{FF2B5EF4-FFF2-40B4-BE49-F238E27FC236}">
                <a16:creationId xmlns:a16="http://schemas.microsoft.com/office/drawing/2014/main" id="{56572DE4-0CC5-4325-B202-9A9FA723E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544275"/>
              </p:ext>
            </p:extLst>
          </p:nvPr>
        </p:nvGraphicFramePr>
        <p:xfrm>
          <a:off x="1354766" y="1697037"/>
          <a:ext cx="6437313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7" name="Equation" r:id="rId3" imgW="5829120" imgH="2425680" progId="Equation.DSMT4">
                  <p:embed/>
                </p:oleObj>
              </mc:Choice>
              <mc:Fallback>
                <p:oleObj name="Equation" r:id="rId3" imgW="5829120" imgH="2425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766" y="1697037"/>
                        <a:ext cx="6437313" cy="266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CC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24" name="Text Box 4">
            <a:extLst>
              <a:ext uri="{FF2B5EF4-FFF2-40B4-BE49-F238E27FC236}">
                <a16:creationId xmlns:a16="http://schemas.microsoft.com/office/drawing/2014/main" id="{E0395390-3B13-4D9D-B628-976FDD8D0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81075"/>
            <a:ext cx="775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）由单位阶跃响应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求单位冲激响应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89125" name="Object 5">
            <a:extLst>
              <a:ext uri="{FF2B5EF4-FFF2-40B4-BE49-F238E27FC236}">
                <a16:creationId xmlns:a16="http://schemas.microsoft.com/office/drawing/2014/main" id="{46F1B38B-C65C-4E5A-8E17-1CCA0D7C85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10064"/>
              </p:ext>
            </p:extLst>
          </p:nvPr>
        </p:nvGraphicFramePr>
        <p:xfrm>
          <a:off x="7404373" y="3870325"/>
          <a:ext cx="4079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8" name="Equation" r:id="rId5" imgW="355446" imgH="431613" progId="Equation.DSMT4">
                  <p:embed/>
                </p:oleObj>
              </mc:Choice>
              <mc:Fallback>
                <p:oleObj name="Equation" r:id="rId5" imgW="355446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373" y="3870325"/>
                        <a:ext cx="40798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FFCC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6" name="Object 6">
            <a:extLst>
              <a:ext uri="{FF2B5EF4-FFF2-40B4-BE49-F238E27FC236}">
                <a16:creationId xmlns:a16="http://schemas.microsoft.com/office/drawing/2014/main" id="{1A990AFF-2DE0-4C26-804A-2C75BDCC8E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119260"/>
              </p:ext>
            </p:extLst>
          </p:nvPr>
        </p:nvGraphicFramePr>
        <p:xfrm>
          <a:off x="2051720" y="4603750"/>
          <a:ext cx="29321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9" name="Equation" r:id="rId7" imgW="2654280" imgH="850680" progId="Equation.DSMT4">
                  <p:embed/>
                </p:oleObj>
              </mc:Choice>
              <mc:Fallback>
                <p:oleObj name="Equation" r:id="rId7" imgW="2654280" imgH="850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603750"/>
                        <a:ext cx="29321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CC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 animBg="1"/>
      <p:bldP spid="3891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0147" name="Object 3">
            <a:extLst>
              <a:ext uri="{FF2B5EF4-FFF2-40B4-BE49-F238E27FC236}">
                <a16:creationId xmlns:a16="http://schemas.microsoft.com/office/drawing/2014/main" id="{FC28EDF4-C772-40A9-8CC7-2273437AC5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511642"/>
              </p:ext>
            </p:extLst>
          </p:nvPr>
        </p:nvGraphicFramePr>
        <p:xfrm>
          <a:off x="7450273" y="3148931"/>
          <a:ext cx="4079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8" name="Equation" r:id="rId3" imgW="355446" imgH="431613" progId="Equation.DSMT4">
                  <p:embed/>
                </p:oleObj>
              </mc:Choice>
              <mc:Fallback>
                <p:oleObj name="Equation" r:id="rId3" imgW="355446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273" y="3148931"/>
                        <a:ext cx="4079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FFCC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50" name="AutoShape 6">
            <a:extLst>
              <a:ext uri="{FF2B5EF4-FFF2-40B4-BE49-F238E27FC236}">
                <a16:creationId xmlns:a16="http://schemas.microsoft.com/office/drawing/2014/main" id="{83E1C54B-CB16-4CF9-B07A-34159E5C7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539" y="4816476"/>
            <a:ext cx="2700337" cy="431800"/>
          </a:xfrm>
          <a:prstGeom prst="wedgeRectCallout">
            <a:avLst>
              <a:gd name="adj1" fmla="val -32009"/>
              <a:gd name="adj2" fmla="val -301472"/>
            </a:avLst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作为一个函数求导</a:t>
            </a:r>
          </a:p>
        </p:txBody>
      </p:sp>
      <p:sp>
        <p:nvSpPr>
          <p:cNvPr id="390151" name="Text Box 7">
            <a:extLst>
              <a:ext uri="{FF2B5EF4-FFF2-40B4-BE49-F238E27FC236}">
                <a16:creationId xmlns:a16="http://schemas.microsoft.com/office/drawing/2014/main" id="{0DA6B338-82D4-4DFC-83E3-DF560E7DC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373688"/>
            <a:ext cx="66246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思考：在对含有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式子求导数时，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何时作为函数求导，何时作为常量求导，为什么？</a:t>
            </a:r>
          </a:p>
        </p:txBody>
      </p:sp>
      <p:graphicFrame>
        <p:nvGraphicFramePr>
          <p:cNvPr id="390152" name="Object 8">
            <a:extLst>
              <a:ext uri="{FF2B5EF4-FFF2-40B4-BE49-F238E27FC236}">
                <a16:creationId xmlns:a16="http://schemas.microsoft.com/office/drawing/2014/main" id="{DFEDDAEC-97BF-4166-964A-0A20EE4D63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830559"/>
              </p:ext>
            </p:extLst>
          </p:nvPr>
        </p:nvGraphicFramePr>
        <p:xfrm>
          <a:off x="5070475" y="0"/>
          <a:ext cx="40735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9" name="公式" r:id="rId5" imgW="1397000" imgH="228600" progId="Equation.3">
                  <p:embed/>
                </p:oleObj>
              </mc:Choice>
              <mc:Fallback>
                <p:oleObj name="公式" r:id="rId5" imgW="1397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0"/>
                        <a:ext cx="4073525" cy="6667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CCFF"/>
                          </a:gs>
                          <a:gs pos="50000">
                            <a:srgbClr val="FFFFFF"/>
                          </a:gs>
                          <a:gs pos="100000">
                            <a:srgbClr val="00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55FCA6C5-B59A-4614-B473-F462A6BE2C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768052"/>
              </p:ext>
            </p:extLst>
          </p:nvPr>
        </p:nvGraphicFramePr>
        <p:xfrm>
          <a:off x="1300163" y="989013"/>
          <a:ext cx="6115050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0" name="Equation" r:id="rId7" imgW="5537160" imgH="2425680" progId="Equation.DSMT4">
                  <p:embed/>
                </p:oleObj>
              </mc:Choice>
              <mc:Fallback>
                <p:oleObj name="Equation" r:id="rId7" imgW="5537160" imgH="2425680" progId="Equation.DSMT4">
                  <p:embed/>
                  <p:pic>
                    <p:nvPicPr>
                      <p:cNvPr id="389123" name="Object 3">
                        <a:extLst>
                          <a:ext uri="{FF2B5EF4-FFF2-40B4-BE49-F238E27FC236}">
                            <a16:creationId xmlns:a16="http://schemas.microsoft.com/office/drawing/2014/main" id="{56572DE4-0CC5-4325-B202-9A9FA723E3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989013"/>
                        <a:ext cx="6115050" cy="267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CC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648A6801-267C-42D3-9C1B-318DF6065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033027"/>
              </p:ext>
            </p:extLst>
          </p:nvPr>
        </p:nvGraphicFramePr>
        <p:xfrm>
          <a:off x="1979712" y="3806126"/>
          <a:ext cx="41671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1" name="Equation" r:id="rId9" imgW="3771720" imgH="850680" progId="Equation.DSMT4">
                  <p:embed/>
                </p:oleObj>
              </mc:Choice>
              <mc:Fallback>
                <p:oleObj name="Equation" r:id="rId9" imgW="3771720" imgH="850680" progId="Equation.DSMT4">
                  <p:embed/>
                  <p:pic>
                    <p:nvPicPr>
                      <p:cNvPr id="389126" name="Object 6">
                        <a:extLst>
                          <a:ext uri="{FF2B5EF4-FFF2-40B4-BE49-F238E27FC236}">
                            <a16:creationId xmlns:a16="http://schemas.microsoft.com/office/drawing/2014/main" id="{1A990AFF-2DE0-4C26-804A-2C75BDCC8E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806126"/>
                        <a:ext cx="41671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CC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0" grpId="0" animBg="1"/>
      <p:bldP spid="39015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693A56-B798-4022-A923-E84B17B5BF33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0"/>
            <a:ext cx="482600" cy="127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6891947-9D7E-4C16-A983-8CE1F7B4B6F6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kumimoji="0" lang="zh-CN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7DBD9B-296A-4112-9EFB-7DF9D32AE996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7</a:t>
            </a:r>
            <a:endParaRPr kumimoji="0" lang="zh-CN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E7E7D-F844-432B-9EC8-833AF718147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1</a:t>
            </a:r>
            <a:endParaRPr kumimoji="0" lang="zh-CN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8D583A-4023-46F3-B21E-8890092C567A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4</a:t>
            </a:r>
            <a:endParaRPr kumimoji="0" lang="zh-CN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A658D9E-5CD2-4020-8E81-B8FCB70B99C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F7F2A7C-443D-454A-B8DA-AEE24EA27CF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3EC0A7A-143C-480E-8B18-3590D17B1DC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850CF6-21A9-4047-8999-DD8E2266B100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FBD101D-1AA3-41A7-A976-754AEB8D8DFC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提交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B695DA-0129-47D4-B602-14555B471365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>
              <a:extLst>
                <a:ext uri="{FF2B5EF4-FFF2-40B4-BE49-F238E27FC236}">
                  <a16:creationId xmlns:a16="http://schemas.microsoft.com/office/drawing/2014/main" id="{A80AABBF-5E8F-4612-BA72-D6B690A2C0D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5" name="TypeText">
              <a:extLst>
                <a:ext uri="{FF2B5EF4-FFF2-40B4-BE49-F238E27FC236}">
                  <a16:creationId xmlns:a16="http://schemas.microsoft.com/office/drawing/2014/main" id="{9AF33B7F-8456-4A86-911A-DCA04F26803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zh-CN" altLang="en-US" sz="2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楷体_GB2312" pitchFamily="49" charset="-122"/>
                </a:rPr>
                <a:t>单选题</a:t>
              </a:r>
            </a:p>
          </p:txBody>
        </p:sp>
      </p:grp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E05D8C53-1CF1-4116-8D70-FFFE8C87BF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83081"/>
              </p:ext>
            </p:extLst>
          </p:nvPr>
        </p:nvGraphicFramePr>
        <p:xfrm>
          <a:off x="5281612" y="645319"/>
          <a:ext cx="3163888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9" name="Visio" r:id="rId18" imgW="1580540" imgH="1230864" progId="Visio.Drawing.11">
                  <p:embed/>
                </p:oleObj>
              </mc:Choice>
              <mc:Fallback>
                <p:oleObj name="Visio" r:id="rId18" imgW="1580540" imgH="1230864" progId="Visio.Drawing.11">
                  <p:embed/>
                  <p:pic>
                    <p:nvPicPr>
                      <p:cNvPr id="459779" name="Object 3">
                        <a:extLst>
                          <a:ext uri="{FF2B5EF4-FFF2-40B4-BE49-F238E27FC236}">
                            <a16:creationId xmlns:a16="http://schemas.microsoft.com/office/drawing/2014/main" id="{FFF27359-2846-4CD5-BC70-527B83145C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2" y="645319"/>
                        <a:ext cx="3163888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>
            <a:extLst>
              <a:ext uri="{FF2B5EF4-FFF2-40B4-BE49-F238E27FC236}">
                <a16:creationId xmlns:a16="http://schemas.microsoft.com/office/drawing/2014/main" id="{65B0FAF3-C4B5-4D3B-91CE-1FAC37C1C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216093"/>
            <a:ext cx="41044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求初始值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301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693A56-B798-4022-A923-E84B17B5BF33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0"/>
            <a:ext cx="482600" cy="127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6891947-9D7E-4C16-A983-8CE1F7B4B6F6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0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7DBD9B-296A-4112-9EFB-7DF9D32AE996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7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E7E7D-F844-432B-9EC8-833AF718147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8D583A-4023-46F3-B21E-8890092C567A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A658D9E-5CD2-4020-8E81-B8FCB70B99C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F7F2A7C-443D-454A-B8DA-AEE24EA27CF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3EC0A7A-143C-480E-8B18-3590D17B1DC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850CF6-21A9-4047-8999-DD8E2266B100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FBD101D-1AA3-41A7-A976-754AEB8D8DFC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提交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B695DA-0129-47D4-B602-14555B471365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>
              <a:extLst>
                <a:ext uri="{FF2B5EF4-FFF2-40B4-BE49-F238E27FC236}">
                  <a16:creationId xmlns:a16="http://schemas.microsoft.com/office/drawing/2014/main" id="{A80AABBF-5E8F-4612-BA72-D6B690A2C0D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5" name="TypeText">
              <a:extLst>
                <a:ext uri="{FF2B5EF4-FFF2-40B4-BE49-F238E27FC236}">
                  <a16:creationId xmlns:a16="http://schemas.microsoft.com/office/drawing/2014/main" id="{9AF33B7F-8456-4A86-911A-DCA04F26803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单选题</a:t>
              </a:r>
            </a:p>
          </p:txBody>
        </p:sp>
      </p:grp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E05D8C53-1CF1-4116-8D70-FFFE8C87BFF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281612" y="645319"/>
          <a:ext cx="3163888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2" name="Visio" r:id="rId18" imgW="1580540" imgH="1230864" progId="Visio.Drawing.11">
                  <p:embed/>
                </p:oleObj>
              </mc:Choice>
              <mc:Fallback>
                <p:oleObj name="Visio" r:id="rId18" imgW="1580540" imgH="1230864" progId="Visio.Drawing.11">
                  <p:embed/>
                  <p:pic>
                    <p:nvPicPr>
                      <p:cNvPr id="17" name="Object 3">
                        <a:extLst>
                          <a:ext uri="{FF2B5EF4-FFF2-40B4-BE49-F238E27FC236}">
                            <a16:creationId xmlns:a16="http://schemas.microsoft.com/office/drawing/2014/main" id="{E05D8C53-1CF1-4116-8D70-FFFE8C87BF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2" y="645319"/>
                        <a:ext cx="3163888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>
            <a:extLst>
              <a:ext uri="{FF2B5EF4-FFF2-40B4-BE49-F238E27FC236}">
                <a16:creationId xmlns:a16="http://schemas.microsoft.com/office/drawing/2014/main" id="{65B0FAF3-C4B5-4D3B-91CE-1FAC37C1C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216093"/>
            <a:ext cx="41044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稳态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值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∞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4708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693A56-B798-4022-A923-E84B17B5BF33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0"/>
            <a:ext cx="482600" cy="127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6891947-9D7E-4C16-A983-8CE1F7B4B6F6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0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7DBD9B-296A-4112-9EFB-7DF9D32AE996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7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E7E7D-F844-432B-9EC8-833AF718147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8D583A-4023-46F3-B21E-8890092C567A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A658D9E-5CD2-4020-8E81-B8FCB70B99C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F7F2A7C-443D-454A-B8DA-AEE24EA27CF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B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3EC0A7A-143C-480E-8B18-3590D17B1DC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850CF6-21A9-4047-8999-DD8E2266B100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FBD101D-1AA3-41A7-A976-754AEB8D8DFC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提交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B695DA-0129-47D4-B602-14555B471365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>
              <a:extLst>
                <a:ext uri="{FF2B5EF4-FFF2-40B4-BE49-F238E27FC236}">
                  <a16:creationId xmlns:a16="http://schemas.microsoft.com/office/drawing/2014/main" id="{A80AABBF-5E8F-4612-BA72-D6B690A2C0D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5" name="TypeText">
              <a:extLst>
                <a:ext uri="{FF2B5EF4-FFF2-40B4-BE49-F238E27FC236}">
                  <a16:creationId xmlns:a16="http://schemas.microsoft.com/office/drawing/2014/main" id="{9AF33B7F-8456-4A86-911A-DCA04F26803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单选题</a:t>
              </a:r>
            </a:p>
          </p:txBody>
        </p:sp>
      </p:grp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E05D8C53-1CF1-4116-8D70-FFFE8C87BFF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281612" y="645319"/>
          <a:ext cx="3163888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6" name="Visio" r:id="rId18" imgW="1580540" imgH="1230864" progId="Visio.Drawing.11">
                  <p:embed/>
                </p:oleObj>
              </mc:Choice>
              <mc:Fallback>
                <p:oleObj name="Visio" r:id="rId18" imgW="1580540" imgH="1230864" progId="Visio.Drawing.11">
                  <p:embed/>
                  <p:pic>
                    <p:nvPicPr>
                      <p:cNvPr id="17" name="Object 3">
                        <a:extLst>
                          <a:ext uri="{FF2B5EF4-FFF2-40B4-BE49-F238E27FC236}">
                            <a16:creationId xmlns:a16="http://schemas.microsoft.com/office/drawing/2014/main" id="{E05D8C53-1CF1-4116-8D70-FFFE8C87BF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2" y="645319"/>
                        <a:ext cx="3163888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>
            <a:extLst>
              <a:ext uri="{FF2B5EF4-FFF2-40B4-BE49-F238E27FC236}">
                <a16:creationId xmlns:a16="http://schemas.microsoft.com/office/drawing/2014/main" id="{65B0FAF3-C4B5-4D3B-91CE-1FAC37C1C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216093"/>
            <a:ext cx="41044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求时间常数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3738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id="{5B84C2DA-BCA0-474E-8661-35FB43BA5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练习：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7-3</a:t>
            </a:r>
            <a:r>
              <a:rPr lang="zh-CN" altLang="en-US" sz="2800" b="1" dirty="0">
                <a:solidFill>
                  <a:srgbClr val="000000"/>
                </a:solidFill>
              </a:rPr>
              <a:t>（初始值），</a:t>
            </a:r>
            <a:r>
              <a:rPr lang="en-US" altLang="zh-CN" sz="2800" b="1" dirty="0">
                <a:solidFill>
                  <a:srgbClr val="000000"/>
                </a:solidFill>
              </a:rPr>
              <a:t>7-4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</a:rPr>
              <a:t>7-6</a:t>
            </a:r>
            <a:r>
              <a:rPr lang="zh-CN" altLang="en-US" sz="2800" b="1" dirty="0">
                <a:solidFill>
                  <a:srgbClr val="000000"/>
                </a:solidFill>
              </a:rPr>
              <a:t>（分成两个一阶电路）、</a:t>
            </a:r>
            <a:r>
              <a:rPr lang="en-US" altLang="zh-CN" sz="2800" b="1" dirty="0">
                <a:solidFill>
                  <a:srgbClr val="000000"/>
                </a:solidFill>
              </a:rPr>
              <a:t>7-8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</a:rPr>
              <a:t>7-11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</a:rPr>
              <a:t>7-12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7-32</a:t>
            </a:r>
            <a:r>
              <a:rPr lang="zh-CN" altLang="en-US" sz="2800" b="1" dirty="0">
                <a:solidFill>
                  <a:srgbClr val="000000"/>
                </a:solidFill>
              </a:rPr>
              <a:t>，阶跃和冲激</a:t>
            </a:r>
          </a:p>
          <a:p>
            <a:pPr>
              <a:buFontTx/>
              <a:buNone/>
            </a:pPr>
            <a:endParaRPr lang="en-US" altLang="zh-CN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5" name="Text Box 9">
            <a:extLst>
              <a:ext uri="{FF2B5EF4-FFF2-40B4-BE49-F238E27FC236}">
                <a16:creationId xmlns:a16="http://schemas.microsoft.com/office/drawing/2014/main" id="{8E8D3410-2BE9-4A12-87A7-77F49C6D7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76250"/>
            <a:ext cx="1296988" cy="5794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3-1</a:t>
            </a:r>
          </a:p>
        </p:txBody>
      </p:sp>
      <p:sp>
        <p:nvSpPr>
          <p:cNvPr id="280586" name="Text Box 10">
            <a:extLst>
              <a:ext uri="{FF2B5EF4-FFF2-40B4-BE49-F238E27FC236}">
                <a16:creationId xmlns:a16="http://schemas.microsoft.com/office/drawing/2014/main" id="{A6A3F03C-7164-418A-8183-135F6B6A6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4968875" cy="5794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kumimoji="1"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打开开关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0588" name="Text Box 12">
            <a:extLst>
              <a:ext uri="{FF2B5EF4-FFF2-40B4-BE49-F238E27FC236}">
                <a16:creationId xmlns:a16="http://schemas.microsoft.com/office/drawing/2014/main" id="{080B1082-4FC6-4EA3-85C4-E192A4222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549275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。电压表量程：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50V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80591" name="Text Box 15">
            <a:extLst>
              <a:ext uri="{FF2B5EF4-FFF2-40B4-BE49-F238E27FC236}">
                <a16:creationId xmlns:a16="http://schemas.microsoft.com/office/drawing/2014/main" id="{4788959F-8A40-4B04-B565-DE878471B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21225"/>
            <a:ext cx="1296987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C001F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endParaRPr kumimoji="1" lang="en-US" altLang="zh-CN" sz="2800" b="1" i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80601" name="Group 25">
            <a:extLst>
              <a:ext uri="{FF2B5EF4-FFF2-40B4-BE49-F238E27FC236}">
                <a16:creationId xmlns:a16="http://schemas.microsoft.com/office/drawing/2014/main" id="{8A85AB53-57B0-4516-BB20-62D034574A71}"/>
              </a:ext>
            </a:extLst>
          </p:cNvPr>
          <p:cNvGrpSpPr>
            <a:grpSpLocks/>
          </p:cNvGrpSpPr>
          <p:nvPr/>
        </p:nvGrpSpPr>
        <p:grpSpPr bwMode="auto">
          <a:xfrm>
            <a:off x="576263" y="1196975"/>
            <a:ext cx="4321175" cy="2216150"/>
            <a:chOff x="363" y="754"/>
            <a:chExt cx="2722" cy="1396"/>
          </a:xfrm>
        </p:grpSpPr>
        <p:sp>
          <p:nvSpPr>
            <p:cNvPr id="7199" name="Line 26">
              <a:extLst>
                <a:ext uri="{FF2B5EF4-FFF2-40B4-BE49-F238E27FC236}">
                  <a16:creationId xmlns:a16="http://schemas.microsoft.com/office/drawing/2014/main" id="{3050305D-470A-45B6-94BC-87E59A2B5B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0" y="1090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0" name="Oval 27">
              <a:extLst>
                <a:ext uri="{FF2B5EF4-FFF2-40B4-BE49-F238E27FC236}">
                  <a16:creationId xmlns:a16="http://schemas.microsoft.com/office/drawing/2014/main" id="{79E9BE03-70A7-4FF3-A0A0-45626BE89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" y="1453"/>
              <a:ext cx="362" cy="36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01" name="Line 28">
              <a:extLst>
                <a:ext uri="{FF2B5EF4-FFF2-40B4-BE49-F238E27FC236}">
                  <a16:creationId xmlns:a16="http://schemas.microsoft.com/office/drawing/2014/main" id="{8C6D9DF2-C271-41FF-8D6E-7B3327137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087"/>
              <a:ext cx="31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2" name="Text Box 29">
              <a:extLst>
                <a:ext uri="{FF2B5EF4-FFF2-40B4-BE49-F238E27FC236}">
                  <a16:creationId xmlns:a16="http://schemas.microsoft.com/office/drawing/2014/main" id="{382D1EC0-EE19-439B-8D90-04C3722C6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3" y="1024"/>
              <a:ext cx="29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32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03" name="Text Box 30">
              <a:extLst>
                <a:ext uri="{FF2B5EF4-FFF2-40B4-BE49-F238E27FC236}">
                  <a16:creationId xmlns:a16="http://schemas.microsoft.com/office/drawing/2014/main" id="{2CCCC214-A770-4645-B456-B29E28598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54"/>
              <a:ext cx="6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=0)</a:t>
              </a:r>
            </a:p>
          </p:txBody>
        </p:sp>
        <p:sp>
          <p:nvSpPr>
            <p:cNvPr id="7204" name="Text Box 31">
              <a:extLst>
                <a:ext uri="{FF2B5EF4-FFF2-40B4-BE49-F238E27FC236}">
                  <a16:creationId xmlns:a16="http://schemas.microsoft.com/office/drawing/2014/main" id="{A096D587-D82D-4AE2-BA7A-DBB8A720D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117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205" name="Text Box 32">
              <a:extLst>
                <a:ext uri="{FF2B5EF4-FFF2-40B4-BE49-F238E27FC236}">
                  <a16:creationId xmlns:a16="http://schemas.microsoft.com/office/drawing/2014/main" id="{E627AC87-2808-433F-B116-055224B11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752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7206" name="Text Box 33">
              <a:extLst>
                <a:ext uri="{FF2B5EF4-FFF2-40B4-BE49-F238E27FC236}">
                  <a16:creationId xmlns:a16="http://schemas.microsoft.com/office/drawing/2014/main" id="{7AFE8176-D15B-492D-8D39-620D3FF23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253"/>
              <a:ext cx="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7207" name="Text Box 34">
              <a:extLst>
                <a:ext uri="{FF2B5EF4-FFF2-40B4-BE49-F238E27FC236}">
                  <a16:creationId xmlns:a16="http://schemas.microsoft.com/office/drawing/2014/main" id="{A2566000-2C90-44BE-85D1-688DD2C91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9" y="1433"/>
              <a:ext cx="6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=4H</a:t>
              </a:r>
            </a:p>
          </p:txBody>
        </p:sp>
        <p:sp>
          <p:nvSpPr>
            <p:cNvPr id="7208" name="Text Box 35">
              <a:extLst>
                <a:ext uri="{FF2B5EF4-FFF2-40B4-BE49-F238E27FC236}">
                  <a16:creationId xmlns:a16="http://schemas.microsoft.com/office/drawing/2014/main" id="{3E6AACA4-5AF9-4A33-9885-80D62553B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0" y="773"/>
              <a:ext cx="7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=10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09" name="Line 36">
              <a:extLst>
                <a:ext uri="{FF2B5EF4-FFF2-40B4-BE49-F238E27FC236}">
                  <a16:creationId xmlns:a16="http://schemas.microsoft.com/office/drawing/2014/main" id="{A83F8048-57DC-4D1D-850F-A248174DFC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4" y="1090"/>
              <a:ext cx="5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0" name="Line 37">
              <a:extLst>
                <a:ext uri="{FF2B5EF4-FFF2-40B4-BE49-F238E27FC236}">
                  <a16:creationId xmlns:a16="http://schemas.microsoft.com/office/drawing/2014/main" id="{826F8CF8-483C-4B8D-95C1-FA4ADC9E9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2134"/>
              <a:ext cx="18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1" name="Line 38">
              <a:extLst>
                <a:ext uri="{FF2B5EF4-FFF2-40B4-BE49-F238E27FC236}">
                  <a16:creationId xmlns:a16="http://schemas.microsoft.com/office/drawing/2014/main" id="{545B9C78-9FC3-4E63-AB08-350CE4336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6" y="1787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2" name="Line 39">
              <a:extLst>
                <a:ext uri="{FF2B5EF4-FFF2-40B4-BE49-F238E27FC236}">
                  <a16:creationId xmlns:a16="http://schemas.microsoft.com/office/drawing/2014/main" id="{27DC4C0E-67A2-455C-9CF6-C68602B01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4" y="1090"/>
              <a:ext cx="0" cy="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3" name="Line 40">
              <a:extLst>
                <a:ext uri="{FF2B5EF4-FFF2-40B4-BE49-F238E27FC236}">
                  <a16:creationId xmlns:a16="http://schemas.microsoft.com/office/drawing/2014/main" id="{02D60390-241C-418B-B693-E51D12CC1C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" y="1090"/>
              <a:ext cx="0" cy="10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4" name="Line 41">
              <a:extLst>
                <a:ext uri="{FF2B5EF4-FFF2-40B4-BE49-F238E27FC236}">
                  <a16:creationId xmlns:a16="http://schemas.microsoft.com/office/drawing/2014/main" id="{AC321234-B0F3-4734-9314-29B6027AD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1090"/>
              <a:ext cx="0" cy="10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215" name="Group 42">
              <a:extLst>
                <a:ext uri="{FF2B5EF4-FFF2-40B4-BE49-F238E27FC236}">
                  <a16:creationId xmlns:a16="http://schemas.microsoft.com/office/drawing/2014/main" id="{D050CD81-C126-4FBB-8BE6-52956F324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5" y="1408"/>
              <a:ext cx="363" cy="303"/>
              <a:chOff x="2160" y="2400"/>
              <a:chExt cx="255" cy="240"/>
            </a:xfrm>
          </p:grpSpPr>
          <p:sp>
            <p:nvSpPr>
              <p:cNvPr id="7226" name="Oval 43" descr="花束">
                <a:extLst>
                  <a:ext uri="{FF2B5EF4-FFF2-40B4-BE49-F238E27FC236}">
                    <a16:creationId xmlns:a16="http://schemas.microsoft.com/office/drawing/2014/main" id="{E6AFF19F-9CD2-4CE8-9F7D-8722CF6B6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240" cy="240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7" name="Text Box 44">
                <a:extLst>
                  <a:ext uri="{FF2B5EF4-FFF2-40B4-BE49-F238E27FC236}">
                    <a16:creationId xmlns:a16="http://schemas.microsoft.com/office/drawing/2014/main" id="{E91E9594-D09C-4A13-8051-D6F9883DDE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404"/>
                <a:ext cx="25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33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sp>
          <p:nvSpPr>
            <p:cNvPr id="7216" name="Text Box 45">
              <a:extLst>
                <a:ext uri="{FF2B5EF4-FFF2-40B4-BE49-F238E27FC236}">
                  <a16:creationId xmlns:a16="http://schemas.microsoft.com/office/drawing/2014/main" id="{048FA37E-B857-428F-913E-B83DBAD2C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" y="1426"/>
              <a:ext cx="64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V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10k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17" name="Text Box 46">
              <a:extLst>
                <a:ext uri="{FF2B5EF4-FFF2-40B4-BE49-F238E27FC236}">
                  <a16:creationId xmlns:a16="http://schemas.microsoft.com/office/drawing/2014/main" id="{E8D08FE3-5A2C-4B19-8D0E-189AC6D46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" y="1479"/>
              <a:ext cx="5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10V</a:t>
              </a:r>
            </a:p>
          </p:txBody>
        </p:sp>
        <p:sp>
          <p:nvSpPr>
            <p:cNvPr id="7218" name="Line 47">
              <a:extLst>
                <a:ext uri="{FF2B5EF4-FFF2-40B4-BE49-F238E27FC236}">
                  <a16:creationId xmlns:a16="http://schemas.microsoft.com/office/drawing/2014/main" id="{3C0FFC66-82D0-4EDD-BF79-4F62BF9BEB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1097"/>
              <a:ext cx="247" cy="1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" name="Line 48">
              <a:extLst>
                <a:ext uri="{FF2B5EF4-FFF2-40B4-BE49-F238E27FC236}">
                  <a16:creationId xmlns:a16="http://schemas.microsoft.com/office/drawing/2014/main" id="{6A64D249-0387-4B05-A578-ADBBD4BB0D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11" y="981"/>
              <a:ext cx="91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0" name="Rectangle 49">
              <a:extLst>
                <a:ext uri="{FF2B5EF4-FFF2-40B4-BE49-F238E27FC236}">
                  <a16:creationId xmlns:a16="http://schemas.microsoft.com/office/drawing/2014/main" id="{EE67301D-1176-4DC2-9134-5387A4820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" y="1035"/>
              <a:ext cx="297" cy="1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221" name="Group 50">
              <a:extLst>
                <a:ext uri="{FF2B5EF4-FFF2-40B4-BE49-F238E27FC236}">
                  <a16:creationId xmlns:a16="http://schemas.microsoft.com/office/drawing/2014/main" id="{7B431ACC-5E00-4043-BAE6-F879226FD019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391" y="1434"/>
              <a:ext cx="90" cy="363"/>
              <a:chOff x="1565" y="2614"/>
              <a:chExt cx="90" cy="486"/>
            </a:xfrm>
          </p:grpSpPr>
          <p:sp>
            <p:nvSpPr>
              <p:cNvPr id="7222" name="Arc 51">
                <a:extLst>
                  <a:ext uri="{FF2B5EF4-FFF2-40B4-BE49-F238E27FC236}">
                    <a16:creationId xmlns:a16="http://schemas.microsoft.com/office/drawing/2014/main" id="{516B4A13-F6F5-40ED-A174-FCE4426E763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3" name="Arc 52">
                <a:extLst>
                  <a:ext uri="{FF2B5EF4-FFF2-40B4-BE49-F238E27FC236}">
                    <a16:creationId xmlns:a16="http://schemas.microsoft.com/office/drawing/2014/main" id="{B0E173BF-0C7B-4444-A39B-E4680ED825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4" name="Arc 53">
                <a:extLst>
                  <a:ext uri="{FF2B5EF4-FFF2-40B4-BE49-F238E27FC236}">
                    <a16:creationId xmlns:a16="http://schemas.microsoft.com/office/drawing/2014/main" id="{8B8F5E4E-27AA-4415-AADA-912E5B0758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5" name="Arc 54">
                <a:extLst>
                  <a:ext uri="{FF2B5EF4-FFF2-40B4-BE49-F238E27FC236}">
                    <a16:creationId xmlns:a16="http://schemas.microsoft.com/office/drawing/2014/main" id="{847F9D52-85A9-4DE7-AF0F-E2551AE0E4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80658" name="Rectangle 82">
            <a:extLst>
              <a:ext uri="{FF2B5EF4-FFF2-40B4-BE49-F238E27FC236}">
                <a16:creationId xmlns:a16="http://schemas.microsoft.com/office/drawing/2014/main" id="{01DD4B0A-86A0-4E69-BB7D-EB0460FDF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644900"/>
            <a:ext cx="79930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分析：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kumimoji="1"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打开开关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，电路为求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RL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串联的一阶动态电路零输入响应。如图所示。</a:t>
            </a:r>
          </a:p>
        </p:txBody>
      </p:sp>
      <p:grpSp>
        <p:nvGrpSpPr>
          <p:cNvPr id="280693" name="Group 117">
            <a:extLst>
              <a:ext uri="{FF2B5EF4-FFF2-40B4-BE49-F238E27FC236}">
                <a16:creationId xmlns:a16="http://schemas.microsoft.com/office/drawing/2014/main" id="{97155DB8-DE97-428B-9195-24C6ACD3394A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052513"/>
            <a:ext cx="3284538" cy="2289175"/>
            <a:chOff x="3696" y="663"/>
            <a:chExt cx="2069" cy="1442"/>
          </a:xfrm>
        </p:grpSpPr>
        <p:sp>
          <p:nvSpPr>
            <p:cNvPr id="7179" name="Line 84">
              <a:extLst>
                <a:ext uri="{FF2B5EF4-FFF2-40B4-BE49-F238E27FC236}">
                  <a16:creationId xmlns:a16="http://schemas.microsoft.com/office/drawing/2014/main" id="{46EF86FB-6AAC-45D8-9AAB-0445E129C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5" y="1045"/>
              <a:ext cx="88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Line 86">
              <a:extLst>
                <a:ext uri="{FF2B5EF4-FFF2-40B4-BE49-F238E27FC236}">
                  <a16:creationId xmlns:a16="http://schemas.microsoft.com/office/drawing/2014/main" id="{248662A4-FD6C-449C-BFA2-EC1C2DE75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4" y="1042"/>
              <a:ext cx="31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Text Box 87">
              <a:extLst>
                <a:ext uri="{FF2B5EF4-FFF2-40B4-BE49-F238E27FC236}">
                  <a16:creationId xmlns:a16="http://schemas.microsoft.com/office/drawing/2014/main" id="{A392548A-8B9A-4C79-B921-FE4EE5DB7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" y="979"/>
              <a:ext cx="29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32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2" name="Text Box 91">
              <a:extLst>
                <a:ext uri="{FF2B5EF4-FFF2-40B4-BE49-F238E27FC236}">
                  <a16:creationId xmlns:a16="http://schemas.microsoft.com/office/drawing/2014/main" id="{321C0673-FFA3-490A-9661-CB7B8513E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344"/>
              <a:ext cx="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7183" name="Text Box 92">
              <a:extLst>
                <a:ext uri="{FF2B5EF4-FFF2-40B4-BE49-F238E27FC236}">
                  <a16:creationId xmlns:a16="http://schemas.microsoft.com/office/drawing/2014/main" id="{2C5755D7-B92A-48AE-9659-90EF179B7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9" y="1388"/>
              <a:ext cx="6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=4H</a:t>
              </a:r>
            </a:p>
          </p:txBody>
        </p:sp>
        <p:sp>
          <p:nvSpPr>
            <p:cNvPr id="7184" name="Text Box 93">
              <a:extLst>
                <a:ext uri="{FF2B5EF4-FFF2-40B4-BE49-F238E27FC236}">
                  <a16:creationId xmlns:a16="http://schemas.microsoft.com/office/drawing/2014/main" id="{2142FBAA-E131-4E97-9BC7-D3FCD56EC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" y="663"/>
              <a:ext cx="7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=10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5" name="Line 95">
              <a:extLst>
                <a:ext uri="{FF2B5EF4-FFF2-40B4-BE49-F238E27FC236}">
                  <a16:creationId xmlns:a16="http://schemas.microsoft.com/office/drawing/2014/main" id="{34403BB6-70A3-4789-97D1-D0A2D6448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089"/>
              <a:ext cx="9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Line 96">
              <a:extLst>
                <a:ext uri="{FF2B5EF4-FFF2-40B4-BE49-F238E27FC236}">
                  <a16:creationId xmlns:a16="http://schemas.microsoft.com/office/drawing/2014/main" id="{43F9F5B8-8B42-4168-B450-8D283F4F1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6" y="1742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7" name="Line 97">
              <a:extLst>
                <a:ext uri="{FF2B5EF4-FFF2-40B4-BE49-F238E27FC236}">
                  <a16:creationId xmlns:a16="http://schemas.microsoft.com/office/drawing/2014/main" id="{F3271CDB-52EB-4E48-9CEB-713E07EE1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1045"/>
              <a:ext cx="0" cy="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Line 99">
              <a:extLst>
                <a:ext uri="{FF2B5EF4-FFF2-40B4-BE49-F238E27FC236}">
                  <a16:creationId xmlns:a16="http://schemas.microsoft.com/office/drawing/2014/main" id="{F3683E56-2B5D-44A0-80BF-0F6869A91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045"/>
              <a:ext cx="0" cy="10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Text Box 103">
              <a:extLst>
                <a:ext uri="{FF2B5EF4-FFF2-40B4-BE49-F238E27FC236}">
                  <a16:creationId xmlns:a16="http://schemas.microsoft.com/office/drawing/2014/main" id="{30ECB62C-B77F-48EF-8880-8E779EC10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7" y="1250"/>
              <a:ext cx="64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V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10k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90" name="Rectangle 107">
              <a:extLst>
                <a:ext uri="{FF2B5EF4-FFF2-40B4-BE49-F238E27FC236}">
                  <a16:creationId xmlns:a16="http://schemas.microsoft.com/office/drawing/2014/main" id="{C9B9B1CB-EBD3-4422-9B25-4C9AE4636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" y="990"/>
              <a:ext cx="297" cy="1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191" name="Group 108">
              <a:extLst>
                <a:ext uri="{FF2B5EF4-FFF2-40B4-BE49-F238E27FC236}">
                  <a16:creationId xmlns:a16="http://schemas.microsoft.com/office/drawing/2014/main" id="{9AF24DBE-DA84-4912-9547-C95F1200665C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071" y="1389"/>
              <a:ext cx="90" cy="363"/>
              <a:chOff x="1565" y="2614"/>
              <a:chExt cx="90" cy="486"/>
            </a:xfrm>
          </p:grpSpPr>
          <p:sp>
            <p:nvSpPr>
              <p:cNvPr id="7195" name="Arc 109">
                <a:extLst>
                  <a:ext uri="{FF2B5EF4-FFF2-40B4-BE49-F238E27FC236}">
                    <a16:creationId xmlns:a16="http://schemas.microsoft.com/office/drawing/2014/main" id="{F984BAD8-3CA3-453D-8967-F548471548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6" name="Arc 110">
                <a:extLst>
                  <a:ext uri="{FF2B5EF4-FFF2-40B4-BE49-F238E27FC236}">
                    <a16:creationId xmlns:a16="http://schemas.microsoft.com/office/drawing/2014/main" id="{B6429E8A-722D-4B20-84CC-580F847B62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7" name="Arc 111">
                <a:extLst>
                  <a:ext uri="{FF2B5EF4-FFF2-40B4-BE49-F238E27FC236}">
                    <a16:creationId xmlns:a16="http://schemas.microsoft.com/office/drawing/2014/main" id="{E2160F12-9BC4-4E34-816B-6B291DF565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8" name="Arc 112">
                <a:extLst>
                  <a:ext uri="{FF2B5EF4-FFF2-40B4-BE49-F238E27FC236}">
                    <a16:creationId xmlns:a16="http://schemas.microsoft.com/office/drawing/2014/main" id="{B7B29DB3-9F24-43CD-A100-AB0EB0432A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92" name="Rectangle 113">
              <a:extLst>
                <a:ext uri="{FF2B5EF4-FFF2-40B4-BE49-F238E27FC236}">
                  <a16:creationId xmlns:a16="http://schemas.microsoft.com/office/drawing/2014/main" id="{070FC529-03C2-44B1-85EC-4BDDD65216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25" y="1353"/>
              <a:ext cx="297" cy="1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93" name="Text Box 115">
              <a:extLst>
                <a:ext uri="{FF2B5EF4-FFF2-40B4-BE49-F238E27FC236}">
                  <a16:creationId xmlns:a16="http://schemas.microsoft.com/office/drawing/2014/main" id="{AA2B3C3E-F5F2-4616-928F-C88C3C9D4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981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194" name="Text Box 116">
              <a:extLst>
                <a:ext uri="{FF2B5EF4-FFF2-40B4-BE49-F238E27FC236}">
                  <a16:creationId xmlns:a16="http://schemas.microsoft.com/office/drawing/2014/main" id="{17BD1CF8-F4C2-43E2-AEDB-7F44F0ACA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570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</p:grpSp>
      <p:sp>
        <p:nvSpPr>
          <p:cNvPr id="280695" name="Text Box 119">
            <a:extLst>
              <a:ext uri="{FF2B5EF4-FFF2-40B4-BE49-F238E27FC236}">
                <a16:creationId xmlns:a16="http://schemas.microsoft.com/office/drawing/2014/main" id="{3574AE73-8E0F-4072-A41F-32E8502C9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734050"/>
            <a:ext cx="3851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zh-CN" altLang="en-US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1 A</a:t>
            </a:r>
          </a:p>
        </p:txBody>
      </p:sp>
      <p:graphicFrame>
        <p:nvGraphicFramePr>
          <p:cNvPr id="280699" name="Object 123">
            <a:extLst>
              <a:ext uri="{FF2B5EF4-FFF2-40B4-BE49-F238E27FC236}">
                <a16:creationId xmlns:a16="http://schemas.microsoft.com/office/drawing/2014/main" id="{546172B2-5461-48D0-8CDB-5AE341E82D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581525"/>
          <a:ext cx="33845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4" imgW="1295400" imgH="342900" progId="Equation.DSMT4">
                  <p:embed/>
                </p:oleObj>
              </mc:Choice>
              <mc:Fallback>
                <p:oleObj name="Equation" r:id="rId4" imgW="1295400" imgH="342900" progId="Equation.DSMT4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581525"/>
                        <a:ext cx="33845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8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0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0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0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0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280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5" grpId="0" animBg="1"/>
      <p:bldP spid="280586" grpId="0" animBg="1" autoUpdateAnimBg="0"/>
      <p:bldP spid="280588" grpId="0" autoUpdateAnimBg="0"/>
      <p:bldP spid="280591" grpId="0"/>
      <p:bldP spid="280658" grpId="0"/>
      <p:bldP spid="2806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647" name="AutoShape 95">
            <a:extLst>
              <a:ext uri="{FF2B5EF4-FFF2-40B4-BE49-F238E27FC236}">
                <a16:creationId xmlns:a16="http://schemas.microsoft.com/office/drawing/2014/main" id="{AEC60DC8-DBC8-4A3E-93E7-EFBD453F4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781300"/>
            <a:ext cx="3673475" cy="1223963"/>
          </a:xfrm>
          <a:prstGeom prst="wedgeRoundRectCallout">
            <a:avLst>
              <a:gd name="adj1" fmla="val -85912"/>
              <a:gd name="adj2" fmla="val 124968"/>
              <a:gd name="adj3" fmla="val 16667"/>
            </a:avLst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表明在开关打开瞬间电压表两端电压很高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后果？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如何解决问题？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E66DD9EA-D380-4356-BBA8-CB6C8B738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484313"/>
            <a:ext cx="3851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zh-CN" altLang="en-US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1 A</a:t>
            </a:r>
          </a:p>
        </p:txBody>
      </p:sp>
      <p:sp>
        <p:nvSpPr>
          <p:cNvPr id="9273" name="Text Box 4">
            <a:extLst>
              <a:ext uri="{FF2B5EF4-FFF2-40B4-BE49-F238E27FC236}">
                <a16:creationId xmlns:a16="http://schemas.microsoft.com/office/drawing/2014/main" id="{CED822A8-0A87-4936-AA29-3D8A5AFB6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4710113"/>
            <a:ext cx="3554413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－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10000V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407565" name="Object 13">
            <a:extLst>
              <a:ext uri="{FF2B5EF4-FFF2-40B4-BE49-F238E27FC236}">
                <a16:creationId xmlns:a16="http://schemas.microsoft.com/office/drawing/2014/main" id="{C78A27B6-D7BC-48C5-A1FB-838C741B5A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133600"/>
          <a:ext cx="4395787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" name="公式" r:id="rId3" imgW="2238200" imgH="437974" progId="Equation.3">
                  <p:embed/>
                </p:oleObj>
              </mc:Choice>
              <mc:Fallback>
                <p:oleObj name="公式" r:id="rId3" imgW="2238200" imgH="43797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4395787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6" name="Object 14">
            <a:extLst>
              <a:ext uri="{FF2B5EF4-FFF2-40B4-BE49-F238E27FC236}">
                <a16:creationId xmlns:a16="http://schemas.microsoft.com/office/drawing/2014/main" id="{F496B2AE-CBC6-46A9-990F-4A544FDF32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005263"/>
          <a:ext cx="57499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Equation" r:id="rId5" imgW="2152711" imgH="218987" progId="Equation.DSMT4">
                  <p:embed/>
                </p:oleObj>
              </mc:Choice>
              <mc:Fallback>
                <p:oleObj name="Equation" r:id="rId5" imgW="2152711" imgH="21898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05263"/>
                        <a:ext cx="57499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7598" name="Group 46">
            <a:extLst>
              <a:ext uri="{FF2B5EF4-FFF2-40B4-BE49-F238E27FC236}">
                <a16:creationId xmlns:a16="http://schemas.microsoft.com/office/drawing/2014/main" id="{33B63514-9A87-4C64-94D4-15594B258804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4221163"/>
            <a:ext cx="3167063" cy="2024062"/>
            <a:chOff x="3198" y="2699"/>
            <a:chExt cx="1995" cy="1275"/>
          </a:xfrm>
        </p:grpSpPr>
        <p:grpSp>
          <p:nvGrpSpPr>
            <p:cNvPr id="8223" name="Group 47">
              <a:extLst>
                <a:ext uri="{FF2B5EF4-FFF2-40B4-BE49-F238E27FC236}">
                  <a16:creationId xmlns:a16="http://schemas.microsoft.com/office/drawing/2014/main" id="{7AC27BBE-DA5B-42DC-9539-B5803820B4A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969" y="3361"/>
              <a:ext cx="363" cy="262"/>
              <a:chOff x="657" y="935"/>
              <a:chExt cx="363" cy="272"/>
            </a:xfrm>
          </p:grpSpPr>
          <p:sp>
            <p:nvSpPr>
              <p:cNvPr id="8247" name="Line 48">
                <a:extLst>
                  <a:ext uri="{FF2B5EF4-FFF2-40B4-BE49-F238E27FC236}">
                    <a16:creationId xmlns:a16="http://schemas.microsoft.com/office/drawing/2014/main" id="{9417145F-7DAC-4CCC-A43D-075FD035D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" y="1207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48" name="AutoShape 49">
                <a:extLst>
                  <a:ext uri="{FF2B5EF4-FFF2-40B4-BE49-F238E27FC236}">
                    <a16:creationId xmlns:a16="http://schemas.microsoft.com/office/drawing/2014/main" id="{9304D6E5-4627-40D5-B98F-5535AC8D5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57" y="935"/>
                <a:ext cx="363" cy="272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003B00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24" name="Line 50">
              <a:extLst>
                <a:ext uri="{FF2B5EF4-FFF2-40B4-BE49-F238E27FC236}">
                  <a16:creationId xmlns:a16="http://schemas.microsoft.com/office/drawing/2014/main" id="{F73CE691-E495-49C6-9FFA-5DA475D7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3" y="3022"/>
              <a:ext cx="117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Oval 51">
              <a:extLst>
                <a:ext uri="{FF2B5EF4-FFF2-40B4-BE49-F238E27FC236}">
                  <a16:creationId xmlns:a16="http://schemas.microsoft.com/office/drawing/2014/main" id="{A09AF811-C23F-402B-8BA3-EB196D633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3316"/>
              <a:ext cx="363" cy="39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99FF"/>
                      </a:gs>
                      <a:gs pos="100000">
                        <a:srgbClr val="004776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26" name="Line 52">
              <a:extLst>
                <a:ext uri="{FF2B5EF4-FFF2-40B4-BE49-F238E27FC236}">
                  <a16:creationId xmlns:a16="http://schemas.microsoft.com/office/drawing/2014/main" id="{E4E0377E-EB4D-4338-92BD-FC45A2AED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3022"/>
              <a:ext cx="2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7" name="Text Box 53">
              <a:extLst>
                <a:ext uri="{FF2B5EF4-FFF2-40B4-BE49-F238E27FC236}">
                  <a16:creationId xmlns:a16="http://schemas.microsoft.com/office/drawing/2014/main" id="{610D46E5-864C-4F41-93D4-5BA6FD2F9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9" y="2952"/>
              <a:ext cx="29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32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28" name="Text Box 54">
              <a:extLst>
                <a:ext uri="{FF2B5EF4-FFF2-40B4-BE49-F238E27FC236}">
                  <a16:creationId xmlns:a16="http://schemas.microsoft.com/office/drawing/2014/main" id="{A41C7E8B-FD71-4029-9FE0-8B102F753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6" y="3337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29" name="Text Box 55">
              <a:extLst>
                <a:ext uri="{FF2B5EF4-FFF2-40B4-BE49-F238E27FC236}">
                  <a16:creationId xmlns:a16="http://schemas.microsoft.com/office/drawing/2014/main" id="{B4776E18-8F0B-4468-8FBF-FE022E15A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" y="2699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30" name="Line 56">
              <a:extLst>
                <a:ext uri="{FF2B5EF4-FFF2-40B4-BE49-F238E27FC236}">
                  <a16:creationId xmlns:a16="http://schemas.microsoft.com/office/drawing/2014/main" id="{B1B1336F-92B0-4D1C-874D-3B71CCD865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0" y="3011"/>
              <a:ext cx="37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1" name="Line 57">
              <a:extLst>
                <a:ext uri="{FF2B5EF4-FFF2-40B4-BE49-F238E27FC236}">
                  <a16:creationId xmlns:a16="http://schemas.microsoft.com/office/drawing/2014/main" id="{87360049-D6AF-4C27-A3C3-07FE10D72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0" y="3974"/>
              <a:ext cx="17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2" name="Line 58">
              <a:extLst>
                <a:ext uri="{FF2B5EF4-FFF2-40B4-BE49-F238E27FC236}">
                  <a16:creationId xmlns:a16="http://schemas.microsoft.com/office/drawing/2014/main" id="{B9C45B34-F947-4AC7-96FE-021C8E830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3" y="3612"/>
              <a:ext cx="0" cy="3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3" name="Line 59">
              <a:extLst>
                <a:ext uri="{FF2B5EF4-FFF2-40B4-BE49-F238E27FC236}">
                  <a16:creationId xmlns:a16="http://schemas.microsoft.com/office/drawing/2014/main" id="{33B2209D-B4ED-4C01-810B-F48E28478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3011"/>
              <a:ext cx="0" cy="2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4" name="Line 60">
              <a:extLst>
                <a:ext uri="{FF2B5EF4-FFF2-40B4-BE49-F238E27FC236}">
                  <a16:creationId xmlns:a16="http://schemas.microsoft.com/office/drawing/2014/main" id="{F6486942-810A-486D-B4FE-3091CA9ED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0" y="3011"/>
              <a:ext cx="0" cy="9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5" name="Text Box 61">
              <a:extLst>
                <a:ext uri="{FF2B5EF4-FFF2-40B4-BE49-F238E27FC236}">
                  <a16:creationId xmlns:a16="http://schemas.microsoft.com/office/drawing/2014/main" id="{5D890FD6-93C8-4A54-A1CA-77D6ABC06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" y="3311"/>
              <a:ext cx="5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10V</a:t>
              </a:r>
            </a:p>
          </p:txBody>
        </p:sp>
        <p:sp>
          <p:nvSpPr>
            <p:cNvPr id="8236" name="Line 62">
              <a:extLst>
                <a:ext uri="{FF2B5EF4-FFF2-40B4-BE49-F238E27FC236}">
                  <a16:creationId xmlns:a16="http://schemas.microsoft.com/office/drawing/2014/main" id="{73A5C5B8-0D31-4570-958E-2A8FFBA3A2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1" y="3006"/>
              <a:ext cx="285" cy="1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7" name="Line 63">
              <a:extLst>
                <a:ext uri="{FF2B5EF4-FFF2-40B4-BE49-F238E27FC236}">
                  <a16:creationId xmlns:a16="http://schemas.microsoft.com/office/drawing/2014/main" id="{DB40F8F8-10BF-41DE-A8E7-194F619A24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87" y="2931"/>
              <a:ext cx="46" cy="2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8" name="Line 64">
              <a:extLst>
                <a:ext uri="{FF2B5EF4-FFF2-40B4-BE49-F238E27FC236}">
                  <a16:creationId xmlns:a16="http://schemas.microsoft.com/office/drawing/2014/main" id="{CC78DDA8-35CB-430C-992C-867AF3EE6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3011"/>
              <a:ext cx="0" cy="9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39" name="Rectangle 65">
              <a:extLst>
                <a:ext uri="{FF2B5EF4-FFF2-40B4-BE49-F238E27FC236}">
                  <a16:creationId xmlns:a16="http://schemas.microsoft.com/office/drawing/2014/main" id="{66EE7E74-82AE-4057-AC7E-0659CF01E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967"/>
              <a:ext cx="297" cy="1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40" name="Text Box 66">
              <a:extLst>
                <a:ext uri="{FF2B5EF4-FFF2-40B4-BE49-F238E27FC236}">
                  <a16:creationId xmlns:a16="http://schemas.microsoft.com/office/drawing/2014/main" id="{B3E31C0C-3272-4AA1-BD40-D7779D3FB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0" y="3011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8241" name="Text Box 67">
              <a:extLst>
                <a:ext uri="{FF2B5EF4-FFF2-40B4-BE49-F238E27FC236}">
                  <a16:creationId xmlns:a16="http://schemas.microsoft.com/office/drawing/2014/main" id="{DAF3D0F7-E822-4072-95C4-94E55A1EC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0" y="3624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grpSp>
          <p:nvGrpSpPr>
            <p:cNvPr id="8242" name="Group 68">
              <a:extLst>
                <a:ext uri="{FF2B5EF4-FFF2-40B4-BE49-F238E27FC236}">
                  <a16:creationId xmlns:a16="http://schemas.microsoft.com/office/drawing/2014/main" id="{61CB5A51-38FC-4621-A676-CEA4CD6EE17A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103" y="3259"/>
              <a:ext cx="90" cy="363"/>
              <a:chOff x="1565" y="2614"/>
              <a:chExt cx="90" cy="486"/>
            </a:xfrm>
          </p:grpSpPr>
          <p:sp>
            <p:nvSpPr>
              <p:cNvPr id="8243" name="Arc 69">
                <a:extLst>
                  <a:ext uri="{FF2B5EF4-FFF2-40B4-BE49-F238E27FC236}">
                    <a16:creationId xmlns:a16="http://schemas.microsoft.com/office/drawing/2014/main" id="{F90CBC2E-9B8C-4002-855A-65738B2F1BC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4" name="Arc 70">
                <a:extLst>
                  <a:ext uri="{FF2B5EF4-FFF2-40B4-BE49-F238E27FC236}">
                    <a16:creationId xmlns:a16="http://schemas.microsoft.com/office/drawing/2014/main" id="{3C85EFEE-DB9E-4C4E-BC22-ABAA3808BD5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5" name="Arc 71">
                <a:extLst>
                  <a:ext uri="{FF2B5EF4-FFF2-40B4-BE49-F238E27FC236}">
                    <a16:creationId xmlns:a16="http://schemas.microsoft.com/office/drawing/2014/main" id="{D7547A2D-68A0-4DE0-AC30-28D2AEA1747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6" name="Arc 72">
                <a:extLst>
                  <a:ext uri="{FF2B5EF4-FFF2-40B4-BE49-F238E27FC236}">
                    <a16:creationId xmlns:a16="http://schemas.microsoft.com/office/drawing/2014/main" id="{803F9545-A82B-4AF0-8840-C5D8B8FD016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200" name="Group 73">
            <a:extLst>
              <a:ext uri="{FF2B5EF4-FFF2-40B4-BE49-F238E27FC236}">
                <a16:creationId xmlns:a16="http://schemas.microsoft.com/office/drawing/2014/main" id="{3F14FA58-0512-4FEA-BCF5-B85CE740DCB6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88913"/>
            <a:ext cx="3284538" cy="2289175"/>
            <a:chOff x="3696" y="663"/>
            <a:chExt cx="2069" cy="1442"/>
          </a:xfrm>
        </p:grpSpPr>
        <p:sp>
          <p:nvSpPr>
            <p:cNvPr id="8203" name="Line 74">
              <a:extLst>
                <a:ext uri="{FF2B5EF4-FFF2-40B4-BE49-F238E27FC236}">
                  <a16:creationId xmlns:a16="http://schemas.microsoft.com/office/drawing/2014/main" id="{2C68B278-2409-4045-B1EE-A6CAF3996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5" y="1045"/>
              <a:ext cx="88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4" name="Line 75">
              <a:extLst>
                <a:ext uri="{FF2B5EF4-FFF2-40B4-BE49-F238E27FC236}">
                  <a16:creationId xmlns:a16="http://schemas.microsoft.com/office/drawing/2014/main" id="{F0ADC370-85ED-49B2-8ACA-4ED504E4F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4" y="1042"/>
              <a:ext cx="31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Text Box 76">
              <a:extLst>
                <a:ext uri="{FF2B5EF4-FFF2-40B4-BE49-F238E27FC236}">
                  <a16:creationId xmlns:a16="http://schemas.microsoft.com/office/drawing/2014/main" id="{46D30DF2-0F03-4AEE-94B1-8FA826A1E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" y="979"/>
              <a:ext cx="29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32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6" name="Text Box 77">
              <a:extLst>
                <a:ext uri="{FF2B5EF4-FFF2-40B4-BE49-F238E27FC236}">
                  <a16:creationId xmlns:a16="http://schemas.microsoft.com/office/drawing/2014/main" id="{1601A25E-23E5-444E-8418-5F27706C5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344"/>
              <a:ext cx="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8207" name="Text Box 78">
              <a:extLst>
                <a:ext uri="{FF2B5EF4-FFF2-40B4-BE49-F238E27FC236}">
                  <a16:creationId xmlns:a16="http://schemas.microsoft.com/office/drawing/2014/main" id="{62A237C8-2D7B-4347-9AC4-8B67EFB58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9" y="1388"/>
              <a:ext cx="6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=4H</a:t>
              </a:r>
            </a:p>
          </p:txBody>
        </p:sp>
        <p:sp>
          <p:nvSpPr>
            <p:cNvPr id="8208" name="Text Box 79">
              <a:extLst>
                <a:ext uri="{FF2B5EF4-FFF2-40B4-BE49-F238E27FC236}">
                  <a16:creationId xmlns:a16="http://schemas.microsoft.com/office/drawing/2014/main" id="{85814F41-4E3C-4103-8453-CBDFD757D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" y="663"/>
              <a:ext cx="7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=10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9" name="Line 80">
              <a:extLst>
                <a:ext uri="{FF2B5EF4-FFF2-40B4-BE49-F238E27FC236}">
                  <a16:creationId xmlns:a16="http://schemas.microsoft.com/office/drawing/2014/main" id="{C4932CC6-2C27-497F-8FE5-DBA5878E1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089"/>
              <a:ext cx="9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Line 81">
              <a:extLst>
                <a:ext uri="{FF2B5EF4-FFF2-40B4-BE49-F238E27FC236}">
                  <a16:creationId xmlns:a16="http://schemas.microsoft.com/office/drawing/2014/main" id="{AC8760AF-46AF-41D8-8F14-191DCEC95E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6" y="1742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Line 82">
              <a:extLst>
                <a:ext uri="{FF2B5EF4-FFF2-40B4-BE49-F238E27FC236}">
                  <a16:creationId xmlns:a16="http://schemas.microsoft.com/office/drawing/2014/main" id="{F1C08AA3-266E-49C6-92B9-8A303B6C6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1045"/>
              <a:ext cx="0" cy="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Line 83">
              <a:extLst>
                <a:ext uri="{FF2B5EF4-FFF2-40B4-BE49-F238E27FC236}">
                  <a16:creationId xmlns:a16="http://schemas.microsoft.com/office/drawing/2014/main" id="{B370571C-0755-4E31-929B-4F15D8B89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045"/>
              <a:ext cx="0" cy="10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Text Box 84">
              <a:extLst>
                <a:ext uri="{FF2B5EF4-FFF2-40B4-BE49-F238E27FC236}">
                  <a16:creationId xmlns:a16="http://schemas.microsoft.com/office/drawing/2014/main" id="{C8B9BF5D-1D8B-4DF4-81A1-C15C28322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7" y="1250"/>
              <a:ext cx="64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V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10k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14" name="Rectangle 85">
              <a:extLst>
                <a:ext uri="{FF2B5EF4-FFF2-40B4-BE49-F238E27FC236}">
                  <a16:creationId xmlns:a16="http://schemas.microsoft.com/office/drawing/2014/main" id="{985AC0B9-FA8D-45C2-9C5E-909D53BBD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" y="990"/>
              <a:ext cx="297" cy="1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215" name="Group 86">
              <a:extLst>
                <a:ext uri="{FF2B5EF4-FFF2-40B4-BE49-F238E27FC236}">
                  <a16:creationId xmlns:a16="http://schemas.microsoft.com/office/drawing/2014/main" id="{2790B730-A253-4526-A9BB-8404CA867B36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071" y="1389"/>
              <a:ext cx="90" cy="363"/>
              <a:chOff x="1565" y="2614"/>
              <a:chExt cx="90" cy="486"/>
            </a:xfrm>
          </p:grpSpPr>
          <p:sp>
            <p:nvSpPr>
              <p:cNvPr id="8219" name="Arc 87">
                <a:extLst>
                  <a:ext uri="{FF2B5EF4-FFF2-40B4-BE49-F238E27FC236}">
                    <a16:creationId xmlns:a16="http://schemas.microsoft.com/office/drawing/2014/main" id="{F5A00850-04B7-40C7-8A2F-6733646D706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860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0" name="Arc 88">
                <a:extLst>
                  <a:ext uri="{FF2B5EF4-FFF2-40B4-BE49-F238E27FC236}">
                    <a16:creationId xmlns:a16="http://schemas.microsoft.com/office/drawing/2014/main" id="{503FB69A-55C8-491C-A38E-909A1D7B33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737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1" name="Arc 89">
                <a:extLst>
                  <a:ext uri="{FF2B5EF4-FFF2-40B4-BE49-F238E27FC236}">
                    <a16:creationId xmlns:a16="http://schemas.microsoft.com/office/drawing/2014/main" id="{8B69CA37-E8B1-427E-A0C9-442A7E68DC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61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2" name="Arc 90">
                <a:extLst>
                  <a:ext uri="{FF2B5EF4-FFF2-40B4-BE49-F238E27FC236}">
                    <a16:creationId xmlns:a16="http://schemas.microsoft.com/office/drawing/2014/main" id="{55E466B7-D3F7-462E-ACB4-E7FD273F66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565" y="2984"/>
                <a:ext cx="90" cy="116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16" name="Rectangle 91">
              <a:extLst>
                <a:ext uri="{FF2B5EF4-FFF2-40B4-BE49-F238E27FC236}">
                  <a16:creationId xmlns:a16="http://schemas.microsoft.com/office/drawing/2014/main" id="{276D3C9C-3611-4285-8690-E0C65E4022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25" y="1353"/>
              <a:ext cx="297" cy="1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17" name="Text Box 92">
              <a:extLst>
                <a:ext uri="{FF2B5EF4-FFF2-40B4-BE49-F238E27FC236}">
                  <a16:creationId xmlns:a16="http://schemas.microsoft.com/office/drawing/2014/main" id="{E4708001-6D87-4639-AA30-2F1E26658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981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8218" name="Text Box 93">
              <a:extLst>
                <a:ext uri="{FF2B5EF4-FFF2-40B4-BE49-F238E27FC236}">
                  <a16:creationId xmlns:a16="http://schemas.microsoft.com/office/drawing/2014/main" id="{FE251CA2-9D96-4440-82A5-2CFF4A430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570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</p:grpSp>
      <p:graphicFrame>
        <p:nvGraphicFramePr>
          <p:cNvPr id="407646" name="Object 94">
            <a:extLst>
              <a:ext uri="{FF2B5EF4-FFF2-40B4-BE49-F238E27FC236}">
                <a16:creationId xmlns:a16="http://schemas.microsoft.com/office/drawing/2014/main" id="{04BA3B84-6C9D-4814-92DA-BAA1A4904C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284538"/>
          <a:ext cx="30607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" name="Equation" r:id="rId7" imgW="1133426" imgH="218987" progId="Equation.DSMT4">
                  <p:embed/>
                </p:oleObj>
              </mc:Choice>
              <mc:Fallback>
                <p:oleObj name="Equation" r:id="rId7" imgW="1133426" imgH="218987" progId="Equation.DSMT4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84538"/>
                        <a:ext cx="30607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96">
            <a:extLst>
              <a:ext uri="{FF2B5EF4-FFF2-40B4-BE49-F238E27FC236}">
                <a16:creationId xmlns:a16="http://schemas.microsoft.com/office/drawing/2014/main" id="{C4766635-2C63-40E3-A76A-3BF18D03E7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88963"/>
          <a:ext cx="33845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8" name="Equation" r:id="rId9" imgW="1295400" imgH="342900" progId="Equation.DSMT4">
                  <p:embed/>
                </p:oleObj>
              </mc:Choice>
              <mc:Fallback>
                <p:oleObj name="Equation" r:id="rId9" imgW="1295400" imgH="342900" progId="Equation.DSMT4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88963"/>
                        <a:ext cx="33845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647" grpId="0" animBg="1"/>
      <p:bldP spid="92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ext Box 2">
            <a:extLst>
              <a:ext uri="{FF2B5EF4-FFF2-40B4-BE49-F238E27FC236}">
                <a16:creationId xmlns:a16="http://schemas.microsoft.com/office/drawing/2014/main" id="{D851CBA2-8A71-4DEC-A603-A5473F62C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25538"/>
            <a:ext cx="771525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一阶电路的零输入响应是由储能元件的初始值引起的响应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都是由初始值衰减为零的指数衰减函数。</a:t>
            </a:r>
          </a:p>
        </p:txBody>
      </p:sp>
      <p:graphicFrame>
        <p:nvGraphicFramePr>
          <p:cNvPr id="281604" name="Object 4">
            <a:extLst>
              <a:ext uri="{FF2B5EF4-FFF2-40B4-BE49-F238E27FC236}">
                <a16:creationId xmlns:a16="http://schemas.microsoft.com/office/drawing/2014/main" id="{B2296454-5A88-43D6-BCCB-8103111FEC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326032"/>
              </p:ext>
            </p:extLst>
          </p:nvPr>
        </p:nvGraphicFramePr>
        <p:xfrm>
          <a:off x="2555875" y="2636912"/>
          <a:ext cx="2592189" cy="767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公式" r:id="rId3" imgW="1076121" imgH="333404" progId="Equation.3">
                  <p:embed/>
                </p:oleObj>
              </mc:Choice>
              <mc:Fallback>
                <p:oleObj name="公式" r:id="rId3" imgW="1076121" imgH="33340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636912"/>
                        <a:ext cx="2592189" cy="76760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1605" name="Group 5">
            <a:extLst>
              <a:ext uri="{FF2B5EF4-FFF2-40B4-BE49-F238E27FC236}">
                <a16:creationId xmlns:a16="http://schemas.microsoft.com/office/drawing/2014/main" id="{6946DA9D-1080-46F0-8017-CC5C49A4F425}"/>
              </a:ext>
            </a:extLst>
          </p:cNvPr>
          <p:cNvGrpSpPr>
            <a:grpSpLocks/>
          </p:cNvGrpSpPr>
          <p:nvPr/>
        </p:nvGrpSpPr>
        <p:grpSpPr bwMode="auto">
          <a:xfrm>
            <a:off x="2524125" y="4867275"/>
            <a:ext cx="4591050" cy="1298575"/>
            <a:chOff x="1292" y="2657"/>
            <a:chExt cx="2892" cy="818"/>
          </a:xfrm>
        </p:grpSpPr>
        <p:sp>
          <p:nvSpPr>
            <p:cNvPr id="9225" name="Text Box 6">
              <a:extLst>
                <a:ext uri="{FF2B5EF4-FFF2-40B4-BE49-F238E27FC236}">
                  <a16:creationId xmlns:a16="http://schemas.microsoft.com/office/drawing/2014/main" id="{782B90E4-8463-41E5-8AB2-A9E0071F1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3" y="3110"/>
              <a:ext cx="17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3200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(0</a:t>
              </a:r>
              <a:r>
                <a:rPr kumimoji="1" lang="en-US" altLang="zh-CN" sz="32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)= </a:t>
              </a:r>
              <a:r>
                <a:rPr kumimoji="1"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3200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(0</a:t>
              </a:r>
              <a:r>
                <a:rPr kumimoji="1" lang="zh-CN" altLang="en-US" sz="32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－</a:t>
              </a:r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226" name="Text Box 7">
              <a:extLst>
                <a:ext uri="{FF2B5EF4-FFF2-40B4-BE49-F238E27FC236}">
                  <a16:creationId xmlns:a16="http://schemas.microsoft.com/office/drawing/2014/main" id="{750B11AE-725D-4EC5-B81C-93A55770F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6" y="2657"/>
              <a:ext cx="183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3200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sz="32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(0</a:t>
              </a:r>
              <a:r>
                <a:rPr kumimoji="1" lang="en-US" altLang="zh-CN" sz="32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 = </a:t>
              </a:r>
              <a:r>
                <a:rPr kumimoji="1"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3200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sz="32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(0</a:t>
              </a:r>
              <a:r>
                <a:rPr kumimoji="1" lang="zh-CN" altLang="en-US" sz="32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－</a:t>
              </a:r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227" name="Text Box 8">
              <a:extLst>
                <a:ext uri="{FF2B5EF4-FFF2-40B4-BE49-F238E27FC236}">
                  <a16:creationId xmlns:a16="http://schemas.microsoft.com/office/drawing/2014/main" id="{723F5403-55DD-4120-9971-445846E63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740"/>
              <a:ext cx="1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RC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电路：</a:t>
              </a:r>
            </a:p>
          </p:txBody>
        </p:sp>
        <p:sp>
          <p:nvSpPr>
            <p:cNvPr id="9228" name="Text Box 9">
              <a:extLst>
                <a:ext uri="{FF2B5EF4-FFF2-40B4-BE49-F238E27FC236}">
                  <a16:creationId xmlns:a16="http://schemas.microsoft.com/office/drawing/2014/main" id="{6A7DAEFA-8596-4233-B29B-892EE8794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3148"/>
              <a:ext cx="14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RL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电路：</a:t>
              </a:r>
            </a:p>
          </p:txBody>
        </p:sp>
      </p:grpSp>
      <p:grpSp>
        <p:nvGrpSpPr>
          <p:cNvPr id="281616" name="Group 16">
            <a:extLst>
              <a:ext uri="{FF2B5EF4-FFF2-40B4-BE49-F238E27FC236}">
                <a16:creationId xmlns:a16="http://schemas.microsoft.com/office/drawing/2014/main" id="{B8EC82BD-6586-471A-B9A2-83787B345847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76250"/>
            <a:ext cx="1644650" cy="850900"/>
            <a:chOff x="385" y="3022"/>
            <a:chExt cx="1036" cy="536"/>
          </a:xfrm>
        </p:grpSpPr>
        <p:pic>
          <p:nvPicPr>
            <p:cNvPr id="9223" name="Picture 17" descr="123">
              <a:extLst>
                <a:ext uri="{FF2B5EF4-FFF2-40B4-BE49-F238E27FC236}">
                  <a16:creationId xmlns:a16="http://schemas.microsoft.com/office/drawing/2014/main" id="{137E5B8B-7146-4E64-B111-7A2AD66B74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4" name="Text Box 18">
              <a:extLst>
                <a:ext uri="{FF2B5EF4-FFF2-40B4-BE49-F238E27FC236}">
                  <a16:creationId xmlns:a16="http://schemas.microsoft.com/office/drawing/2014/main" id="{BED03340-9E93-4705-9B86-3FDA70DFC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rgbClr val="CC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小结</a:t>
              </a:r>
            </a:p>
          </p:txBody>
        </p:sp>
      </p:grpSp>
      <p:sp>
        <p:nvSpPr>
          <p:cNvPr id="281622" name="Text Box 22">
            <a:extLst>
              <a:ext uri="{FF2B5EF4-FFF2-40B4-BE49-F238E27FC236}">
                <a16:creationId xmlns:a16="http://schemas.microsoft.com/office/drawing/2014/main" id="{27444F81-A336-41DF-9479-CD0053283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644900"/>
            <a:ext cx="7715250" cy="133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6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是电容、电感、电阻上的电压或电流的初始值。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"/>
                                        <p:tgtEl>
                                          <p:spTgt spid="28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 autoUpdateAnimBg="0"/>
      <p:bldP spid="28162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ext Box 2">
            <a:extLst>
              <a:ext uri="{FF2B5EF4-FFF2-40B4-BE49-F238E27FC236}">
                <a16:creationId xmlns:a16="http://schemas.microsoft.com/office/drawing/2014/main" id="{6B4A7A23-6197-4B58-9264-15B43308F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543425"/>
            <a:ext cx="70993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 startAt="4"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一阶电路的零输入响应和初始值成正比，称为零输入线性。</a:t>
            </a:r>
          </a:p>
        </p:txBody>
      </p:sp>
      <p:sp>
        <p:nvSpPr>
          <p:cNvPr id="282627" name="Text Box 3">
            <a:extLst>
              <a:ext uri="{FF2B5EF4-FFF2-40B4-BE49-F238E27FC236}">
                <a16:creationId xmlns:a16="http://schemas.microsoft.com/office/drawing/2014/main" id="{69894A5A-3FFF-4960-8586-8F509805E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303338"/>
            <a:ext cx="5040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AutoNum type="circleNumDbPlain" startAt="2"/>
            </a:pPr>
            <a:r>
              <a:rPr kumimoji="1"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衰减快慢取决于时间常数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。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2628" name="Text Box 4">
            <a:extLst>
              <a:ext uri="{FF2B5EF4-FFF2-40B4-BE49-F238E27FC236}">
                <a16:creationId xmlns:a16="http://schemas.microsoft.com/office/drawing/2014/main" id="{0ADEBA23-E4E0-4E12-918E-F747928D7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937000"/>
            <a:ext cx="806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AutoNum type="circleNumDbPlain" startAt="3"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同一电路中所有响应具有相同的时间常数。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1353465C-0AC3-40CD-9855-692FC5D50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900" y="25304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kumimoji="1" lang="zh-CN" altLang="zh-CN" sz="24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2639" name="Rectangle 15">
            <a:extLst>
              <a:ext uri="{FF2B5EF4-FFF2-40B4-BE49-F238E27FC236}">
                <a16:creationId xmlns:a16="http://schemas.microsoft.com/office/drawing/2014/main" id="{4CFAFD32-0B63-4B6B-ACF2-51FC8AC85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947863"/>
            <a:ext cx="2160588" cy="6477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tx1"/>
              </a:gs>
              <a:gs pos="100000">
                <a:srgbClr val="FFFF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36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kumimoji="1" lang="en-US" altLang="zh-CN" sz="36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= </a:t>
            </a:r>
            <a:r>
              <a:rPr kumimoji="1" lang="en-US" altLang="zh-CN" sz="36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 C</a:t>
            </a:r>
          </a:p>
        </p:txBody>
      </p:sp>
      <p:sp>
        <p:nvSpPr>
          <p:cNvPr id="282640" name="Rectangle 16">
            <a:extLst>
              <a:ext uri="{FF2B5EF4-FFF2-40B4-BE49-F238E27FC236}">
                <a16:creationId xmlns:a16="http://schemas.microsoft.com/office/drawing/2014/main" id="{CBB6F26C-0734-450A-99A1-BBDBE453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947863"/>
            <a:ext cx="2303462" cy="6477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tx1"/>
              </a:gs>
              <a:gs pos="100000">
                <a:srgbClr val="FFFF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36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kumimoji="1" lang="en-US" altLang="zh-CN" sz="36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= </a:t>
            </a:r>
            <a:r>
              <a:rPr kumimoji="1" lang="en-US" altLang="zh-CN" sz="36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L/R</a:t>
            </a:r>
          </a:p>
        </p:txBody>
      </p:sp>
      <p:sp>
        <p:nvSpPr>
          <p:cNvPr id="282641" name="Rectangle 17">
            <a:extLst>
              <a:ext uri="{FF2B5EF4-FFF2-40B4-BE49-F238E27FC236}">
                <a16:creationId xmlns:a16="http://schemas.microsoft.com/office/drawing/2014/main" id="{ABF9ADC8-2196-4923-BB73-80185DB5E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175000"/>
            <a:ext cx="8208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为与动态元件相连的一端口电路的等效电阻。</a:t>
            </a:r>
          </a:p>
        </p:txBody>
      </p:sp>
      <p:sp>
        <p:nvSpPr>
          <p:cNvPr id="282642" name="AutoShape 18">
            <a:extLst>
              <a:ext uri="{FF2B5EF4-FFF2-40B4-BE49-F238E27FC236}">
                <a16:creationId xmlns:a16="http://schemas.microsoft.com/office/drawing/2014/main" id="{7AAF2340-BA2A-4CFC-91AE-44BE63AE4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78013"/>
            <a:ext cx="1079500" cy="1008062"/>
          </a:xfrm>
          <a:prstGeom prst="wedgeRoundRectCallout">
            <a:avLst>
              <a:gd name="adj1" fmla="val 108972"/>
              <a:gd name="adj2" fmla="val -5435"/>
              <a:gd name="adj3" fmla="val 16667"/>
            </a:avLst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RC</a:t>
            </a:r>
          </a:p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</a:t>
            </a:r>
          </a:p>
        </p:txBody>
      </p:sp>
      <p:sp>
        <p:nvSpPr>
          <p:cNvPr id="282643" name="AutoShape 19">
            <a:extLst>
              <a:ext uri="{FF2B5EF4-FFF2-40B4-BE49-F238E27FC236}">
                <a16:creationId xmlns:a16="http://schemas.microsoft.com/office/drawing/2014/main" id="{F5E262B9-67C2-4426-814E-EDFA701A2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022475"/>
            <a:ext cx="1079500" cy="1008063"/>
          </a:xfrm>
          <a:prstGeom prst="wedgeRoundRectCallout">
            <a:avLst>
              <a:gd name="adj1" fmla="val -132500"/>
              <a:gd name="adj2" fmla="val -21023"/>
              <a:gd name="adj3" fmla="val 16667"/>
            </a:avLst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RL</a:t>
            </a:r>
          </a:p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8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8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6" grpId="0" autoUpdateAnimBg="0"/>
      <p:bldP spid="282627" grpId="0" autoUpdateAnimBg="0"/>
      <p:bldP spid="282628" grpId="0" autoUpdateAnimBg="0"/>
      <p:bldP spid="282639" grpId="0" animBg="1"/>
      <p:bldP spid="282640" grpId="0" animBg="1"/>
      <p:bldP spid="282641" grpId="0"/>
      <p:bldP spid="282642" grpId="0" animBg="1"/>
      <p:bldP spid="2826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Text Box 2">
            <a:extLst>
              <a:ext uri="{FF2B5EF4-FFF2-40B4-BE49-F238E27FC236}">
                <a16:creationId xmlns:a16="http://schemas.microsoft.com/office/drawing/2014/main" id="{20642DDE-8E12-43B7-8F3A-1D6FE3A6B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836613"/>
            <a:ext cx="601186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动态元件初始能量为零，由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&gt;0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时刻电路中外加激励作用所产生的响应。</a:t>
            </a:r>
          </a:p>
        </p:txBody>
      </p:sp>
      <p:graphicFrame>
        <p:nvGraphicFramePr>
          <p:cNvPr id="283651" name="Object 3">
            <a:extLst>
              <a:ext uri="{FF2B5EF4-FFF2-40B4-BE49-F238E27FC236}">
                <a16:creationId xmlns:a16="http://schemas.microsoft.com/office/drawing/2014/main" id="{FE13936B-F94F-458A-8602-11B675AB5C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4508500"/>
          <a:ext cx="290512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7" name="公式" r:id="rId3" imgW="1247567" imgH="437974" progId="Equation.3">
                  <p:embed/>
                </p:oleObj>
              </mc:Choice>
              <mc:Fallback>
                <p:oleObj name="公式" r:id="rId3" imgW="1247567" imgH="43797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508500"/>
                        <a:ext cx="2905125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2" name="Text Box 4">
            <a:extLst>
              <a:ext uri="{FF2B5EF4-FFF2-40B4-BE49-F238E27FC236}">
                <a16:creationId xmlns:a16="http://schemas.microsoft.com/office/drawing/2014/main" id="{3780071C-9C81-4B9D-8A34-B71C1C545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8688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方程：</a:t>
            </a:r>
          </a:p>
        </p:txBody>
      </p:sp>
      <p:sp>
        <p:nvSpPr>
          <p:cNvPr id="283653" name="Rectangle 5">
            <a:extLst>
              <a:ext uri="{FF2B5EF4-FFF2-40B4-BE49-F238E27FC236}">
                <a16:creationId xmlns:a16="http://schemas.microsoft.com/office/drawing/2014/main" id="{D422A1E6-9FFC-4A53-A05C-D650825C1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175"/>
            <a:ext cx="74882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4400" b="1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§7-4 </a:t>
            </a:r>
            <a:r>
              <a:rPr kumimoji="1" lang="zh-CN" altLang="en-US" sz="4400" b="1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一阶电路的零状态响应         </a:t>
            </a:r>
          </a:p>
        </p:txBody>
      </p:sp>
      <p:sp>
        <p:nvSpPr>
          <p:cNvPr id="283656" name="Text Box 8">
            <a:extLst>
              <a:ext uri="{FF2B5EF4-FFF2-40B4-BE49-F238E27FC236}">
                <a16:creationId xmlns:a16="http://schemas.microsoft.com/office/drawing/2014/main" id="{C832F942-F740-4130-A3A2-08E385D1E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51138"/>
            <a:ext cx="440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en-US" altLang="zh-CN" sz="3200" b="1" i="1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RC</a:t>
            </a:r>
            <a:r>
              <a:rPr kumimoji="1" lang="zh-CN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电路的零状态响应</a:t>
            </a:r>
            <a:endParaRPr kumimoji="1" lang="zh-CN" altLang="en-US" sz="3200" b="1">
              <a:solidFill>
                <a:srgbClr val="000066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3657" name="Text Box 9">
            <a:extLst>
              <a:ext uri="{FF2B5EF4-FFF2-40B4-BE49-F238E27FC236}">
                <a16:creationId xmlns:a16="http://schemas.microsoft.com/office/drawing/2014/main" id="{4B1189C6-4BF8-4A68-9BC1-9A53046C1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零状态响应定义：</a:t>
            </a:r>
          </a:p>
        </p:txBody>
      </p:sp>
      <p:grpSp>
        <p:nvGrpSpPr>
          <p:cNvPr id="283667" name="Group 19">
            <a:extLst>
              <a:ext uri="{FF2B5EF4-FFF2-40B4-BE49-F238E27FC236}">
                <a16:creationId xmlns:a16="http://schemas.microsoft.com/office/drawing/2014/main" id="{4AB6DE0A-5629-4582-A3F6-F482830596A0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500438"/>
            <a:ext cx="3662363" cy="2317750"/>
            <a:chOff x="385" y="2251"/>
            <a:chExt cx="2210" cy="1460"/>
          </a:xfrm>
        </p:grpSpPr>
        <p:sp>
          <p:nvSpPr>
            <p:cNvPr id="12303" name="Line 20">
              <a:extLst>
                <a:ext uri="{FF2B5EF4-FFF2-40B4-BE49-F238E27FC236}">
                  <a16:creationId xmlns:a16="http://schemas.microsoft.com/office/drawing/2014/main" id="{E60112E7-F443-45F4-8778-9EF08ADAA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3384"/>
              <a:ext cx="17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4" name="Line 21">
              <a:extLst>
                <a:ext uri="{FF2B5EF4-FFF2-40B4-BE49-F238E27FC236}">
                  <a16:creationId xmlns:a16="http://schemas.microsoft.com/office/drawing/2014/main" id="{EB4E151E-F6F4-43EF-8534-29E85F7185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90" y="3067"/>
              <a:ext cx="1" cy="3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5" name="Line 22">
              <a:extLst>
                <a:ext uri="{FF2B5EF4-FFF2-40B4-BE49-F238E27FC236}">
                  <a16:creationId xmlns:a16="http://schemas.microsoft.com/office/drawing/2014/main" id="{AD1DDCA1-C68D-425C-B960-96663B427A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0" y="2614"/>
              <a:ext cx="0" cy="3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6" name="Oval 23">
              <a:extLst>
                <a:ext uri="{FF2B5EF4-FFF2-40B4-BE49-F238E27FC236}">
                  <a16:creationId xmlns:a16="http://schemas.microsoft.com/office/drawing/2014/main" id="{09C993B5-7A4F-4D85-A9E7-35E51F7CE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795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307" name="Group 24">
              <a:extLst>
                <a:ext uri="{FF2B5EF4-FFF2-40B4-BE49-F238E27FC236}">
                  <a16:creationId xmlns:a16="http://schemas.microsoft.com/office/drawing/2014/main" id="{1955F176-A145-456A-9DF5-922228A605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3020"/>
              <a:ext cx="263" cy="355"/>
              <a:chOff x="1872" y="481"/>
              <a:chExt cx="240" cy="287"/>
            </a:xfrm>
          </p:grpSpPr>
          <p:sp>
            <p:nvSpPr>
              <p:cNvPr id="12335" name="Line 25">
                <a:extLst>
                  <a:ext uri="{FF2B5EF4-FFF2-40B4-BE49-F238E27FC236}">
                    <a16:creationId xmlns:a16="http://schemas.microsoft.com/office/drawing/2014/main" id="{6E9159D1-D5AD-4806-8298-DBA19A72B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76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6" name="Text Box 26">
                <a:extLst>
                  <a:ext uri="{FF2B5EF4-FFF2-40B4-BE49-F238E27FC236}">
                    <a16:creationId xmlns:a16="http://schemas.microsoft.com/office/drawing/2014/main" id="{7B587E66-C54F-4921-A516-F92B563D10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7" y="481"/>
                <a:ext cx="156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08" name="Line 27">
              <a:extLst>
                <a:ext uri="{FF2B5EF4-FFF2-40B4-BE49-F238E27FC236}">
                  <a16:creationId xmlns:a16="http://schemas.microsoft.com/office/drawing/2014/main" id="{437EBDE2-FAFE-4D3D-88EE-DEF29ED3C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5" y="2614"/>
              <a:ext cx="158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Text Box 28">
              <a:extLst>
                <a:ext uri="{FF2B5EF4-FFF2-40B4-BE49-F238E27FC236}">
                  <a16:creationId xmlns:a16="http://schemas.microsoft.com/office/drawing/2014/main" id="{287E9D62-453E-4F63-8439-602DEF16C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" y="2251"/>
              <a:ext cx="6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=0)</a:t>
              </a:r>
            </a:p>
          </p:txBody>
        </p:sp>
        <p:sp>
          <p:nvSpPr>
            <p:cNvPr id="12310" name="Text Box 29">
              <a:extLst>
                <a:ext uri="{FF2B5EF4-FFF2-40B4-BE49-F238E27FC236}">
                  <a16:creationId xmlns:a16="http://schemas.microsoft.com/office/drawing/2014/main" id="{046AED23-C606-41CE-81AE-00A6DF8A7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2795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311" name="Group 30">
              <a:extLst>
                <a:ext uri="{FF2B5EF4-FFF2-40B4-BE49-F238E27FC236}">
                  <a16:creationId xmlns:a16="http://schemas.microsoft.com/office/drawing/2014/main" id="{47E4561C-FC3B-4D5B-823B-3CB22DED32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7" y="2564"/>
              <a:ext cx="640" cy="377"/>
              <a:chOff x="822" y="779"/>
              <a:chExt cx="583" cy="304"/>
            </a:xfrm>
          </p:grpSpPr>
          <p:grpSp>
            <p:nvGrpSpPr>
              <p:cNvPr id="12331" name="Group 31">
                <a:extLst>
                  <a:ext uri="{FF2B5EF4-FFF2-40B4-BE49-F238E27FC236}">
                    <a16:creationId xmlns:a16="http://schemas.microsoft.com/office/drawing/2014/main" id="{DD5DEECE-9083-4C77-93B4-3BA4D0F8CA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2" y="779"/>
                <a:ext cx="583" cy="266"/>
                <a:chOff x="822" y="779"/>
                <a:chExt cx="583" cy="266"/>
              </a:xfrm>
            </p:grpSpPr>
            <p:sp>
              <p:nvSpPr>
                <p:cNvPr id="12333" name="Text Box 32">
                  <a:extLst>
                    <a:ext uri="{FF2B5EF4-FFF2-40B4-BE49-F238E27FC236}">
                      <a16:creationId xmlns:a16="http://schemas.microsoft.com/office/drawing/2014/main" id="{A94F6875-2AFF-4723-8D96-54DF508EE5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2" y="779"/>
                  <a:ext cx="214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2334" name="Text Box 33">
                  <a:extLst>
                    <a:ext uri="{FF2B5EF4-FFF2-40B4-BE49-F238E27FC236}">
                      <a16:creationId xmlns:a16="http://schemas.microsoft.com/office/drawing/2014/main" id="{57097258-DC5E-47BE-AE07-9AAC684BB5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5" y="779"/>
                  <a:ext cx="200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–</a:t>
                  </a:r>
                </a:p>
              </p:txBody>
            </p:sp>
          </p:grpSp>
          <p:sp>
            <p:nvSpPr>
              <p:cNvPr id="12332" name="Text Box 34">
                <a:extLst>
                  <a:ext uri="{FF2B5EF4-FFF2-40B4-BE49-F238E27FC236}">
                    <a16:creationId xmlns:a16="http://schemas.microsoft.com/office/drawing/2014/main" id="{45ABBBEE-95FF-45BF-AA3E-4F2C0B2AAA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" y="817"/>
                <a:ext cx="300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</a:p>
            </p:txBody>
          </p:sp>
        </p:grpSp>
        <p:sp>
          <p:nvSpPr>
            <p:cNvPr id="12312" name="Line 35">
              <a:extLst>
                <a:ext uri="{FF2B5EF4-FFF2-40B4-BE49-F238E27FC236}">
                  <a16:creationId xmlns:a16="http://schemas.microsoft.com/office/drawing/2014/main" id="{EC8533F4-DC20-43B7-A45E-3C95003E2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2613"/>
              <a:ext cx="119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Line 36">
              <a:extLst>
                <a:ext uri="{FF2B5EF4-FFF2-40B4-BE49-F238E27FC236}">
                  <a16:creationId xmlns:a16="http://schemas.microsoft.com/office/drawing/2014/main" id="{0C50F729-19C9-415C-85A0-EAB0690D3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613"/>
              <a:ext cx="3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Line 37">
              <a:extLst>
                <a:ext uri="{FF2B5EF4-FFF2-40B4-BE49-F238E27FC236}">
                  <a16:creationId xmlns:a16="http://schemas.microsoft.com/office/drawing/2014/main" id="{B2C608FA-890F-4474-BAA7-178479D16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613"/>
              <a:ext cx="0" cy="77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Text Box 38">
              <a:extLst>
                <a:ext uri="{FF2B5EF4-FFF2-40B4-BE49-F238E27FC236}">
                  <a16:creationId xmlns:a16="http://schemas.microsoft.com/office/drawing/2014/main" id="{F87C29A9-1848-4DED-BE38-C7A276DA6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" y="2568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316" name="Group 39">
              <a:extLst>
                <a:ext uri="{FF2B5EF4-FFF2-40B4-BE49-F238E27FC236}">
                  <a16:creationId xmlns:a16="http://schemas.microsoft.com/office/drawing/2014/main" id="{8063880D-3E56-4A4C-98F5-71CB7AA91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4" y="2611"/>
              <a:ext cx="336" cy="803"/>
              <a:chOff x="1979" y="731"/>
              <a:chExt cx="307" cy="648"/>
            </a:xfrm>
          </p:grpSpPr>
          <p:grpSp>
            <p:nvGrpSpPr>
              <p:cNvPr id="12327" name="Group 40">
                <a:extLst>
                  <a:ext uri="{FF2B5EF4-FFF2-40B4-BE49-F238E27FC236}">
                    <a16:creationId xmlns:a16="http://schemas.microsoft.com/office/drawing/2014/main" id="{EEA919DA-A4C6-4EE1-861A-6642DD4DE5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9" y="731"/>
                <a:ext cx="215" cy="648"/>
                <a:chOff x="1637" y="1259"/>
                <a:chExt cx="215" cy="648"/>
              </a:xfrm>
            </p:grpSpPr>
            <p:sp>
              <p:nvSpPr>
                <p:cNvPr id="12329" name="Text Box 41">
                  <a:extLst>
                    <a:ext uri="{FF2B5EF4-FFF2-40B4-BE49-F238E27FC236}">
                      <a16:creationId xmlns:a16="http://schemas.microsoft.com/office/drawing/2014/main" id="{3CB70EAC-B461-4768-B662-A36F56C9B9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7" y="1259"/>
                  <a:ext cx="215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2330" name="Text Box 42">
                  <a:extLst>
                    <a:ext uri="{FF2B5EF4-FFF2-40B4-BE49-F238E27FC236}">
                      <a16:creationId xmlns:a16="http://schemas.microsoft.com/office/drawing/2014/main" id="{A763113C-B308-4D11-A3D4-848A884859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7" y="1641"/>
                  <a:ext cx="201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–</a:t>
                  </a:r>
                </a:p>
              </p:txBody>
            </p:sp>
          </p:grpSp>
          <p:sp>
            <p:nvSpPr>
              <p:cNvPr id="12328" name="Text Box 43">
                <a:extLst>
                  <a:ext uri="{FF2B5EF4-FFF2-40B4-BE49-F238E27FC236}">
                    <a16:creationId xmlns:a16="http://schemas.microsoft.com/office/drawing/2014/main" id="{A870020E-D559-4181-B059-E6FFA1F5AA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9" y="913"/>
                <a:ext cx="307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7" name="Group 44">
              <a:extLst>
                <a:ext uri="{FF2B5EF4-FFF2-40B4-BE49-F238E27FC236}">
                  <a16:creationId xmlns:a16="http://schemas.microsoft.com/office/drawing/2014/main" id="{F50CFEAD-73C3-4B65-A21B-4AB5FA8C1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2931"/>
              <a:ext cx="317" cy="136"/>
              <a:chOff x="1824" y="1680"/>
              <a:chExt cx="192" cy="96"/>
            </a:xfrm>
          </p:grpSpPr>
          <p:sp>
            <p:nvSpPr>
              <p:cNvPr id="12325" name="Line 45">
                <a:extLst>
                  <a:ext uri="{FF2B5EF4-FFF2-40B4-BE49-F238E27FC236}">
                    <a16:creationId xmlns:a16="http://schemas.microsoft.com/office/drawing/2014/main" id="{D52744C5-1EB7-4495-A9BA-D0C15C4072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680"/>
                <a:ext cx="192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6" name="Line 46">
                <a:extLst>
                  <a:ext uri="{FF2B5EF4-FFF2-40B4-BE49-F238E27FC236}">
                    <a16:creationId xmlns:a16="http://schemas.microsoft.com/office/drawing/2014/main" id="{84C4C32C-7422-40FA-8005-172EE3572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776"/>
                <a:ext cx="192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18" name="Line 47">
              <a:extLst>
                <a:ext uri="{FF2B5EF4-FFF2-40B4-BE49-F238E27FC236}">
                  <a16:creationId xmlns:a16="http://schemas.microsoft.com/office/drawing/2014/main" id="{39F126FA-DEBF-4A41-B788-EAC74DFC7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0" y="2614"/>
              <a:ext cx="202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9" name="Text Box 48">
              <a:extLst>
                <a:ext uri="{FF2B5EF4-FFF2-40B4-BE49-F238E27FC236}">
                  <a16:creationId xmlns:a16="http://schemas.microsoft.com/office/drawing/2014/main" id="{98A138C2-A6EC-4426-AD21-3FB09CA4B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251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20" name="Text Box 49">
              <a:extLst>
                <a:ext uri="{FF2B5EF4-FFF2-40B4-BE49-F238E27FC236}">
                  <a16:creationId xmlns:a16="http://schemas.microsoft.com/office/drawing/2014/main" id="{5C1F5EED-EFB8-4422-8337-F6DB5912C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" y="3384"/>
              <a:ext cx="1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 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(0</a:t>
              </a:r>
              <a:r>
                <a:rPr kumimoji="1" lang="zh-CN" altLang="en-US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－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)=0</a:t>
              </a:r>
            </a:p>
          </p:txBody>
        </p:sp>
        <p:sp>
          <p:nvSpPr>
            <p:cNvPr id="12321" name="Rectangle 50">
              <a:extLst>
                <a:ext uri="{FF2B5EF4-FFF2-40B4-BE49-F238E27FC236}">
                  <a16:creationId xmlns:a16="http://schemas.microsoft.com/office/drawing/2014/main" id="{19C2C225-6C64-4368-BBDD-2D35C3590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543"/>
              <a:ext cx="297" cy="13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322" name="Group 51">
              <a:extLst>
                <a:ext uri="{FF2B5EF4-FFF2-40B4-BE49-F238E27FC236}">
                  <a16:creationId xmlns:a16="http://schemas.microsoft.com/office/drawing/2014/main" id="{95A1A599-1C72-4FD8-A501-F8A140083A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7" y="2566"/>
              <a:ext cx="235" cy="803"/>
              <a:chOff x="1637" y="1259"/>
              <a:chExt cx="213" cy="648"/>
            </a:xfrm>
          </p:grpSpPr>
          <p:sp>
            <p:nvSpPr>
              <p:cNvPr id="12323" name="Text Box 52">
                <a:extLst>
                  <a:ext uri="{FF2B5EF4-FFF2-40B4-BE49-F238E27FC236}">
                    <a16:creationId xmlns:a16="http://schemas.microsoft.com/office/drawing/2014/main" id="{AFB817B3-DC9E-46CE-87E4-9C1505A5FD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7" y="1259"/>
                <a:ext cx="213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2324" name="Text Box 53">
                <a:extLst>
                  <a:ext uri="{FF2B5EF4-FFF2-40B4-BE49-F238E27FC236}">
                    <a16:creationId xmlns:a16="http://schemas.microsoft.com/office/drawing/2014/main" id="{71370EED-9D60-402E-B211-712A39B933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8" y="1641"/>
                <a:ext cx="199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–</a:t>
                </a:r>
              </a:p>
            </p:txBody>
          </p:sp>
        </p:grpSp>
      </p:grpSp>
      <p:sp>
        <p:nvSpPr>
          <p:cNvPr id="283702" name="AutoShape 54">
            <a:extLst>
              <a:ext uri="{FF2B5EF4-FFF2-40B4-BE49-F238E27FC236}">
                <a16:creationId xmlns:a16="http://schemas.microsoft.com/office/drawing/2014/main" id="{1B8B9F17-F8F4-4CE6-8C0A-6FD30F423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205038"/>
            <a:ext cx="4140200" cy="576262"/>
          </a:xfrm>
          <a:prstGeom prst="wedgeRoundRectCallout">
            <a:avLst>
              <a:gd name="adj1" fmla="val -384"/>
              <a:gd name="adj2" fmla="val 450000"/>
              <a:gd name="adj3" fmla="val 16667"/>
            </a:avLst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非齐次线性常微分方程</a:t>
            </a:r>
          </a:p>
        </p:txBody>
      </p:sp>
      <p:sp>
        <p:nvSpPr>
          <p:cNvPr id="283706" name="Text Box 58">
            <a:extLst>
              <a:ext uri="{FF2B5EF4-FFF2-40B4-BE49-F238E27FC236}">
                <a16:creationId xmlns:a16="http://schemas.microsoft.com/office/drawing/2014/main" id="{51580201-C804-401A-9F91-A43AFAAF3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284538"/>
            <a:ext cx="5219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）求解零状态响应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方法。</a:t>
            </a:r>
          </a:p>
        </p:txBody>
      </p:sp>
      <p:sp>
        <p:nvSpPr>
          <p:cNvPr id="283707" name="Text Box 59">
            <a:extLst>
              <a:ext uri="{FF2B5EF4-FFF2-40B4-BE49-F238E27FC236}">
                <a16:creationId xmlns:a16="http://schemas.microsoft.com/office/drawing/2014/main" id="{F933AC5B-1160-4FE3-AC3B-E66C63966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4005263"/>
            <a:ext cx="5076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经典解微分方程或三要素公式</a:t>
            </a:r>
          </a:p>
        </p:txBody>
      </p:sp>
      <p:graphicFrame>
        <p:nvGraphicFramePr>
          <p:cNvPr id="283710" name="Object 62">
            <a:extLst>
              <a:ext uri="{FF2B5EF4-FFF2-40B4-BE49-F238E27FC236}">
                <a16:creationId xmlns:a16="http://schemas.microsoft.com/office/drawing/2014/main" id="{41B3AB08-4677-4793-9E79-E61D8514C7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6165850"/>
          <a:ext cx="14398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8" name="Equation" r:id="rId5" imgW="494870" imgH="177646" progId="Equation.DSMT4">
                  <p:embed/>
                </p:oleObj>
              </mc:Choice>
              <mc:Fallback>
                <p:oleObj name="Equation" r:id="rId5" imgW="494870" imgH="177646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6165850"/>
                        <a:ext cx="14398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711" name="Object 63">
            <a:extLst>
              <a:ext uri="{FF2B5EF4-FFF2-40B4-BE49-F238E27FC236}">
                <a16:creationId xmlns:a16="http://schemas.microsoft.com/office/drawing/2014/main" id="{990CB9C9-EE41-4CA1-BAC5-082C844195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5661025"/>
          <a:ext cx="2016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9" name="Equation" r:id="rId7" imgW="749300" imgH="228600" progId="Equation.DSMT4">
                  <p:embed/>
                </p:oleObj>
              </mc:Choice>
              <mc:Fallback>
                <p:oleObj name="Equation" r:id="rId7" imgW="749300" imgH="2286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661025"/>
                        <a:ext cx="20161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712" name="Object 64">
            <a:extLst>
              <a:ext uri="{FF2B5EF4-FFF2-40B4-BE49-F238E27FC236}">
                <a16:creationId xmlns:a16="http://schemas.microsoft.com/office/drawing/2014/main" id="{478D4134-986C-4281-BA0B-D74DA96432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5516563"/>
          <a:ext cx="17272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0" name="Equation" r:id="rId9" imgW="685800" imgH="228600" progId="Equation.DSMT4">
                  <p:embed/>
                </p:oleObj>
              </mc:Choice>
              <mc:Fallback>
                <p:oleObj name="Equation" r:id="rId9" imgW="685800" imgH="2286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516563"/>
                        <a:ext cx="17272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75"/>
                                        <p:tgtEl>
                                          <p:spTgt spid="28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3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3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3000"/>
                                        <p:tgtEl>
                                          <p:spTgt spid="28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28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0" grpId="0" autoUpdateAnimBg="0"/>
      <p:bldP spid="283652" grpId="0" autoUpdateAnimBg="0"/>
      <p:bldP spid="283653" grpId="0" autoUpdateAnimBg="0"/>
      <p:bldP spid="283656" grpId="0"/>
      <p:bldP spid="283657" grpId="0"/>
      <p:bldP spid="283702" grpId="0" animBg="1"/>
      <p:bldP spid="283706" grpId="0" autoUpdateAnimBg="0"/>
      <p:bldP spid="28370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电路理论基础ppt教案模板">
  <a:themeElements>
    <a:clrScheme name="电路理论基础ppt教案模板 15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008000"/>
      </a:hlink>
      <a:folHlink>
        <a:srgbClr val="008000"/>
      </a:folHlink>
    </a:clrScheme>
    <a:fontScheme name="电路理论基础ppt教案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电路理论基础ppt教案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模板 15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80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电路理论基础ppt教案模板</Template>
  <TotalTime>10157</TotalTime>
  <Words>1953</Words>
  <Application>Microsoft Office PowerPoint</Application>
  <PresentationFormat>全屏显示(4:3)</PresentationFormat>
  <Paragraphs>475</Paragraphs>
  <Slides>45</Slides>
  <Notes>0</Notes>
  <HiddenSlides>4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60" baseType="lpstr">
      <vt:lpstr>Gungsuh</vt:lpstr>
      <vt:lpstr>仿宋_GB2312</vt:lpstr>
      <vt:lpstr>华文行楷</vt:lpstr>
      <vt:lpstr>华文楷体</vt:lpstr>
      <vt:lpstr>楷体_GB2312</vt:lpstr>
      <vt:lpstr>宋体</vt:lpstr>
      <vt:lpstr>Arial</vt:lpstr>
      <vt:lpstr>Impact</vt:lpstr>
      <vt:lpstr>Symbol</vt:lpstr>
      <vt:lpstr>Times New Roman</vt:lpstr>
      <vt:lpstr>Wingdings</vt:lpstr>
      <vt:lpstr>电路理论基础ppt教案模板</vt:lpstr>
      <vt:lpstr>Equation</vt:lpstr>
      <vt:lpstr>公式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wzy</dc:creator>
  <cp:lastModifiedBy>xiufang jia</cp:lastModifiedBy>
  <cp:revision>812</cp:revision>
  <dcterms:created xsi:type="dcterms:W3CDTF">2002-08-11T02:46:23Z</dcterms:created>
  <dcterms:modified xsi:type="dcterms:W3CDTF">2017-10-19T13:40:58Z</dcterms:modified>
</cp:coreProperties>
</file>