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9"/>
  </p:handoutMasterIdLst>
  <p:sldIdLst>
    <p:sldId id="489" r:id="rId2"/>
    <p:sldId id="623" r:id="rId3"/>
    <p:sldId id="492" r:id="rId4"/>
    <p:sldId id="503" r:id="rId5"/>
    <p:sldId id="624" r:id="rId6"/>
    <p:sldId id="504" r:id="rId7"/>
    <p:sldId id="505" r:id="rId8"/>
    <p:sldId id="506" r:id="rId9"/>
    <p:sldId id="508" r:id="rId10"/>
    <p:sldId id="661" r:id="rId11"/>
    <p:sldId id="626" r:id="rId12"/>
    <p:sldId id="662" r:id="rId13"/>
    <p:sldId id="618" r:id="rId14"/>
    <p:sldId id="619" r:id="rId15"/>
    <p:sldId id="616" r:id="rId16"/>
    <p:sldId id="617" r:id="rId17"/>
    <p:sldId id="517" r:id="rId18"/>
    <p:sldId id="627" r:id="rId19"/>
    <p:sldId id="518" r:id="rId20"/>
    <p:sldId id="519" r:id="rId21"/>
    <p:sldId id="558" r:id="rId22"/>
    <p:sldId id="527" r:id="rId23"/>
    <p:sldId id="533" r:id="rId24"/>
    <p:sldId id="663" r:id="rId25"/>
    <p:sldId id="538" r:id="rId26"/>
    <p:sldId id="539" r:id="rId27"/>
    <p:sldId id="543" r:id="rId28"/>
    <p:sldId id="544" r:id="rId29"/>
    <p:sldId id="576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92" r:id="rId41"/>
    <p:sldId id="593" r:id="rId42"/>
    <p:sldId id="594" r:id="rId43"/>
    <p:sldId id="595" r:id="rId44"/>
    <p:sldId id="596" r:id="rId45"/>
    <p:sldId id="597" r:id="rId46"/>
    <p:sldId id="598" r:id="rId47"/>
    <p:sldId id="599" r:id="rId48"/>
    <p:sldId id="600" r:id="rId49"/>
    <p:sldId id="604" r:id="rId50"/>
    <p:sldId id="606" r:id="rId51"/>
    <p:sldId id="607" r:id="rId52"/>
    <p:sldId id="608" r:id="rId53"/>
    <p:sldId id="609" r:id="rId54"/>
    <p:sldId id="664" r:id="rId55"/>
    <p:sldId id="665" r:id="rId56"/>
    <p:sldId id="666" r:id="rId57"/>
    <p:sldId id="658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CC"/>
    <a:srgbClr val="FFFF99"/>
    <a:srgbClr val="CCFF99"/>
    <a:srgbClr val="FFFFCC"/>
    <a:srgbClr val="33CC33"/>
    <a:srgbClr val="0000CC"/>
    <a:srgbClr val="000000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5512" autoAdjust="0"/>
  </p:normalViewPr>
  <p:slideViewPr>
    <p:cSldViewPr>
      <p:cViewPr varScale="1">
        <p:scale>
          <a:sx n="68" d="100"/>
          <a:sy n="68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9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e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wmf"/><Relationship Id="rId4" Type="http://schemas.openxmlformats.org/officeDocument/2006/relationships/image" Target="../media/image7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4.emf"/><Relationship Id="rId7" Type="http://schemas.openxmlformats.org/officeDocument/2006/relationships/image" Target="../media/image58.jpeg"/><Relationship Id="rId2" Type="http://schemas.openxmlformats.org/officeDocument/2006/relationships/image" Target="../media/image93.w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wmf"/><Relationship Id="rId4" Type="http://schemas.openxmlformats.org/officeDocument/2006/relationships/image" Target="../media/image9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wmf"/><Relationship Id="rId5" Type="http://schemas.openxmlformats.org/officeDocument/2006/relationships/image" Target="../media/image112.emf"/><Relationship Id="rId4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e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19.wmf"/><Relationship Id="rId7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9" Type="http://schemas.openxmlformats.org/officeDocument/2006/relationships/image" Target="../media/image12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e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emf"/><Relationship Id="rId7" Type="http://schemas.openxmlformats.org/officeDocument/2006/relationships/image" Target="../media/image143.w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12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35.wmf"/><Relationship Id="rId5" Type="http://schemas.openxmlformats.org/officeDocument/2006/relationships/image" Target="../media/image149.wmf"/><Relationship Id="rId10" Type="http://schemas.openxmlformats.org/officeDocument/2006/relationships/image" Target="../media/image134.wmf"/><Relationship Id="rId4" Type="http://schemas.openxmlformats.org/officeDocument/2006/relationships/image" Target="../media/image148.wmf"/><Relationship Id="rId9" Type="http://schemas.openxmlformats.org/officeDocument/2006/relationships/image" Target="../media/image15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emf"/><Relationship Id="rId1" Type="http://schemas.openxmlformats.org/officeDocument/2006/relationships/image" Target="../media/image183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74.emf"/><Relationship Id="rId1" Type="http://schemas.openxmlformats.org/officeDocument/2006/relationships/image" Target="../media/image18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1.wmf"/><Relationship Id="rId4" Type="http://schemas.openxmlformats.org/officeDocument/2006/relationships/image" Target="../media/image19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4.wmf"/><Relationship Id="rId1" Type="http://schemas.openxmlformats.org/officeDocument/2006/relationships/image" Target="../media/image19.e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8D6DFD4-9559-4442-8C5C-FDE082D06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E377A59-0927-4633-9076-6F5AB0193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3BB88A92-134E-466D-B500-57661DAF22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018C84A1-BABD-4ED7-A064-557B230351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922A6F-ED92-46C8-9C76-551BEBB72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78E5-5E11-43AA-BF87-B1082F3A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BD42B-C9DE-42A9-9384-22C6AB76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957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CC08C-BC2A-4C45-B939-D3956810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666AE-33F1-4158-B5C8-CD5D09D2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52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A2130-5C6C-4807-9B92-DB800021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43861-90CE-4C19-921C-483BD7B7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051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A7DC-1267-4570-B42A-896A531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E482-1285-4F3A-B682-1E6EF75E8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BA5CF-E673-4861-BAC4-87ACF09337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75C20D-6EFA-4181-80B2-F6E12442866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631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4BA8D-3F97-4774-9231-51766631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691CF-95B3-4437-AEE1-D3DC8A9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652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ED5C-A09A-4350-9A37-27FEA553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8D4DD-8972-4289-AF6A-C61B7DCA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4E24-2CBF-4735-9F1C-7B67289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82C6-70B6-4C88-A59E-66BA78E16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F5C9B-CCC5-4092-8C9D-0C155D7D8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876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1B54-C7FB-49F5-802B-D121F20C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C029C-A1E5-4E2F-B9EC-BD3CD734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EB787-554A-457C-8976-202B915D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10C1D2-18F1-4A64-9270-DDC1BDF10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707D9A-DC17-433E-A6E3-7B6A84DD8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71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E868B-80D9-4B1F-93BF-E05DD4B6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432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62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125E-70BF-4D07-9ADC-6946CB30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2E0C9-6DA7-4CE2-8716-8800710A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65995-1F5A-467D-9F88-C9D497AB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06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24A1-03EC-4C79-B808-9BA5119E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AC01-8217-4C31-97ED-753A5419F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3CF6B-F71E-4707-AD43-91EDF0CD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20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8CA3B94A-6328-4C21-A987-733925410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F8AE5AF3-F78C-4499-BA26-C99B0FBF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7627DC56-8A99-44B7-AEE5-E33AAA49C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713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e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3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1.w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.jpeg"/><Relationship Id="rId4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jpeg"/><Relationship Id="rId5" Type="http://schemas.openxmlformats.org/officeDocument/2006/relationships/image" Target="../media/image6.jpeg"/><Relationship Id="rId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8.e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6.wmf"/><Relationship Id="rId17" Type="http://schemas.openxmlformats.org/officeDocument/2006/relationships/image" Target="../media/image5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1.w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29.bin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20.wmf"/><Relationship Id="rId19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2.wmf"/><Relationship Id="rId22" Type="http://schemas.openxmlformats.org/officeDocument/2006/relationships/oleObject" Target="../embeddings/oleObject13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1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0.wmf"/><Relationship Id="rId22" Type="http://schemas.openxmlformats.org/officeDocument/2006/relationships/image" Target="../media/image13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9.wmf"/><Relationship Id="rId11" Type="http://schemas.openxmlformats.org/officeDocument/2006/relationships/image" Target="../media/image161.wmf"/><Relationship Id="rId5" Type="http://schemas.openxmlformats.org/officeDocument/2006/relationships/oleObject" Target="../embeddings/oleObject170.bin"/><Relationship Id="rId15" Type="http://schemas.openxmlformats.org/officeDocument/2006/relationships/image" Target="../media/image163.wmf"/><Relationship Id="rId10" Type="http://schemas.openxmlformats.org/officeDocument/2006/relationships/oleObject" Target="../embeddings/oleObject173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1.wmf"/><Relationship Id="rId1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image" Target="../media/image172.wmf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2.bin"/><Relationship Id="rId14" Type="http://schemas.openxmlformats.org/officeDocument/2006/relationships/oleObject" Target="../embeddings/oleObject18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7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8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8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8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95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0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20.bin"/><Relationship Id="rId3" Type="http://schemas.openxmlformats.org/officeDocument/2006/relationships/oleObject" Target="../embeddings/oleObject210.bin"/><Relationship Id="rId21" Type="http://schemas.openxmlformats.org/officeDocument/2006/relationships/image" Target="../media/image202.wmf"/><Relationship Id="rId7" Type="http://schemas.openxmlformats.org/officeDocument/2006/relationships/oleObject" Target="../embeddings/oleObject212.bin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8.bin"/><Relationship Id="rId20" Type="http://schemas.openxmlformats.org/officeDocument/2006/relationships/oleObject" Target="../embeddings/oleObject221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7.wmf"/><Relationship Id="rId11" Type="http://schemas.openxmlformats.org/officeDocument/2006/relationships/image" Target="../media/image199.wmf"/><Relationship Id="rId24" Type="http://schemas.openxmlformats.org/officeDocument/2006/relationships/oleObject" Target="../embeddings/oleObject22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3.bin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201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3.bin"/><Relationship Id="rId14" Type="http://schemas.openxmlformats.org/officeDocument/2006/relationships/oleObject" Target="../embeddings/oleObject216.bin"/><Relationship Id="rId22" Type="http://schemas.openxmlformats.org/officeDocument/2006/relationships/oleObject" Target="../embeddings/oleObject22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oleObject" Target="../embeddings/oleObject226.bin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33.png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image" Target="../media/image203.emf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oleObject" Target="../embeddings/oleObject226.bin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33.png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image" Target="../media/image203.emf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oleObject" Target="../embeddings/oleObject226.bin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image" Target="../media/image33.png"/><Relationship Id="rId2" Type="http://schemas.openxmlformats.org/officeDocument/2006/relationships/tags" Target="../tags/tag44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image" Target="../media/image203.emf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>
            <a:extLst>
              <a:ext uri="{FF2B5EF4-FFF2-40B4-BE49-F238E27FC236}">
                <a16:creationId xmlns:a16="http://schemas.microsoft.com/office/drawing/2014/main" id="{65F04145-61D9-4FE9-99DB-9D767BCEE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698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§7-3 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一阶电路的零输入响应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E642AFA9-DECF-4E0A-A9E4-34CEEE54C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692150"/>
            <a:ext cx="57245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换路后外加激励为零，仅有动态元件初始储能产生的电压和电流。</a:t>
            </a: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F63B1046-0230-4550-87BA-E6BEF77EF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09750"/>
            <a:ext cx="7704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en-US" altLang="zh-CN" sz="32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电路的零输入响应分析</a:t>
            </a:r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ED329674-A09A-405F-9D66-966E03E7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4563"/>
            <a:ext cx="2303463" cy="523875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  <p:sp>
        <p:nvSpPr>
          <p:cNvPr id="266252" name="AutoShape 12">
            <a:extLst>
              <a:ext uri="{FF2B5EF4-FFF2-40B4-BE49-F238E27FC236}">
                <a16:creationId xmlns:a16="http://schemas.microsoft.com/office/drawing/2014/main" id="{F4F28EA1-8A64-4113-92F4-3AC907FA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6046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6259" name="Group 19">
            <a:extLst>
              <a:ext uri="{FF2B5EF4-FFF2-40B4-BE49-F238E27FC236}">
                <a16:creationId xmlns:a16="http://schemas.microsoft.com/office/drawing/2014/main" id="{CAB680BE-95B2-4AFF-B7EB-D8014AF236D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671763"/>
            <a:ext cx="2903537" cy="1916112"/>
            <a:chOff x="431" y="2464"/>
            <a:chExt cx="1829" cy="1207"/>
          </a:xfrm>
        </p:grpSpPr>
        <p:sp>
          <p:nvSpPr>
            <p:cNvPr id="4110" name="Line 20">
              <a:extLst>
                <a:ext uri="{FF2B5EF4-FFF2-40B4-BE49-F238E27FC236}">
                  <a16:creationId xmlns:a16="http://schemas.microsoft.com/office/drawing/2014/main" id="{2B8E4176-61B6-4BC7-8F61-C45B0E8E4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2809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21">
              <a:extLst>
                <a:ext uri="{FF2B5EF4-FFF2-40B4-BE49-F238E27FC236}">
                  <a16:creationId xmlns:a16="http://schemas.microsoft.com/office/drawing/2014/main" id="{2B995DC7-10E5-4864-9948-F7A41BAAD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80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22">
              <a:extLst>
                <a:ext uri="{FF2B5EF4-FFF2-40B4-BE49-F238E27FC236}">
                  <a16:creationId xmlns:a16="http://schemas.microsoft.com/office/drawing/2014/main" id="{DD135F27-D2D6-4230-8BA8-7A84B7D18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05"/>
              <a:ext cx="27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Text Box 23">
              <a:extLst>
                <a:ext uri="{FF2B5EF4-FFF2-40B4-BE49-F238E27FC236}">
                  <a16:creationId xmlns:a16="http://schemas.microsoft.com/office/drawing/2014/main" id="{02BD6907-2A70-4375-A6F9-3C95E0AC9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24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" name="Line 24">
              <a:extLst>
                <a:ext uri="{FF2B5EF4-FFF2-40B4-BE49-F238E27FC236}">
                  <a16:creationId xmlns:a16="http://schemas.microsoft.com/office/drawing/2014/main" id="{009855C2-51A3-4161-B5FE-6A771E1B5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2860"/>
              <a:ext cx="166" cy="1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Text Box 25">
              <a:extLst>
                <a:ext uri="{FF2B5EF4-FFF2-40B4-BE49-F238E27FC236}">
                  <a16:creationId xmlns:a16="http://schemas.microsoft.com/office/drawing/2014/main" id="{769450E3-3CE9-4868-9157-B3DDA034C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2478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4116" name="Text Box 26">
              <a:extLst>
                <a:ext uri="{FF2B5EF4-FFF2-40B4-BE49-F238E27FC236}">
                  <a16:creationId xmlns:a16="http://schemas.microsoft.com/office/drawing/2014/main" id="{80F7B9C1-2CA6-46DD-9CB1-6E46810F3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78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17" name="Text Box 27">
              <a:extLst>
                <a:ext uri="{FF2B5EF4-FFF2-40B4-BE49-F238E27FC236}">
                  <a16:creationId xmlns:a16="http://schemas.microsoft.com/office/drawing/2014/main" id="{7F9CB242-3376-4C68-A42E-23CB83C5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33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18" name="Text Box 28">
              <a:extLst>
                <a:ext uri="{FF2B5EF4-FFF2-40B4-BE49-F238E27FC236}">
                  <a16:creationId xmlns:a16="http://schemas.microsoft.com/office/drawing/2014/main" id="{EDA73B5B-BBD6-44CC-B063-B852E62FA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9" name="Line 29">
              <a:extLst>
                <a:ext uri="{FF2B5EF4-FFF2-40B4-BE49-F238E27FC236}">
                  <a16:creationId xmlns:a16="http://schemas.microsoft.com/office/drawing/2014/main" id="{7218296D-9255-47A7-9362-9B4416209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821"/>
              <a:ext cx="3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30">
              <a:extLst>
                <a:ext uri="{FF2B5EF4-FFF2-40B4-BE49-F238E27FC236}">
                  <a16:creationId xmlns:a16="http://schemas.microsoft.com/office/drawing/2014/main" id="{AADE0090-E2C5-4817-84B9-D7832EB3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7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1" name="Text Box 31">
              <a:extLst>
                <a:ext uri="{FF2B5EF4-FFF2-40B4-BE49-F238E27FC236}">
                  <a16:creationId xmlns:a16="http://schemas.microsoft.com/office/drawing/2014/main" id="{260E9BC4-654B-4A44-B983-2A8ED6C4A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83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22" name="Text Box 32">
              <a:extLst>
                <a:ext uri="{FF2B5EF4-FFF2-40B4-BE49-F238E27FC236}">
                  <a16:creationId xmlns:a16="http://schemas.microsoft.com/office/drawing/2014/main" id="{1F2624EE-5A94-44D8-A164-8A8273A71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48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23" name="Text Box 33">
              <a:extLst>
                <a:ext uri="{FF2B5EF4-FFF2-40B4-BE49-F238E27FC236}">
                  <a16:creationId xmlns:a16="http://schemas.microsoft.com/office/drawing/2014/main" id="{06C83E17-CA48-482B-B7F5-225D38F05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4" name="Line 34">
              <a:extLst>
                <a:ext uri="{FF2B5EF4-FFF2-40B4-BE49-F238E27FC236}">
                  <a16:creationId xmlns:a16="http://schemas.microsoft.com/office/drawing/2014/main" id="{906C5C21-A116-497F-920B-1946C747D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209"/>
              <a:ext cx="7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35">
              <a:extLst>
                <a:ext uri="{FF2B5EF4-FFF2-40B4-BE49-F238E27FC236}">
                  <a16:creationId xmlns:a16="http://schemas.microsoft.com/office/drawing/2014/main" id="{7E1D8920-3A72-4F32-AED7-C457F4BB0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" y="2821"/>
              <a:ext cx="5" cy="2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36">
              <a:extLst>
                <a:ext uri="{FF2B5EF4-FFF2-40B4-BE49-F238E27FC236}">
                  <a16:creationId xmlns:a16="http://schemas.microsoft.com/office/drawing/2014/main" id="{4FA23105-5DEA-48EE-9F05-6592D3598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821"/>
              <a:ext cx="279" cy="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37">
              <a:extLst>
                <a:ext uri="{FF2B5EF4-FFF2-40B4-BE49-F238E27FC236}">
                  <a16:creationId xmlns:a16="http://schemas.microsoft.com/office/drawing/2014/main" id="{184F8B2C-E906-4E8B-B0AB-D32AC9011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671"/>
              <a:ext cx="10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Text Box 38">
              <a:extLst>
                <a:ext uri="{FF2B5EF4-FFF2-40B4-BE49-F238E27FC236}">
                  <a16:creationId xmlns:a16="http://schemas.microsoft.com/office/drawing/2014/main" id="{75AD4CEC-5DC6-47CE-BA18-35320C3D2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01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9" name="Rectangle 39">
              <a:extLst>
                <a:ext uri="{FF2B5EF4-FFF2-40B4-BE49-F238E27FC236}">
                  <a16:creationId xmlns:a16="http://schemas.microsoft.com/office/drawing/2014/main" id="{E3049A59-9BE2-4D4E-9B1E-AC471411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06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30" name="Group 40">
              <a:extLst>
                <a:ext uri="{FF2B5EF4-FFF2-40B4-BE49-F238E27FC236}">
                  <a16:creationId xmlns:a16="http://schemas.microsoft.com/office/drawing/2014/main" id="{60AED6B9-936E-4C50-8ACC-CF6F294CE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13"/>
              <a:ext cx="240" cy="93"/>
              <a:chOff x="3787" y="2478"/>
              <a:chExt cx="240" cy="93"/>
            </a:xfrm>
          </p:grpSpPr>
          <p:sp>
            <p:nvSpPr>
              <p:cNvPr id="4131" name="Line 41">
                <a:extLst>
                  <a:ext uri="{FF2B5EF4-FFF2-40B4-BE49-F238E27FC236}">
                    <a16:creationId xmlns:a16="http://schemas.microsoft.com/office/drawing/2014/main" id="{B06DC2BF-2D09-448C-8129-6206BCE96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Line 42">
                <a:extLst>
                  <a:ext uri="{FF2B5EF4-FFF2-40B4-BE49-F238E27FC236}">
                    <a16:creationId xmlns:a16="http://schemas.microsoft.com/office/drawing/2014/main" id="{31369F87-67C5-4C49-8CF9-9846C4A23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6287" name="Text Box 47">
            <a:extLst>
              <a:ext uri="{FF2B5EF4-FFF2-40B4-BE49-F238E27FC236}">
                <a16:creationId xmlns:a16="http://schemas.microsoft.com/office/drawing/2014/main" id="{1440078B-31A9-4B51-8643-AA05D1B50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386013"/>
            <a:ext cx="59404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）求解方法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同一阶电路的全响应求解方法一样（经典解微分方程或者三要素法）。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②由于没有激励作用，</a:t>
            </a:r>
          </a:p>
        </p:txBody>
      </p:sp>
      <p:graphicFrame>
        <p:nvGraphicFramePr>
          <p:cNvPr id="266289" name="Object 49">
            <a:extLst>
              <a:ext uri="{FF2B5EF4-FFF2-40B4-BE49-F238E27FC236}">
                <a16:creationId xmlns:a16="http://schemas.microsoft.com/office/drawing/2014/main" id="{22A0F74A-1DB6-40F3-A322-EFEEF9E14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797425"/>
          <a:ext cx="1800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797425"/>
                        <a:ext cx="1800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0" name="Object 50">
            <a:extLst>
              <a:ext uri="{FF2B5EF4-FFF2-40B4-BE49-F238E27FC236}">
                <a16:creationId xmlns:a16="http://schemas.microsoft.com/office/drawing/2014/main" id="{E549E4BA-766C-4C64-9CCE-B060923E9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661025"/>
          <a:ext cx="1655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1025"/>
                        <a:ext cx="1655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1" name="Object 51">
            <a:extLst>
              <a:ext uri="{FF2B5EF4-FFF2-40B4-BE49-F238E27FC236}">
                <a16:creationId xmlns:a16="http://schemas.microsoft.com/office/drawing/2014/main" id="{8061BDFA-EFFC-4AF0-A0FB-F0FB668BF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589588"/>
          <a:ext cx="14398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7" imgW="494870" imgH="177646" progId="Equation.DSMT4">
                  <p:embed/>
                </p:oleObj>
              </mc:Choice>
              <mc:Fallback>
                <p:oleObj name="Equation" r:id="rId7" imgW="494870" imgH="177646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589588"/>
                        <a:ext cx="14398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2" name="Object 52">
            <a:extLst>
              <a:ext uri="{FF2B5EF4-FFF2-40B4-BE49-F238E27FC236}">
                <a16:creationId xmlns:a16="http://schemas.microsoft.com/office/drawing/2014/main" id="{32D6E4E7-C886-41F6-989F-F84592203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581525"/>
          <a:ext cx="27352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9" imgW="1016000" imgH="393700" progId="Equation.DSMT4">
                  <p:embed/>
                </p:oleObj>
              </mc:Choice>
              <mc:Fallback>
                <p:oleObj name="Equation" r:id="rId9" imgW="1016000" imgH="393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81525"/>
                        <a:ext cx="27352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3" name="AutoShape 53" descr="新闻纸">
            <a:extLst>
              <a:ext uri="{FF2B5EF4-FFF2-40B4-BE49-F238E27FC236}">
                <a16:creationId xmlns:a16="http://schemas.microsoft.com/office/drawing/2014/main" id="{8FE07FDD-DA80-4AC2-935D-8C8476CE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3325"/>
            <a:ext cx="2952750" cy="1152525"/>
          </a:xfrm>
          <a:prstGeom prst="wedgeRoundRectCallout">
            <a:avLst>
              <a:gd name="adj1" fmla="val 66130"/>
              <a:gd name="adj2" fmla="val -35264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一阶线性常系数齐次微分方程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build="p" autoUpdateAnimBg="0" advAuto="0"/>
      <p:bldP spid="266243" grpId="0" autoUpdateAnimBg="0"/>
      <p:bldP spid="266244" grpId="0"/>
      <p:bldP spid="266251" grpId="0" animBg="1"/>
      <p:bldP spid="266287" grpId="0" autoUpdateAnimBg="0"/>
      <p:bldP spid="2662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3A8993CD-4523-4179-B331-04A4D767B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947738"/>
            <a:ext cx="5915025" cy="10779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请快速思考给出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电路中    和表达式？</a:t>
            </a:r>
          </a:p>
        </p:txBody>
      </p:sp>
      <p:grpSp>
        <p:nvGrpSpPr>
          <p:cNvPr id="14339" name="Group 28">
            <a:extLst>
              <a:ext uri="{FF2B5EF4-FFF2-40B4-BE49-F238E27FC236}">
                <a16:creationId xmlns:a16="http://schemas.microsoft.com/office/drawing/2014/main" id="{337BC9FC-F522-4804-A4ED-7DCE918A6DC2}"/>
              </a:ext>
            </a:extLst>
          </p:cNvPr>
          <p:cNvGrpSpPr>
            <a:grpSpLocks/>
          </p:cNvGrpSpPr>
          <p:nvPr/>
        </p:nvGrpSpPr>
        <p:grpSpPr bwMode="auto">
          <a:xfrm>
            <a:off x="3230563" y="1563688"/>
            <a:ext cx="2906712" cy="2133600"/>
            <a:chOff x="3627" y="572"/>
            <a:chExt cx="1831" cy="1344"/>
          </a:xfrm>
        </p:grpSpPr>
        <p:sp>
          <p:nvSpPr>
            <p:cNvPr id="14355" name="Line 29">
              <a:extLst>
                <a:ext uri="{FF2B5EF4-FFF2-40B4-BE49-F238E27FC236}">
                  <a16:creationId xmlns:a16="http://schemas.microsoft.com/office/drawing/2014/main" id="{1F38BC69-B5C1-4621-B872-F58F285BD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999"/>
              <a:ext cx="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Oval 30">
              <a:extLst>
                <a:ext uri="{FF2B5EF4-FFF2-40B4-BE49-F238E27FC236}">
                  <a16:creationId xmlns:a16="http://schemas.microsoft.com/office/drawing/2014/main" id="{A0E0B8ED-B4C5-4F1C-9C90-1C9C371B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180"/>
              <a:ext cx="363" cy="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4357" name="Group 31">
              <a:extLst>
                <a:ext uri="{FF2B5EF4-FFF2-40B4-BE49-F238E27FC236}">
                  <a16:creationId xmlns:a16="http://schemas.microsoft.com/office/drawing/2014/main" id="{387E0194-E5EF-442F-958E-5A55DF72E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5" y="649"/>
              <a:ext cx="278" cy="350"/>
              <a:chOff x="1827" y="480"/>
              <a:chExt cx="285" cy="288"/>
            </a:xfrm>
          </p:grpSpPr>
          <p:sp>
            <p:nvSpPr>
              <p:cNvPr id="14387" name="Line 32">
                <a:extLst>
                  <a:ext uri="{FF2B5EF4-FFF2-40B4-BE49-F238E27FC236}">
                    <a16:creationId xmlns:a16="http://schemas.microsoft.com/office/drawing/2014/main" id="{CBF4EA9F-FB8E-4BAC-8306-AD5493106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Text Box 33">
                <a:extLst>
                  <a:ext uri="{FF2B5EF4-FFF2-40B4-BE49-F238E27FC236}">
                    <a16:creationId xmlns:a16="http://schemas.microsoft.com/office/drawing/2014/main" id="{54B6A211-7EFD-459C-AF43-A9CAC919E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7" y="480"/>
                <a:ext cx="27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58" name="Text Box 34">
              <a:extLst>
                <a:ext uri="{FF2B5EF4-FFF2-40B4-BE49-F238E27FC236}">
                  <a16:creationId xmlns:a16="http://schemas.microsoft.com/office/drawing/2014/main" id="{10C79ADE-1A07-4925-9138-CC1C8E36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572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t=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0)</a:t>
              </a:r>
            </a:p>
          </p:txBody>
        </p:sp>
        <p:sp>
          <p:nvSpPr>
            <p:cNvPr id="14359" name="Text Box 35">
              <a:extLst>
                <a:ext uri="{FF2B5EF4-FFF2-40B4-BE49-F238E27FC236}">
                  <a16:creationId xmlns:a16="http://schemas.microsoft.com/office/drawing/2014/main" id="{42DEF032-AAAD-468F-AFE5-7F1302D22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2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60" name="Group 36">
              <a:extLst>
                <a:ext uri="{FF2B5EF4-FFF2-40B4-BE49-F238E27FC236}">
                  <a16:creationId xmlns:a16="http://schemas.microsoft.com/office/drawing/2014/main" id="{BE09132E-F6C1-4C6A-B65F-CD3DD52DD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" y="935"/>
              <a:ext cx="603" cy="373"/>
              <a:chOff x="804" y="777"/>
              <a:chExt cx="619" cy="307"/>
            </a:xfrm>
          </p:grpSpPr>
          <p:grpSp>
            <p:nvGrpSpPr>
              <p:cNvPr id="14383" name="Group 37">
                <a:extLst>
                  <a:ext uri="{FF2B5EF4-FFF2-40B4-BE49-F238E27FC236}">
                    <a16:creationId xmlns:a16="http://schemas.microsoft.com/office/drawing/2014/main" id="{5C04F77B-5CF7-4A29-81E5-01BB6CBA4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777"/>
                <a:ext cx="619" cy="269"/>
                <a:chOff x="804" y="777"/>
                <a:chExt cx="619" cy="269"/>
              </a:xfrm>
            </p:grpSpPr>
            <p:sp>
              <p:nvSpPr>
                <p:cNvPr id="14385" name="Text Box 38">
                  <a:extLst>
                    <a:ext uri="{FF2B5EF4-FFF2-40B4-BE49-F238E27FC236}">
                      <a16:creationId xmlns:a16="http://schemas.microsoft.com/office/drawing/2014/main" id="{68EBF899-7B8E-414C-99D8-BDABC789C0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4" y="777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14386" name="Text Box 39">
                  <a:extLst>
                    <a:ext uri="{FF2B5EF4-FFF2-40B4-BE49-F238E27FC236}">
                      <a16:creationId xmlns:a16="http://schemas.microsoft.com/office/drawing/2014/main" id="{286FE6F3-4222-4592-9280-E0C57B8C34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777"/>
                  <a:ext cx="23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–</a:t>
                  </a:r>
                </a:p>
              </p:txBody>
            </p:sp>
          </p:grpSp>
          <p:sp>
            <p:nvSpPr>
              <p:cNvPr id="14384" name="Text Box 40">
                <a:extLst>
                  <a:ext uri="{FF2B5EF4-FFF2-40B4-BE49-F238E27FC236}">
                    <a16:creationId xmlns:a16="http://schemas.microsoft.com/office/drawing/2014/main" id="{A251C195-2A54-4719-BDFA-D2C3FE15C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9" y="815"/>
                <a:ext cx="35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</p:grpSp>
        <p:sp>
          <p:nvSpPr>
            <p:cNvPr id="14361" name="Text Box 41">
              <a:extLst>
                <a:ext uri="{FF2B5EF4-FFF2-40B4-BE49-F238E27FC236}">
                  <a16:creationId xmlns:a16="http://schemas.microsoft.com/office/drawing/2014/main" id="{28D6CB6A-DAA1-4AB1-908B-F6E5497CB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" y="125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62" name="Group 42">
              <a:extLst>
                <a:ext uri="{FF2B5EF4-FFF2-40B4-BE49-F238E27FC236}">
                  <a16:creationId xmlns:a16="http://schemas.microsoft.com/office/drawing/2014/main" id="{02489BC5-9C1E-4493-88FE-90A05361A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2" y="999"/>
              <a:ext cx="334" cy="794"/>
              <a:chOff x="2017" y="730"/>
              <a:chExt cx="343" cy="654"/>
            </a:xfrm>
          </p:grpSpPr>
          <p:grpSp>
            <p:nvGrpSpPr>
              <p:cNvPr id="14379" name="Group 43">
                <a:extLst>
                  <a:ext uri="{FF2B5EF4-FFF2-40B4-BE49-F238E27FC236}">
                    <a16:creationId xmlns:a16="http://schemas.microsoft.com/office/drawing/2014/main" id="{CC468727-6CA7-4B38-B32C-4F423319E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2" y="730"/>
                <a:ext cx="251" cy="654"/>
                <a:chOff x="1620" y="1258"/>
                <a:chExt cx="251" cy="654"/>
              </a:xfrm>
            </p:grpSpPr>
            <p:sp>
              <p:nvSpPr>
                <p:cNvPr id="14381" name="Text Box 44">
                  <a:extLst>
                    <a:ext uri="{FF2B5EF4-FFF2-40B4-BE49-F238E27FC236}">
                      <a16:creationId xmlns:a16="http://schemas.microsoft.com/office/drawing/2014/main" id="{0F4E6A2D-61E6-4BEB-9A85-A9BBC3A290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258"/>
                  <a:ext cx="251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14382" name="Text Box 45">
                  <a:extLst>
                    <a:ext uri="{FF2B5EF4-FFF2-40B4-BE49-F238E27FC236}">
                      <a16:creationId xmlns:a16="http://schemas.microsoft.com/office/drawing/2014/main" id="{09FBEF1D-F7CA-4295-872C-31279D7D03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642"/>
                  <a:ext cx="23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–</a:t>
                  </a:r>
                </a:p>
              </p:txBody>
            </p:sp>
          </p:grpSp>
          <p:sp>
            <p:nvSpPr>
              <p:cNvPr id="14380" name="Text Box 46">
                <a:extLst>
                  <a:ext uri="{FF2B5EF4-FFF2-40B4-BE49-F238E27FC236}">
                    <a16:creationId xmlns:a16="http://schemas.microsoft.com/office/drawing/2014/main" id="{0EE08261-4FCE-4A02-AADB-3A2AD6E19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7" y="827"/>
                <a:ext cx="34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63" name="Line 47">
              <a:extLst>
                <a:ext uri="{FF2B5EF4-FFF2-40B4-BE49-F238E27FC236}">
                  <a16:creationId xmlns:a16="http://schemas.microsoft.com/office/drawing/2014/main" id="{92020BCE-D02F-4CAE-9F12-E2370EAC6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3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48">
              <a:extLst>
                <a:ext uri="{FF2B5EF4-FFF2-40B4-BE49-F238E27FC236}">
                  <a16:creationId xmlns:a16="http://schemas.microsoft.com/office/drawing/2014/main" id="{52E34F69-0595-41E4-A069-6EEFBD0C4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1535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49">
              <a:extLst>
                <a:ext uri="{FF2B5EF4-FFF2-40B4-BE49-F238E27FC236}">
                  <a16:creationId xmlns:a16="http://schemas.microsoft.com/office/drawing/2014/main" id="{02EA791A-C395-4804-9426-6566B9186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50">
              <a:extLst>
                <a:ext uri="{FF2B5EF4-FFF2-40B4-BE49-F238E27FC236}">
                  <a16:creationId xmlns:a16="http://schemas.microsoft.com/office/drawing/2014/main" id="{5FDA7CAA-0F08-4EF4-858A-D44ACBCC7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1861"/>
              <a:ext cx="13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51">
              <a:extLst>
                <a:ext uri="{FF2B5EF4-FFF2-40B4-BE49-F238E27FC236}">
                  <a16:creationId xmlns:a16="http://schemas.microsoft.com/office/drawing/2014/main" id="{B59CFDCB-79B9-4F00-972B-B55D9803B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999"/>
              <a:ext cx="0" cy="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Text Box 52">
              <a:extLst>
                <a:ext uri="{FF2B5EF4-FFF2-40B4-BE49-F238E27FC236}">
                  <a16:creationId xmlns:a16="http://schemas.microsoft.com/office/drawing/2014/main" id="{742272DA-AD6A-479A-8A68-02A66B348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61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9" name="Line 53">
              <a:extLst>
                <a:ext uri="{FF2B5EF4-FFF2-40B4-BE49-F238E27FC236}">
                  <a16:creationId xmlns:a16="http://schemas.microsoft.com/office/drawing/2014/main" id="{ED2B2911-8A26-4FDD-9E00-00D4AF6AF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992"/>
              <a:ext cx="254" cy="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54">
              <a:extLst>
                <a:ext uri="{FF2B5EF4-FFF2-40B4-BE49-F238E27FC236}">
                  <a16:creationId xmlns:a16="http://schemas.microsoft.com/office/drawing/2014/main" id="{980D7A8F-BAB2-4570-9317-14A12C5D3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35"/>
              <a:ext cx="137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Rectangle 55">
              <a:extLst>
                <a:ext uri="{FF2B5EF4-FFF2-40B4-BE49-F238E27FC236}">
                  <a16:creationId xmlns:a16="http://schemas.microsoft.com/office/drawing/2014/main" id="{7869606A-C6C8-48FD-8D20-FB8C4809F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908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72" name="Text Box 56">
              <a:extLst>
                <a:ext uri="{FF2B5EF4-FFF2-40B4-BE49-F238E27FC236}">
                  <a16:creationId xmlns:a16="http://schemas.microsoft.com/office/drawing/2014/main" id="{9D6F4AE9-7678-4257-9293-47C97DFF7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95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4373" name="Text Box 57">
              <a:extLst>
                <a:ext uri="{FF2B5EF4-FFF2-40B4-BE49-F238E27FC236}">
                  <a16:creationId xmlns:a16="http://schemas.microsoft.com/office/drawing/2014/main" id="{E5BDE5C3-B9F1-47A3-B354-0B7C4EE84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58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—</a:t>
              </a:r>
            </a:p>
          </p:txBody>
        </p:sp>
        <p:grpSp>
          <p:nvGrpSpPr>
            <p:cNvPr id="14374" name="Group 58">
              <a:extLst>
                <a:ext uri="{FF2B5EF4-FFF2-40B4-BE49-F238E27FC236}">
                  <a16:creationId xmlns:a16="http://schemas.microsoft.com/office/drawing/2014/main" id="{895AC6C9-97B5-4600-9EFF-3A6C1BF311A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03" y="1162"/>
              <a:ext cx="90" cy="363"/>
              <a:chOff x="1565" y="2614"/>
              <a:chExt cx="90" cy="486"/>
            </a:xfrm>
          </p:grpSpPr>
          <p:sp>
            <p:nvSpPr>
              <p:cNvPr id="14375" name="Arc 59">
                <a:extLst>
                  <a:ext uri="{FF2B5EF4-FFF2-40B4-BE49-F238E27FC236}">
                    <a16:creationId xmlns:a16="http://schemas.microsoft.com/office/drawing/2014/main" id="{E0E19078-B82B-46D4-AB1D-DB5C0FE430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6" name="Arc 60">
                <a:extLst>
                  <a:ext uri="{FF2B5EF4-FFF2-40B4-BE49-F238E27FC236}">
                    <a16:creationId xmlns:a16="http://schemas.microsoft.com/office/drawing/2014/main" id="{A38510F1-DB5A-471A-8DF5-3DF1D38266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7" name="Arc 61">
                <a:extLst>
                  <a:ext uri="{FF2B5EF4-FFF2-40B4-BE49-F238E27FC236}">
                    <a16:creationId xmlns:a16="http://schemas.microsoft.com/office/drawing/2014/main" id="{4380B9B7-BCDF-4E30-806E-A03359F49F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8" name="Arc 62">
                <a:extLst>
                  <a:ext uri="{FF2B5EF4-FFF2-40B4-BE49-F238E27FC236}">
                    <a16:creationId xmlns:a16="http://schemas.microsoft.com/office/drawing/2014/main" id="{34ED5480-A263-4AF1-9C84-439006B0A9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340" name="对象 2">
            <a:extLst>
              <a:ext uri="{FF2B5EF4-FFF2-40B4-BE49-F238E27FC236}">
                <a16:creationId xmlns:a16="http://schemas.microsoft.com/office/drawing/2014/main" id="{D07FA4A0-E11B-404B-81CA-0D952062B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755650"/>
          <a:ext cx="530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755650"/>
                        <a:ext cx="530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58">
            <a:extLst>
              <a:ext uri="{FF2B5EF4-FFF2-40B4-BE49-F238E27FC236}">
                <a16:creationId xmlns:a16="http://schemas.microsoft.com/office/drawing/2014/main" id="{2FB73A26-78F1-48D0-8A55-AF2A0B80B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4925" y="692150"/>
          <a:ext cx="6762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692150"/>
                        <a:ext cx="6762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7">
            <a:extLst>
              <a:ext uri="{FF2B5EF4-FFF2-40B4-BE49-F238E27FC236}">
                <a16:creationId xmlns:a16="http://schemas.microsoft.com/office/drawing/2014/main" id="{AA14BEDD-1700-49F7-AEE2-3C2BAA4AB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3848100"/>
          <a:ext cx="32766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公式" r:id="rId7" imgW="1124032" imgH="428596" progId="Equation.3">
                  <p:embed/>
                </p:oleObj>
              </mc:Choice>
              <mc:Fallback>
                <p:oleObj name="公式" r:id="rId7" imgW="1124032" imgH="428596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848100"/>
                        <a:ext cx="32766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99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99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8">
            <a:extLst>
              <a:ext uri="{FF2B5EF4-FFF2-40B4-BE49-F238E27FC236}">
                <a16:creationId xmlns:a16="http://schemas.microsoft.com/office/drawing/2014/main" id="{28C23CA9-ACE0-4466-8C55-B96039557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157788"/>
          <a:ext cx="34147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公式" r:id="rId9" imgW="1304873" imgH="437974" progId="Equation.3">
                  <p:embed/>
                </p:oleObj>
              </mc:Choice>
              <mc:Fallback>
                <p:oleObj name="公式" r:id="rId9" imgW="1304873" imgH="437974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3414713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69">
            <a:extLst>
              <a:ext uri="{FF2B5EF4-FFF2-40B4-BE49-F238E27FC236}">
                <a16:creationId xmlns:a16="http://schemas.microsoft.com/office/drawing/2014/main" id="{81731857-D0C7-4938-8306-ACC2D542478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022725"/>
            <a:ext cx="3162300" cy="1998663"/>
            <a:chOff x="3424" y="1808"/>
            <a:chExt cx="1992" cy="1259"/>
          </a:xfrm>
        </p:grpSpPr>
        <p:sp>
          <p:nvSpPr>
            <p:cNvPr id="14345" name="Text Box 70">
              <a:extLst>
                <a:ext uri="{FF2B5EF4-FFF2-40B4-BE49-F238E27FC236}">
                  <a16:creationId xmlns:a16="http://schemas.microsoft.com/office/drawing/2014/main" id="{DC3BA7B7-579D-4B00-81E5-C44C7F722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1808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Text Box 71">
              <a:extLst>
                <a:ext uri="{FF2B5EF4-FFF2-40B4-BE49-F238E27FC236}">
                  <a16:creationId xmlns:a16="http://schemas.microsoft.com/office/drawing/2014/main" id="{67FF88BD-DBE1-4564-8961-52C905171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201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4347" name="Line 72">
              <a:extLst>
                <a:ext uri="{FF2B5EF4-FFF2-40B4-BE49-F238E27FC236}">
                  <a16:creationId xmlns:a16="http://schemas.microsoft.com/office/drawing/2014/main" id="{4C31D733-86F0-43DE-BD0F-53FBCC9B9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659"/>
              <a:ext cx="18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73">
              <a:extLst>
                <a:ext uri="{FF2B5EF4-FFF2-40B4-BE49-F238E27FC236}">
                  <a16:creationId xmlns:a16="http://schemas.microsoft.com/office/drawing/2014/main" id="{7F9D905A-D582-4EA7-AF1F-0A74506B6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987"/>
              <a:ext cx="8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Freeform 74">
              <a:extLst>
                <a:ext uri="{FF2B5EF4-FFF2-40B4-BE49-F238E27FC236}">
                  <a16:creationId xmlns:a16="http://schemas.microsoft.com/office/drawing/2014/main" id="{A499DEF2-32EC-46E0-9EB6-BA1847291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179"/>
              <a:ext cx="1200" cy="450"/>
            </a:xfrm>
            <a:custGeom>
              <a:avLst/>
              <a:gdLst>
                <a:gd name="T0" fmla="*/ 0 w 1200"/>
                <a:gd name="T1" fmla="*/ 0 h 450"/>
                <a:gd name="T2" fmla="*/ 144 w 1200"/>
                <a:gd name="T3" fmla="*/ 192 h 450"/>
                <a:gd name="T4" fmla="*/ 384 w 1200"/>
                <a:gd name="T5" fmla="*/ 336 h 450"/>
                <a:gd name="T6" fmla="*/ 912 w 1200"/>
                <a:gd name="T7" fmla="*/ 432 h 450"/>
                <a:gd name="T8" fmla="*/ 1200 w 1200"/>
                <a:gd name="T9" fmla="*/ 442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450">
                  <a:moveTo>
                    <a:pt x="0" y="0"/>
                  </a:moveTo>
                  <a:cubicBezTo>
                    <a:pt x="40" y="68"/>
                    <a:pt x="80" y="136"/>
                    <a:pt x="144" y="192"/>
                  </a:cubicBezTo>
                  <a:cubicBezTo>
                    <a:pt x="208" y="248"/>
                    <a:pt x="256" y="296"/>
                    <a:pt x="384" y="336"/>
                  </a:cubicBezTo>
                  <a:cubicBezTo>
                    <a:pt x="512" y="376"/>
                    <a:pt x="776" y="414"/>
                    <a:pt x="912" y="432"/>
                  </a:cubicBezTo>
                  <a:cubicBezTo>
                    <a:pt x="1048" y="450"/>
                    <a:pt x="1140" y="440"/>
                    <a:pt x="1200" y="44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Text Box 75">
              <a:extLst>
                <a:ext uri="{FF2B5EF4-FFF2-40B4-BE49-F238E27FC236}">
                  <a16:creationId xmlns:a16="http://schemas.microsoft.com/office/drawing/2014/main" id="{4EF8248A-D67E-4F2C-9FD5-BB7546E05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Text Box 76">
              <a:extLst>
                <a:ext uri="{FF2B5EF4-FFF2-40B4-BE49-F238E27FC236}">
                  <a16:creationId xmlns:a16="http://schemas.microsoft.com/office/drawing/2014/main" id="{625C20AF-965E-4D74-ADAD-71D203A76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263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4352" name="Line 77">
              <a:extLst>
                <a:ext uri="{FF2B5EF4-FFF2-40B4-BE49-F238E27FC236}">
                  <a16:creationId xmlns:a16="http://schemas.microsoft.com/office/drawing/2014/main" id="{D23628A2-0D41-434D-8D13-85E4E15E8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7" y="2647"/>
              <a:ext cx="21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78">
              <a:extLst>
                <a:ext uri="{FF2B5EF4-FFF2-40B4-BE49-F238E27FC236}">
                  <a16:creationId xmlns:a16="http://schemas.microsoft.com/office/drawing/2014/main" id="{DDA7DBB9-0E6A-40DB-AB2D-33C7401EC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2192"/>
              <a:ext cx="0" cy="4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79">
              <a:extLst>
                <a:ext uri="{FF2B5EF4-FFF2-40B4-BE49-F238E27FC236}">
                  <a16:creationId xmlns:a16="http://schemas.microsoft.com/office/drawing/2014/main" id="{1357CE3E-8EF7-46B6-BE7D-96601EE22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533965">
              <a:off x="3875" y="2167"/>
              <a:ext cx="37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39" name="Group 15">
            <a:extLst>
              <a:ext uri="{FF2B5EF4-FFF2-40B4-BE49-F238E27FC236}">
                <a16:creationId xmlns:a16="http://schemas.microsoft.com/office/drawing/2014/main" id="{A918E177-3AC8-4D40-B697-B89C46D4A70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787775"/>
            <a:ext cx="2901950" cy="2135188"/>
            <a:chOff x="3627" y="571"/>
            <a:chExt cx="1828" cy="1345"/>
          </a:xfrm>
        </p:grpSpPr>
        <p:sp>
          <p:nvSpPr>
            <p:cNvPr id="15405" name="Line 16">
              <a:extLst>
                <a:ext uri="{FF2B5EF4-FFF2-40B4-BE49-F238E27FC236}">
                  <a16:creationId xmlns:a16="http://schemas.microsoft.com/office/drawing/2014/main" id="{BAFEEE05-31B9-45ED-91E8-1CB982C50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999"/>
              <a:ext cx="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Oval 17">
              <a:extLst>
                <a:ext uri="{FF2B5EF4-FFF2-40B4-BE49-F238E27FC236}">
                  <a16:creationId xmlns:a16="http://schemas.microsoft.com/office/drawing/2014/main" id="{22834CC0-3650-4524-91D5-0A5B98E7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180"/>
              <a:ext cx="363" cy="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07" name="Group 18">
              <a:extLst>
                <a:ext uri="{FF2B5EF4-FFF2-40B4-BE49-F238E27FC236}">
                  <a16:creationId xmlns:a16="http://schemas.microsoft.com/office/drawing/2014/main" id="{C8000DA9-BD18-4280-8F5B-D27903A75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" y="646"/>
              <a:ext cx="274" cy="352"/>
              <a:chOff x="1831" y="478"/>
              <a:chExt cx="281" cy="290"/>
            </a:xfrm>
          </p:grpSpPr>
          <p:sp>
            <p:nvSpPr>
              <p:cNvPr id="15437" name="Line 19">
                <a:extLst>
                  <a:ext uri="{FF2B5EF4-FFF2-40B4-BE49-F238E27FC236}">
                    <a16:creationId xmlns:a16="http://schemas.microsoft.com/office/drawing/2014/main" id="{0DE48E48-9651-4E2C-9E1F-F520F0B94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8" name="Text Box 20">
                <a:extLst>
                  <a:ext uri="{FF2B5EF4-FFF2-40B4-BE49-F238E27FC236}">
                    <a16:creationId xmlns:a16="http://schemas.microsoft.com/office/drawing/2014/main" id="{18F12BC1-6995-4AEB-BF21-7AD3D679F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478"/>
                <a:ext cx="27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08" name="Text Box 21">
              <a:extLst>
                <a:ext uri="{FF2B5EF4-FFF2-40B4-BE49-F238E27FC236}">
                  <a16:creationId xmlns:a16="http://schemas.microsoft.com/office/drawing/2014/main" id="{AB3E72B1-5298-4239-A05B-F77074B68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571"/>
              <a:ext cx="7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t=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0)</a:t>
              </a:r>
            </a:p>
          </p:txBody>
        </p:sp>
        <p:sp>
          <p:nvSpPr>
            <p:cNvPr id="15409" name="Text Box 22">
              <a:extLst>
                <a:ext uri="{FF2B5EF4-FFF2-40B4-BE49-F238E27FC236}">
                  <a16:creationId xmlns:a16="http://schemas.microsoft.com/office/drawing/2014/main" id="{5F0C0404-2A4B-4947-A6BB-DBE7C960A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2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10" name="Group 23">
              <a:extLst>
                <a:ext uri="{FF2B5EF4-FFF2-40B4-BE49-F238E27FC236}">
                  <a16:creationId xmlns:a16="http://schemas.microsoft.com/office/drawing/2014/main" id="{30CA8BBC-2008-4AF3-A5AC-26D0D3DC0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" y="933"/>
              <a:ext cx="603" cy="374"/>
              <a:chOff x="804" y="776"/>
              <a:chExt cx="619" cy="308"/>
            </a:xfrm>
          </p:grpSpPr>
          <p:grpSp>
            <p:nvGrpSpPr>
              <p:cNvPr id="15433" name="Group 24">
                <a:extLst>
                  <a:ext uri="{FF2B5EF4-FFF2-40B4-BE49-F238E27FC236}">
                    <a16:creationId xmlns:a16="http://schemas.microsoft.com/office/drawing/2014/main" id="{97181316-4385-4C27-A34D-2E5824E7F8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776"/>
                <a:ext cx="619" cy="271"/>
                <a:chOff x="804" y="776"/>
                <a:chExt cx="619" cy="271"/>
              </a:xfrm>
            </p:grpSpPr>
            <p:sp>
              <p:nvSpPr>
                <p:cNvPr id="15435" name="Text Box 25">
                  <a:extLst>
                    <a:ext uri="{FF2B5EF4-FFF2-40B4-BE49-F238E27FC236}">
                      <a16:creationId xmlns:a16="http://schemas.microsoft.com/office/drawing/2014/main" id="{66E2328E-FAFC-403B-BAC3-EB0BA04895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4" y="776"/>
                  <a:ext cx="252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36" name="Text Box 26">
                  <a:extLst>
                    <a:ext uri="{FF2B5EF4-FFF2-40B4-BE49-F238E27FC236}">
                      <a16:creationId xmlns:a16="http://schemas.microsoft.com/office/drawing/2014/main" id="{1C63158E-ED88-4A39-A8B9-C653F1934B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8" y="776"/>
                  <a:ext cx="23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434" name="Text Box 27">
                <a:extLst>
                  <a:ext uri="{FF2B5EF4-FFF2-40B4-BE49-F238E27FC236}">
                    <a16:creationId xmlns:a16="http://schemas.microsoft.com/office/drawing/2014/main" id="{8900AFBE-77E2-4A33-A80D-1419D40A9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" y="815"/>
                <a:ext cx="32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5411" name="Text Box 28">
              <a:extLst>
                <a:ext uri="{FF2B5EF4-FFF2-40B4-BE49-F238E27FC236}">
                  <a16:creationId xmlns:a16="http://schemas.microsoft.com/office/drawing/2014/main" id="{986CBABD-8033-4DD9-B967-59E344C06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125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12" name="Group 29">
              <a:extLst>
                <a:ext uri="{FF2B5EF4-FFF2-40B4-BE49-F238E27FC236}">
                  <a16:creationId xmlns:a16="http://schemas.microsoft.com/office/drawing/2014/main" id="{3E20C80A-80A1-4348-B177-1739FD69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7" y="998"/>
              <a:ext cx="322" cy="796"/>
              <a:chOff x="1971" y="729"/>
              <a:chExt cx="331" cy="656"/>
            </a:xfrm>
          </p:grpSpPr>
          <p:grpSp>
            <p:nvGrpSpPr>
              <p:cNvPr id="15429" name="Group 30">
                <a:extLst>
                  <a:ext uri="{FF2B5EF4-FFF2-40B4-BE49-F238E27FC236}">
                    <a16:creationId xmlns:a16="http://schemas.microsoft.com/office/drawing/2014/main" id="{E688FAEE-F981-4777-B46F-9F84D7C9E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" y="729"/>
                <a:ext cx="251" cy="656"/>
                <a:chOff x="1619" y="1257"/>
                <a:chExt cx="251" cy="656"/>
              </a:xfrm>
            </p:grpSpPr>
            <p:sp>
              <p:nvSpPr>
                <p:cNvPr id="15431" name="Text Box 31">
                  <a:extLst>
                    <a:ext uri="{FF2B5EF4-FFF2-40B4-BE49-F238E27FC236}">
                      <a16:creationId xmlns:a16="http://schemas.microsoft.com/office/drawing/2014/main" id="{FAAE4596-B3DE-4C34-A0A6-7BAC676BD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257"/>
                  <a:ext cx="250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32" name="Text Box 32">
                  <a:extLst>
                    <a:ext uri="{FF2B5EF4-FFF2-40B4-BE49-F238E27FC236}">
                      <a16:creationId xmlns:a16="http://schemas.microsoft.com/office/drawing/2014/main" id="{B6EF4CF6-3883-4142-B0CF-BB4B7F1539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9" y="1641"/>
                  <a:ext cx="236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430" name="Text Box 33">
                <a:extLst>
                  <a:ext uri="{FF2B5EF4-FFF2-40B4-BE49-F238E27FC236}">
                    <a16:creationId xmlns:a16="http://schemas.microsoft.com/office/drawing/2014/main" id="{978B5588-C4BB-4C99-A959-6BC872E80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911"/>
                <a:ext cx="32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13" name="Line 34">
              <a:extLst>
                <a:ext uri="{FF2B5EF4-FFF2-40B4-BE49-F238E27FC236}">
                  <a16:creationId xmlns:a16="http://schemas.microsoft.com/office/drawing/2014/main" id="{A515AAAB-0E40-4597-B9A0-1C66E0D21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3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35">
              <a:extLst>
                <a:ext uri="{FF2B5EF4-FFF2-40B4-BE49-F238E27FC236}">
                  <a16:creationId xmlns:a16="http://schemas.microsoft.com/office/drawing/2014/main" id="{C7F6DEE6-D0C3-4649-A39F-7C58DED82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1535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36">
              <a:extLst>
                <a:ext uri="{FF2B5EF4-FFF2-40B4-BE49-F238E27FC236}">
                  <a16:creationId xmlns:a16="http://schemas.microsoft.com/office/drawing/2014/main" id="{3AD3FC17-39B9-4DF8-9BD8-82BA1B571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37">
              <a:extLst>
                <a:ext uri="{FF2B5EF4-FFF2-40B4-BE49-F238E27FC236}">
                  <a16:creationId xmlns:a16="http://schemas.microsoft.com/office/drawing/2014/main" id="{6DFB257B-B68B-4613-BA12-B96E70E44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1861"/>
              <a:ext cx="13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38">
              <a:extLst>
                <a:ext uri="{FF2B5EF4-FFF2-40B4-BE49-F238E27FC236}">
                  <a16:creationId xmlns:a16="http://schemas.microsoft.com/office/drawing/2014/main" id="{97132D29-605B-4547-9C5A-C192A8411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999"/>
              <a:ext cx="0" cy="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Text Box 39">
              <a:extLst>
                <a:ext uri="{FF2B5EF4-FFF2-40B4-BE49-F238E27FC236}">
                  <a16:creationId xmlns:a16="http://schemas.microsoft.com/office/drawing/2014/main" id="{72767AA9-9A26-4B92-947A-76D7F3C2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8" y="616"/>
              <a:ext cx="2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19" name="Line 40">
              <a:extLst>
                <a:ext uri="{FF2B5EF4-FFF2-40B4-BE49-F238E27FC236}">
                  <a16:creationId xmlns:a16="http://schemas.microsoft.com/office/drawing/2014/main" id="{DF5633D2-F06E-4246-B241-BDE183C83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992"/>
              <a:ext cx="254" cy="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41">
              <a:extLst>
                <a:ext uri="{FF2B5EF4-FFF2-40B4-BE49-F238E27FC236}">
                  <a16:creationId xmlns:a16="http://schemas.microsoft.com/office/drawing/2014/main" id="{C0E94773-4727-4910-91F6-7DFC48CA8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35"/>
              <a:ext cx="137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1" name="Rectangle 42">
              <a:extLst>
                <a:ext uri="{FF2B5EF4-FFF2-40B4-BE49-F238E27FC236}">
                  <a16:creationId xmlns:a16="http://schemas.microsoft.com/office/drawing/2014/main" id="{5DA245C7-FA61-4C06-AFAA-CFDE4EF92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908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22" name="Text Box 43">
              <a:extLst>
                <a:ext uri="{FF2B5EF4-FFF2-40B4-BE49-F238E27FC236}">
                  <a16:creationId xmlns:a16="http://schemas.microsoft.com/office/drawing/2014/main" id="{55D3BC65-7DCA-40E9-BCA4-92047238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95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23" name="Text Box 44">
              <a:extLst>
                <a:ext uri="{FF2B5EF4-FFF2-40B4-BE49-F238E27FC236}">
                  <a16:creationId xmlns:a16="http://schemas.microsoft.com/office/drawing/2014/main" id="{3DA1F7FB-387D-446A-88AA-D2AC7299D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58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—</a:t>
              </a:r>
            </a:p>
          </p:txBody>
        </p:sp>
        <p:grpSp>
          <p:nvGrpSpPr>
            <p:cNvPr id="15424" name="Group 45">
              <a:extLst>
                <a:ext uri="{FF2B5EF4-FFF2-40B4-BE49-F238E27FC236}">
                  <a16:creationId xmlns:a16="http://schemas.microsoft.com/office/drawing/2014/main" id="{EC4CDA7F-8E5E-4A01-B747-0A76A10B0BD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03" y="1162"/>
              <a:ext cx="90" cy="363"/>
              <a:chOff x="1565" y="2614"/>
              <a:chExt cx="90" cy="486"/>
            </a:xfrm>
          </p:grpSpPr>
          <p:sp>
            <p:nvSpPr>
              <p:cNvPr id="15425" name="Arc 46">
                <a:extLst>
                  <a:ext uri="{FF2B5EF4-FFF2-40B4-BE49-F238E27FC236}">
                    <a16:creationId xmlns:a16="http://schemas.microsoft.com/office/drawing/2014/main" id="{A901C5BA-084F-411E-B7C0-FFB0FDB6A9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6" name="Arc 47">
                <a:extLst>
                  <a:ext uri="{FF2B5EF4-FFF2-40B4-BE49-F238E27FC236}">
                    <a16:creationId xmlns:a16="http://schemas.microsoft.com/office/drawing/2014/main" id="{069CE9CA-9076-4362-BC3C-6E2520980A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7" name="Arc 48">
                <a:extLst>
                  <a:ext uri="{FF2B5EF4-FFF2-40B4-BE49-F238E27FC236}">
                    <a16:creationId xmlns:a16="http://schemas.microsoft.com/office/drawing/2014/main" id="{8B82E5E1-87CA-40C6-82AA-407044E546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8" name="Arc 49">
                <a:extLst>
                  <a:ext uri="{FF2B5EF4-FFF2-40B4-BE49-F238E27FC236}">
                    <a16:creationId xmlns:a16="http://schemas.microsoft.com/office/drawing/2014/main" id="{1BBA82E4-25DB-425A-873C-F44C4AB583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675" name="Group 51">
            <a:extLst>
              <a:ext uri="{FF2B5EF4-FFF2-40B4-BE49-F238E27FC236}">
                <a16:creationId xmlns:a16="http://schemas.microsoft.com/office/drawing/2014/main" id="{1842617A-9A1B-48E0-96E8-9881C71A53C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3662363" cy="2317750"/>
            <a:chOff x="385" y="2251"/>
            <a:chExt cx="2210" cy="1460"/>
          </a:xfrm>
        </p:grpSpPr>
        <p:sp>
          <p:nvSpPr>
            <p:cNvPr id="15371" name="Line 52">
              <a:extLst>
                <a:ext uri="{FF2B5EF4-FFF2-40B4-BE49-F238E27FC236}">
                  <a16:creationId xmlns:a16="http://schemas.microsoft.com/office/drawing/2014/main" id="{9D3A3469-6E5A-4DDB-971C-4C1EC093C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384"/>
              <a:ext cx="17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53">
              <a:extLst>
                <a:ext uri="{FF2B5EF4-FFF2-40B4-BE49-F238E27FC236}">
                  <a16:creationId xmlns:a16="http://schemas.microsoft.com/office/drawing/2014/main" id="{B83BFA86-128F-4CF2-AEC8-D5E18674F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3067"/>
              <a:ext cx="1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54">
              <a:extLst>
                <a:ext uri="{FF2B5EF4-FFF2-40B4-BE49-F238E27FC236}">
                  <a16:creationId xmlns:a16="http://schemas.microsoft.com/office/drawing/2014/main" id="{56F7A78A-9844-42D5-A54E-927FAA3CF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614"/>
              <a:ext cx="0" cy="3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55">
              <a:extLst>
                <a:ext uri="{FF2B5EF4-FFF2-40B4-BE49-F238E27FC236}">
                  <a16:creationId xmlns:a16="http://schemas.microsoft.com/office/drawing/2014/main" id="{42054CD6-E1CF-488B-B7C0-3D8AFE81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95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75" name="Group 56">
              <a:extLst>
                <a:ext uri="{FF2B5EF4-FFF2-40B4-BE49-F238E27FC236}">
                  <a16:creationId xmlns:a16="http://schemas.microsoft.com/office/drawing/2014/main" id="{41800599-9B1C-418A-9764-71CDCA4ED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3020"/>
              <a:ext cx="263" cy="355"/>
              <a:chOff x="1872" y="481"/>
              <a:chExt cx="240" cy="287"/>
            </a:xfrm>
          </p:grpSpPr>
          <p:sp>
            <p:nvSpPr>
              <p:cNvPr id="15403" name="Line 57">
                <a:extLst>
                  <a:ext uri="{FF2B5EF4-FFF2-40B4-BE49-F238E27FC236}">
                    <a16:creationId xmlns:a16="http://schemas.microsoft.com/office/drawing/2014/main" id="{30F45BA8-120D-4B59-B36A-25FFA6660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4" name="Text Box 58">
                <a:extLst>
                  <a:ext uri="{FF2B5EF4-FFF2-40B4-BE49-F238E27FC236}">
                    <a16:creationId xmlns:a16="http://schemas.microsoft.com/office/drawing/2014/main" id="{276C029E-B630-4FFE-804E-6A4EC1B13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7" y="481"/>
                <a:ext cx="156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76" name="Line 59">
              <a:extLst>
                <a:ext uri="{FF2B5EF4-FFF2-40B4-BE49-F238E27FC236}">
                  <a16:creationId xmlns:a16="http://schemas.microsoft.com/office/drawing/2014/main" id="{1D6EB586-F284-42CF-9BA3-905366934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5" y="2614"/>
              <a:ext cx="158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60">
              <a:extLst>
                <a:ext uri="{FF2B5EF4-FFF2-40B4-BE49-F238E27FC236}">
                  <a16:creationId xmlns:a16="http://schemas.microsoft.com/office/drawing/2014/main" id="{A2A1CA9C-F1E0-4D8B-9317-8C1C370CF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251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15378" name="Text Box 61">
              <a:extLst>
                <a:ext uri="{FF2B5EF4-FFF2-40B4-BE49-F238E27FC236}">
                  <a16:creationId xmlns:a16="http://schemas.microsoft.com/office/drawing/2014/main" id="{406E1E0B-6849-4AD3-AE2A-8512F7F40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279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79" name="Group 62">
              <a:extLst>
                <a:ext uri="{FF2B5EF4-FFF2-40B4-BE49-F238E27FC236}">
                  <a16:creationId xmlns:a16="http://schemas.microsoft.com/office/drawing/2014/main" id="{5B749925-2887-4E2F-B16D-890FDF15D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2564"/>
              <a:ext cx="640" cy="377"/>
              <a:chOff x="822" y="779"/>
              <a:chExt cx="583" cy="304"/>
            </a:xfrm>
          </p:grpSpPr>
          <p:grpSp>
            <p:nvGrpSpPr>
              <p:cNvPr id="15399" name="Group 63">
                <a:extLst>
                  <a:ext uri="{FF2B5EF4-FFF2-40B4-BE49-F238E27FC236}">
                    <a16:creationId xmlns:a16="http://schemas.microsoft.com/office/drawing/2014/main" id="{3A604858-9DC7-4B30-897F-6CF55D0C2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2" y="779"/>
                <a:ext cx="583" cy="266"/>
                <a:chOff x="822" y="779"/>
                <a:chExt cx="583" cy="266"/>
              </a:xfrm>
            </p:grpSpPr>
            <p:sp>
              <p:nvSpPr>
                <p:cNvPr id="15401" name="Text Box 64">
                  <a:extLst>
                    <a:ext uri="{FF2B5EF4-FFF2-40B4-BE49-F238E27FC236}">
                      <a16:creationId xmlns:a16="http://schemas.microsoft.com/office/drawing/2014/main" id="{E3DFDC18-66EC-4B76-9E0E-0B4C48D45C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2" y="779"/>
                  <a:ext cx="214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02" name="Text Box 65">
                  <a:extLst>
                    <a:ext uri="{FF2B5EF4-FFF2-40B4-BE49-F238E27FC236}">
                      <a16:creationId xmlns:a16="http://schemas.microsoft.com/office/drawing/2014/main" id="{EF65E118-755A-4EA9-B458-CAA139C50E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5" y="779"/>
                  <a:ext cx="200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400" name="Text Box 66">
                <a:extLst>
                  <a:ext uri="{FF2B5EF4-FFF2-40B4-BE49-F238E27FC236}">
                    <a16:creationId xmlns:a16="http://schemas.microsoft.com/office/drawing/2014/main" id="{9BD5AAC5-CF10-4313-96F7-9721ABAC7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817"/>
                <a:ext cx="30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5380" name="Line 67">
              <a:extLst>
                <a:ext uri="{FF2B5EF4-FFF2-40B4-BE49-F238E27FC236}">
                  <a16:creationId xmlns:a16="http://schemas.microsoft.com/office/drawing/2014/main" id="{C1C93D06-6026-421B-90A6-0ABDE999F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613"/>
              <a:ext cx="11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68">
              <a:extLst>
                <a:ext uri="{FF2B5EF4-FFF2-40B4-BE49-F238E27FC236}">
                  <a16:creationId xmlns:a16="http://schemas.microsoft.com/office/drawing/2014/main" id="{BF97D20F-CE55-4FD0-9E41-0EF226241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3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69">
              <a:extLst>
                <a:ext uri="{FF2B5EF4-FFF2-40B4-BE49-F238E27FC236}">
                  <a16:creationId xmlns:a16="http://schemas.microsoft.com/office/drawing/2014/main" id="{21AA076E-D141-4F48-AD83-CF839B327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0" cy="7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Text Box 70">
              <a:extLst>
                <a:ext uri="{FF2B5EF4-FFF2-40B4-BE49-F238E27FC236}">
                  <a16:creationId xmlns:a16="http://schemas.microsoft.com/office/drawing/2014/main" id="{29E5B31D-B5DA-4650-81B2-700C9DB3F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56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84" name="Group 71">
              <a:extLst>
                <a:ext uri="{FF2B5EF4-FFF2-40B4-BE49-F238E27FC236}">
                  <a16:creationId xmlns:a16="http://schemas.microsoft.com/office/drawing/2014/main" id="{BFF17A79-3124-4673-AEB6-ED7DC4907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4" y="2611"/>
              <a:ext cx="336" cy="803"/>
              <a:chOff x="1979" y="731"/>
              <a:chExt cx="307" cy="648"/>
            </a:xfrm>
          </p:grpSpPr>
          <p:grpSp>
            <p:nvGrpSpPr>
              <p:cNvPr id="15395" name="Group 72">
                <a:extLst>
                  <a:ext uri="{FF2B5EF4-FFF2-40B4-BE49-F238E27FC236}">
                    <a16:creationId xmlns:a16="http://schemas.microsoft.com/office/drawing/2014/main" id="{50603CC6-74DE-4E4A-8F7C-D9F251CF80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31"/>
                <a:ext cx="215" cy="648"/>
                <a:chOff x="1637" y="1259"/>
                <a:chExt cx="215" cy="648"/>
              </a:xfrm>
            </p:grpSpPr>
            <p:sp>
              <p:nvSpPr>
                <p:cNvPr id="15397" name="Text Box 73">
                  <a:extLst>
                    <a:ext uri="{FF2B5EF4-FFF2-40B4-BE49-F238E27FC236}">
                      <a16:creationId xmlns:a16="http://schemas.microsoft.com/office/drawing/2014/main" id="{785D34E8-CDF7-4500-96A4-4D80453739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59"/>
                  <a:ext cx="215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398" name="Text Box 74">
                  <a:extLst>
                    <a:ext uri="{FF2B5EF4-FFF2-40B4-BE49-F238E27FC236}">
                      <a16:creationId xmlns:a16="http://schemas.microsoft.com/office/drawing/2014/main" id="{0C6304DE-59C1-4505-BB8C-A7C87C09B1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641"/>
                  <a:ext cx="201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396" name="Text Box 75">
                <a:extLst>
                  <a:ext uri="{FF2B5EF4-FFF2-40B4-BE49-F238E27FC236}">
                    <a16:creationId xmlns:a16="http://schemas.microsoft.com/office/drawing/2014/main" id="{6E943B1C-B9E7-4330-A3A6-05D08BA37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" y="913"/>
                <a:ext cx="307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5" name="Group 76">
              <a:extLst>
                <a:ext uri="{FF2B5EF4-FFF2-40B4-BE49-F238E27FC236}">
                  <a16:creationId xmlns:a16="http://schemas.microsoft.com/office/drawing/2014/main" id="{F7253C8C-CE99-4128-87DF-E00EF1919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931"/>
              <a:ext cx="317" cy="136"/>
              <a:chOff x="1824" y="1680"/>
              <a:chExt cx="192" cy="96"/>
            </a:xfrm>
          </p:grpSpPr>
          <p:sp>
            <p:nvSpPr>
              <p:cNvPr id="15393" name="Line 77">
                <a:extLst>
                  <a:ext uri="{FF2B5EF4-FFF2-40B4-BE49-F238E27FC236}">
                    <a16:creationId xmlns:a16="http://schemas.microsoft.com/office/drawing/2014/main" id="{A69A1D9F-47F5-4105-B1C2-4FE94376A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78">
                <a:extLst>
                  <a:ext uri="{FF2B5EF4-FFF2-40B4-BE49-F238E27FC236}">
                    <a16:creationId xmlns:a16="http://schemas.microsoft.com/office/drawing/2014/main" id="{831000ED-7DD1-4BF7-A9C0-042ADDAE6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6" name="Line 79">
              <a:extLst>
                <a:ext uri="{FF2B5EF4-FFF2-40B4-BE49-F238E27FC236}">
                  <a16:creationId xmlns:a16="http://schemas.microsoft.com/office/drawing/2014/main" id="{A67B94BF-E44B-4957-BF14-9B5509B8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614"/>
              <a:ext cx="202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Text Box 80">
              <a:extLst>
                <a:ext uri="{FF2B5EF4-FFF2-40B4-BE49-F238E27FC236}">
                  <a16:creationId xmlns:a16="http://schemas.microsoft.com/office/drawing/2014/main" id="{7A7F7122-8113-45DC-AFB6-CCC31DAC0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2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8" name="Text Box 81">
              <a:extLst>
                <a:ext uri="{FF2B5EF4-FFF2-40B4-BE49-F238E27FC236}">
                  <a16:creationId xmlns:a16="http://schemas.microsoft.com/office/drawing/2014/main" id="{4D194FF6-F170-4D53-BC03-EC63E41F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384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)=0</a:t>
              </a:r>
            </a:p>
          </p:txBody>
        </p:sp>
        <p:sp>
          <p:nvSpPr>
            <p:cNvPr id="15389" name="Rectangle 82">
              <a:extLst>
                <a:ext uri="{FF2B5EF4-FFF2-40B4-BE49-F238E27FC236}">
                  <a16:creationId xmlns:a16="http://schemas.microsoft.com/office/drawing/2014/main" id="{93415A78-FBCA-4BDE-AEC8-B98E20B0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54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90" name="Group 83">
              <a:extLst>
                <a:ext uri="{FF2B5EF4-FFF2-40B4-BE49-F238E27FC236}">
                  <a16:creationId xmlns:a16="http://schemas.microsoft.com/office/drawing/2014/main" id="{10C1474A-C35D-4991-BBC7-093F09338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" y="2566"/>
              <a:ext cx="235" cy="803"/>
              <a:chOff x="1637" y="1259"/>
              <a:chExt cx="213" cy="648"/>
            </a:xfrm>
          </p:grpSpPr>
          <p:sp>
            <p:nvSpPr>
              <p:cNvPr id="15391" name="Text Box 84">
                <a:extLst>
                  <a:ext uri="{FF2B5EF4-FFF2-40B4-BE49-F238E27FC236}">
                    <a16:creationId xmlns:a16="http://schemas.microsoft.com/office/drawing/2014/main" id="{4735C3D3-53AA-41DD-B659-B24B5E11E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" y="1259"/>
                <a:ext cx="21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5392" name="Text Box 85">
                <a:extLst>
                  <a:ext uri="{FF2B5EF4-FFF2-40B4-BE49-F238E27FC236}">
                    <a16:creationId xmlns:a16="http://schemas.microsoft.com/office/drawing/2014/main" id="{4BBC639D-5BEE-4AD1-9A25-19087CB8E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8" y="1641"/>
                <a:ext cx="19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</p:grpSp>
      <p:sp>
        <p:nvSpPr>
          <p:cNvPr id="15364" name="Text Box 86">
            <a:extLst>
              <a:ext uri="{FF2B5EF4-FFF2-40B4-BE49-F238E27FC236}">
                <a16:creationId xmlns:a16="http://schemas.microsoft.com/office/drawing/2014/main" id="{18BEE46A-7E32-42E2-9270-306769F1A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74168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 i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状态变量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的零状态响应的形式是</a:t>
            </a:r>
            <a:endParaRPr lang="zh-CN" altLang="en-US" sz="2800" b="1">
              <a:solidFill>
                <a:srgbClr val="05050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0712" name="Object 88">
            <a:extLst>
              <a:ext uri="{FF2B5EF4-FFF2-40B4-BE49-F238E27FC236}">
                <a16:creationId xmlns:a16="http://schemas.microsoft.com/office/drawing/2014/main" id="{3CB3DFA9-FE99-4E89-8937-50BD91CEF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005263"/>
          <a:ext cx="460851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3" imgW="1562100" imgH="482600" progId="Equation.DSMT4">
                  <p:embed/>
                </p:oleObj>
              </mc:Choice>
              <mc:Fallback>
                <p:oleObj name="Equation" r:id="rId3" imgW="1562100" imgH="4826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05263"/>
                        <a:ext cx="4608513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13" name="Object 89">
            <a:extLst>
              <a:ext uri="{FF2B5EF4-FFF2-40B4-BE49-F238E27FC236}">
                <a16:creationId xmlns:a16="http://schemas.microsoft.com/office/drawing/2014/main" id="{8E9DD696-9DE2-409B-831C-56798F94C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5157788"/>
          <a:ext cx="936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5" imgW="393529" imgH="393529" progId="Equation.DSMT4">
                  <p:embed/>
                </p:oleObj>
              </mc:Choice>
              <mc:Fallback>
                <p:oleObj name="Equation" r:id="rId5" imgW="393529" imgH="393529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57788"/>
                        <a:ext cx="936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14" name="Object 90">
            <a:extLst>
              <a:ext uri="{FF2B5EF4-FFF2-40B4-BE49-F238E27FC236}">
                <a16:creationId xmlns:a16="http://schemas.microsoft.com/office/drawing/2014/main" id="{FE8BFE31-DB74-4E00-B862-63136BC93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420938"/>
          <a:ext cx="15128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938"/>
                        <a:ext cx="15128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15" name="Object 91">
            <a:extLst>
              <a:ext uri="{FF2B5EF4-FFF2-40B4-BE49-F238E27FC236}">
                <a16:creationId xmlns:a16="http://schemas.microsoft.com/office/drawing/2014/main" id="{A9B0A143-1833-4E2D-AB75-4316D7CCA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196975"/>
          <a:ext cx="43211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9" imgW="1586811" imgH="482391" progId="Equation.DSMT4">
                  <p:embed/>
                </p:oleObj>
              </mc:Choice>
              <mc:Fallback>
                <p:oleObj name="Equation" r:id="rId9" imgW="1586811" imgH="482391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196975"/>
                        <a:ext cx="43211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16" name="Rectangle 92">
            <a:extLst>
              <a:ext uri="{FF2B5EF4-FFF2-40B4-BE49-F238E27FC236}">
                <a16:creationId xmlns:a16="http://schemas.microsoft.com/office/drawing/2014/main" id="{D57A917B-4CAE-426B-AF21-291448F7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092825"/>
            <a:ext cx="6970713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再根据电路的两类约束，求解其它未知量。</a:t>
            </a:r>
          </a:p>
        </p:txBody>
      </p:sp>
      <p:sp>
        <p:nvSpPr>
          <p:cNvPr id="410717" name="AutoShape 93">
            <a:extLst>
              <a:ext uri="{FF2B5EF4-FFF2-40B4-BE49-F238E27FC236}">
                <a16:creationId xmlns:a16="http://schemas.microsoft.com/office/drawing/2014/main" id="{00DA7670-DB3D-4279-8851-61071A66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141663"/>
            <a:ext cx="4176712" cy="576262"/>
          </a:xfrm>
          <a:prstGeom prst="wedgeRoundRectCallout">
            <a:avLst>
              <a:gd name="adj1" fmla="val -44528"/>
              <a:gd name="adj2" fmla="val 143389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也是等效电流源的电流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16" grpId="0" animBg="1"/>
      <p:bldP spid="4107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E7E198-50CF-4175-BED9-FDF6F68B93B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B4022E-DDC0-4284-880D-847F73F2671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77685" y="681111"/>
            <a:ext cx="7315200" cy="841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下列描述正确的是（）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B989F2-B201-4725-B9B5-6ED6951224E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692085" y="1567955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动态电路的初始状态不为零，是指电容电压或电感电流的初始值不等于零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AE2726-8548-4D9B-AF3B-BA4D74AE8BE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692085" y="2497704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零输入响应是没有激励作用，仅在初始储能不为零的储能元件作用下的响应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99514-704F-4F60-BA1F-808584F2920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574800" y="3434079"/>
            <a:ext cx="7655748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零输入响应是没有激励作用，仅在储能元件的初始值不为零作用下的响应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EC391D-C936-4DFC-AB33-F1D5A35B934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692085" y="4358586"/>
            <a:ext cx="6400800" cy="651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零输入响应是没有激励作用，仅在储能元件的初始状态不为零作用下的响应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9AB33F-7530-4A6F-8448-90C81695509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977710" y="1632248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500562-5F55-4109-86F3-61D703FF583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977710" y="2514631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320199-4841-48A1-850E-36A51DD6C2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977710" y="3456189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E87A3F-9896-4BBE-AAD4-5C828AD58DD9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977710" y="442288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3A19C4D-201E-4527-8C42-20B999AE618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012160" y="580526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915E851-E7CF-4BA6-858A-D0D1BB2B6406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70F46488-879A-4EB7-8DE3-B69759B81F9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409FE7B3-4FF8-4E8E-9DB6-CA014AD732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多选题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669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26F8D79-A1AA-4A75-9B1D-576CB619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69135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零状态线性和零输入线性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73E1F522-2149-4748-A84D-52197E99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581150"/>
            <a:ext cx="3041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图中零状态响应为</a:t>
            </a:r>
          </a:p>
        </p:txBody>
      </p:sp>
      <p:graphicFrame>
        <p:nvGraphicFramePr>
          <p:cNvPr id="400388" name="Object 4">
            <a:extLst>
              <a:ext uri="{FF2B5EF4-FFF2-40B4-BE49-F238E27FC236}">
                <a16:creationId xmlns:a16="http://schemas.microsoft.com/office/drawing/2014/main" id="{1E4FFF6D-80D8-4E13-91DC-103A3C055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09788"/>
          <a:ext cx="417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3" imgW="4178300" imgH="673100" progId="Equation.DSMT4">
                  <p:embed/>
                </p:oleObj>
              </mc:Choice>
              <mc:Fallback>
                <p:oleObj name="Equation" r:id="rId3" imgW="41783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09788"/>
                        <a:ext cx="4178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>
            <a:extLst>
              <a:ext uri="{FF2B5EF4-FFF2-40B4-BE49-F238E27FC236}">
                <a16:creationId xmlns:a16="http://schemas.microsoft.com/office/drawing/2014/main" id="{94939492-056B-4C4D-8683-390CCC987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805113"/>
          <a:ext cx="4826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5" imgW="4826000" imgH="673100" progId="Equation.DSMT4">
                  <p:embed/>
                </p:oleObj>
              </mc:Choice>
              <mc:Fallback>
                <p:oleObj name="Equation" r:id="rId5" imgW="48260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05113"/>
                        <a:ext cx="4826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4" name="Object 10">
            <a:extLst>
              <a:ext uri="{FF2B5EF4-FFF2-40B4-BE49-F238E27FC236}">
                <a16:creationId xmlns:a16="http://schemas.microsoft.com/office/drawing/2014/main" id="{CA249CE8-4E58-46D3-B5BE-E18E2C40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86275"/>
          <a:ext cx="355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7" imgW="3556000" imgH="431800" progId="Equation.DSMT4">
                  <p:embed/>
                </p:oleObj>
              </mc:Choice>
              <mc:Fallback>
                <p:oleObj name="Equation" r:id="rId7" imgW="35560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86275"/>
                        <a:ext cx="355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5" name="Rectangle 11">
            <a:extLst>
              <a:ext uri="{FF2B5EF4-FFF2-40B4-BE49-F238E27FC236}">
                <a16:creationId xmlns:a16="http://schemas.microsoft.com/office/drawing/2014/main" id="{E14E9566-9A5B-48BA-AC11-77473069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648075"/>
            <a:ext cx="54419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因此当激励增大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倍，零状态响应</a:t>
            </a:r>
          </a:p>
        </p:txBody>
      </p:sp>
      <p:graphicFrame>
        <p:nvGraphicFramePr>
          <p:cNvPr id="400396" name="Object 12">
            <a:extLst>
              <a:ext uri="{FF2B5EF4-FFF2-40B4-BE49-F238E27FC236}">
                <a16:creationId xmlns:a16="http://schemas.microsoft.com/office/drawing/2014/main" id="{46631ADE-146C-4219-85F5-F597CA803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76555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9" imgW="863225" imgH="431613" progId="Equation.DSMT4">
                  <p:embed/>
                </p:oleObj>
              </mc:Choice>
              <mc:Fallback>
                <p:oleObj name="Equation" r:id="rId9" imgW="86322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65550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7" name="Rectangle 13">
            <a:extLst>
              <a:ext uri="{FF2B5EF4-FFF2-40B4-BE49-F238E27FC236}">
                <a16:creationId xmlns:a16="http://schemas.microsoft.com/office/drawing/2014/main" id="{CA075108-9F99-4178-AA5E-31480B5A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621088"/>
            <a:ext cx="539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400398" name="Rectangle 14">
            <a:extLst>
              <a:ext uri="{FF2B5EF4-FFF2-40B4-BE49-F238E27FC236}">
                <a16:creationId xmlns:a16="http://schemas.microsoft.com/office/drawing/2014/main" id="{6A5B9F89-39D1-4973-BAC6-800A9343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4368800"/>
            <a:ext cx="294163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，即也增大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倍。</a:t>
            </a:r>
          </a:p>
        </p:txBody>
      </p:sp>
      <p:sp>
        <p:nvSpPr>
          <p:cNvPr id="400399" name="Rectangle 15">
            <a:extLst>
              <a:ext uri="{FF2B5EF4-FFF2-40B4-BE49-F238E27FC236}">
                <a16:creationId xmlns:a16="http://schemas.microsoft.com/office/drawing/2014/main" id="{64583719-35CE-4FE6-841C-6CA02D40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33975"/>
            <a:ext cx="4134465" cy="57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这种关系称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零状态线性。</a:t>
            </a:r>
          </a:p>
        </p:txBody>
      </p:sp>
      <p:graphicFrame>
        <p:nvGraphicFramePr>
          <p:cNvPr id="16396" name="Object 16">
            <a:extLst>
              <a:ext uri="{FF2B5EF4-FFF2-40B4-BE49-F238E27FC236}">
                <a16:creationId xmlns:a16="http://schemas.microsoft.com/office/drawing/2014/main" id="{CD61E4E6-7145-41BE-BDAD-0CF7299A5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389063"/>
          <a:ext cx="3348037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Visio" r:id="rId11" imgW="1661465" imgH="1158434" progId="Visio.Drawing.11">
                  <p:embed/>
                </p:oleObj>
              </mc:Choice>
              <mc:Fallback>
                <p:oleObj name="Visio" r:id="rId11" imgW="1661465" imgH="1158434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89063"/>
                        <a:ext cx="3348037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/>
      <p:bldP spid="400395" grpId="0"/>
      <p:bldP spid="400397" grpId="0"/>
      <p:bldP spid="400398" grpId="0"/>
      <p:bldP spid="4003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EDC65C5B-61C5-4601-B806-8E0B387E4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1487488"/>
            <a:ext cx="3556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）零输入响应为</a:t>
            </a:r>
          </a:p>
        </p:txBody>
      </p:sp>
      <p:graphicFrame>
        <p:nvGraphicFramePr>
          <p:cNvPr id="401411" name="Object 3">
            <a:extLst>
              <a:ext uri="{FF2B5EF4-FFF2-40B4-BE49-F238E27FC236}">
                <a16:creationId xmlns:a16="http://schemas.microsoft.com/office/drawing/2014/main" id="{1749E1AA-5910-4E33-9CA1-5205299CE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2036763"/>
          <a:ext cx="4038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3" imgW="4038600" imgH="673100" progId="Equation.DSMT4">
                  <p:embed/>
                </p:oleObj>
              </mc:Choice>
              <mc:Fallback>
                <p:oleObj name="Equation" r:id="rId3" imgW="40386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036763"/>
                        <a:ext cx="4038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Object 8">
            <a:extLst>
              <a:ext uri="{FF2B5EF4-FFF2-40B4-BE49-F238E27FC236}">
                <a16:creationId xmlns:a16="http://schemas.microsoft.com/office/drawing/2014/main" id="{77C095B6-2287-4C75-9BF0-A3299F7DC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757488"/>
          <a:ext cx="4813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5" imgW="4813300" imgH="711200" progId="Equation.DSMT4">
                  <p:embed/>
                </p:oleObj>
              </mc:Choice>
              <mc:Fallback>
                <p:oleObj name="Equation" r:id="rId5" imgW="48133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57488"/>
                        <a:ext cx="4813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Object 9">
            <a:extLst>
              <a:ext uri="{FF2B5EF4-FFF2-40B4-BE49-F238E27FC236}">
                <a16:creationId xmlns:a16="http://schemas.microsoft.com/office/drawing/2014/main" id="{2CC3C19C-F8D3-4F7E-AF13-DB90D4CE3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84688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7" imgW="3708400" imgH="431800" progId="Equation.DSMT4">
                  <p:embed/>
                </p:oleObj>
              </mc:Choice>
              <mc:Fallback>
                <p:oleObj name="Equation" r:id="rId7" imgW="37084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84688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8" name="Rectangle 10">
            <a:extLst>
              <a:ext uri="{FF2B5EF4-FFF2-40B4-BE49-F238E27FC236}">
                <a16:creationId xmlns:a16="http://schemas.microsoft.com/office/drawing/2014/main" id="{1B83D1A6-E094-4293-B8DF-E33595171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19513"/>
            <a:ext cx="579913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因此初始状态增大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倍，零输入响应</a:t>
            </a:r>
          </a:p>
        </p:txBody>
      </p:sp>
      <p:graphicFrame>
        <p:nvGraphicFramePr>
          <p:cNvPr id="401419" name="Object 11">
            <a:extLst>
              <a:ext uri="{FF2B5EF4-FFF2-40B4-BE49-F238E27FC236}">
                <a16:creationId xmlns:a16="http://schemas.microsoft.com/office/drawing/2014/main" id="{FAD085A0-86E4-490E-A774-D90070CA9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8450" y="3836988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9" imgW="876300" imgH="431800" progId="Equation.DSMT4">
                  <p:embed/>
                </p:oleObj>
              </mc:Choice>
              <mc:Fallback>
                <p:oleObj name="Equation" r:id="rId9" imgW="8763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3836988"/>
                        <a:ext cx="87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0" name="Rectangle 12">
            <a:extLst>
              <a:ext uri="{FF2B5EF4-FFF2-40B4-BE49-F238E27FC236}">
                <a16:creationId xmlns:a16="http://schemas.microsoft.com/office/drawing/2014/main" id="{E4C21877-4781-4CD8-937B-F3E9FC168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3668713"/>
            <a:ext cx="539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401421" name="Rectangle 13">
            <a:extLst>
              <a:ext uri="{FF2B5EF4-FFF2-40B4-BE49-F238E27FC236}">
                <a16:creationId xmlns:a16="http://schemas.microsoft.com/office/drawing/2014/main" id="{5751B77A-5925-424C-B226-4E0BBFED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4343400"/>
            <a:ext cx="2584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即也增大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倍。</a:t>
            </a:r>
          </a:p>
        </p:txBody>
      </p:sp>
      <p:sp>
        <p:nvSpPr>
          <p:cNvPr id="401422" name="Rectangle 14">
            <a:extLst>
              <a:ext uri="{FF2B5EF4-FFF2-40B4-BE49-F238E27FC236}">
                <a16:creationId xmlns:a16="http://schemas.microsoft.com/office/drawing/2014/main" id="{918E43AF-01D5-4B0E-B073-BCAEE312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060950"/>
            <a:ext cx="4752975" cy="57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这种关系称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零输入线性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7419" name="Object 15">
            <a:extLst>
              <a:ext uri="{FF2B5EF4-FFF2-40B4-BE49-F238E27FC236}">
                <a16:creationId xmlns:a16="http://schemas.microsoft.com/office/drawing/2014/main" id="{712C54F1-DD33-4EC8-BEF2-838A1200D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665163"/>
          <a:ext cx="3168650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Visio" r:id="rId11" imgW="1564538" imgH="1153849" progId="Visio.Drawing.11">
                  <p:embed/>
                </p:oleObj>
              </mc:Choice>
              <mc:Fallback>
                <p:oleObj name="Visio" r:id="rId11" imgW="1564538" imgH="115384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65163"/>
                        <a:ext cx="3168650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/>
      <p:bldP spid="401418" grpId="0"/>
      <p:bldP spid="401420" grpId="0"/>
      <p:bldP spid="401421" grpId="0"/>
      <p:bldP spid="4014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49FD202-9980-4B0F-A861-4BD5E812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5888"/>
            <a:ext cx="69135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线性时不变电路的时不变特性</a:t>
            </a:r>
          </a:p>
        </p:txBody>
      </p:sp>
      <p:graphicFrame>
        <p:nvGraphicFramePr>
          <p:cNvPr id="398339" name="Object 3">
            <a:extLst>
              <a:ext uri="{FF2B5EF4-FFF2-40B4-BE49-F238E27FC236}">
                <a16:creationId xmlns:a16="http://schemas.microsoft.com/office/drawing/2014/main" id="{C4D05869-8E87-4A8C-9943-994312DE1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052513"/>
          <a:ext cx="3573462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Visio" r:id="rId3" imgW="1786280" imgH="905384" progId="Visio.Drawing.11">
                  <p:embed/>
                </p:oleObj>
              </mc:Choice>
              <mc:Fallback>
                <p:oleObj name="Visio" r:id="rId3" imgW="1786280" imgH="90538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3573462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Object 4">
            <a:extLst>
              <a:ext uri="{FF2B5EF4-FFF2-40B4-BE49-F238E27FC236}">
                <a16:creationId xmlns:a16="http://schemas.microsoft.com/office/drawing/2014/main" id="{4077B39D-F3A0-42AE-9CAB-43021CD97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00438"/>
          <a:ext cx="363537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Visio" r:id="rId5" imgW="1817370" imgH="925555" progId="Visio.Drawing.11">
                  <p:embed/>
                </p:oleObj>
              </mc:Choice>
              <mc:Fallback>
                <p:oleObj name="Visio" r:id="rId5" imgW="1817370" imgH="9255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363537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Object 5">
            <a:extLst>
              <a:ext uri="{FF2B5EF4-FFF2-40B4-BE49-F238E27FC236}">
                <a16:creationId xmlns:a16="http://schemas.microsoft.com/office/drawing/2014/main" id="{6BC86B41-701A-423D-8284-C150C50E2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3563938"/>
          <a:ext cx="3516312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Visio" r:id="rId7" imgW="1758391" imgH="941141" progId="Visio.Drawing.11">
                  <p:embed/>
                </p:oleObj>
              </mc:Choice>
              <mc:Fallback>
                <p:oleObj name="Visio" r:id="rId7" imgW="1758391" imgH="94114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563938"/>
                        <a:ext cx="3516312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59D746CA-041D-4EC6-A4D8-1FF1D1C0D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908050"/>
          <a:ext cx="33655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Visio" r:id="rId9" imgW="1682953" imgH="903092" progId="Visio.Drawing.11">
                  <p:embed/>
                </p:oleObj>
              </mc:Choice>
              <mc:Fallback>
                <p:oleObj name="Visio" r:id="rId9" imgW="1682953" imgH="90309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908050"/>
                        <a:ext cx="3365500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Rectangle 7">
            <a:extLst>
              <a:ext uri="{FF2B5EF4-FFF2-40B4-BE49-F238E27FC236}">
                <a16:creationId xmlns:a16="http://schemas.microsoft.com/office/drawing/2014/main" id="{BB837B57-F3BD-4262-B8FC-266A1F56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852738"/>
            <a:ext cx="9366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激励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E4DFCAF2-A9BD-4AAD-9787-9E62BCBC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781300"/>
            <a:ext cx="2232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零状态响应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5" name="Rectangle 9">
            <a:extLst>
              <a:ext uri="{FF2B5EF4-FFF2-40B4-BE49-F238E27FC236}">
                <a16:creationId xmlns:a16="http://schemas.microsoft.com/office/drawing/2014/main" id="{41D80348-A259-4844-9138-C6790648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373688"/>
            <a:ext cx="2232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延时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的激励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6" name="Rectangle 10">
            <a:extLst>
              <a:ext uri="{FF2B5EF4-FFF2-40B4-BE49-F238E27FC236}">
                <a16:creationId xmlns:a16="http://schemas.microsoft.com/office/drawing/2014/main" id="{79022E5A-BF5A-44B8-9292-D26F45D0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45125"/>
            <a:ext cx="2232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零状态响应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7" name="AutoShape 11">
            <a:extLst>
              <a:ext uri="{FF2B5EF4-FFF2-40B4-BE49-F238E27FC236}">
                <a16:creationId xmlns:a16="http://schemas.microsoft.com/office/drawing/2014/main" id="{BA8D861B-00BE-4BEF-97C4-0FDC7EFF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205038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8" name="AutoShape 12">
            <a:extLst>
              <a:ext uri="{FF2B5EF4-FFF2-40B4-BE49-F238E27FC236}">
                <a16:creationId xmlns:a16="http://schemas.microsoft.com/office/drawing/2014/main" id="{E2C87867-FA05-4B4E-805A-4FA0B786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86886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80B2CC3-0C86-4682-BC20-51CCA00C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427538"/>
            <a:ext cx="6000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4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kumimoji="1" lang="zh-CN" altLang="en-US" sz="44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/>
      <p:bldP spid="398343" grpId="0"/>
      <p:bldP spid="398344" grpId="0"/>
      <p:bldP spid="398345" grpId="0"/>
      <p:bldP spid="398346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048E64CC-2BA8-41A0-B9EA-89E638CA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157788"/>
            <a:ext cx="1873250" cy="484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零状态响应</a:t>
            </a:r>
            <a:endParaRPr kumimoji="1"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63" name="AutoShape 3">
            <a:extLst>
              <a:ext uri="{FF2B5EF4-FFF2-40B4-BE49-F238E27FC236}">
                <a16:creationId xmlns:a16="http://schemas.microsoft.com/office/drawing/2014/main" id="{99255328-AC12-4231-9F15-EA455ED7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0767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99364" name="Object 4">
            <a:extLst>
              <a:ext uri="{FF2B5EF4-FFF2-40B4-BE49-F238E27FC236}">
                <a16:creationId xmlns:a16="http://schemas.microsoft.com/office/drawing/2014/main" id="{EEC079C7-48EC-4F8E-AABE-2EA169157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90600"/>
          <a:ext cx="29876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Visio" r:id="rId3" imgW="1661465" imgH="1158434" progId="Visio.Drawing.11">
                  <p:embed/>
                </p:oleObj>
              </mc:Choice>
              <mc:Fallback>
                <p:oleObj name="Visio" r:id="rId3" imgW="1661465" imgH="115843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90600"/>
                        <a:ext cx="29876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5" name="Object 5">
            <a:extLst>
              <a:ext uri="{FF2B5EF4-FFF2-40B4-BE49-F238E27FC236}">
                <a16:creationId xmlns:a16="http://schemas.microsoft.com/office/drawing/2014/main" id="{DAC0B389-8DA5-448D-9232-8FD349DBE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068638"/>
          <a:ext cx="29876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Visio" r:id="rId5" imgW="1661465" imgH="1158434" progId="Visio.Drawing.11">
                  <p:embed/>
                </p:oleObj>
              </mc:Choice>
              <mc:Fallback>
                <p:oleObj name="Visio" r:id="rId5" imgW="1661465" imgH="11584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8638"/>
                        <a:ext cx="29876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6" name="Object 6">
            <a:extLst>
              <a:ext uri="{FF2B5EF4-FFF2-40B4-BE49-F238E27FC236}">
                <a16:creationId xmlns:a16="http://schemas.microsoft.com/office/drawing/2014/main" id="{13DB25B6-25DC-4108-BC8B-28A807B08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196975"/>
          <a:ext cx="396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7" imgW="3962400" imgH="673100" progId="Equation.DSMT4">
                  <p:embed/>
                </p:oleObj>
              </mc:Choice>
              <mc:Fallback>
                <p:oleObj name="Equation" r:id="rId7" imgW="3962400" imgH="673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6975"/>
                        <a:ext cx="396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7" name="Object 7">
            <a:extLst>
              <a:ext uri="{FF2B5EF4-FFF2-40B4-BE49-F238E27FC236}">
                <a16:creationId xmlns:a16="http://schemas.microsoft.com/office/drawing/2014/main" id="{B719265F-273A-4441-83D8-EA582FE9B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6938" y="2073275"/>
          <a:ext cx="350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9" imgW="3505200" imgH="850900" progId="Equation.DSMT4">
                  <p:embed/>
                </p:oleObj>
              </mc:Choice>
              <mc:Fallback>
                <p:oleObj name="Equation" r:id="rId9" imgW="3505200" imgH="850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073275"/>
                        <a:ext cx="350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8" name="Object 8">
            <a:extLst>
              <a:ext uri="{FF2B5EF4-FFF2-40B4-BE49-F238E27FC236}">
                <a16:creationId xmlns:a16="http://schemas.microsoft.com/office/drawing/2014/main" id="{FE8F2296-7BF8-4E7C-98D8-F652A3390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9450" y="3187700"/>
          <a:ext cx="4330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11" imgW="4330700" imgH="673100" progId="Equation.DSMT4">
                  <p:embed/>
                </p:oleObj>
              </mc:Choice>
              <mc:Fallback>
                <p:oleObj name="Equation" r:id="rId11" imgW="43307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187700"/>
                        <a:ext cx="4330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Object 9">
            <a:extLst>
              <a:ext uri="{FF2B5EF4-FFF2-40B4-BE49-F238E27FC236}">
                <a16:creationId xmlns:a16="http://schemas.microsoft.com/office/drawing/2014/main" id="{A3BD1233-93A8-4DF6-9658-8C5ED697F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149725"/>
          <a:ext cx="383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13" imgW="3835400" imgH="850900" progId="Equation.DSMT4">
                  <p:embed/>
                </p:oleObj>
              </mc:Choice>
              <mc:Fallback>
                <p:oleObj name="Equation" r:id="rId13" imgW="3835400" imgH="850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49725"/>
                        <a:ext cx="383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AutoShape 10">
            <a:extLst>
              <a:ext uri="{FF2B5EF4-FFF2-40B4-BE49-F238E27FC236}">
                <a16:creationId xmlns:a16="http://schemas.microsoft.com/office/drawing/2014/main" id="{859353D8-0264-4442-B7C8-8B1FBA34FE81}"/>
              </a:ext>
            </a:extLst>
          </p:cNvPr>
          <p:cNvSpPr>
            <a:spLocks/>
          </p:cNvSpPr>
          <p:nvPr/>
        </p:nvSpPr>
        <p:spPr bwMode="auto">
          <a:xfrm>
            <a:off x="4284663" y="1628775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99371" name="AutoShape 11">
            <a:extLst>
              <a:ext uri="{FF2B5EF4-FFF2-40B4-BE49-F238E27FC236}">
                <a16:creationId xmlns:a16="http://schemas.microsoft.com/office/drawing/2014/main" id="{BFB70CD0-CEE8-4482-B5AF-04B50D0E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91611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99372" name="AutoShape 12">
            <a:extLst>
              <a:ext uri="{FF2B5EF4-FFF2-40B4-BE49-F238E27FC236}">
                <a16:creationId xmlns:a16="http://schemas.microsoft.com/office/drawing/2014/main" id="{03B488CD-C818-4F95-9C66-BE6381EBD182}"/>
              </a:ext>
            </a:extLst>
          </p:cNvPr>
          <p:cNvSpPr>
            <a:spLocks/>
          </p:cNvSpPr>
          <p:nvPr/>
        </p:nvSpPr>
        <p:spPr bwMode="auto">
          <a:xfrm>
            <a:off x="4140200" y="3716338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AF7418C1-DF61-462B-A7FF-5A8552EE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6588125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全响应的两种分解方式</a:t>
            </a:r>
          </a:p>
        </p:txBody>
      </p:sp>
      <p:graphicFrame>
        <p:nvGraphicFramePr>
          <p:cNvPr id="294956" name="Object 44">
            <a:extLst>
              <a:ext uri="{FF2B5EF4-FFF2-40B4-BE49-F238E27FC236}">
                <a16:creationId xmlns:a16="http://schemas.microsoft.com/office/drawing/2014/main" id="{4EC18E17-FCAF-4E15-821E-01DC32508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54250"/>
          <a:ext cx="6048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1993900" imgH="355600" progId="Equation.DSMT4">
                  <p:embed/>
                </p:oleObj>
              </mc:Choice>
              <mc:Fallback>
                <p:oleObj name="Equation" r:id="rId3" imgW="1993900" imgH="355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54250"/>
                        <a:ext cx="60483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8" name="AutoShape 46">
            <a:extLst>
              <a:ext uri="{FF2B5EF4-FFF2-40B4-BE49-F238E27FC236}">
                <a16:creationId xmlns:a16="http://schemas.microsoft.com/office/drawing/2014/main" id="{261E34FD-1B11-4F97-A35D-0805F5F7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443163"/>
            <a:ext cx="576262" cy="1368425"/>
          </a:xfrm>
          <a:prstGeom prst="wedgeRoundRectCallout">
            <a:avLst>
              <a:gd name="adj1" fmla="val 158264"/>
              <a:gd name="adj2" fmla="val -3366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</a:t>
            </a:r>
          </a:p>
        </p:txBody>
      </p:sp>
      <p:sp>
        <p:nvSpPr>
          <p:cNvPr id="294959" name="AutoShape 47">
            <a:extLst>
              <a:ext uri="{FF2B5EF4-FFF2-40B4-BE49-F238E27FC236}">
                <a16:creationId xmlns:a16="http://schemas.microsoft.com/office/drawing/2014/main" id="{AE38F31A-2A7E-427D-A439-C90E74B58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196975"/>
            <a:ext cx="2879725" cy="1008063"/>
          </a:xfrm>
          <a:prstGeom prst="wedgeRoundRectCallout">
            <a:avLst>
              <a:gd name="adj1" fmla="val -9537"/>
              <a:gd name="adj2" fmla="val 100551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强制分量（稳态分量）</a:t>
            </a:r>
          </a:p>
        </p:txBody>
      </p:sp>
      <p:sp>
        <p:nvSpPr>
          <p:cNvPr id="294960" name="AutoShape 48">
            <a:extLst>
              <a:ext uri="{FF2B5EF4-FFF2-40B4-BE49-F238E27FC236}">
                <a16:creationId xmlns:a16="http://schemas.microsoft.com/office/drawing/2014/main" id="{3C82F15C-763F-40FE-9BB1-13E57C70E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981075"/>
            <a:ext cx="2736850" cy="1079500"/>
          </a:xfrm>
          <a:prstGeom prst="wedgeRoundRectCallout">
            <a:avLst>
              <a:gd name="adj1" fmla="val -60556"/>
              <a:gd name="adj2" fmla="val 102648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自由分量（暂态分量）</a:t>
            </a:r>
          </a:p>
        </p:txBody>
      </p:sp>
      <p:graphicFrame>
        <p:nvGraphicFramePr>
          <p:cNvPr id="294962" name="Object 50">
            <a:extLst>
              <a:ext uri="{FF2B5EF4-FFF2-40B4-BE49-F238E27FC236}">
                <a16:creationId xmlns:a16="http://schemas.microsoft.com/office/drawing/2014/main" id="{08B5BB7D-EBDD-4F49-BEB8-ECBC04C29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3451225"/>
          <a:ext cx="5329238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5" imgW="2019300" imgH="482600" progId="Equation.DSMT4">
                  <p:embed/>
                </p:oleObj>
              </mc:Choice>
              <mc:Fallback>
                <p:oleObj name="Equation" r:id="rId5" imgW="2019300" imgH="482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451225"/>
                        <a:ext cx="5329238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63" name="AutoShape 51">
            <a:extLst>
              <a:ext uri="{FF2B5EF4-FFF2-40B4-BE49-F238E27FC236}">
                <a16:creationId xmlns:a16="http://schemas.microsoft.com/office/drawing/2014/main" id="{225111F0-F8D6-4F37-B42A-2A3BB16B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229225"/>
            <a:ext cx="2879725" cy="647700"/>
          </a:xfrm>
          <a:prstGeom prst="wedgeRoundRectCallout">
            <a:avLst>
              <a:gd name="adj1" fmla="val 17583"/>
              <a:gd name="adj2" fmla="val -194361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</a:p>
        </p:txBody>
      </p:sp>
      <p:sp>
        <p:nvSpPr>
          <p:cNvPr id="294964" name="AutoShape 52">
            <a:extLst>
              <a:ext uri="{FF2B5EF4-FFF2-40B4-BE49-F238E27FC236}">
                <a16:creationId xmlns:a16="http://schemas.microsoft.com/office/drawing/2014/main" id="{B4A9CF54-8293-42F9-A39A-9DAB61557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5229225"/>
            <a:ext cx="2879725" cy="647700"/>
          </a:xfrm>
          <a:prstGeom prst="wedgeRoundRectCallout">
            <a:avLst>
              <a:gd name="adj1" fmla="val -6616"/>
              <a:gd name="adj2" fmla="val -216912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58" grpId="0"/>
      <p:bldP spid="294959" grpId="0"/>
      <p:bldP spid="294960" grpId="0"/>
      <p:bldP spid="294963" grpId="0"/>
      <p:bldP spid="2949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>
            <a:extLst>
              <a:ext uri="{FF2B5EF4-FFF2-40B4-BE49-F238E27FC236}">
                <a16:creationId xmlns:a16="http://schemas.microsoft.com/office/drawing/2014/main" id="{345D280A-41DD-41BA-9AC7-07CDF6124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6048375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全响应的两种分解方式</a:t>
            </a:r>
          </a:p>
        </p:txBody>
      </p:sp>
      <p:grpSp>
        <p:nvGrpSpPr>
          <p:cNvPr id="411651" name="Group 3">
            <a:extLst>
              <a:ext uri="{FF2B5EF4-FFF2-40B4-BE49-F238E27FC236}">
                <a16:creationId xmlns:a16="http://schemas.microsoft.com/office/drawing/2014/main" id="{C13B5CC0-C9FE-4D6B-B477-D7AA416183BC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660900"/>
            <a:ext cx="4392613" cy="1116013"/>
            <a:chOff x="1694" y="3104"/>
            <a:chExt cx="2637" cy="702"/>
          </a:xfrm>
        </p:grpSpPr>
        <p:grpSp>
          <p:nvGrpSpPr>
            <p:cNvPr id="21532" name="Group 4">
              <a:extLst>
                <a:ext uri="{FF2B5EF4-FFF2-40B4-BE49-F238E27FC236}">
                  <a16:creationId xmlns:a16="http://schemas.microsoft.com/office/drawing/2014/main" id="{93D02E64-A368-4756-9FDB-0596D54B8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" y="3104"/>
              <a:ext cx="1347" cy="632"/>
              <a:chOff x="1776" y="3352"/>
              <a:chExt cx="1347" cy="632"/>
            </a:xfrm>
          </p:grpSpPr>
          <p:sp>
            <p:nvSpPr>
              <p:cNvPr id="21537" name="Freeform 5">
                <a:extLst>
                  <a:ext uri="{FF2B5EF4-FFF2-40B4-BE49-F238E27FC236}">
                    <a16:creationId xmlns:a16="http://schemas.microsoft.com/office/drawing/2014/main" id="{3CC732CF-6DD8-44E5-9EEE-3131F89D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3352"/>
                <a:ext cx="1347" cy="632"/>
              </a:xfrm>
              <a:custGeom>
                <a:avLst/>
                <a:gdLst>
                  <a:gd name="T0" fmla="*/ 0 w 1344"/>
                  <a:gd name="T1" fmla="*/ 1161 h 344"/>
                  <a:gd name="T2" fmla="*/ 290 w 1344"/>
                  <a:gd name="T3" fmla="*/ 513 h 344"/>
                  <a:gd name="T4" fmla="*/ 626 w 1344"/>
                  <a:gd name="T5" fmla="*/ 189 h 344"/>
                  <a:gd name="T6" fmla="*/ 1108 w 1344"/>
                  <a:gd name="T7" fmla="*/ 28 h 344"/>
                  <a:gd name="T8" fmla="*/ 1350 w 1344"/>
                  <a:gd name="T9" fmla="*/ 28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4" h="344">
                    <a:moveTo>
                      <a:pt x="0" y="344"/>
                    </a:moveTo>
                    <a:cubicBezTo>
                      <a:pt x="92" y="272"/>
                      <a:pt x="184" y="200"/>
                      <a:pt x="288" y="152"/>
                    </a:cubicBezTo>
                    <a:cubicBezTo>
                      <a:pt x="392" y="104"/>
                      <a:pt x="488" y="80"/>
                      <a:pt x="624" y="56"/>
                    </a:cubicBezTo>
                    <a:cubicBezTo>
                      <a:pt x="760" y="32"/>
                      <a:pt x="984" y="16"/>
                      <a:pt x="1104" y="8"/>
                    </a:cubicBezTo>
                    <a:cubicBezTo>
                      <a:pt x="1224" y="0"/>
                      <a:pt x="1304" y="8"/>
                      <a:pt x="1344" y="8"/>
                    </a:cubicBez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Rectangle 6">
                <a:extLst>
                  <a:ext uri="{FF2B5EF4-FFF2-40B4-BE49-F238E27FC236}">
                    <a16:creationId xmlns:a16="http://schemas.microsoft.com/office/drawing/2014/main" id="{E300A5FF-0C66-4633-AC95-FC6BC715D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3377"/>
                <a:ext cx="40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sz="2800" b="1" i="1" baseline="30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"</a:t>
                </a:r>
                <a:endPara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33" name="Group 7">
              <a:extLst>
                <a:ext uri="{FF2B5EF4-FFF2-40B4-BE49-F238E27FC236}">
                  <a16:creationId xmlns:a16="http://schemas.microsoft.com/office/drawing/2014/main" id="{2EB2BE79-B4FE-4853-B705-C07A93F39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4" y="3477"/>
              <a:ext cx="629" cy="329"/>
              <a:chOff x="1152" y="3485"/>
              <a:chExt cx="629" cy="329"/>
            </a:xfrm>
          </p:grpSpPr>
          <p:sp>
            <p:nvSpPr>
              <p:cNvPr id="21535" name="Text Box 8">
                <a:extLst>
                  <a:ext uri="{FF2B5EF4-FFF2-40B4-BE49-F238E27FC236}">
                    <a16:creationId xmlns:a16="http://schemas.microsoft.com/office/drawing/2014/main" id="{8756453B-5C25-4A00-997D-559008AA8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6" y="3485"/>
                <a:ext cx="385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21536" name="Text Box 9">
                <a:extLst>
                  <a:ext uri="{FF2B5EF4-FFF2-40B4-BE49-F238E27FC236}">
                    <a16:creationId xmlns:a16="http://schemas.microsoft.com/office/drawing/2014/main" id="{53ABAAAD-D6AB-4E2F-B4EE-B24F01B2F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502"/>
                <a:ext cx="319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34" name="AutoShape 10">
              <a:extLst>
                <a:ext uri="{FF2B5EF4-FFF2-40B4-BE49-F238E27FC236}">
                  <a16:creationId xmlns:a16="http://schemas.microsoft.com/office/drawing/2014/main" id="{8C092BFB-15AA-42DA-9B09-B7EB59B1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566"/>
              <a:ext cx="816" cy="240"/>
            </a:xfrm>
            <a:prstGeom prst="wedgeRectCallout">
              <a:avLst>
                <a:gd name="adj1" fmla="val -30148"/>
                <a:gd name="adj2" fmla="val -191667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瞬态解</a:t>
              </a:r>
            </a:p>
          </p:txBody>
        </p:sp>
      </p:grpSp>
      <p:grpSp>
        <p:nvGrpSpPr>
          <p:cNvPr id="411659" name="Group 11">
            <a:extLst>
              <a:ext uri="{FF2B5EF4-FFF2-40B4-BE49-F238E27FC236}">
                <a16:creationId xmlns:a16="http://schemas.microsoft.com/office/drawing/2014/main" id="{4177B992-099C-47BB-8343-19A0A5A4A0DB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2492375"/>
            <a:ext cx="3813175" cy="1117600"/>
            <a:chOff x="1998" y="1888"/>
            <a:chExt cx="2114" cy="672"/>
          </a:xfrm>
        </p:grpSpPr>
        <p:sp>
          <p:nvSpPr>
            <p:cNvPr id="21528" name="Line 12">
              <a:extLst>
                <a:ext uri="{FF2B5EF4-FFF2-40B4-BE49-F238E27FC236}">
                  <a16:creationId xmlns:a16="http://schemas.microsoft.com/office/drawing/2014/main" id="{6DFD0370-E079-4FA4-8BB5-D6CCFD48B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394"/>
              <a:ext cx="13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Rectangle 13">
              <a:extLst>
                <a:ext uri="{FF2B5EF4-FFF2-40B4-BE49-F238E27FC236}">
                  <a16:creationId xmlns:a16="http://schemas.microsoft.com/office/drawing/2014/main" id="{EBF6A29D-6E36-478B-965F-0C7FCE8F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208"/>
              <a:ext cx="33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'</a:t>
              </a:r>
            </a:p>
          </p:txBody>
        </p:sp>
        <p:sp>
          <p:nvSpPr>
            <p:cNvPr id="21530" name="Text Box 14">
              <a:extLst>
                <a:ext uri="{FF2B5EF4-FFF2-40B4-BE49-F238E27FC236}">
                  <a16:creationId xmlns:a16="http://schemas.microsoft.com/office/drawing/2014/main" id="{6BC0031E-6A80-421C-81F9-320C69226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2256"/>
              <a:ext cx="2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1531" name="AutoShape 15">
              <a:extLst>
                <a:ext uri="{FF2B5EF4-FFF2-40B4-BE49-F238E27FC236}">
                  <a16:creationId xmlns:a16="http://schemas.microsoft.com/office/drawing/2014/main" id="{FF58D333-457D-4F2E-BC4E-90F33C6A7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888"/>
              <a:ext cx="816" cy="240"/>
            </a:xfrm>
            <a:prstGeom prst="wedgeRectCallout">
              <a:avLst>
                <a:gd name="adj1" fmla="val -76347"/>
                <a:gd name="adj2" fmla="val 145833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稳态解</a:t>
              </a:r>
            </a:p>
          </p:txBody>
        </p:sp>
      </p:grpSp>
      <p:grpSp>
        <p:nvGrpSpPr>
          <p:cNvPr id="411664" name="Group 16">
            <a:extLst>
              <a:ext uri="{FF2B5EF4-FFF2-40B4-BE49-F238E27FC236}">
                <a16:creationId xmlns:a16="http://schemas.microsoft.com/office/drawing/2014/main" id="{681BC386-5245-4661-85F8-E5E2190B5B8F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406775"/>
            <a:ext cx="4573588" cy="1030288"/>
            <a:chOff x="1985" y="2432"/>
            <a:chExt cx="2391" cy="480"/>
          </a:xfrm>
        </p:grpSpPr>
        <p:grpSp>
          <p:nvGrpSpPr>
            <p:cNvPr id="21521" name="Group 17">
              <a:extLst>
                <a:ext uri="{FF2B5EF4-FFF2-40B4-BE49-F238E27FC236}">
                  <a16:creationId xmlns:a16="http://schemas.microsoft.com/office/drawing/2014/main" id="{39490293-4725-4609-8DFC-5DA59888D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2432"/>
              <a:ext cx="1668" cy="480"/>
              <a:chOff x="1452" y="2688"/>
              <a:chExt cx="1668" cy="480"/>
            </a:xfrm>
          </p:grpSpPr>
          <p:grpSp>
            <p:nvGrpSpPr>
              <p:cNvPr id="21523" name="Group 18">
                <a:extLst>
                  <a:ext uri="{FF2B5EF4-FFF2-40B4-BE49-F238E27FC236}">
                    <a16:creationId xmlns:a16="http://schemas.microsoft.com/office/drawing/2014/main" id="{3940CC69-01E8-4175-BC8E-53FF919253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688"/>
                <a:ext cx="1632" cy="480"/>
                <a:chOff x="1488" y="2688"/>
                <a:chExt cx="1632" cy="480"/>
              </a:xfrm>
            </p:grpSpPr>
            <p:sp>
              <p:nvSpPr>
                <p:cNvPr id="21526" name="Freeform 19">
                  <a:extLst>
                    <a:ext uri="{FF2B5EF4-FFF2-40B4-BE49-F238E27FC236}">
                      <a16:creationId xmlns:a16="http://schemas.microsoft.com/office/drawing/2014/main" id="{B17F2C72-A5C1-481E-9676-6AF07775E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688"/>
                  <a:ext cx="1344" cy="480"/>
                </a:xfrm>
                <a:custGeom>
                  <a:avLst/>
                  <a:gdLst>
                    <a:gd name="T0" fmla="*/ 0 w 1344"/>
                    <a:gd name="T1" fmla="*/ 670 h 344"/>
                    <a:gd name="T2" fmla="*/ 288 w 1344"/>
                    <a:gd name="T3" fmla="*/ 296 h 344"/>
                    <a:gd name="T4" fmla="*/ 624 w 1344"/>
                    <a:gd name="T5" fmla="*/ 109 h 344"/>
                    <a:gd name="T6" fmla="*/ 1104 w 1344"/>
                    <a:gd name="T7" fmla="*/ 15 h 344"/>
                    <a:gd name="T8" fmla="*/ 1344 w 1344"/>
                    <a:gd name="T9" fmla="*/ 15 h 3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4" h="344">
                      <a:moveTo>
                        <a:pt x="0" y="344"/>
                      </a:moveTo>
                      <a:cubicBezTo>
                        <a:pt x="92" y="272"/>
                        <a:pt x="184" y="200"/>
                        <a:pt x="288" y="152"/>
                      </a:cubicBezTo>
                      <a:cubicBezTo>
                        <a:pt x="392" y="104"/>
                        <a:pt x="488" y="80"/>
                        <a:pt x="624" y="56"/>
                      </a:cubicBezTo>
                      <a:cubicBezTo>
                        <a:pt x="760" y="32"/>
                        <a:pt x="984" y="16"/>
                        <a:pt x="1104" y="8"/>
                      </a:cubicBezTo>
                      <a:cubicBezTo>
                        <a:pt x="1224" y="0"/>
                        <a:pt x="1304" y="8"/>
                        <a:pt x="1344" y="8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27" name="Line 20">
                  <a:extLst>
                    <a:ext uri="{FF2B5EF4-FFF2-40B4-BE49-F238E27FC236}">
                      <a16:creationId xmlns:a16="http://schemas.microsoft.com/office/drawing/2014/main" id="{6D384591-B392-4C5A-95F0-A9A120EB7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3168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24" name="Text Box 21">
                <a:extLst>
                  <a:ext uri="{FF2B5EF4-FFF2-40B4-BE49-F238E27FC236}">
                    <a16:creationId xmlns:a16="http://schemas.microsoft.com/office/drawing/2014/main" id="{BE048A75-F60A-4145-8287-37E78EE9C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2" y="2855"/>
                <a:ext cx="293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5" name="Text Box 22">
                <a:extLst>
                  <a:ext uri="{FF2B5EF4-FFF2-40B4-BE49-F238E27FC236}">
                    <a16:creationId xmlns:a16="http://schemas.microsoft.com/office/drawing/2014/main" id="{8ABBC6A8-4E76-46C7-835D-33DB137F7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7" y="2806"/>
                <a:ext cx="28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22" name="AutoShape 23">
              <a:extLst>
                <a:ext uri="{FF2B5EF4-FFF2-40B4-BE49-F238E27FC236}">
                  <a16:creationId xmlns:a16="http://schemas.microsoft.com/office/drawing/2014/main" id="{7A50FA89-345D-4245-BCF3-629B46A76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659"/>
              <a:ext cx="816" cy="240"/>
            </a:xfrm>
            <a:prstGeom prst="wedgeRectCallout">
              <a:avLst>
                <a:gd name="adj1" fmla="val -78556"/>
                <a:gd name="adj2" fmla="val -122083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全解</a:t>
              </a:r>
            </a:p>
          </p:txBody>
        </p:sp>
      </p:grpSp>
      <p:grpSp>
        <p:nvGrpSpPr>
          <p:cNvPr id="411672" name="Group 24">
            <a:extLst>
              <a:ext uri="{FF2B5EF4-FFF2-40B4-BE49-F238E27FC236}">
                <a16:creationId xmlns:a16="http://schemas.microsoft.com/office/drawing/2014/main" id="{C567E7E8-9C6F-438D-9C84-A03DB6BCBC0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490788"/>
            <a:ext cx="3802063" cy="3675062"/>
            <a:chOff x="1575" y="1725"/>
            <a:chExt cx="2129" cy="2067"/>
          </a:xfrm>
        </p:grpSpPr>
        <p:grpSp>
          <p:nvGrpSpPr>
            <p:cNvPr id="21515" name="Group 25">
              <a:extLst>
                <a:ext uri="{FF2B5EF4-FFF2-40B4-BE49-F238E27FC236}">
                  <a16:creationId xmlns:a16="http://schemas.microsoft.com/office/drawing/2014/main" id="{7C70455B-7757-4936-B7C2-7E8A34072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1725"/>
              <a:ext cx="2129" cy="2067"/>
              <a:chOff x="1539" y="2109"/>
              <a:chExt cx="2129" cy="2067"/>
            </a:xfrm>
          </p:grpSpPr>
          <p:sp>
            <p:nvSpPr>
              <p:cNvPr id="21517" name="Line 26">
                <a:extLst>
                  <a:ext uri="{FF2B5EF4-FFF2-40B4-BE49-F238E27FC236}">
                    <a16:creationId xmlns:a16="http://schemas.microsoft.com/office/drawing/2014/main" id="{5766C322-9B64-41D7-B107-ACDC9AD97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9" y="3312"/>
                <a:ext cx="19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Line 27">
                <a:extLst>
                  <a:ext uri="{FF2B5EF4-FFF2-40B4-BE49-F238E27FC236}">
                    <a16:creationId xmlns:a16="http://schemas.microsoft.com/office/drawing/2014/main" id="{97E0B9AF-75F6-49D3-8CA0-66D0B4031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256"/>
                <a:ext cx="0" cy="19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Text Box 28">
                <a:extLst>
                  <a:ext uri="{FF2B5EF4-FFF2-40B4-BE49-F238E27FC236}">
                    <a16:creationId xmlns:a16="http://schemas.microsoft.com/office/drawing/2014/main" id="{587BF7E6-AE18-443F-87FA-95F33E37B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182"/>
                <a:ext cx="154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0" name="Text Box 29">
                <a:extLst>
                  <a:ext uri="{FF2B5EF4-FFF2-40B4-BE49-F238E27FC236}">
                    <a16:creationId xmlns:a16="http://schemas.microsoft.com/office/drawing/2014/main" id="{7D042536-3D79-4A90-9641-990910D08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2109"/>
                <a:ext cx="305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16" name="Text Box 30">
              <a:extLst>
                <a:ext uri="{FF2B5EF4-FFF2-40B4-BE49-F238E27FC236}">
                  <a16:creationId xmlns:a16="http://schemas.microsoft.com/office/drawing/2014/main" id="{DF791947-67A1-43DB-818D-B6D910B6A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967"/>
              <a:ext cx="20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11679" name="Text Box 31">
            <a:extLst>
              <a:ext uri="{FF2B5EF4-FFF2-40B4-BE49-F238E27FC236}">
                <a16:creationId xmlns:a16="http://schemas.microsoft.com/office/drawing/2014/main" id="{44B73670-3FFB-4FA0-A7E2-696CB1602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35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强制分量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稳态解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自由分量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暂态解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1680" name="Text Box 32">
            <a:extLst>
              <a:ext uri="{FF2B5EF4-FFF2-40B4-BE49-F238E27FC236}">
                <a16:creationId xmlns:a16="http://schemas.microsoft.com/office/drawing/2014/main" id="{4DEA7F33-8192-4AE9-BADE-EA6F2FF89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611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着眼于电路的两种工作状态</a:t>
            </a:r>
          </a:p>
        </p:txBody>
      </p:sp>
      <p:sp>
        <p:nvSpPr>
          <p:cNvPr id="411681" name="Text Box 33">
            <a:extLst>
              <a:ext uri="{FF2B5EF4-FFF2-40B4-BE49-F238E27FC236}">
                <a16:creationId xmlns:a16="http://schemas.microsoft.com/office/drawing/2014/main" id="{F9506AB0-52D6-4152-ABD9-8A0DF415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34143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物理概念清晰</a:t>
            </a:r>
          </a:p>
        </p:txBody>
      </p:sp>
      <p:sp>
        <p:nvSpPr>
          <p:cNvPr id="411682" name="Line 34">
            <a:extLst>
              <a:ext uri="{FF2B5EF4-FFF2-40B4-BE49-F238E27FC236}">
                <a16:creationId xmlns:a16="http://schemas.microsoft.com/office/drawing/2014/main" id="{8E90376A-1FC4-47B4-83AA-A161236DD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628775"/>
            <a:ext cx="503238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1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nimBg="1"/>
      <p:bldP spid="411679" grpId="0" build="p" autoUpdateAnimBg="0"/>
      <p:bldP spid="411680" grpId="0"/>
      <p:bldP spid="4116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>
            <a:extLst>
              <a:ext uri="{FF2B5EF4-FFF2-40B4-BE49-F238E27FC236}">
                <a16:creationId xmlns:a16="http://schemas.microsoft.com/office/drawing/2014/main" id="{BC39CBB7-6B50-4850-8441-4E8729EE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8638"/>
            <a:ext cx="8064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 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 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  <p:graphicFrame>
        <p:nvGraphicFramePr>
          <p:cNvPr id="295939" name="Object 3">
            <a:extLst>
              <a:ext uri="{FF2B5EF4-FFF2-40B4-BE49-F238E27FC236}">
                <a16:creationId xmlns:a16="http://schemas.microsoft.com/office/drawing/2014/main" id="{482AD2D0-C7FF-4D0A-A7C9-306864603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1125538"/>
          <a:ext cx="71358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公式" r:id="rId3" imgW="2447693" imgH="333404" progId="Equation.3">
                  <p:embed/>
                </p:oleObj>
              </mc:Choice>
              <mc:Fallback>
                <p:oleObj name="公式" r:id="rId3" imgW="2447693" imgH="3334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125538"/>
                        <a:ext cx="71358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folHlink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chemeClr val="folHlink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0" name="Text Box 4">
            <a:extLst>
              <a:ext uri="{FF2B5EF4-FFF2-40B4-BE49-F238E27FC236}">
                <a16:creationId xmlns:a16="http://schemas.microsoft.com/office/drawing/2014/main" id="{7A5D26D8-F47F-48DF-8207-27661F47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778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着眼于因果关系</a:t>
            </a:r>
          </a:p>
        </p:txBody>
      </p:sp>
      <p:sp>
        <p:nvSpPr>
          <p:cNvPr id="295941" name="Text Box 5">
            <a:extLst>
              <a:ext uri="{FF2B5EF4-FFF2-40B4-BE49-F238E27FC236}">
                <a16:creationId xmlns:a16="http://schemas.microsoft.com/office/drawing/2014/main" id="{D2B80DEF-82B3-46EC-B6C3-A5383A55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778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便于叠加计算</a:t>
            </a:r>
          </a:p>
        </p:txBody>
      </p:sp>
      <p:sp>
        <p:nvSpPr>
          <p:cNvPr id="295948" name="Line 12">
            <a:extLst>
              <a:ext uri="{FF2B5EF4-FFF2-40B4-BE49-F238E27FC236}">
                <a16:creationId xmlns:a16="http://schemas.microsoft.com/office/drawing/2014/main" id="{E3EC3C56-78F6-4B2D-A58C-F6A0EE448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966788"/>
            <a:ext cx="6477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5949" name="AutoShape 13" descr="新闻纸">
            <a:extLst>
              <a:ext uri="{FF2B5EF4-FFF2-40B4-BE49-F238E27FC236}">
                <a16:creationId xmlns:a16="http://schemas.microsoft.com/office/drawing/2014/main" id="{E474D18F-9848-4768-BBAA-F8CF1CD2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420938"/>
            <a:ext cx="2305050" cy="720725"/>
          </a:xfrm>
          <a:prstGeom prst="wedgeRectCallout">
            <a:avLst>
              <a:gd name="adj1" fmla="val -92630"/>
              <a:gd name="adj2" fmla="val -131500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  <p:sp>
        <p:nvSpPr>
          <p:cNvPr id="295950" name="AutoShape 14" descr="新闻纸">
            <a:extLst>
              <a:ext uri="{FF2B5EF4-FFF2-40B4-BE49-F238E27FC236}">
                <a16:creationId xmlns:a16="http://schemas.microsoft.com/office/drawing/2014/main" id="{12E0624A-76E9-4512-B411-A7413A48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49500"/>
            <a:ext cx="2305050" cy="647700"/>
          </a:xfrm>
          <a:prstGeom prst="wedgeRectCallout">
            <a:avLst>
              <a:gd name="adj1" fmla="val 41944"/>
              <a:gd name="adj2" fmla="val -128676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</a:p>
        </p:txBody>
      </p:sp>
      <p:grpSp>
        <p:nvGrpSpPr>
          <p:cNvPr id="295951" name="Group 15">
            <a:extLst>
              <a:ext uri="{FF2B5EF4-FFF2-40B4-BE49-F238E27FC236}">
                <a16:creationId xmlns:a16="http://schemas.microsoft.com/office/drawing/2014/main" id="{F62EE454-279B-4C5B-8E70-EFBE3B368DF2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3933825"/>
            <a:ext cx="2881313" cy="2159000"/>
            <a:chOff x="249" y="2478"/>
            <a:chExt cx="1633" cy="1362"/>
          </a:xfrm>
        </p:grpSpPr>
        <p:sp>
          <p:nvSpPr>
            <p:cNvPr id="22585" name="Oval 16">
              <a:extLst>
                <a:ext uri="{FF2B5EF4-FFF2-40B4-BE49-F238E27FC236}">
                  <a16:creationId xmlns:a16="http://schemas.microsoft.com/office/drawing/2014/main" id="{18F77FFD-5094-49C0-A7D3-552C60BF7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950"/>
              <a:ext cx="363" cy="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86" name="Line 17">
              <a:extLst>
                <a:ext uri="{FF2B5EF4-FFF2-40B4-BE49-F238E27FC236}">
                  <a16:creationId xmlns:a16="http://schemas.microsoft.com/office/drawing/2014/main" id="{1D0BAD89-B5B2-4D2A-B826-0B8053936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814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Line 18">
              <a:extLst>
                <a:ext uri="{FF2B5EF4-FFF2-40B4-BE49-F238E27FC236}">
                  <a16:creationId xmlns:a16="http://schemas.microsoft.com/office/drawing/2014/main" id="{3B121BB0-7A3E-4713-B0FB-2071008D4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2810"/>
              <a:ext cx="0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19">
              <a:extLst>
                <a:ext uri="{FF2B5EF4-FFF2-40B4-BE49-F238E27FC236}">
                  <a16:creationId xmlns:a16="http://schemas.microsoft.com/office/drawing/2014/main" id="{58CE6A20-C166-4724-AEA9-11287890A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161"/>
              <a:ext cx="0" cy="3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20">
              <a:extLst>
                <a:ext uri="{FF2B5EF4-FFF2-40B4-BE49-F238E27FC236}">
                  <a16:creationId xmlns:a16="http://schemas.microsoft.com/office/drawing/2014/main" id="{F0C9E95A-0F24-4306-81EF-071A6AE78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" y="2795"/>
              <a:ext cx="192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Text Box 21">
              <a:extLst>
                <a:ext uri="{FF2B5EF4-FFF2-40B4-BE49-F238E27FC236}">
                  <a16:creationId xmlns:a16="http://schemas.microsoft.com/office/drawing/2014/main" id="{925F41B5-85DC-4933-B946-032FC46A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247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22591" name="Text Box 22">
              <a:extLst>
                <a:ext uri="{FF2B5EF4-FFF2-40B4-BE49-F238E27FC236}">
                  <a16:creationId xmlns:a16="http://schemas.microsoft.com/office/drawing/2014/main" id="{C4A7945C-77D6-4A28-9DFD-E8334E76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976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92" name="Line 23">
              <a:extLst>
                <a:ext uri="{FF2B5EF4-FFF2-40B4-BE49-F238E27FC236}">
                  <a16:creationId xmlns:a16="http://schemas.microsoft.com/office/drawing/2014/main" id="{8A3B4021-3318-43D1-98F2-398FECC5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81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24">
              <a:extLst>
                <a:ext uri="{FF2B5EF4-FFF2-40B4-BE49-F238E27FC236}">
                  <a16:creationId xmlns:a16="http://schemas.microsoft.com/office/drawing/2014/main" id="{9C8B641E-F4C5-40C3-B4AC-5A4E6474B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814"/>
              <a:ext cx="2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Text Box 25">
              <a:extLst>
                <a:ext uri="{FF2B5EF4-FFF2-40B4-BE49-F238E27FC236}">
                  <a16:creationId xmlns:a16="http://schemas.microsoft.com/office/drawing/2014/main" id="{F2B23CE9-100D-4E8C-8761-AC38908AF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02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595" name="Group 26">
              <a:extLst>
                <a:ext uri="{FF2B5EF4-FFF2-40B4-BE49-F238E27FC236}">
                  <a16:creationId xmlns:a16="http://schemas.microsoft.com/office/drawing/2014/main" id="{6EB8A224-471F-40DA-A9BD-A9E61E534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" y="2771"/>
              <a:ext cx="221" cy="790"/>
              <a:chOff x="1589" y="1255"/>
              <a:chExt cx="312" cy="660"/>
            </a:xfrm>
          </p:grpSpPr>
          <p:sp>
            <p:nvSpPr>
              <p:cNvPr id="22604" name="Text Box 27">
                <a:extLst>
                  <a:ext uri="{FF2B5EF4-FFF2-40B4-BE49-F238E27FC236}">
                    <a16:creationId xmlns:a16="http://schemas.microsoft.com/office/drawing/2014/main" id="{D1856CA6-43B2-4897-8D6E-FF4FBCC92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9" y="1255"/>
                <a:ext cx="31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2605" name="Text Box 28">
                <a:extLst>
                  <a:ext uri="{FF2B5EF4-FFF2-40B4-BE49-F238E27FC236}">
                    <a16:creationId xmlns:a16="http://schemas.microsoft.com/office/drawing/2014/main" id="{AF488F0D-2468-42FD-BF15-D5C2E5CEB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0" y="1639"/>
                <a:ext cx="2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  <p:grpSp>
          <p:nvGrpSpPr>
            <p:cNvPr id="22596" name="Group 29">
              <a:extLst>
                <a:ext uri="{FF2B5EF4-FFF2-40B4-BE49-F238E27FC236}">
                  <a16:creationId xmlns:a16="http://schemas.microsoft.com/office/drawing/2014/main" id="{9EBAB4BC-3C47-49C2-86E2-E47C06AC86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3041"/>
              <a:ext cx="317" cy="136"/>
              <a:chOff x="1824" y="1680"/>
              <a:chExt cx="192" cy="96"/>
            </a:xfrm>
          </p:grpSpPr>
          <p:sp>
            <p:nvSpPr>
              <p:cNvPr id="22602" name="Line 30">
                <a:extLst>
                  <a:ext uri="{FF2B5EF4-FFF2-40B4-BE49-F238E27FC236}">
                    <a16:creationId xmlns:a16="http://schemas.microsoft.com/office/drawing/2014/main" id="{3C84A067-BAFB-4631-9D4B-A72A7B3E5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Line 31">
                <a:extLst>
                  <a:ext uri="{FF2B5EF4-FFF2-40B4-BE49-F238E27FC236}">
                    <a16:creationId xmlns:a16="http://schemas.microsoft.com/office/drawing/2014/main" id="{DD1C01DD-DEDC-475E-948A-728AA78D7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97" name="Line 32">
              <a:extLst>
                <a:ext uri="{FF2B5EF4-FFF2-40B4-BE49-F238E27FC236}">
                  <a16:creationId xmlns:a16="http://schemas.microsoft.com/office/drawing/2014/main" id="{246624C3-25ED-4EA1-AA53-21A61645C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814"/>
              <a:ext cx="181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33">
              <a:extLst>
                <a:ext uri="{FF2B5EF4-FFF2-40B4-BE49-F238E27FC236}">
                  <a16:creationId xmlns:a16="http://schemas.microsoft.com/office/drawing/2014/main" id="{BB9A262E-523B-4B6E-AB59-59ADEA351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540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Text Box 34">
              <a:extLst>
                <a:ext uri="{FF2B5EF4-FFF2-40B4-BE49-F238E27FC236}">
                  <a16:creationId xmlns:a16="http://schemas.microsoft.com/office/drawing/2014/main" id="{CD9EF009-6E4F-490B-8CB9-F47B277E3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2478"/>
              <a:ext cx="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0" name="Text Box 35">
              <a:extLst>
                <a:ext uri="{FF2B5EF4-FFF2-40B4-BE49-F238E27FC236}">
                  <a16:creationId xmlns:a16="http://schemas.microsoft.com/office/drawing/2014/main" id="{149E83BD-B74B-4E6D-84B5-471DAADB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3513"/>
              <a:ext cx="1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1" name="Rectangle 36">
              <a:extLst>
                <a:ext uri="{FF2B5EF4-FFF2-40B4-BE49-F238E27FC236}">
                  <a16:creationId xmlns:a16="http://schemas.microsoft.com/office/drawing/2014/main" id="{9BDDDA84-9B55-442E-8041-35D536D4F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49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5976" name="Group 40">
            <a:extLst>
              <a:ext uri="{FF2B5EF4-FFF2-40B4-BE49-F238E27FC236}">
                <a16:creationId xmlns:a16="http://schemas.microsoft.com/office/drawing/2014/main" id="{3A5EA026-EDBB-4C30-8363-BD5D7E4D022D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933825"/>
            <a:ext cx="3241675" cy="2159000"/>
            <a:chOff x="1927" y="2478"/>
            <a:chExt cx="1906" cy="1362"/>
          </a:xfrm>
        </p:grpSpPr>
        <p:sp>
          <p:nvSpPr>
            <p:cNvPr id="22561" name="Line 41">
              <a:extLst>
                <a:ext uri="{FF2B5EF4-FFF2-40B4-BE49-F238E27FC236}">
                  <a16:creationId xmlns:a16="http://schemas.microsoft.com/office/drawing/2014/main" id="{392A677A-F5A4-4677-B18C-A1364301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067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42">
              <a:extLst>
                <a:ext uri="{FF2B5EF4-FFF2-40B4-BE49-F238E27FC236}">
                  <a16:creationId xmlns:a16="http://schemas.microsoft.com/office/drawing/2014/main" id="{218AD317-ABCB-405A-97A3-6C440E58F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58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3" name="Group 43">
              <a:extLst>
                <a:ext uri="{FF2B5EF4-FFF2-40B4-BE49-F238E27FC236}">
                  <a16:creationId xmlns:a16="http://schemas.microsoft.com/office/drawing/2014/main" id="{AED364A5-B2FA-4409-9BAD-17CD57486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478"/>
              <a:ext cx="1633" cy="1362"/>
              <a:chOff x="249" y="2478"/>
              <a:chExt cx="1633" cy="1362"/>
            </a:xfrm>
          </p:grpSpPr>
          <p:sp>
            <p:nvSpPr>
              <p:cNvPr id="22564" name="Oval 44">
                <a:extLst>
                  <a:ext uri="{FF2B5EF4-FFF2-40B4-BE49-F238E27FC236}">
                    <a16:creationId xmlns:a16="http://schemas.microsoft.com/office/drawing/2014/main" id="{B5D870CD-7825-4617-849F-497A9D3C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2950"/>
                <a:ext cx="363" cy="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99FF"/>
                        </a:gs>
                        <a:gs pos="100000">
                          <a:srgbClr val="0047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5" name="Line 45">
                <a:extLst>
                  <a:ext uri="{FF2B5EF4-FFF2-40B4-BE49-F238E27FC236}">
                    <a16:creationId xmlns:a16="http://schemas.microsoft.com/office/drawing/2014/main" id="{E6ECA045-AC4E-41D7-B1DA-C2121430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814"/>
                <a:ext cx="0" cy="7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6" name="Line 46">
                <a:extLst>
                  <a:ext uri="{FF2B5EF4-FFF2-40B4-BE49-F238E27FC236}">
                    <a16:creationId xmlns:a16="http://schemas.microsoft.com/office/drawing/2014/main" id="{B710225A-773D-4FDD-A8B5-113EE3386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1" y="2810"/>
                <a:ext cx="0" cy="2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7" name="Line 47">
                <a:extLst>
                  <a:ext uri="{FF2B5EF4-FFF2-40B4-BE49-F238E27FC236}">
                    <a16:creationId xmlns:a16="http://schemas.microsoft.com/office/drawing/2014/main" id="{A7F6CFE3-E8D7-43E4-B3D8-B74D6EA2F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1" y="3161"/>
                <a:ext cx="0" cy="3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Line 48">
                <a:extLst>
                  <a:ext uri="{FF2B5EF4-FFF2-40B4-BE49-F238E27FC236}">
                    <a16:creationId xmlns:a16="http://schemas.microsoft.com/office/drawing/2014/main" id="{3BC6E4ED-E451-4638-94AC-CB80756CF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" y="2795"/>
                <a:ext cx="192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9" name="Text Box 49">
                <a:extLst>
                  <a:ext uri="{FF2B5EF4-FFF2-40B4-BE49-F238E27FC236}">
                    <a16:creationId xmlns:a16="http://schemas.microsoft.com/office/drawing/2014/main" id="{C5F4F8AC-248A-4088-A1DE-4AB0F59A2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478"/>
                <a:ext cx="6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=0)</a:t>
                </a:r>
              </a:p>
            </p:txBody>
          </p:sp>
          <p:sp>
            <p:nvSpPr>
              <p:cNvPr id="22570" name="Text Box 50">
                <a:extLst>
                  <a:ext uri="{FF2B5EF4-FFF2-40B4-BE49-F238E27FC236}">
                    <a16:creationId xmlns:a16="http://schemas.microsoft.com/office/drawing/2014/main" id="{86E01A7D-D1AF-4E23-91FC-E687F621A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76"/>
                <a:ext cx="3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1" name="Line 51">
                <a:extLst>
                  <a:ext uri="{FF2B5EF4-FFF2-40B4-BE49-F238E27FC236}">
                    <a16:creationId xmlns:a16="http://schemas.microsoft.com/office/drawing/2014/main" id="{F3696D35-4077-47B7-8E48-2D63D390E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81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2" name="Line 52">
                <a:extLst>
                  <a:ext uri="{FF2B5EF4-FFF2-40B4-BE49-F238E27FC236}">
                    <a16:creationId xmlns:a16="http://schemas.microsoft.com/office/drawing/2014/main" id="{C2FB2968-76F5-4E45-8791-0A73B7F23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814"/>
                <a:ext cx="23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3" name="Text Box 53">
                <a:extLst>
                  <a:ext uri="{FF2B5EF4-FFF2-40B4-BE49-F238E27FC236}">
                    <a16:creationId xmlns:a16="http://schemas.microsoft.com/office/drawing/2014/main" id="{95A19932-AB84-4E31-ADAF-DE51D6744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574" name="Group 54">
                <a:extLst>
                  <a:ext uri="{FF2B5EF4-FFF2-40B4-BE49-F238E27FC236}">
                    <a16:creationId xmlns:a16="http://schemas.microsoft.com/office/drawing/2014/main" id="{D57661A7-17CC-47BC-BCC2-33611EF02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2771"/>
                <a:ext cx="229" cy="790"/>
                <a:chOff x="1582" y="1255"/>
                <a:chExt cx="324" cy="660"/>
              </a:xfrm>
            </p:grpSpPr>
            <p:sp>
              <p:nvSpPr>
                <p:cNvPr id="22583" name="Text Box 55">
                  <a:extLst>
                    <a:ext uri="{FF2B5EF4-FFF2-40B4-BE49-F238E27FC236}">
                      <a16:creationId xmlns:a16="http://schemas.microsoft.com/office/drawing/2014/main" id="{D29916BF-8735-4C19-BF09-FC0E3DF91C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2" y="1255"/>
                  <a:ext cx="324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22584" name="Text Box 56">
                  <a:extLst>
                    <a:ext uri="{FF2B5EF4-FFF2-40B4-BE49-F238E27FC236}">
                      <a16:creationId xmlns:a16="http://schemas.microsoft.com/office/drawing/2014/main" id="{B1574D10-4C61-49EC-8C42-261E36EBF3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1639"/>
                  <a:ext cx="303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grpSp>
            <p:nvGrpSpPr>
              <p:cNvPr id="22575" name="Group 57">
                <a:extLst>
                  <a:ext uri="{FF2B5EF4-FFF2-40B4-BE49-F238E27FC236}">
                    <a16:creationId xmlns:a16="http://schemas.microsoft.com/office/drawing/2014/main" id="{CC951069-7FCB-42FE-8D56-DD3F8E6C99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3041"/>
                <a:ext cx="317" cy="136"/>
                <a:chOff x="1824" y="1680"/>
                <a:chExt cx="192" cy="96"/>
              </a:xfrm>
            </p:grpSpPr>
            <p:sp>
              <p:nvSpPr>
                <p:cNvPr id="22581" name="Line 58">
                  <a:extLst>
                    <a:ext uri="{FF2B5EF4-FFF2-40B4-BE49-F238E27FC236}">
                      <a16:creationId xmlns:a16="http://schemas.microsoft.com/office/drawing/2014/main" id="{4A73EAF7-FDA5-4667-8A21-E252A865A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6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2" name="Line 59">
                  <a:extLst>
                    <a:ext uri="{FF2B5EF4-FFF2-40B4-BE49-F238E27FC236}">
                      <a16:creationId xmlns:a16="http://schemas.microsoft.com/office/drawing/2014/main" id="{2D713708-E03F-4BAB-BCF3-267E9B49F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76" name="Line 60">
                <a:extLst>
                  <a:ext uri="{FF2B5EF4-FFF2-40B4-BE49-F238E27FC236}">
                    <a16:creationId xmlns:a16="http://schemas.microsoft.com/office/drawing/2014/main" id="{C9FBFA4B-1AFC-4D2C-A0B9-ED1404C69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2814"/>
                <a:ext cx="18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7" name="Line 61">
                <a:extLst>
                  <a:ext uri="{FF2B5EF4-FFF2-40B4-BE49-F238E27FC236}">
                    <a16:creationId xmlns:a16="http://schemas.microsoft.com/office/drawing/2014/main" id="{E13E4C58-5918-4CB3-B5CF-919FF3EC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3540"/>
                <a:ext cx="127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8" name="Text Box 62">
                <a:extLst>
                  <a:ext uri="{FF2B5EF4-FFF2-40B4-BE49-F238E27FC236}">
                    <a16:creationId xmlns:a16="http://schemas.microsoft.com/office/drawing/2014/main" id="{67C53428-07B9-4758-A27C-73FA2FF5A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2478"/>
                <a:ext cx="2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9" name="Text Box 63">
                <a:extLst>
                  <a:ext uri="{FF2B5EF4-FFF2-40B4-BE49-F238E27FC236}">
                    <a16:creationId xmlns:a16="http://schemas.microsoft.com/office/drawing/2014/main" id="{367D2FB3-511D-4C5C-8124-8D10B7067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" y="3513"/>
                <a:ext cx="10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(0</a:t>
                </a:r>
                <a:r>
                  <a:rPr kumimoji="1" lang="zh-CN" altLang="en-US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－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)=0</a:t>
                </a:r>
              </a:p>
            </p:txBody>
          </p:sp>
          <p:sp>
            <p:nvSpPr>
              <p:cNvPr id="22580" name="Rectangle 64">
                <a:extLst>
                  <a:ext uri="{FF2B5EF4-FFF2-40B4-BE49-F238E27FC236}">
                    <a16:creationId xmlns:a16="http://schemas.microsoft.com/office/drawing/2014/main" id="{69F7617F-877E-4E8B-80D1-90E499779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749"/>
                <a:ext cx="297" cy="13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6001" name="Group 65">
            <a:extLst>
              <a:ext uri="{FF2B5EF4-FFF2-40B4-BE49-F238E27FC236}">
                <a16:creationId xmlns:a16="http://schemas.microsoft.com/office/drawing/2014/main" id="{50107A37-9974-4E34-951E-30C157C08554}"/>
              </a:ext>
            </a:extLst>
          </p:cNvPr>
          <p:cNvGrpSpPr>
            <a:grpSpLocks/>
          </p:cNvGrpSpPr>
          <p:nvPr/>
        </p:nvGrpSpPr>
        <p:grpSpPr bwMode="auto">
          <a:xfrm>
            <a:off x="6049963" y="3716338"/>
            <a:ext cx="3059112" cy="2305050"/>
            <a:chOff x="3833" y="2341"/>
            <a:chExt cx="1749" cy="1453"/>
          </a:xfrm>
        </p:grpSpPr>
        <p:sp>
          <p:nvSpPr>
            <p:cNvPr id="22540" name="Text Box 66">
              <a:extLst>
                <a:ext uri="{FF2B5EF4-FFF2-40B4-BE49-F238E27FC236}">
                  <a16:creationId xmlns:a16="http://schemas.microsoft.com/office/drawing/2014/main" id="{AF85237A-8181-4C4F-850C-5DEF8BA6C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885"/>
              <a:ext cx="27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41" name="Line 67">
              <a:extLst>
                <a:ext uri="{FF2B5EF4-FFF2-40B4-BE49-F238E27FC236}">
                  <a16:creationId xmlns:a16="http://schemas.microsoft.com/office/drawing/2014/main" id="{DA5A6B49-7533-469A-9CE1-830958D3B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2768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68">
              <a:extLst>
                <a:ext uri="{FF2B5EF4-FFF2-40B4-BE49-F238E27FC236}">
                  <a16:creationId xmlns:a16="http://schemas.microsoft.com/office/drawing/2014/main" id="{BC5BC61F-7B0C-4EF5-830F-9F4DA3DA2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1" y="2764"/>
              <a:ext cx="0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69">
              <a:extLst>
                <a:ext uri="{FF2B5EF4-FFF2-40B4-BE49-F238E27FC236}">
                  <a16:creationId xmlns:a16="http://schemas.microsoft.com/office/drawing/2014/main" id="{D020265E-89BF-4A8B-9B6E-341131351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1" y="3115"/>
              <a:ext cx="0" cy="3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Text Box 70">
              <a:extLst>
                <a:ext uri="{FF2B5EF4-FFF2-40B4-BE49-F238E27FC236}">
                  <a16:creationId xmlns:a16="http://schemas.microsoft.com/office/drawing/2014/main" id="{F239EF39-470D-48AA-AB8B-2E6CF6FF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2341"/>
              <a:ext cx="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22545" name="Text Box 71">
              <a:extLst>
                <a:ext uri="{FF2B5EF4-FFF2-40B4-BE49-F238E27FC236}">
                  <a16:creationId xmlns:a16="http://schemas.microsoft.com/office/drawing/2014/main" id="{497E4660-7FD9-43C4-A2ED-33D25408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2931"/>
              <a:ext cx="32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6" name="Line 72">
              <a:extLst>
                <a:ext uri="{FF2B5EF4-FFF2-40B4-BE49-F238E27FC236}">
                  <a16:creationId xmlns:a16="http://schemas.microsoft.com/office/drawing/2014/main" id="{EDED17FD-F042-4594-BB1F-C26208810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768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73">
              <a:extLst>
                <a:ext uri="{FF2B5EF4-FFF2-40B4-BE49-F238E27FC236}">
                  <a16:creationId xmlns:a16="http://schemas.microsoft.com/office/drawing/2014/main" id="{A509A2E6-1DA9-4F84-8CAF-5FC272346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2768"/>
              <a:ext cx="2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74">
              <a:extLst>
                <a:ext uri="{FF2B5EF4-FFF2-40B4-BE49-F238E27FC236}">
                  <a16:creationId xmlns:a16="http://schemas.microsoft.com/office/drawing/2014/main" id="{B99C4DC3-4559-4801-A4FD-F3DCDC95F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97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549" name="Group 75">
              <a:extLst>
                <a:ext uri="{FF2B5EF4-FFF2-40B4-BE49-F238E27FC236}">
                  <a16:creationId xmlns:a16="http://schemas.microsoft.com/office/drawing/2014/main" id="{0A589FD2-113C-4E69-96B0-88ADC558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" y="2703"/>
              <a:ext cx="223" cy="791"/>
              <a:chOff x="1586" y="1255"/>
              <a:chExt cx="315" cy="661"/>
            </a:xfrm>
          </p:grpSpPr>
          <p:sp>
            <p:nvSpPr>
              <p:cNvPr id="22559" name="Text Box 76">
                <a:extLst>
                  <a:ext uri="{FF2B5EF4-FFF2-40B4-BE49-F238E27FC236}">
                    <a16:creationId xmlns:a16="http://schemas.microsoft.com/office/drawing/2014/main" id="{949DCA5C-3DF2-4C56-A925-89DB69DF8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6" y="1255"/>
                <a:ext cx="31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2560" name="Text Box 77">
                <a:extLst>
                  <a:ext uri="{FF2B5EF4-FFF2-40B4-BE49-F238E27FC236}">
                    <a16:creationId xmlns:a16="http://schemas.microsoft.com/office/drawing/2014/main" id="{8F9BE0B5-4BBA-4057-B31C-9C8760053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9" y="1640"/>
                <a:ext cx="294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  <p:grpSp>
          <p:nvGrpSpPr>
            <p:cNvPr id="22550" name="Group 78">
              <a:extLst>
                <a:ext uri="{FF2B5EF4-FFF2-40B4-BE49-F238E27FC236}">
                  <a16:creationId xmlns:a16="http://schemas.microsoft.com/office/drawing/2014/main" id="{57D56C37-686C-459E-9689-DEB21E110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5" y="2995"/>
              <a:ext cx="317" cy="136"/>
              <a:chOff x="1824" y="1680"/>
              <a:chExt cx="192" cy="96"/>
            </a:xfrm>
          </p:grpSpPr>
          <p:sp>
            <p:nvSpPr>
              <p:cNvPr id="22557" name="Line 79">
                <a:extLst>
                  <a:ext uri="{FF2B5EF4-FFF2-40B4-BE49-F238E27FC236}">
                    <a16:creationId xmlns:a16="http://schemas.microsoft.com/office/drawing/2014/main" id="{F7C01390-3AF7-4B73-8675-B3C930A76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8" name="Line 80">
                <a:extLst>
                  <a:ext uri="{FF2B5EF4-FFF2-40B4-BE49-F238E27FC236}">
                    <a16:creationId xmlns:a16="http://schemas.microsoft.com/office/drawing/2014/main" id="{8EF2FCC8-E1FA-4902-AD6C-0B16C3F5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1" name="Line 81">
              <a:extLst>
                <a:ext uri="{FF2B5EF4-FFF2-40B4-BE49-F238E27FC236}">
                  <a16:creationId xmlns:a16="http://schemas.microsoft.com/office/drawing/2014/main" id="{52EB8ED5-A283-4922-853B-01A028A75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768"/>
              <a:ext cx="207" cy="1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82">
              <a:extLst>
                <a:ext uri="{FF2B5EF4-FFF2-40B4-BE49-F238E27FC236}">
                  <a16:creationId xmlns:a16="http://schemas.microsoft.com/office/drawing/2014/main" id="{5D6DC51A-2C6C-4159-891F-E88268E65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3494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Text Box 83">
              <a:extLst>
                <a:ext uri="{FF2B5EF4-FFF2-40B4-BE49-F238E27FC236}">
                  <a16:creationId xmlns:a16="http://schemas.microsoft.com/office/drawing/2014/main" id="{E4748E33-F8C5-41A2-A64E-5F00BCCC9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245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4" name="Text Box 84">
              <a:extLst>
                <a:ext uri="{FF2B5EF4-FFF2-40B4-BE49-F238E27FC236}">
                  <a16:creationId xmlns:a16="http://schemas.microsoft.com/office/drawing/2014/main" id="{F7DDEFDD-4366-4E1D-9F81-AA3F3839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" y="3467"/>
              <a:ext cx="1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5" name="Rectangle 85">
              <a:extLst>
                <a:ext uri="{FF2B5EF4-FFF2-40B4-BE49-F238E27FC236}">
                  <a16:creationId xmlns:a16="http://schemas.microsoft.com/office/drawing/2014/main" id="{58546CB6-D49B-491D-8F0D-7F6436D50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272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6" name="Line 86">
              <a:extLst>
                <a:ext uri="{FF2B5EF4-FFF2-40B4-BE49-F238E27FC236}">
                  <a16:creationId xmlns:a16="http://schemas.microsoft.com/office/drawing/2014/main" id="{74E9241F-F3BD-4846-9CE2-98BCE8EB4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2" y="2659"/>
              <a:ext cx="91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 autoUpdateAnimBg="0"/>
      <p:bldP spid="295940" grpId="0" build="p" autoUpdateAnimBg="0"/>
      <p:bldP spid="295941" grpId="0"/>
      <p:bldP spid="295949" grpId="0" animBg="1"/>
      <p:bldP spid="2959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6">
            <a:extLst>
              <a:ext uri="{FF2B5EF4-FFF2-40B4-BE49-F238E27FC236}">
                <a16:creationId xmlns:a16="http://schemas.microsoft.com/office/drawing/2014/main" id="{C3E09825-B38D-4031-94AC-73BEB1BAF7B1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03225"/>
            <a:ext cx="2903537" cy="1916113"/>
            <a:chOff x="431" y="2464"/>
            <a:chExt cx="1829" cy="1207"/>
          </a:xfrm>
        </p:grpSpPr>
        <p:sp>
          <p:nvSpPr>
            <p:cNvPr id="5129" name="Line 17">
              <a:extLst>
                <a:ext uri="{FF2B5EF4-FFF2-40B4-BE49-F238E27FC236}">
                  <a16:creationId xmlns:a16="http://schemas.microsoft.com/office/drawing/2014/main" id="{B3A5255D-9EFB-48E9-9D46-CDA6B92E7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2809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Line 18">
              <a:extLst>
                <a:ext uri="{FF2B5EF4-FFF2-40B4-BE49-F238E27FC236}">
                  <a16:creationId xmlns:a16="http://schemas.microsoft.com/office/drawing/2014/main" id="{A142606E-E595-48B6-A6C6-CA08F62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80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9">
              <a:extLst>
                <a:ext uri="{FF2B5EF4-FFF2-40B4-BE49-F238E27FC236}">
                  <a16:creationId xmlns:a16="http://schemas.microsoft.com/office/drawing/2014/main" id="{33BB28BB-A6FC-4EBF-B563-5A410B4A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05"/>
              <a:ext cx="27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Text Box 20">
              <a:extLst>
                <a:ext uri="{FF2B5EF4-FFF2-40B4-BE49-F238E27FC236}">
                  <a16:creationId xmlns:a16="http://schemas.microsoft.com/office/drawing/2014/main" id="{0B132C08-7D04-452A-AD76-0840FDFE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24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3" name="Line 21">
              <a:extLst>
                <a:ext uri="{FF2B5EF4-FFF2-40B4-BE49-F238E27FC236}">
                  <a16:creationId xmlns:a16="http://schemas.microsoft.com/office/drawing/2014/main" id="{1679EEA1-DFC0-47E0-890A-CEA124AE5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2860"/>
              <a:ext cx="166" cy="1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Text Box 22">
              <a:extLst>
                <a:ext uri="{FF2B5EF4-FFF2-40B4-BE49-F238E27FC236}">
                  <a16:creationId xmlns:a16="http://schemas.microsoft.com/office/drawing/2014/main" id="{369ACCBF-6293-4275-AA58-69DF060E0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2477"/>
              <a:ext cx="6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5135" name="Text Box 23">
              <a:extLst>
                <a:ext uri="{FF2B5EF4-FFF2-40B4-BE49-F238E27FC236}">
                  <a16:creationId xmlns:a16="http://schemas.microsoft.com/office/drawing/2014/main" id="{7FB5863C-7C40-4C30-9CFA-290B9FB70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78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136" name="Text Box 24">
              <a:extLst>
                <a:ext uri="{FF2B5EF4-FFF2-40B4-BE49-F238E27FC236}">
                  <a16:creationId xmlns:a16="http://schemas.microsoft.com/office/drawing/2014/main" id="{3EE4267A-28D5-4BB3-9317-B628FCD1D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33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137" name="Text Box 25">
              <a:extLst>
                <a:ext uri="{FF2B5EF4-FFF2-40B4-BE49-F238E27FC236}">
                  <a16:creationId xmlns:a16="http://schemas.microsoft.com/office/drawing/2014/main" id="{B0571EF4-6034-4A11-8DE2-BF261A481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8" name="Line 26">
              <a:extLst>
                <a:ext uri="{FF2B5EF4-FFF2-40B4-BE49-F238E27FC236}">
                  <a16:creationId xmlns:a16="http://schemas.microsoft.com/office/drawing/2014/main" id="{744003CE-D089-409A-B3FF-38B6AB3A5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821"/>
              <a:ext cx="3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Text Box 27">
              <a:extLst>
                <a:ext uri="{FF2B5EF4-FFF2-40B4-BE49-F238E27FC236}">
                  <a16:creationId xmlns:a16="http://schemas.microsoft.com/office/drawing/2014/main" id="{979EF569-2BED-4D07-B672-4E5F6D3DF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7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0" name="Text Box 28">
              <a:extLst>
                <a:ext uri="{FF2B5EF4-FFF2-40B4-BE49-F238E27FC236}">
                  <a16:creationId xmlns:a16="http://schemas.microsoft.com/office/drawing/2014/main" id="{E89DE90F-F363-4490-9C8C-294B32869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83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141" name="Text Box 29">
              <a:extLst>
                <a:ext uri="{FF2B5EF4-FFF2-40B4-BE49-F238E27FC236}">
                  <a16:creationId xmlns:a16="http://schemas.microsoft.com/office/drawing/2014/main" id="{4F676EC0-99CE-41E6-8F31-E5A2CEADE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48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142" name="Text Box 30">
              <a:extLst>
                <a:ext uri="{FF2B5EF4-FFF2-40B4-BE49-F238E27FC236}">
                  <a16:creationId xmlns:a16="http://schemas.microsoft.com/office/drawing/2014/main" id="{9CE77489-1CAE-45CE-96CD-23DEA59E5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3" name="Line 31">
              <a:extLst>
                <a:ext uri="{FF2B5EF4-FFF2-40B4-BE49-F238E27FC236}">
                  <a16:creationId xmlns:a16="http://schemas.microsoft.com/office/drawing/2014/main" id="{892E300D-2C1F-4D02-AF7C-6A1D6BEC4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209"/>
              <a:ext cx="7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32">
              <a:extLst>
                <a:ext uri="{FF2B5EF4-FFF2-40B4-BE49-F238E27FC236}">
                  <a16:creationId xmlns:a16="http://schemas.microsoft.com/office/drawing/2014/main" id="{9764E6D6-BA55-4C21-92E1-FDEF1C1C7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" y="2821"/>
              <a:ext cx="5" cy="2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33">
              <a:extLst>
                <a:ext uri="{FF2B5EF4-FFF2-40B4-BE49-F238E27FC236}">
                  <a16:creationId xmlns:a16="http://schemas.microsoft.com/office/drawing/2014/main" id="{21A49757-257A-4122-81A6-9384BD5F0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821"/>
              <a:ext cx="279" cy="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34">
              <a:extLst>
                <a:ext uri="{FF2B5EF4-FFF2-40B4-BE49-F238E27FC236}">
                  <a16:creationId xmlns:a16="http://schemas.microsoft.com/office/drawing/2014/main" id="{B3772422-CB51-4FAB-8937-BC7AD6ACF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671"/>
              <a:ext cx="10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Text Box 35">
              <a:extLst>
                <a:ext uri="{FF2B5EF4-FFF2-40B4-BE49-F238E27FC236}">
                  <a16:creationId xmlns:a16="http://schemas.microsoft.com/office/drawing/2014/main" id="{016FC7FD-2765-4438-BF8B-051E59955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01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8" name="Rectangle 36">
              <a:extLst>
                <a:ext uri="{FF2B5EF4-FFF2-40B4-BE49-F238E27FC236}">
                  <a16:creationId xmlns:a16="http://schemas.microsoft.com/office/drawing/2014/main" id="{274FCF7D-A6F7-453C-BEFE-11C86140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06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49" name="Group 37">
              <a:extLst>
                <a:ext uri="{FF2B5EF4-FFF2-40B4-BE49-F238E27FC236}">
                  <a16:creationId xmlns:a16="http://schemas.microsoft.com/office/drawing/2014/main" id="{47E17B84-D3EB-4C7E-B2A7-32ECBCF61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13"/>
              <a:ext cx="240" cy="93"/>
              <a:chOff x="3787" y="2478"/>
              <a:chExt cx="240" cy="93"/>
            </a:xfrm>
          </p:grpSpPr>
          <p:sp>
            <p:nvSpPr>
              <p:cNvPr id="5150" name="Line 38">
                <a:extLst>
                  <a:ext uri="{FF2B5EF4-FFF2-40B4-BE49-F238E27FC236}">
                    <a16:creationId xmlns:a16="http://schemas.microsoft.com/office/drawing/2014/main" id="{027ABBBC-4672-45AC-BF7E-57CEAB269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39">
                <a:extLst>
                  <a:ext uri="{FF2B5EF4-FFF2-40B4-BE49-F238E27FC236}">
                    <a16:creationId xmlns:a16="http://schemas.microsoft.com/office/drawing/2014/main" id="{187717E7-CD0A-48E2-AA05-DDC9D1A9D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6574" name="Text Box 46">
            <a:extLst>
              <a:ext uri="{FF2B5EF4-FFF2-40B4-BE49-F238E27FC236}">
                <a16:creationId xmlns:a16="http://schemas.microsoft.com/office/drawing/2014/main" id="{FCED1B3C-4DF2-4412-9FD1-3EF19A2C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833438"/>
            <a:ext cx="5210175" cy="5254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由三要素公式可得方程的解为：</a:t>
            </a:r>
          </a:p>
        </p:txBody>
      </p:sp>
      <p:graphicFrame>
        <p:nvGraphicFramePr>
          <p:cNvPr id="406575" name="Object 47">
            <a:extLst>
              <a:ext uri="{FF2B5EF4-FFF2-40B4-BE49-F238E27FC236}">
                <a16:creationId xmlns:a16="http://schemas.microsoft.com/office/drawing/2014/main" id="{1A0C68F1-AE75-4D96-9FFD-34574E952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84313"/>
          <a:ext cx="28813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公式" r:id="rId3" imgW="1324131" imgH="333404" progId="Equation.3">
                  <p:embed/>
                </p:oleObj>
              </mc:Choice>
              <mc:Fallback>
                <p:oleObj name="公式" r:id="rId3" imgW="1324131" imgH="33340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288131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76" name="Text Box 48">
            <a:extLst>
              <a:ext uri="{FF2B5EF4-FFF2-40B4-BE49-F238E27FC236}">
                <a16:creationId xmlns:a16="http://schemas.microsoft.com/office/drawing/2014/main" id="{F6840614-BF62-4EE1-A778-7CA20386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2225"/>
            <a:ext cx="6192837" cy="525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由两类约束求非状态状态变量响应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1" lang="en-US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6577" name="Object 49">
            <a:extLst>
              <a:ext uri="{FF2B5EF4-FFF2-40B4-BE49-F238E27FC236}">
                <a16:creationId xmlns:a16="http://schemas.microsoft.com/office/drawing/2014/main" id="{7B4EA317-2495-479F-823D-062F0B1C7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141663"/>
          <a:ext cx="45227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5" imgW="2028706" imgH="399991" progId="Equation.DSMT4">
                  <p:embed/>
                </p:oleObj>
              </mc:Choice>
              <mc:Fallback>
                <p:oleObj name="Equation" r:id="rId5" imgW="2028706" imgH="399991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45227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78" name="Text Box 50">
            <a:extLst>
              <a:ext uri="{FF2B5EF4-FFF2-40B4-BE49-F238E27FC236}">
                <a16:creationId xmlns:a16="http://schemas.microsoft.com/office/drawing/2014/main" id="{16048C1B-48E4-48ED-B2A6-90E441F7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21163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406580" name="Object 52">
            <a:extLst>
              <a:ext uri="{FF2B5EF4-FFF2-40B4-BE49-F238E27FC236}">
                <a16:creationId xmlns:a16="http://schemas.microsoft.com/office/drawing/2014/main" id="{BBD4243E-A7F1-4EA6-946E-616EF060F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94724"/>
              </p:ext>
            </p:extLst>
          </p:nvPr>
        </p:nvGraphicFramePr>
        <p:xfrm>
          <a:off x="1403350" y="4076700"/>
          <a:ext cx="7461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公式" r:id="rId7" imgW="2885939" imgH="437974" progId="Equation.3">
                  <p:embed/>
                </p:oleObj>
              </mc:Choice>
              <mc:Fallback>
                <p:oleObj name="公式" r:id="rId7" imgW="2885939" imgH="43797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74612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4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4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74" grpId="0"/>
      <p:bldP spid="406576" grpId="0"/>
      <p:bldP spid="4065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62" name="Group 2">
            <a:extLst>
              <a:ext uri="{FF2B5EF4-FFF2-40B4-BE49-F238E27FC236}">
                <a16:creationId xmlns:a16="http://schemas.microsoft.com/office/drawing/2014/main" id="{2D900384-E3F1-4A61-BEE1-649409B2AF3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708025"/>
            <a:ext cx="7993062" cy="1900238"/>
            <a:chOff x="249" y="192"/>
            <a:chExt cx="5035" cy="1197"/>
          </a:xfrm>
        </p:grpSpPr>
        <p:graphicFrame>
          <p:nvGraphicFramePr>
            <p:cNvPr id="23576" name="Object 3">
              <a:extLst>
                <a:ext uri="{FF2B5EF4-FFF2-40B4-BE49-F238E27FC236}">
                  <a16:creationId xmlns:a16="http://schemas.microsoft.com/office/drawing/2014/main" id="{9493CB59-50AB-4E01-9E7E-E0C29B65D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192"/>
            <a:ext cx="3813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公式" r:id="rId3" imgW="2197100" imgH="342900" progId="Equation.3">
                    <p:embed/>
                  </p:oleObj>
                </mc:Choice>
                <mc:Fallback>
                  <p:oleObj name="公式" r:id="rId3" imgW="2197100" imgH="342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92"/>
                          <a:ext cx="3813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CC00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7" name="AutoShape 4" descr="新闻纸">
              <a:extLst>
                <a:ext uri="{FF2B5EF4-FFF2-40B4-BE49-F238E27FC236}">
                  <a16:creationId xmlns:a16="http://schemas.microsoft.com/office/drawing/2014/main" id="{CC7EFE29-2992-4C83-AD72-18FA246F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71"/>
              <a:ext cx="1452" cy="318"/>
            </a:xfrm>
            <a:prstGeom prst="wedgeRectCallout">
              <a:avLst>
                <a:gd name="adj1" fmla="val 69421"/>
                <a:gd name="adj2" fmla="val -178616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零状态响应</a:t>
              </a:r>
            </a:p>
          </p:txBody>
        </p:sp>
        <p:sp>
          <p:nvSpPr>
            <p:cNvPr id="23578" name="AutoShape 5" descr="新闻纸">
              <a:extLst>
                <a:ext uri="{FF2B5EF4-FFF2-40B4-BE49-F238E27FC236}">
                  <a16:creationId xmlns:a16="http://schemas.microsoft.com/office/drawing/2014/main" id="{D4CF95AC-4A07-4F5F-A3D2-CEC2A397E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981"/>
              <a:ext cx="1361" cy="363"/>
            </a:xfrm>
            <a:prstGeom prst="wedgeRectCallout">
              <a:avLst>
                <a:gd name="adj1" fmla="val -74245"/>
                <a:gd name="adj2" fmla="val -123278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零输入响应</a:t>
              </a:r>
            </a:p>
          </p:txBody>
        </p:sp>
      </p:grpSp>
      <p:sp>
        <p:nvSpPr>
          <p:cNvPr id="296966" name="Line 6">
            <a:extLst>
              <a:ext uri="{FF2B5EF4-FFF2-40B4-BE49-F238E27FC236}">
                <a16:creationId xmlns:a16="http://schemas.microsoft.com/office/drawing/2014/main" id="{1B804D63-26D0-4675-A0CD-2ECA84B611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1513" y="2482850"/>
            <a:ext cx="0" cy="3611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6967" name="Group 7">
            <a:extLst>
              <a:ext uri="{FF2B5EF4-FFF2-40B4-BE49-F238E27FC236}">
                <a16:creationId xmlns:a16="http://schemas.microsoft.com/office/drawing/2014/main" id="{F0B763DF-3791-49FE-8847-FDC4F267ECB7}"/>
              </a:ext>
            </a:extLst>
          </p:cNvPr>
          <p:cNvGrpSpPr>
            <a:grpSpLocks/>
          </p:cNvGrpSpPr>
          <p:nvPr/>
        </p:nvGrpSpPr>
        <p:grpSpPr bwMode="auto">
          <a:xfrm>
            <a:off x="2817813" y="2171700"/>
            <a:ext cx="4927600" cy="3514725"/>
            <a:chOff x="1775" y="1368"/>
            <a:chExt cx="3104" cy="2214"/>
          </a:xfrm>
        </p:grpSpPr>
        <p:sp>
          <p:nvSpPr>
            <p:cNvPr id="23572" name="Line 8">
              <a:extLst>
                <a:ext uri="{FF2B5EF4-FFF2-40B4-BE49-F238E27FC236}">
                  <a16:creationId xmlns:a16="http://schemas.microsoft.com/office/drawing/2014/main" id="{67272009-6A5F-4D1E-A9FB-9C9604562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3330"/>
              <a:ext cx="2908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Text Box 9">
              <a:extLst>
                <a:ext uri="{FF2B5EF4-FFF2-40B4-BE49-F238E27FC236}">
                  <a16:creationId xmlns:a16="http://schemas.microsoft.com/office/drawing/2014/main" id="{0A9259AB-B6F5-4EA3-A3F8-07BFD4230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" y="3092"/>
              <a:ext cx="1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4" name="Text Box 10">
              <a:extLst>
                <a:ext uri="{FF2B5EF4-FFF2-40B4-BE49-F238E27FC236}">
                  <a16:creationId xmlns:a16="http://schemas.microsoft.com/office/drawing/2014/main" id="{27A6B589-5661-466A-B23B-DA776C721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1368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5" name="Text Box 11">
              <a:extLst>
                <a:ext uri="{FF2B5EF4-FFF2-40B4-BE49-F238E27FC236}">
                  <a16:creationId xmlns:a16="http://schemas.microsoft.com/office/drawing/2014/main" id="{B9939F39-994A-4D28-86F4-72A083140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3330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296972" name="Group 12">
            <a:extLst>
              <a:ext uri="{FF2B5EF4-FFF2-40B4-BE49-F238E27FC236}">
                <a16:creationId xmlns:a16="http://schemas.microsoft.com/office/drawing/2014/main" id="{62F79C3B-FF6D-43EA-8305-0B42ADD235A1}"/>
              </a:ext>
            </a:extLst>
          </p:cNvPr>
          <p:cNvGrpSpPr>
            <a:grpSpLocks/>
          </p:cNvGrpSpPr>
          <p:nvPr/>
        </p:nvGrpSpPr>
        <p:grpSpPr bwMode="auto">
          <a:xfrm>
            <a:off x="2620963" y="3068638"/>
            <a:ext cx="4543425" cy="2168525"/>
            <a:chOff x="1606" y="1933"/>
            <a:chExt cx="2862" cy="1366"/>
          </a:xfrm>
        </p:grpSpPr>
        <p:sp>
          <p:nvSpPr>
            <p:cNvPr id="23568" name="Line 13">
              <a:extLst>
                <a:ext uri="{FF2B5EF4-FFF2-40B4-BE49-F238E27FC236}">
                  <a16:creationId xmlns:a16="http://schemas.microsoft.com/office/drawing/2014/main" id="{9E0FE2D8-95BC-4889-A67E-7F21BE465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15"/>
              <a:ext cx="19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Text Box 14">
              <a:extLst>
                <a:ext uri="{FF2B5EF4-FFF2-40B4-BE49-F238E27FC236}">
                  <a16:creationId xmlns:a16="http://schemas.microsoft.com/office/drawing/2014/main" id="{B71400DE-8310-4FC5-91E5-99B17D139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1933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3570" name="Freeform 15">
              <a:extLst>
                <a:ext uri="{FF2B5EF4-FFF2-40B4-BE49-F238E27FC236}">
                  <a16:creationId xmlns:a16="http://schemas.microsoft.com/office/drawing/2014/main" id="{550B1B3E-0758-4692-B9A2-98775F134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" y="2160"/>
              <a:ext cx="1890" cy="1139"/>
            </a:xfrm>
            <a:custGeom>
              <a:avLst/>
              <a:gdLst>
                <a:gd name="T0" fmla="*/ 0 w 1344"/>
                <a:gd name="T1" fmla="*/ 3771 h 344"/>
                <a:gd name="T2" fmla="*/ 570 w 1344"/>
                <a:gd name="T3" fmla="*/ 1665 h 344"/>
                <a:gd name="T4" fmla="*/ 1235 w 1344"/>
                <a:gd name="T5" fmla="*/ 613 h 344"/>
                <a:gd name="T6" fmla="*/ 2184 w 1344"/>
                <a:gd name="T7" fmla="*/ 86 h 344"/>
                <a:gd name="T8" fmla="*/ 2658 w 1344"/>
                <a:gd name="T9" fmla="*/ 86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AutoShape 16" descr="羊皮纸">
              <a:extLst>
                <a:ext uri="{FF2B5EF4-FFF2-40B4-BE49-F238E27FC236}">
                  <a16:creationId xmlns:a16="http://schemas.microsoft.com/office/drawing/2014/main" id="{B2E1A10D-3FE4-4119-8AB0-C1296561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614"/>
              <a:ext cx="1225" cy="342"/>
            </a:xfrm>
            <a:prstGeom prst="wedgeRectCallout">
              <a:avLst>
                <a:gd name="adj1" fmla="val -74083"/>
                <a:gd name="adj2" fmla="val -126606"/>
              </a:avLst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零状态响应</a:t>
              </a:r>
            </a:p>
          </p:txBody>
        </p:sp>
      </p:grpSp>
      <p:grpSp>
        <p:nvGrpSpPr>
          <p:cNvPr id="296977" name="Group 17">
            <a:extLst>
              <a:ext uri="{FF2B5EF4-FFF2-40B4-BE49-F238E27FC236}">
                <a16:creationId xmlns:a16="http://schemas.microsoft.com/office/drawing/2014/main" id="{106436AF-11C2-467A-8165-61EF02CB8D8C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565400"/>
            <a:ext cx="3424238" cy="1890713"/>
            <a:chOff x="1746" y="1616"/>
            <a:chExt cx="2157" cy="1191"/>
          </a:xfrm>
        </p:grpSpPr>
        <p:grpSp>
          <p:nvGrpSpPr>
            <p:cNvPr id="23564" name="Group 18">
              <a:extLst>
                <a:ext uri="{FF2B5EF4-FFF2-40B4-BE49-F238E27FC236}">
                  <a16:creationId xmlns:a16="http://schemas.microsoft.com/office/drawing/2014/main" id="{A1542279-721E-41FE-96B1-EDB758D83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1616"/>
              <a:ext cx="1885" cy="1191"/>
              <a:chOff x="2038" y="1616"/>
              <a:chExt cx="1885" cy="1191"/>
            </a:xfrm>
          </p:grpSpPr>
          <p:sp>
            <p:nvSpPr>
              <p:cNvPr id="23566" name="Freeform 19">
                <a:extLst>
                  <a:ext uri="{FF2B5EF4-FFF2-40B4-BE49-F238E27FC236}">
                    <a16:creationId xmlns:a16="http://schemas.microsoft.com/office/drawing/2014/main" id="{EFB04668-EFAB-4FA2-B5F2-A54EBC7D1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160"/>
                <a:ext cx="1885" cy="647"/>
              </a:xfrm>
              <a:custGeom>
                <a:avLst/>
                <a:gdLst>
                  <a:gd name="T0" fmla="*/ 0 w 1344"/>
                  <a:gd name="T1" fmla="*/ 1217 h 344"/>
                  <a:gd name="T2" fmla="*/ 567 w 1344"/>
                  <a:gd name="T3" fmla="*/ 538 h 344"/>
                  <a:gd name="T4" fmla="*/ 1227 w 1344"/>
                  <a:gd name="T5" fmla="*/ 197 h 344"/>
                  <a:gd name="T6" fmla="*/ 2171 w 1344"/>
                  <a:gd name="T7" fmla="*/ 28 h 344"/>
                  <a:gd name="T8" fmla="*/ 2644 w 1344"/>
                  <a:gd name="T9" fmla="*/ 28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4" h="344">
                    <a:moveTo>
                      <a:pt x="0" y="344"/>
                    </a:moveTo>
                    <a:cubicBezTo>
                      <a:pt x="92" y="272"/>
                      <a:pt x="184" y="200"/>
                      <a:pt x="288" y="152"/>
                    </a:cubicBezTo>
                    <a:cubicBezTo>
                      <a:pt x="392" y="104"/>
                      <a:pt x="488" y="80"/>
                      <a:pt x="624" y="56"/>
                    </a:cubicBezTo>
                    <a:cubicBezTo>
                      <a:pt x="760" y="32"/>
                      <a:pt x="984" y="16"/>
                      <a:pt x="1104" y="8"/>
                    </a:cubicBezTo>
                    <a:cubicBezTo>
                      <a:pt x="1224" y="0"/>
                      <a:pt x="1304" y="8"/>
                      <a:pt x="1344" y="8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AutoShape 20" descr="新闻纸">
                <a:extLst>
                  <a:ext uri="{FF2B5EF4-FFF2-40B4-BE49-F238E27FC236}">
                    <a16:creationId xmlns:a16="http://schemas.microsoft.com/office/drawing/2014/main" id="{2FDFD4B8-747F-4630-88CC-FF8EC3891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616"/>
                <a:ext cx="1096" cy="330"/>
              </a:xfrm>
              <a:prstGeom prst="wedgeRectCallout">
                <a:avLst>
                  <a:gd name="adj1" fmla="val -51458"/>
                  <a:gd name="adj2" fmla="val 186366"/>
                </a:avLst>
              </a:prstGeom>
              <a:blipFill dpi="0" rotWithShape="1">
                <a:blip r:embed="rId5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全响应</a:t>
                </a:r>
              </a:p>
            </p:txBody>
          </p:sp>
        </p:grpSp>
        <p:sp>
          <p:nvSpPr>
            <p:cNvPr id="23565" name="Line 21">
              <a:extLst>
                <a:ext uri="{FF2B5EF4-FFF2-40B4-BE49-F238E27FC236}">
                  <a16:creationId xmlns:a16="http://schemas.microsoft.com/office/drawing/2014/main" id="{6A9582AD-C305-42E0-A79C-38FB1C86C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95"/>
              <a:ext cx="2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6982" name="Group 22">
            <a:extLst>
              <a:ext uri="{FF2B5EF4-FFF2-40B4-BE49-F238E27FC236}">
                <a16:creationId xmlns:a16="http://schemas.microsoft.com/office/drawing/2014/main" id="{CA1632FF-97FD-4DC2-A406-B511187FB50E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860800"/>
            <a:ext cx="5762625" cy="2317750"/>
            <a:chOff x="1610" y="2423"/>
            <a:chExt cx="3630" cy="1460"/>
          </a:xfrm>
        </p:grpSpPr>
        <p:sp>
          <p:nvSpPr>
            <p:cNvPr id="23560" name="Freeform 23">
              <a:extLst>
                <a:ext uri="{FF2B5EF4-FFF2-40B4-BE49-F238E27FC236}">
                  <a16:creationId xmlns:a16="http://schemas.microsoft.com/office/drawing/2014/main" id="{822A0457-63D4-42E3-BA94-41DD6C0AEFA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8" y="2795"/>
              <a:ext cx="1957" cy="474"/>
            </a:xfrm>
            <a:custGeom>
              <a:avLst/>
              <a:gdLst>
                <a:gd name="T0" fmla="*/ 0 w 1344"/>
                <a:gd name="T1" fmla="*/ 653 h 344"/>
                <a:gd name="T2" fmla="*/ 610 w 1344"/>
                <a:gd name="T3" fmla="*/ 288 h 344"/>
                <a:gd name="T4" fmla="*/ 1324 w 1344"/>
                <a:gd name="T5" fmla="*/ 106 h 344"/>
                <a:gd name="T6" fmla="*/ 2341 w 1344"/>
                <a:gd name="T7" fmla="*/ 15 h 344"/>
                <a:gd name="T8" fmla="*/ 2850 w 1344"/>
                <a:gd name="T9" fmla="*/ 15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0000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AutoShape 24" descr="新闻纸">
              <a:extLst>
                <a:ext uri="{FF2B5EF4-FFF2-40B4-BE49-F238E27FC236}">
                  <a16:creationId xmlns:a16="http://schemas.microsoft.com/office/drawing/2014/main" id="{F42C6A3F-A96B-41CF-8ACE-D2BCCB2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21"/>
              <a:ext cx="1544" cy="362"/>
            </a:xfrm>
            <a:prstGeom prst="wedgeRectCallout">
              <a:avLst>
                <a:gd name="adj1" fmla="val -87370"/>
                <a:gd name="adj2" fmla="val -130111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零输入响应</a:t>
              </a:r>
            </a:p>
          </p:txBody>
        </p:sp>
        <p:sp>
          <p:nvSpPr>
            <p:cNvPr id="23562" name="Text Box 25">
              <a:extLst>
                <a:ext uri="{FF2B5EF4-FFF2-40B4-BE49-F238E27FC236}">
                  <a16:creationId xmlns:a16="http://schemas.microsoft.com/office/drawing/2014/main" id="{F3EA45B6-9D01-443F-B206-55FFCCA2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423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3" name="Line 26">
              <a:extLst>
                <a:ext uri="{FF2B5EF4-FFF2-40B4-BE49-F238E27FC236}">
                  <a16:creationId xmlns:a16="http://schemas.microsoft.com/office/drawing/2014/main" id="{5CC25EF5-013A-460A-BBA2-5366BCDA6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2795"/>
              <a:ext cx="296" cy="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5" name="Object 5">
            <a:extLst>
              <a:ext uri="{FF2B5EF4-FFF2-40B4-BE49-F238E27FC236}">
                <a16:creationId xmlns:a16="http://schemas.microsoft.com/office/drawing/2014/main" id="{3C6556A8-1F26-42B7-A164-2DC8A6236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17398"/>
              </p:ext>
            </p:extLst>
          </p:nvPr>
        </p:nvGraphicFramePr>
        <p:xfrm>
          <a:off x="1042988" y="3458531"/>
          <a:ext cx="42497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Equation" r:id="rId3" imgW="1816100" imgH="419100" progId="Equation.DSMT4">
                  <p:embed/>
                </p:oleObj>
              </mc:Choice>
              <mc:Fallback>
                <p:oleObj name="Equation" r:id="rId3" imgW="1816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58531"/>
                        <a:ext cx="42497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6" name="Text Box 6">
            <a:extLst>
              <a:ext uri="{FF2B5EF4-FFF2-40B4-BE49-F238E27FC236}">
                <a16:creationId xmlns:a16="http://schemas.microsoft.com/office/drawing/2014/main" id="{1AF5DEE0-C8BB-4AFA-829D-FE0085027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26731"/>
            <a:ext cx="3875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电路的输入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输出方程为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27" name="Text Box 7">
            <a:extLst>
              <a:ext uri="{FF2B5EF4-FFF2-40B4-BE49-F238E27FC236}">
                <a16:creationId xmlns:a16="http://schemas.microsoft.com/office/drawing/2014/main" id="{6425F79C-871F-44B6-B958-9B4578E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854937"/>
            <a:ext cx="7848600" cy="579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串联电路的零输入响应特点分析</a:t>
            </a:r>
          </a:p>
        </p:txBody>
      </p:sp>
      <p:sp>
        <p:nvSpPr>
          <p:cNvPr id="337928" name="Text Box 8">
            <a:extLst>
              <a:ext uri="{FF2B5EF4-FFF2-40B4-BE49-F238E27FC236}">
                <a16:creationId xmlns:a16="http://schemas.microsoft.com/office/drawing/2014/main" id="{94D8A720-7464-491F-B478-076E88A5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46733"/>
            <a:ext cx="467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电路如图所示，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根据特征根的情况，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37941" name="Object 21">
            <a:extLst>
              <a:ext uri="{FF2B5EF4-FFF2-40B4-BE49-F238E27FC236}">
                <a16:creationId xmlns:a16="http://schemas.microsoft.com/office/drawing/2014/main" id="{04695C0D-E3AC-48F3-9F1E-62AE62770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951810"/>
              </p:ext>
            </p:extLst>
          </p:nvPr>
        </p:nvGraphicFramePr>
        <p:xfrm>
          <a:off x="5616575" y="1014933"/>
          <a:ext cx="3527425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Visio" r:id="rId5" imgW="1484071" imgH="973689" progId="Visio.Drawing.11">
                  <p:embed/>
                </p:oleObj>
              </mc:Choice>
              <mc:Fallback>
                <p:oleObj name="Visio" r:id="rId5" imgW="1484071" imgH="973689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014933"/>
                        <a:ext cx="3527425" cy="231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2" name="Text Box 22">
            <a:extLst>
              <a:ext uri="{FF2B5EF4-FFF2-40B4-BE49-F238E27FC236}">
                <a16:creationId xmlns:a16="http://schemas.microsoft.com/office/drawing/2014/main" id="{789DAA17-B7B5-4133-AA31-C2F3258F4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83358"/>
            <a:ext cx="4049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已知：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i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)=0</a:t>
            </a:r>
          </a:p>
        </p:txBody>
      </p:sp>
      <p:sp>
        <p:nvSpPr>
          <p:cNvPr id="337943" name="Text Box 23">
            <a:extLst>
              <a:ext uri="{FF2B5EF4-FFF2-40B4-BE49-F238E27FC236}">
                <a16:creationId xmlns:a16="http://schemas.microsoft.com/office/drawing/2014/main" id="{F280CBB8-1DB7-46BA-8778-23BF982B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66594"/>
            <a:ext cx="5541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以电容电压为变量时的初始条件：</a:t>
            </a:r>
          </a:p>
        </p:txBody>
      </p:sp>
      <p:sp>
        <p:nvSpPr>
          <p:cNvPr id="337944" name="Text Box 24">
            <a:extLst>
              <a:ext uri="{FF2B5EF4-FFF2-40B4-BE49-F238E27FC236}">
                <a16:creationId xmlns:a16="http://schemas.microsoft.com/office/drawing/2014/main" id="{A0FE421F-CC44-4178-8725-108F417A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042856"/>
            <a:ext cx="189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45" name="Text Box 25">
            <a:extLst>
              <a:ext uri="{FF2B5EF4-FFF2-40B4-BE49-F238E27FC236}">
                <a16:creationId xmlns:a16="http://schemas.microsoft.com/office/drawing/2014/main" id="{CCD836F2-97A9-438E-BB33-02CDD23CF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042856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)=0</a:t>
            </a:r>
          </a:p>
        </p:txBody>
      </p:sp>
      <p:sp>
        <p:nvSpPr>
          <p:cNvPr id="337946" name="Line 26">
            <a:extLst>
              <a:ext uri="{FF2B5EF4-FFF2-40B4-BE49-F238E27FC236}">
                <a16:creationId xmlns:a16="http://schemas.microsoft.com/office/drawing/2014/main" id="{60695766-1B30-45AF-8414-192B6BF0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03219"/>
            <a:ext cx="576262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47" name="Object 27">
            <a:extLst>
              <a:ext uri="{FF2B5EF4-FFF2-40B4-BE49-F238E27FC236}">
                <a16:creationId xmlns:a16="http://schemas.microsoft.com/office/drawing/2014/main" id="{B84DBEA8-A0BD-4BD9-BB72-1C247727F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72679"/>
              </p:ext>
            </p:extLst>
          </p:nvPr>
        </p:nvGraphicFramePr>
        <p:xfrm>
          <a:off x="3077368" y="5578280"/>
          <a:ext cx="205581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公式" r:id="rId7" imgW="828580" imgH="505030" progId="Equation.3">
                  <p:embed/>
                </p:oleObj>
              </mc:Choice>
              <mc:Fallback>
                <p:oleObj name="公式" r:id="rId7" imgW="828580" imgH="50503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368" y="5578280"/>
                        <a:ext cx="2055813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9" name="Object 29">
            <a:extLst>
              <a:ext uri="{FF2B5EF4-FFF2-40B4-BE49-F238E27FC236}">
                <a16:creationId xmlns:a16="http://schemas.microsoft.com/office/drawing/2014/main" id="{AFE21A6F-A23F-4BE1-98D1-C39F9257A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75023"/>
              </p:ext>
            </p:extLst>
          </p:nvPr>
        </p:nvGraphicFramePr>
        <p:xfrm>
          <a:off x="5292080" y="4877320"/>
          <a:ext cx="31686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9" imgW="1129810" imgH="444307" progId="Equation.DSMT4">
                  <p:embed/>
                </p:oleObj>
              </mc:Choice>
              <mc:Fallback>
                <p:oleObj name="Equation" r:id="rId9" imgW="1129810" imgH="44430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877320"/>
                        <a:ext cx="31686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>
            <a:extLst>
              <a:ext uri="{FF2B5EF4-FFF2-40B4-BE49-F238E27FC236}">
                <a16:creationId xmlns:a16="http://schemas.microsoft.com/office/drawing/2014/main" id="{457B82EE-2ACE-43C6-806B-B575C66A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-33338"/>
            <a:ext cx="6811962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§7-5 </a:t>
            </a:r>
            <a:r>
              <a:rPr kumimoji="1"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二阶电路的零输入响应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3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/>
      <p:bldP spid="337927" grpId="0" animBg="1"/>
      <p:bldP spid="337928" grpId="0"/>
      <p:bldP spid="337942" grpId="0" autoUpdateAnimBg="0"/>
      <p:bldP spid="337943" grpId="0" autoUpdateAnimBg="0"/>
      <p:bldP spid="337944" grpId="0" autoUpdateAnimBg="0"/>
      <p:bldP spid="33794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E130DC13-1055-4D38-B3C6-783AA518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5545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零状态响应的三种情况</a:t>
            </a:r>
          </a:p>
        </p:txBody>
      </p:sp>
      <p:graphicFrame>
        <p:nvGraphicFramePr>
          <p:cNvPr id="306179" name="Object 3">
            <a:extLst>
              <a:ext uri="{FF2B5EF4-FFF2-40B4-BE49-F238E27FC236}">
                <a16:creationId xmlns:a16="http://schemas.microsoft.com/office/drawing/2014/main" id="{B6091935-4584-4FC7-8C2E-7BE82E1C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85042"/>
              </p:ext>
            </p:extLst>
          </p:nvPr>
        </p:nvGraphicFramePr>
        <p:xfrm>
          <a:off x="1547813" y="2133600"/>
          <a:ext cx="5000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6" name="Equation" r:id="rId3" imgW="2181364" imgH="476426" progId="Equation.DSMT4">
                  <p:embed/>
                </p:oleObj>
              </mc:Choice>
              <mc:Fallback>
                <p:oleObj name="Equation" r:id="rId3" imgW="2181364" imgH="47642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3600"/>
                        <a:ext cx="50006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0" name="Object 4">
            <a:extLst>
              <a:ext uri="{FF2B5EF4-FFF2-40B4-BE49-F238E27FC236}">
                <a16:creationId xmlns:a16="http://schemas.microsoft.com/office/drawing/2014/main" id="{C0ABD4D8-B88A-4D79-8837-8FBD4909F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60494"/>
              </p:ext>
            </p:extLst>
          </p:nvPr>
        </p:nvGraphicFramePr>
        <p:xfrm>
          <a:off x="1403350" y="3572396"/>
          <a:ext cx="496728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公式" r:id="rId5" imgW="2181364" imgH="476426" progId="Equation.3">
                  <p:embed/>
                </p:oleObj>
              </mc:Choice>
              <mc:Fallback>
                <p:oleObj name="公式" r:id="rId5" imgW="2181364" imgH="4764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2396"/>
                        <a:ext cx="496728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>
            <a:extLst>
              <a:ext uri="{FF2B5EF4-FFF2-40B4-BE49-F238E27FC236}">
                <a16:creationId xmlns:a16="http://schemas.microsoft.com/office/drawing/2014/main" id="{AEF833F2-102A-46B1-8BE5-00D1A2ED7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69488"/>
              </p:ext>
            </p:extLst>
          </p:nvPr>
        </p:nvGraphicFramePr>
        <p:xfrm>
          <a:off x="1331913" y="4934794"/>
          <a:ext cx="48958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Equation" r:id="rId7" imgW="1990659" imgH="476426" progId="Equation.DSMT4">
                  <p:embed/>
                </p:oleObj>
              </mc:Choice>
              <mc:Fallback>
                <p:oleObj name="Equation" r:id="rId7" imgW="1990659" imgH="47642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34794"/>
                        <a:ext cx="48958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>
            <a:extLst>
              <a:ext uri="{FF2B5EF4-FFF2-40B4-BE49-F238E27FC236}">
                <a16:creationId xmlns:a16="http://schemas.microsoft.com/office/drawing/2014/main" id="{EF2A1738-1181-4533-B47E-63A5337E0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68576"/>
              </p:ext>
            </p:extLst>
          </p:nvPr>
        </p:nvGraphicFramePr>
        <p:xfrm>
          <a:off x="1831975" y="44450"/>
          <a:ext cx="31035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4450"/>
                        <a:ext cx="31035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3" name="Text Box 7">
            <a:extLst>
              <a:ext uri="{FF2B5EF4-FFF2-40B4-BE49-F238E27FC236}">
                <a16:creationId xmlns:a16="http://schemas.microsoft.com/office/drawing/2014/main" id="{3239E45D-C41A-4427-9DA3-D4AEEBD0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348756"/>
            <a:ext cx="15113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过阻尼</a:t>
            </a:r>
          </a:p>
        </p:txBody>
      </p:sp>
      <p:sp>
        <p:nvSpPr>
          <p:cNvPr id="306184" name="Text Box 8">
            <a:extLst>
              <a:ext uri="{FF2B5EF4-FFF2-40B4-BE49-F238E27FC236}">
                <a16:creationId xmlns:a16="http://schemas.microsoft.com/office/drawing/2014/main" id="{C85A002B-58E0-4DA8-AF58-8CD090FE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788296"/>
            <a:ext cx="1871663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临界阻尼</a:t>
            </a:r>
          </a:p>
        </p:txBody>
      </p:sp>
      <p:sp>
        <p:nvSpPr>
          <p:cNvPr id="306185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C5A317-6AB2-4990-BBD1-05B9B8F7D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085606"/>
            <a:ext cx="17303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欠阻尼</a:t>
            </a:r>
          </a:p>
        </p:txBody>
      </p:sp>
      <p:graphicFrame>
        <p:nvGraphicFramePr>
          <p:cNvPr id="306186" name="Object 10">
            <a:extLst>
              <a:ext uri="{FF2B5EF4-FFF2-40B4-BE49-F238E27FC236}">
                <a16:creationId xmlns:a16="http://schemas.microsoft.com/office/drawing/2014/main" id="{EE9F7FD0-58C4-4C0D-B028-D8C8F9DFE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01384"/>
              </p:ext>
            </p:extLst>
          </p:nvPr>
        </p:nvGraphicFramePr>
        <p:xfrm>
          <a:off x="5040312" y="116531"/>
          <a:ext cx="32400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公式" r:id="rId11" imgW="1647766" imgH="476426" progId="Equation.3">
                  <p:embed/>
                </p:oleObj>
              </mc:Choice>
              <mc:Fallback>
                <p:oleObj name="公式" r:id="rId11" imgW="1647766" imgH="4764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2" y="116531"/>
                        <a:ext cx="32400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7" name="Text Box 11">
            <a:extLst>
              <a:ext uri="{FF2B5EF4-FFF2-40B4-BE49-F238E27FC236}">
                <a16:creationId xmlns:a16="http://schemas.microsoft.com/office/drawing/2014/main" id="{C1430390-7C60-4AE8-B0C7-8194B8777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143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特征根：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47E6FF7-8E2E-4395-99DF-BB307073C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72692"/>
              </p:ext>
            </p:extLst>
          </p:nvPr>
        </p:nvGraphicFramePr>
        <p:xfrm>
          <a:off x="3174206" y="2969072"/>
          <a:ext cx="3394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公式" r:id="rId13" imgW="1266826" imgH="238213" progId="Equation.3">
                  <p:embed/>
                </p:oleObj>
              </mc:Choice>
              <mc:Fallback>
                <p:oleObj name="公式" r:id="rId13" imgW="1266826" imgH="238213" progId="Equation.3">
                  <p:embed/>
                  <p:pic>
                    <p:nvPicPr>
                      <p:cNvPr id="321541" name="Object 5">
                        <a:extLst>
                          <a:ext uri="{FF2B5EF4-FFF2-40B4-BE49-F238E27FC236}">
                            <a16:creationId xmlns:a16="http://schemas.microsoft.com/office/drawing/2014/main" id="{67C4A7C2-CD08-40E9-A7C6-CD3B80FDA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206" y="2969072"/>
                        <a:ext cx="3394075" cy="62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B21748AA-9E50-4258-BBC3-EF45A148A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38894"/>
              </p:ext>
            </p:extLst>
          </p:nvPr>
        </p:nvGraphicFramePr>
        <p:xfrm>
          <a:off x="2869406" y="5973019"/>
          <a:ext cx="41719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公式" r:id="rId15" imgW="1552413" imgH="238213" progId="Equation.3">
                  <p:embed/>
                </p:oleObj>
              </mc:Choice>
              <mc:Fallback>
                <p:oleObj name="公式" r:id="rId15" imgW="1552413" imgH="238213" progId="Equation.3">
                  <p:embed/>
                  <p:pic>
                    <p:nvPicPr>
                      <p:cNvPr id="321543" name="Object 7">
                        <a:extLst>
                          <a:ext uri="{FF2B5EF4-FFF2-40B4-BE49-F238E27FC236}">
                            <a16:creationId xmlns:a16="http://schemas.microsoft.com/office/drawing/2014/main" id="{ACEF7922-A2EC-47FF-93B2-B85F00CF0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06" y="5973019"/>
                        <a:ext cx="4171950" cy="606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1A5627CE-87AA-4670-AC41-031FDB1D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68634"/>
              </p:ext>
            </p:extLst>
          </p:nvPr>
        </p:nvGraphicFramePr>
        <p:xfrm>
          <a:off x="3138488" y="4392613"/>
          <a:ext cx="36337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Equation" r:id="rId17" imgW="1380967" imgH="238213" progId="Equation.DSMT4">
                  <p:embed/>
                </p:oleObj>
              </mc:Choice>
              <mc:Fallback>
                <p:oleObj name="Equation" r:id="rId17" imgW="1380967" imgH="238213" progId="Equation.DSMT4">
                  <p:embed/>
                  <p:pic>
                    <p:nvPicPr>
                      <p:cNvPr id="321545" name="Object 9">
                        <a:extLst>
                          <a:ext uri="{FF2B5EF4-FFF2-40B4-BE49-F238E27FC236}">
                            <a16:creationId xmlns:a16="http://schemas.microsoft.com/office/drawing/2014/main" id="{7287F2F7-B786-4793-9141-551BF99C0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392613"/>
                        <a:ext cx="3633787" cy="660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5F2C8278-441A-401D-B333-F7F4E991B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47134"/>
              </p:ext>
            </p:extLst>
          </p:nvPr>
        </p:nvGraphicFramePr>
        <p:xfrm>
          <a:off x="5052219" y="1125609"/>
          <a:ext cx="32146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Equation" r:id="rId19" imgW="1054080" imgH="291960" progId="Equation.DSMT4">
                  <p:embed/>
                </p:oleObj>
              </mc:Choice>
              <mc:Fallback>
                <p:oleObj name="Equation" r:id="rId19" imgW="1054080" imgH="291960" progId="Equation.DSMT4">
                  <p:embed/>
                  <p:pic>
                    <p:nvPicPr>
                      <p:cNvPr id="357385" name="Object 9">
                        <a:extLst>
                          <a:ext uri="{FF2B5EF4-FFF2-40B4-BE49-F238E27FC236}">
                            <a16:creationId xmlns:a16="http://schemas.microsoft.com/office/drawing/2014/main" id="{E31C635D-2BC9-4B04-ACA4-E0C2686FE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219" y="1125609"/>
                        <a:ext cx="3214687" cy="925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83" grpId="0"/>
      <p:bldP spid="306184" grpId="0"/>
      <p:bldP spid="306185" grpId="0"/>
      <p:bldP spid="30618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 descr="绿色大理石">
            <a:extLst>
              <a:ext uri="{FF2B5EF4-FFF2-40B4-BE49-F238E27FC236}">
                <a16:creationId xmlns:a16="http://schemas.microsoft.com/office/drawing/2014/main" id="{FD5FC24C-7F68-4A03-9F6A-AAE495FA8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8" y="2161442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能量转换关系</a:t>
            </a:r>
          </a:p>
        </p:txBody>
      </p:sp>
      <p:sp>
        <p:nvSpPr>
          <p:cNvPr id="312323" name="Text Box 3">
            <a:extLst>
              <a:ext uri="{FF2B5EF4-FFF2-40B4-BE49-F238E27FC236}">
                <a16:creationId xmlns:a16="http://schemas.microsoft.com/office/drawing/2014/main" id="{C9787187-EE74-4A11-8AB7-755CB8168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44913"/>
            <a:ext cx="4859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&lt;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减小</a:t>
            </a:r>
            <a:r>
              <a:rPr kumimoji="1" lang="zh-CN" altLang="en-US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增加。</a:t>
            </a:r>
          </a:p>
        </p:txBody>
      </p:sp>
      <p:sp>
        <p:nvSpPr>
          <p:cNvPr id="312324" name="Text Box 4">
            <a:extLst>
              <a:ext uri="{FF2B5EF4-FFF2-40B4-BE49-F238E27FC236}">
                <a16:creationId xmlns:a16="http://schemas.microsoft.com/office/drawing/2014/main" id="{9C5E3A47-A51B-4B2C-9192-400746D8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861" y="3721100"/>
            <a:ext cx="413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&gt;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减小</a:t>
            </a:r>
            <a:r>
              <a:rPr kumimoji="1" lang="zh-CN" altLang="en-US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减小。</a:t>
            </a:r>
          </a:p>
        </p:txBody>
      </p:sp>
      <p:sp>
        <p:nvSpPr>
          <p:cNvPr id="312331" name="AutoShape 11">
            <a:extLst>
              <a:ext uri="{FF2B5EF4-FFF2-40B4-BE49-F238E27FC236}">
                <a16:creationId xmlns:a16="http://schemas.microsoft.com/office/drawing/2014/main" id="{70C39196-E31C-436B-899F-ECA669C5D54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32588" y="5016500"/>
            <a:ext cx="720725" cy="503238"/>
          </a:xfrm>
          <a:custGeom>
            <a:avLst/>
            <a:gdLst>
              <a:gd name="T0" fmla="*/ 18142050 w 21600"/>
              <a:gd name="T1" fmla="*/ 0 h 21600"/>
              <a:gd name="T2" fmla="*/ 12235708 w 21600"/>
              <a:gd name="T3" fmla="*/ 3476629 h 21600"/>
              <a:gd name="T4" fmla="*/ 0 w 21600"/>
              <a:gd name="T5" fmla="*/ 11062802 h 21600"/>
              <a:gd name="T6" fmla="*/ 9613771 w 21600"/>
              <a:gd name="T7" fmla="*/ 11724467 h 21600"/>
              <a:gd name="T8" fmla="*/ 19227542 w 21600"/>
              <a:gd name="T9" fmla="*/ 8036688 h 21600"/>
              <a:gd name="T10" fmla="*/ 24048358 w 21600"/>
              <a:gd name="T11" fmla="*/ 34766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2" name="AutoShape 12">
            <a:extLst>
              <a:ext uri="{FF2B5EF4-FFF2-40B4-BE49-F238E27FC236}">
                <a16:creationId xmlns:a16="http://schemas.microsoft.com/office/drawing/2014/main" id="{CFB74002-7F30-48E8-BB4E-743D09F158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11863" y="5016500"/>
            <a:ext cx="720725" cy="503238"/>
          </a:xfrm>
          <a:custGeom>
            <a:avLst/>
            <a:gdLst>
              <a:gd name="T0" fmla="*/ 18142050 w 21600"/>
              <a:gd name="T1" fmla="*/ 0 h 21600"/>
              <a:gd name="T2" fmla="*/ 12235708 w 21600"/>
              <a:gd name="T3" fmla="*/ 3476629 h 21600"/>
              <a:gd name="T4" fmla="*/ 0 w 21600"/>
              <a:gd name="T5" fmla="*/ 11062802 h 21600"/>
              <a:gd name="T6" fmla="*/ 9613771 w 21600"/>
              <a:gd name="T7" fmla="*/ 11724467 h 21600"/>
              <a:gd name="T8" fmla="*/ 19227542 w 21600"/>
              <a:gd name="T9" fmla="*/ 8036688 h 21600"/>
              <a:gd name="T10" fmla="*/ 24048358 w 21600"/>
              <a:gd name="T11" fmla="*/ 34766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3" name="AutoShape 13">
            <a:extLst>
              <a:ext uri="{FF2B5EF4-FFF2-40B4-BE49-F238E27FC236}">
                <a16:creationId xmlns:a16="http://schemas.microsoft.com/office/drawing/2014/main" id="{A5FAD492-E14E-4FC5-946B-C0FCB9CD6FD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66950" y="5160963"/>
            <a:ext cx="720725" cy="503237"/>
          </a:xfrm>
          <a:custGeom>
            <a:avLst/>
            <a:gdLst>
              <a:gd name="T0" fmla="*/ 18063003 w 21600"/>
              <a:gd name="T1" fmla="*/ 0 h 21600"/>
              <a:gd name="T2" fmla="*/ 12076515 w 21600"/>
              <a:gd name="T3" fmla="*/ 3476622 h 21600"/>
              <a:gd name="T4" fmla="*/ 0 w 21600"/>
              <a:gd name="T5" fmla="*/ 11014437 h 21600"/>
              <a:gd name="T6" fmla="*/ 9613771 w 21600"/>
              <a:gd name="T7" fmla="*/ 11724420 h 21600"/>
              <a:gd name="T8" fmla="*/ 19227542 w 21600"/>
              <a:gd name="T9" fmla="*/ 8036648 h 21600"/>
              <a:gd name="T10" fmla="*/ 24048358 w 21600"/>
              <a:gd name="T11" fmla="*/ 34766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982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4" y="0"/>
                </a:moveTo>
                <a:lnTo>
                  <a:pt x="10847" y="6405"/>
                </a:lnTo>
                <a:lnTo>
                  <a:pt x="15177" y="6405"/>
                </a:lnTo>
                <a:lnTo>
                  <a:pt x="15177" y="18982"/>
                </a:lnTo>
                <a:lnTo>
                  <a:pt x="0" y="18982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24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4" name="AutoShape 14">
            <a:extLst>
              <a:ext uri="{FF2B5EF4-FFF2-40B4-BE49-F238E27FC236}">
                <a16:creationId xmlns:a16="http://schemas.microsoft.com/office/drawing/2014/main" id="{28134910-3E1E-498C-8023-C9F4D83A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946650"/>
            <a:ext cx="1150938" cy="141288"/>
          </a:xfrm>
          <a:prstGeom prst="rightArrow">
            <a:avLst>
              <a:gd name="adj1" fmla="val 50000"/>
              <a:gd name="adj2" fmla="val 203651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12335" name="Group 15">
            <a:extLst>
              <a:ext uri="{FF2B5EF4-FFF2-40B4-BE49-F238E27FC236}">
                <a16:creationId xmlns:a16="http://schemas.microsoft.com/office/drawing/2014/main" id="{02814AC3-C0A4-4EA9-A960-640DBC891AEF}"/>
              </a:ext>
            </a:extLst>
          </p:cNvPr>
          <p:cNvGrpSpPr>
            <a:grpSpLocks/>
          </p:cNvGrpSpPr>
          <p:nvPr/>
        </p:nvGrpSpPr>
        <p:grpSpPr bwMode="auto">
          <a:xfrm>
            <a:off x="3106861" y="547688"/>
            <a:ext cx="5907088" cy="3162300"/>
            <a:chOff x="1838" y="345"/>
            <a:chExt cx="3721" cy="1992"/>
          </a:xfrm>
        </p:grpSpPr>
        <p:grpSp>
          <p:nvGrpSpPr>
            <p:cNvPr id="33849" name="Group 16">
              <a:extLst>
                <a:ext uri="{FF2B5EF4-FFF2-40B4-BE49-F238E27FC236}">
                  <a16:creationId xmlns:a16="http://schemas.microsoft.com/office/drawing/2014/main" id="{1BD31985-00EE-487E-AC5C-88D45A791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8" y="345"/>
              <a:ext cx="3721" cy="1992"/>
              <a:chOff x="946" y="7"/>
              <a:chExt cx="3721" cy="1992"/>
            </a:xfrm>
          </p:grpSpPr>
          <p:sp>
            <p:nvSpPr>
              <p:cNvPr id="33859" name="Line 17">
                <a:extLst>
                  <a:ext uri="{FF2B5EF4-FFF2-40B4-BE49-F238E27FC236}">
                    <a16:creationId xmlns:a16="http://schemas.microsoft.com/office/drawing/2014/main" id="{2C85E993-E4AD-43C3-ABB2-50237574E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1" y="1188"/>
                <a:ext cx="33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0" name="Line 18">
                <a:extLst>
                  <a:ext uri="{FF2B5EF4-FFF2-40B4-BE49-F238E27FC236}">
                    <a16:creationId xmlns:a16="http://schemas.microsoft.com/office/drawing/2014/main" id="{23854CEE-5061-4FBF-87F3-A2A194C58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3" y="7"/>
                <a:ext cx="0" cy="19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1" name="Text Box 19">
                <a:extLst>
                  <a:ext uri="{FF2B5EF4-FFF2-40B4-BE49-F238E27FC236}">
                    <a16:creationId xmlns:a16="http://schemas.microsoft.com/office/drawing/2014/main" id="{B3060970-AA5C-4291-8592-792CD05A4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4" y="1181"/>
                <a:ext cx="18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62" name="Freeform 20">
                <a:extLst>
                  <a:ext uri="{FF2B5EF4-FFF2-40B4-BE49-F238E27FC236}">
                    <a16:creationId xmlns:a16="http://schemas.microsoft.com/office/drawing/2014/main" id="{4F1ABDCF-A7E3-434F-BE08-970CEA180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" y="555"/>
                <a:ext cx="2687" cy="560"/>
              </a:xfrm>
              <a:custGeom>
                <a:avLst/>
                <a:gdLst>
                  <a:gd name="T0" fmla="*/ 0 w 2602"/>
                  <a:gd name="T1" fmla="*/ 10 h 517"/>
                  <a:gd name="T2" fmla="*/ 133 w 2602"/>
                  <a:gd name="T3" fmla="*/ 10 h 517"/>
                  <a:gd name="T4" fmla="*/ 297 w 2602"/>
                  <a:gd name="T5" fmla="*/ 66 h 517"/>
                  <a:gd name="T6" fmla="*/ 676 w 2602"/>
                  <a:gd name="T7" fmla="*/ 212 h 517"/>
                  <a:gd name="T8" fmla="*/ 758 w 2602"/>
                  <a:gd name="T9" fmla="*/ 246 h 517"/>
                  <a:gd name="T10" fmla="*/ 962 w 2602"/>
                  <a:gd name="T11" fmla="*/ 313 h 517"/>
                  <a:gd name="T12" fmla="*/ 1229 w 2602"/>
                  <a:gd name="T13" fmla="*/ 381 h 517"/>
                  <a:gd name="T14" fmla="*/ 2067 w 2602"/>
                  <a:gd name="T15" fmla="*/ 528 h 517"/>
                  <a:gd name="T16" fmla="*/ 2775 w 2602"/>
                  <a:gd name="T17" fmla="*/ 607 h 5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02" h="517">
                    <a:moveTo>
                      <a:pt x="0" y="8"/>
                    </a:moveTo>
                    <a:cubicBezTo>
                      <a:pt x="39" y="4"/>
                      <a:pt x="79" y="0"/>
                      <a:pt x="125" y="8"/>
                    </a:cubicBezTo>
                    <a:cubicBezTo>
                      <a:pt x="171" y="16"/>
                      <a:pt x="194" y="27"/>
                      <a:pt x="279" y="56"/>
                    </a:cubicBezTo>
                    <a:cubicBezTo>
                      <a:pt x="364" y="85"/>
                      <a:pt x="562" y="155"/>
                      <a:pt x="634" y="181"/>
                    </a:cubicBezTo>
                    <a:cubicBezTo>
                      <a:pt x="706" y="207"/>
                      <a:pt x="666" y="196"/>
                      <a:pt x="711" y="210"/>
                    </a:cubicBezTo>
                    <a:cubicBezTo>
                      <a:pt x="756" y="224"/>
                      <a:pt x="830" y="248"/>
                      <a:pt x="903" y="267"/>
                    </a:cubicBezTo>
                    <a:cubicBezTo>
                      <a:pt x="976" y="286"/>
                      <a:pt x="979" y="294"/>
                      <a:pt x="1152" y="325"/>
                    </a:cubicBezTo>
                    <a:cubicBezTo>
                      <a:pt x="1325" y="356"/>
                      <a:pt x="1697" y="418"/>
                      <a:pt x="1939" y="450"/>
                    </a:cubicBezTo>
                    <a:cubicBezTo>
                      <a:pt x="2181" y="482"/>
                      <a:pt x="2492" y="506"/>
                      <a:pt x="2602" y="517"/>
                    </a:cubicBezTo>
                  </a:path>
                </a:pathLst>
              </a:custGeom>
              <a:noFill/>
              <a:ln w="28575" cmpd="sng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3" name="Text Box 21">
                <a:extLst>
                  <a:ext uri="{FF2B5EF4-FFF2-40B4-BE49-F238E27FC236}">
                    <a16:creationId xmlns:a16="http://schemas.microsoft.com/office/drawing/2014/main" id="{0FEFC846-A7EA-4653-81A2-4E4DB8C32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373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64" name="Text Box 22">
                <a:extLst>
                  <a:ext uri="{FF2B5EF4-FFF2-40B4-BE49-F238E27FC236}">
                    <a16:creationId xmlns:a16="http://schemas.microsoft.com/office/drawing/2014/main" id="{E2445BEF-4B8F-4135-AE4B-9469FABCA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1" y="240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850" name="Freeform 23">
              <a:extLst>
                <a:ext uri="{FF2B5EF4-FFF2-40B4-BE49-F238E27FC236}">
                  <a16:creationId xmlns:a16="http://schemas.microsoft.com/office/drawing/2014/main" id="{27D5E7D5-FCE3-4879-BFFB-9D519D246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1232"/>
              <a:ext cx="2222" cy="275"/>
            </a:xfrm>
            <a:custGeom>
              <a:avLst/>
              <a:gdLst>
                <a:gd name="T0" fmla="*/ 0 w 2151"/>
                <a:gd name="T1" fmla="*/ 298 h 254"/>
                <a:gd name="T2" fmla="*/ 133 w 2151"/>
                <a:gd name="T3" fmla="*/ 118 h 254"/>
                <a:gd name="T4" fmla="*/ 358 w 2151"/>
                <a:gd name="T5" fmla="*/ 5 h 254"/>
                <a:gd name="T6" fmla="*/ 615 w 2151"/>
                <a:gd name="T7" fmla="*/ 84 h 254"/>
                <a:gd name="T8" fmla="*/ 1014 w 2151"/>
                <a:gd name="T9" fmla="*/ 185 h 254"/>
                <a:gd name="T10" fmla="*/ 1404 w 2151"/>
                <a:gd name="T11" fmla="*/ 231 h 254"/>
                <a:gd name="T12" fmla="*/ 1773 w 2151"/>
                <a:gd name="T13" fmla="*/ 264 h 254"/>
                <a:gd name="T14" fmla="*/ 2295 w 2151"/>
                <a:gd name="T15" fmla="*/ 287 h 2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51" h="254">
                  <a:moveTo>
                    <a:pt x="0" y="254"/>
                  </a:moveTo>
                  <a:cubicBezTo>
                    <a:pt x="21" y="229"/>
                    <a:pt x="69" y="142"/>
                    <a:pt x="125" y="101"/>
                  </a:cubicBezTo>
                  <a:cubicBezTo>
                    <a:pt x="181" y="60"/>
                    <a:pt x="261" y="10"/>
                    <a:pt x="336" y="5"/>
                  </a:cubicBezTo>
                  <a:cubicBezTo>
                    <a:pt x="411" y="0"/>
                    <a:pt x="474" y="47"/>
                    <a:pt x="576" y="72"/>
                  </a:cubicBezTo>
                  <a:cubicBezTo>
                    <a:pt x="678" y="97"/>
                    <a:pt x="828" y="137"/>
                    <a:pt x="951" y="158"/>
                  </a:cubicBezTo>
                  <a:cubicBezTo>
                    <a:pt x="1074" y="179"/>
                    <a:pt x="1198" y="186"/>
                    <a:pt x="1316" y="197"/>
                  </a:cubicBezTo>
                  <a:cubicBezTo>
                    <a:pt x="1434" y="208"/>
                    <a:pt x="1522" y="217"/>
                    <a:pt x="1661" y="225"/>
                  </a:cubicBezTo>
                  <a:cubicBezTo>
                    <a:pt x="1800" y="233"/>
                    <a:pt x="2049" y="241"/>
                    <a:pt x="2151" y="245"/>
                  </a:cubicBezTo>
                </a:path>
              </a:pathLst>
            </a:custGeom>
            <a:noFill/>
            <a:ln w="28575" cmpd="sng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1" name="Freeform 24">
              <a:extLst>
                <a:ext uri="{FF2B5EF4-FFF2-40B4-BE49-F238E27FC236}">
                  <a16:creationId xmlns:a16="http://schemas.microsoft.com/office/drawing/2014/main" id="{998DB33D-6B63-4E45-8621-46F8BB88C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922"/>
              <a:ext cx="2300" cy="1126"/>
            </a:xfrm>
            <a:custGeom>
              <a:avLst/>
              <a:gdLst>
                <a:gd name="T0" fmla="*/ 0 w 2227"/>
                <a:gd name="T1" fmla="*/ 0 h 1039"/>
                <a:gd name="T2" fmla="*/ 215 w 2227"/>
                <a:gd name="T3" fmla="*/ 384 h 1039"/>
                <a:gd name="T4" fmla="*/ 512 w 2227"/>
                <a:gd name="T5" fmla="*/ 836 h 1039"/>
                <a:gd name="T6" fmla="*/ 809 w 2227"/>
                <a:gd name="T7" fmla="*/ 1174 h 1039"/>
                <a:gd name="T8" fmla="*/ 1044 w 2227"/>
                <a:gd name="T9" fmla="*/ 1117 h 1039"/>
                <a:gd name="T10" fmla="*/ 1321 w 2227"/>
                <a:gd name="T11" fmla="*/ 902 h 1039"/>
                <a:gd name="T12" fmla="*/ 1721 w 2227"/>
                <a:gd name="T13" fmla="*/ 779 h 1039"/>
                <a:gd name="T14" fmla="*/ 2375 w 2227"/>
                <a:gd name="T15" fmla="*/ 699 h 10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7" h="1039">
                  <a:moveTo>
                    <a:pt x="0" y="0"/>
                  </a:moveTo>
                  <a:cubicBezTo>
                    <a:pt x="34" y="55"/>
                    <a:pt x="121" y="209"/>
                    <a:pt x="201" y="327"/>
                  </a:cubicBezTo>
                  <a:cubicBezTo>
                    <a:pt x="281" y="445"/>
                    <a:pt x="387" y="599"/>
                    <a:pt x="480" y="711"/>
                  </a:cubicBezTo>
                  <a:cubicBezTo>
                    <a:pt x="573" y="823"/>
                    <a:pt x="675" y="959"/>
                    <a:pt x="758" y="999"/>
                  </a:cubicBezTo>
                  <a:cubicBezTo>
                    <a:pt x="841" y="1039"/>
                    <a:pt x="899" y="989"/>
                    <a:pt x="979" y="951"/>
                  </a:cubicBezTo>
                  <a:cubicBezTo>
                    <a:pt x="1059" y="913"/>
                    <a:pt x="1132" y="816"/>
                    <a:pt x="1238" y="768"/>
                  </a:cubicBezTo>
                  <a:cubicBezTo>
                    <a:pt x="1344" y="720"/>
                    <a:pt x="1448" y="692"/>
                    <a:pt x="1613" y="663"/>
                  </a:cubicBezTo>
                  <a:cubicBezTo>
                    <a:pt x="1778" y="634"/>
                    <a:pt x="2125" y="606"/>
                    <a:pt x="2227" y="595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Text Box 25">
              <a:extLst>
                <a:ext uri="{FF2B5EF4-FFF2-40B4-BE49-F238E27FC236}">
                  <a16:creationId xmlns:a16="http://schemas.microsoft.com/office/drawing/2014/main" id="{15386878-3C1A-4B7B-8B72-9430C68E2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1440"/>
              <a:ext cx="3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53" name="Text Box 26">
              <a:extLst>
                <a:ext uri="{FF2B5EF4-FFF2-40B4-BE49-F238E27FC236}">
                  <a16:creationId xmlns:a16="http://schemas.microsoft.com/office/drawing/2014/main" id="{1B9EC38A-4DE4-46F0-9BD2-F689F974C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475"/>
              <a:ext cx="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54" name="Text Box 27">
              <a:extLst>
                <a:ext uri="{FF2B5EF4-FFF2-40B4-BE49-F238E27FC236}">
                  <a16:creationId xmlns:a16="http://schemas.microsoft.com/office/drawing/2014/main" id="{23F66A09-897C-46D5-A3E9-9893709E8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" y="1728"/>
              <a:ext cx="3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55" name="Text Box 28">
              <a:extLst>
                <a:ext uri="{FF2B5EF4-FFF2-40B4-BE49-F238E27FC236}">
                  <a16:creationId xmlns:a16="http://schemas.microsoft.com/office/drawing/2014/main" id="{B2DAD751-5BDA-4D37-8C6E-667FAE257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981"/>
              <a:ext cx="3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56" name="Line 29">
              <a:extLst>
                <a:ext uri="{FF2B5EF4-FFF2-40B4-BE49-F238E27FC236}">
                  <a16:creationId xmlns:a16="http://schemas.microsoft.com/office/drawing/2014/main" id="{88B9CC95-DA9F-4150-83D7-B1591F85D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6" y="1237"/>
              <a:ext cx="0" cy="28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7" name="Line 30">
              <a:extLst>
                <a:ext uri="{FF2B5EF4-FFF2-40B4-BE49-F238E27FC236}">
                  <a16:creationId xmlns:a16="http://schemas.microsoft.com/office/drawing/2014/main" id="{FC379AE6-1728-4CDD-B889-C287748FC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8" y="1525"/>
              <a:ext cx="0" cy="5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8" name="Text Box 31">
              <a:extLst>
                <a:ext uri="{FF2B5EF4-FFF2-40B4-BE49-F238E27FC236}">
                  <a16:creationId xmlns:a16="http://schemas.microsoft.com/office/drawing/2014/main" id="{523F2288-5FB8-48DE-9EA1-528DCA27E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1525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312355" name="Group 35">
            <a:extLst>
              <a:ext uri="{FF2B5EF4-FFF2-40B4-BE49-F238E27FC236}">
                <a16:creationId xmlns:a16="http://schemas.microsoft.com/office/drawing/2014/main" id="{D0344A18-C4E9-4775-BBC3-F7AD1DC4E0C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508500"/>
            <a:ext cx="3116263" cy="2065338"/>
            <a:chOff x="748" y="2840"/>
            <a:chExt cx="1963" cy="1301"/>
          </a:xfrm>
        </p:grpSpPr>
        <p:sp>
          <p:nvSpPr>
            <p:cNvPr id="33828" name="Text Box 36">
              <a:extLst>
                <a:ext uri="{FF2B5EF4-FFF2-40B4-BE49-F238E27FC236}">
                  <a16:creationId xmlns:a16="http://schemas.microsoft.com/office/drawing/2014/main" id="{95AEEDC3-621E-467E-A376-F67F3923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385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9" name="Line 37">
              <a:extLst>
                <a:ext uri="{FF2B5EF4-FFF2-40B4-BE49-F238E27FC236}">
                  <a16:creationId xmlns:a16="http://schemas.microsoft.com/office/drawing/2014/main" id="{5C6673D4-CA5C-4DE8-A7DB-7531A4F07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84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38">
              <a:extLst>
                <a:ext uri="{FF2B5EF4-FFF2-40B4-BE49-F238E27FC236}">
                  <a16:creationId xmlns:a16="http://schemas.microsoft.com/office/drawing/2014/main" id="{44066D83-746F-4661-92C3-667487782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52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39">
              <a:extLst>
                <a:ext uri="{FF2B5EF4-FFF2-40B4-BE49-F238E27FC236}">
                  <a16:creationId xmlns:a16="http://schemas.microsoft.com/office/drawing/2014/main" id="{D0A629AE-D817-43C4-A8E3-2CEC0DD1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3793"/>
              <a:ext cx="14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40">
              <a:extLst>
                <a:ext uri="{FF2B5EF4-FFF2-40B4-BE49-F238E27FC236}">
                  <a16:creationId xmlns:a16="http://schemas.microsoft.com/office/drawing/2014/main" id="{B18B5203-7C41-47C3-9117-DAE81040A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40"/>
              <a:ext cx="1" cy="4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41">
              <a:extLst>
                <a:ext uri="{FF2B5EF4-FFF2-40B4-BE49-F238E27FC236}">
                  <a16:creationId xmlns:a16="http://schemas.microsoft.com/office/drawing/2014/main" id="{9D121A30-A1F5-4011-A1DB-2D6FA3413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9" y="3339"/>
              <a:ext cx="0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Rectangle 42">
              <a:extLst>
                <a:ext uri="{FF2B5EF4-FFF2-40B4-BE49-F238E27FC236}">
                  <a16:creationId xmlns:a16="http://schemas.microsoft.com/office/drawing/2014/main" id="{C4B81C8A-2840-4DBD-B1C1-DC55F87A9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838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5" name="Rectangle 43">
              <a:extLst>
                <a:ext uri="{FF2B5EF4-FFF2-40B4-BE49-F238E27FC236}">
                  <a16:creationId xmlns:a16="http://schemas.microsoft.com/office/drawing/2014/main" id="{EDB0B23C-B6AE-4E2B-9AFB-A54AFF01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3249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6" name="Rectangle 44">
              <a:extLst>
                <a:ext uri="{FF2B5EF4-FFF2-40B4-BE49-F238E27FC236}">
                  <a16:creationId xmlns:a16="http://schemas.microsoft.com/office/drawing/2014/main" id="{978CC6EF-1995-46CF-B9FB-032B64D1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158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7" name="Rectangle 45">
              <a:extLst>
                <a:ext uri="{FF2B5EF4-FFF2-40B4-BE49-F238E27FC236}">
                  <a16:creationId xmlns:a16="http://schemas.microsoft.com/office/drawing/2014/main" id="{23F9257F-657C-412D-A7FD-0BB1C577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931"/>
              <a:ext cx="1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3838" name="Rectangle 46">
              <a:extLst>
                <a:ext uri="{FF2B5EF4-FFF2-40B4-BE49-F238E27FC236}">
                  <a16:creationId xmlns:a16="http://schemas.microsoft.com/office/drawing/2014/main" id="{367AE29D-8B27-413C-A5FF-550400626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385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3839" name="Line 47">
              <a:extLst>
                <a:ext uri="{FF2B5EF4-FFF2-40B4-BE49-F238E27FC236}">
                  <a16:creationId xmlns:a16="http://schemas.microsoft.com/office/drawing/2014/main" id="{4C9CF7E8-3001-4A0B-8CAE-2C6DEF0F3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40"/>
              <a:ext cx="14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40" name="Group 48">
              <a:extLst>
                <a:ext uri="{FF2B5EF4-FFF2-40B4-BE49-F238E27FC236}">
                  <a16:creationId xmlns:a16="http://schemas.microsoft.com/office/drawing/2014/main" id="{03EDF60F-02B8-4199-97DC-329FCE4A1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248"/>
              <a:ext cx="240" cy="90"/>
              <a:chOff x="4604" y="2478"/>
              <a:chExt cx="240" cy="90"/>
            </a:xfrm>
          </p:grpSpPr>
          <p:sp>
            <p:nvSpPr>
              <p:cNvPr id="33847" name="Line 49">
                <a:extLst>
                  <a:ext uri="{FF2B5EF4-FFF2-40B4-BE49-F238E27FC236}">
                    <a16:creationId xmlns:a16="http://schemas.microsoft.com/office/drawing/2014/main" id="{F6FD6D52-D980-4BC9-BC55-F77C5C518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8" name="Line 50">
                <a:extLst>
                  <a:ext uri="{FF2B5EF4-FFF2-40B4-BE49-F238E27FC236}">
                    <a16:creationId xmlns:a16="http://schemas.microsoft.com/office/drawing/2014/main" id="{11942209-EBA1-4683-A597-AB7AB94EC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41" name="Rectangle 51">
              <a:extLst>
                <a:ext uri="{FF2B5EF4-FFF2-40B4-BE49-F238E27FC236}">
                  <a16:creationId xmlns:a16="http://schemas.microsoft.com/office/drawing/2014/main" id="{4AA583A2-1718-4C90-82A0-015A21D21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702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842" name="Group 52">
              <a:extLst>
                <a:ext uri="{FF2B5EF4-FFF2-40B4-BE49-F238E27FC236}">
                  <a16:creationId xmlns:a16="http://schemas.microsoft.com/office/drawing/2014/main" id="{C9842D89-20C8-4E75-AE01-251043FBD25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382" y="3158"/>
              <a:ext cx="90" cy="363"/>
              <a:chOff x="1565" y="2614"/>
              <a:chExt cx="90" cy="486"/>
            </a:xfrm>
          </p:grpSpPr>
          <p:sp>
            <p:nvSpPr>
              <p:cNvPr id="33843" name="Arc 53">
                <a:extLst>
                  <a:ext uri="{FF2B5EF4-FFF2-40B4-BE49-F238E27FC236}">
                    <a16:creationId xmlns:a16="http://schemas.microsoft.com/office/drawing/2014/main" id="{C1420B0A-6E86-4B14-AC57-7EADA191D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4" name="Arc 54">
                <a:extLst>
                  <a:ext uri="{FF2B5EF4-FFF2-40B4-BE49-F238E27FC236}">
                    <a16:creationId xmlns:a16="http://schemas.microsoft.com/office/drawing/2014/main" id="{6812FCA4-E3BF-4E26-9388-92EBEDC06A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5" name="Arc 55">
                <a:extLst>
                  <a:ext uri="{FF2B5EF4-FFF2-40B4-BE49-F238E27FC236}">
                    <a16:creationId xmlns:a16="http://schemas.microsoft.com/office/drawing/2014/main" id="{B293314F-4151-46BB-A987-188891666F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6" name="Arc 56">
                <a:extLst>
                  <a:ext uri="{FF2B5EF4-FFF2-40B4-BE49-F238E27FC236}">
                    <a16:creationId xmlns:a16="http://schemas.microsoft.com/office/drawing/2014/main" id="{C24FE42C-9A5D-4658-9E7D-8912F57009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2377" name="Group 57">
            <a:extLst>
              <a:ext uri="{FF2B5EF4-FFF2-40B4-BE49-F238E27FC236}">
                <a16:creationId xmlns:a16="http://schemas.microsoft.com/office/drawing/2014/main" id="{209942F7-3954-4CF3-8B14-4A009F81813E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4440238"/>
            <a:ext cx="3116262" cy="2011362"/>
            <a:chOff x="3243" y="2797"/>
            <a:chExt cx="1963" cy="1267"/>
          </a:xfrm>
        </p:grpSpPr>
        <p:sp>
          <p:nvSpPr>
            <p:cNvPr id="33808" name="Line 58">
              <a:extLst>
                <a:ext uri="{FF2B5EF4-FFF2-40B4-BE49-F238E27FC236}">
                  <a16:creationId xmlns:a16="http://schemas.microsoft.com/office/drawing/2014/main" id="{D19BC1CE-AB5B-4CAA-83C3-68FED927F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2797"/>
              <a:ext cx="0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59">
              <a:extLst>
                <a:ext uri="{FF2B5EF4-FFF2-40B4-BE49-F238E27FC236}">
                  <a16:creationId xmlns:a16="http://schemas.microsoft.com/office/drawing/2014/main" id="{62EB5AC3-1839-4DA2-9A29-48A591647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3475"/>
              <a:ext cx="0" cy="2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60">
              <a:extLst>
                <a:ext uri="{FF2B5EF4-FFF2-40B4-BE49-F238E27FC236}">
                  <a16:creationId xmlns:a16="http://schemas.microsoft.com/office/drawing/2014/main" id="{0ABC63D0-5742-4EAE-A958-91A778981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750"/>
              <a:ext cx="14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61">
              <a:extLst>
                <a:ext uri="{FF2B5EF4-FFF2-40B4-BE49-F238E27FC236}">
                  <a16:creationId xmlns:a16="http://schemas.microsoft.com/office/drawing/2014/main" id="{C3C1C268-F358-4293-8B4D-E502F7E9A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797"/>
              <a:ext cx="1" cy="4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62">
              <a:extLst>
                <a:ext uri="{FF2B5EF4-FFF2-40B4-BE49-F238E27FC236}">
                  <a16:creationId xmlns:a16="http://schemas.microsoft.com/office/drawing/2014/main" id="{6C57D798-C7FB-487E-8E5C-B98A62002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3296"/>
              <a:ext cx="0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Rectangle 63">
              <a:extLst>
                <a:ext uri="{FF2B5EF4-FFF2-40B4-BE49-F238E27FC236}">
                  <a16:creationId xmlns:a16="http://schemas.microsoft.com/office/drawing/2014/main" id="{40C62410-92FE-46F9-80DB-B6CA6EBF4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795"/>
              <a:ext cx="3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4" name="Rectangle 64">
              <a:extLst>
                <a:ext uri="{FF2B5EF4-FFF2-40B4-BE49-F238E27FC236}">
                  <a16:creationId xmlns:a16="http://schemas.microsoft.com/office/drawing/2014/main" id="{6940A17F-A6EA-4017-976C-782009E6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" y="3206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5" name="Rectangle 65">
              <a:extLst>
                <a:ext uri="{FF2B5EF4-FFF2-40B4-BE49-F238E27FC236}">
                  <a16:creationId xmlns:a16="http://schemas.microsoft.com/office/drawing/2014/main" id="{BFF0DF1E-BE3E-49B1-9B21-8AD3CEBD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6" name="Rectangle 66">
              <a:extLst>
                <a:ext uri="{FF2B5EF4-FFF2-40B4-BE49-F238E27FC236}">
                  <a16:creationId xmlns:a16="http://schemas.microsoft.com/office/drawing/2014/main" id="{B7E0D3F1-3C66-4AE0-BBF1-D7FCABBFF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888"/>
              <a:ext cx="1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3817" name="Rectangle 67">
              <a:extLst>
                <a:ext uri="{FF2B5EF4-FFF2-40B4-BE49-F238E27FC236}">
                  <a16:creationId xmlns:a16="http://schemas.microsoft.com/office/drawing/2014/main" id="{658C8908-516E-4B42-9882-C6CD0090F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342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3818" name="Line 68">
              <a:extLst>
                <a:ext uri="{FF2B5EF4-FFF2-40B4-BE49-F238E27FC236}">
                  <a16:creationId xmlns:a16="http://schemas.microsoft.com/office/drawing/2014/main" id="{CD11F938-9333-4B18-9D94-DC78176F4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797"/>
              <a:ext cx="14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9" name="Group 69">
              <a:extLst>
                <a:ext uri="{FF2B5EF4-FFF2-40B4-BE49-F238E27FC236}">
                  <a16:creationId xmlns:a16="http://schemas.microsoft.com/office/drawing/2014/main" id="{F475A4CA-6DCF-47DB-ACC7-B51CEF0A6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3205"/>
              <a:ext cx="240" cy="90"/>
              <a:chOff x="4604" y="2478"/>
              <a:chExt cx="240" cy="90"/>
            </a:xfrm>
          </p:grpSpPr>
          <p:sp>
            <p:nvSpPr>
              <p:cNvPr id="33826" name="Line 70">
                <a:extLst>
                  <a:ext uri="{FF2B5EF4-FFF2-40B4-BE49-F238E27FC236}">
                    <a16:creationId xmlns:a16="http://schemas.microsoft.com/office/drawing/2014/main" id="{4130AA76-EDDA-47C6-B3FB-C5C225405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7" name="Line 71">
                <a:extLst>
                  <a:ext uri="{FF2B5EF4-FFF2-40B4-BE49-F238E27FC236}">
                    <a16:creationId xmlns:a16="http://schemas.microsoft.com/office/drawing/2014/main" id="{C4BB4CC2-E349-46BF-8308-16D3FFDE3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20" name="Rectangle 72">
              <a:extLst>
                <a:ext uri="{FF2B5EF4-FFF2-40B4-BE49-F238E27FC236}">
                  <a16:creationId xmlns:a16="http://schemas.microsoft.com/office/drawing/2014/main" id="{B58BFE45-785A-4E2F-B8CF-E58C0CA33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65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821" name="Group 73">
              <a:extLst>
                <a:ext uri="{FF2B5EF4-FFF2-40B4-BE49-F238E27FC236}">
                  <a16:creationId xmlns:a16="http://schemas.microsoft.com/office/drawing/2014/main" id="{7FD56CE0-D8E9-4C88-8C79-71A36F4F722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76" y="3113"/>
              <a:ext cx="90" cy="363"/>
              <a:chOff x="1565" y="2614"/>
              <a:chExt cx="90" cy="486"/>
            </a:xfrm>
          </p:grpSpPr>
          <p:sp>
            <p:nvSpPr>
              <p:cNvPr id="33822" name="Arc 74">
                <a:extLst>
                  <a:ext uri="{FF2B5EF4-FFF2-40B4-BE49-F238E27FC236}">
                    <a16:creationId xmlns:a16="http://schemas.microsoft.com/office/drawing/2014/main" id="{B84B4902-7A36-4EA4-9ADE-6A48501B1D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Arc 75">
                <a:extLst>
                  <a:ext uri="{FF2B5EF4-FFF2-40B4-BE49-F238E27FC236}">
                    <a16:creationId xmlns:a16="http://schemas.microsoft.com/office/drawing/2014/main" id="{68D209EB-9013-41D8-82AF-796E4A6E6A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Arc 76">
                <a:extLst>
                  <a:ext uri="{FF2B5EF4-FFF2-40B4-BE49-F238E27FC236}">
                    <a16:creationId xmlns:a16="http://schemas.microsoft.com/office/drawing/2014/main" id="{6427C283-F72D-43E5-BFEA-A0A7FCF9BD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5" name="Arc 77">
                <a:extLst>
                  <a:ext uri="{FF2B5EF4-FFF2-40B4-BE49-F238E27FC236}">
                    <a16:creationId xmlns:a16="http://schemas.microsoft.com/office/drawing/2014/main" id="{095C64FD-C362-4AD4-9A55-C413B1F6C6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2398" name="Text Box 78">
            <a:extLst>
              <a:ext uri="{FF2B5EF4-FFF2-40B4-BE49-F238E27FC236}">
                <a16:creationId xmlns:a16="http://schemas.microsoft.com/office/drawing/2014/main" id="{65C806D9-5A42-44B7-A80C-B7A3ABEE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581525"/>
            <a:ext cx="3905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  <a:p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12399" name="Text Box 79">
            <a:extLst>
              <a:ext uri="{FF2B5EF4-FFF2-40B4-BE49-F238E27FC236}">
                <a16:creationId xmlns:a16="http://schemas.microsoft.com/office/drawing/2014/main" id="{D4B19E07-06C5-485D-861D-2804B2B0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508500"/>
            <a:ext cx="3905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  <a:p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2400" name="Line 80">
            <a:extLst>
              <a:ext uri="{FF2B5EF4-FFF2-40B4-BE49-F238E27FC236}">
                <a16:creationId xmlns:a16="http://schemas.microsoft.com/office/drawing/2014/main" id="{882B0927-4F01-4147-89FC-D1D061B74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4508500"/>
            <a:ext cx="6477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01" name="Line 81">
            <a:extLst>
              <a:ext uri="{FF2B5EF4-FFF2-40B4-BE49-F238E27FC236}">
                <a16:creationId xmlns:a16="http://schemas.microsoft.com/office/drawing/2014/main" id="{0E26C391-6BD6-4239-A125-43D5CD9AE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37063"/>
            <a:ext cx="6477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" name="Object 7">
            <a:extLst>
              <a:ext uri="{FF2B5EF4-FFF2-40B4-BE49-F238E27FC236}">
                <a16:creationId xmlns:a16="http://schemas.microsoft.com/office/drawing/2014/main" id="{E78DFF3F-8CA6-4799-8313-9FDAB2155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366961"/>
              </p:ext>
            </p:extLst>
          </p:nvPr>
        </p:nvGraphicFramePr>
        <p:xfrm>
          <a:off x="5443662" y="21296"/>
          <a:ext cx="3573019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2" name="公式" r:id="rId3" imgW="1771771" imgH="409370" progId="Equation.3">
                  <p:embed/>
                </p:oleObj>
              </mc:Choice>
              <mc:Fallback>
                <p:oleObj name="公式" r:id="rId3" imgW="1771771" imgH="409370" progId="Equation.3">
                  <p:embed/>
                  <p:pic>
                    <p:nvPicPr>
                      <p:cNvPr id="307207" name="Object 7">
                        <a:extLst>
                          <a:ext uri="{FF2B5EF4-FFF2-40B4-BE49-F238E27FC236}">
                            <a16:creationId xmlns:a16="http://schemas.microsoft.com/office/drawing/2014/main" id="{93CCEC48-6A73-4EEC-9742-218D1964B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662" y="21296"/>
                        <a:ext cx="3573019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7">
            <a:extLst>
              <a:ext uri="{FF2B5EF4-FFF2-40B4-BE49-F238E27FC236}">
                <a16:creationId xmlns:a16="http://schemas.microsoft.com/office/drawing/2014/main" id="{FB1C81B0-EA6F-461C-B494-4A3579055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87566"/>
              </p:ext>
            </p:extLst>
          </p:nvPr>
        </p:nvGraphicFramePr>
        <p:xfrm>
          <a:off x="5508456" y="923926"/>
          <a:ext cx="3560763" cy="68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3" name="公式" r:id="rId5" imgW="2504999" imgH="476426" progId="Equation.3">
                  <p:embed/>
                </p:oleObj>
              </mc:Choice>
              <mc:Fallback>
                <p:oleObj name="公式" r:id="rId5" imgW="2504999" imgH="476426" progId="Equation.3">
                  <p:embed/>
                  <p:pic>
                    <p:nvPicPr>
                      <p:cNvPr id="307217" name="Object 17">
                        <a:extLst>
                          <a:ext uri="{FF2B5EF4-FFF2-40B4-BE49-F238E27FC236}">
                            <a16:creationId xmlns:a16="http://schemas.microsoft.com/office/drawing/2014/main" id="{204AB84D-40E2-4B6E-A501-1BF283217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456" y="923926"/>
                        <a:ext cx="3560763" cy="68138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">
            <a:extLst>
              <a:ext uri="{FF2B5EF4-FFF2-40B4-BE49-F238E27FC236}">
                <a16:creationId xmlns:a16="http://schemas.microsoft.com/office/drawing/2014/main" id="{DC74F71E-23C9-46B2-BC9E-5F454268E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85522"/>
              </p:ext>
            </p:extLst>
          </p:nvPr>
        </p:nvGraphicFramePr>
        <p:xfrm>
          <a:off x="215106" y="138382"/>
          <a:ext cx="26082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4" name="公式" r:id="rId7" imgW="1209520" imgH="476426" progId="Equation.3">
                  <p:embed/>
                </p:oleObj>
              </mc:Choice>
              <mc:Fallback>
                <p:oleObj name="公式" r:id="rId7" imgW="1209520" imgH="476426" progId="Equation.3">
                  <p:embed/>
                  <p:pic>
                    <p:nvPicPr>
                      <p:cNvPr id="307202" name="Object 2">
                        <a:extLst>
                          <a:ext uri="{FF2B5EF4-FFF2-40B4-BE49-F238E27FC236}">
                            <a16:creationId xmlns:a16="http://schemas.microsoft.com/office/drawing/2014/main" id="{2B439CCE-A7C8-4413-B75B-912F6BF4EC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" y="138382"/>
                        <a:ext cx="2608263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/>
      <p:bldP spid="312323" grpId="0" build="p" autoUpdateAnimBg="0"/>
      <p:bldP spid="312324" grpId="0" build="p" autoUpdateAnimBg="0"/>
      <p:bldP spid="312398" grpId="0"/>
      <p:bldP spid="3123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>
            <a:extLst>
              <a:ext uri="{FF2B5EF4-FFF2-40B4-BE49-F238E27FC236}">
                <a16:creationId xmlns:a16="http://schemas.microsoft.com/office/drawing/2014/main" id="{D4DEF9FE-E121-4DC8-95D1-D994830C3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536954"/>
              </p:ext>
            </p:extLst>
          </p:nvPr>
        </p:nvGraphicFramePr>
        <p:xfrm>
          <a:off x="379413" y="541338"/>
          <a:ext cx="27051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3" imgW="1130040" imgH="444240" progId="Equation.DSMT4">
                  <p:embed/>
                </p:oleObj>
              </mc:Choice>
              <mc:Fallback>
                <p:oleObj name="Equation" r:id="rId3" imgW="1130040" imgH="444240" progId="Equation.DSMT4">
                  <p:embed/>
                  <p:pic>
                    <p:nvPicPr>
                      <p:cNvPr id="319490" name="Object 2">
                        <a:extLst>
                          <a:ext uri="{FF2B5EF4-FFF2-40B4-BE49-F238E27FC236}">
                            <a16:creationId xmlns:a16="http://schemas.microsoft.com/office/drawing/2014/main" id="{D4DEF9FE-E121-4DC8-95D1-D994830C3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541338"/>
                        <a:ext cx="27051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1" name="Object 3">
            <a:extLst>
              <a:ext uri="{FF2B5EF4-FFF2-40B4-BE49-F238E27FC236}">
                <a16:creationId xmlns:a16="http://schemas.microsoft.com/office/drawing/2014/main" id="{A388FBDF-28B7-49F5-915B-0550F2534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620713"/>
          <a:ext cx="33591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公式" r:id="rId5" imgW="1428878" imgH="428596" progId="Equation.3">
                  <p:embed/>
                </p:oleObj>
              </mc:Choice>
              <mc:Fallback>
                <p:oleObj name="公式" r:id="rId5" imgW="1428878" imgH="428596" progId="Equation.3">
                  <p:embed/>
                  <p:pic>
                    <p:nvPicPr>
                      <p:cNvPr id="319491" name="Object 3">
                        <a:extLst>
                          <a:ext uri="{FF2B5EF4-FFF2-40B4-BE49-F238E27FC236}">
                            <a16:creationId xmlns:a16="http://schemas.microsoft.com/office/drawing/2014/main" id="{A388FBDF-28B7-49F5-915B-0550F2534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620713"/>
                        <a:ext cx="33591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2" name="Object 4">
            <a:extLst>
              <a:ext uri="{FF2B5EF4-FFF2-40B4-BE49-F238E27FC236}">
                <a16:creationId xmlns:a16="http://schemas.microsoft.com/office/drawing/2014/main" id="{9D84FB98-A124-4375-88D1-5844A5D2A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1989138"/>
          <a:ext cx="49403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公式" r:id="rId7" imgW="1380967" imgH="238213" progId="Equation.3">
                  <p:embed/>
                </p:oleObj>
              </mc:Choice>
              <mc:Fallback>
                <p:oleObj name="公式" r:id="rId7" imgW="1380967" imgH="238213" progId="Equation.3">
                  <p:embed/>
                  <p:pic>
                    <p:nvPicPr>
                      <p:cNvPr id="319492" name="Object 4">
                        <a:extLst>
                          <a:ext uri="{FF2B5EF4-FFF2-40B4-BE49-F238E27FC236}">
                            <a16:creationId xmlns:a16="http://schemas.microsoft.com/office/drawing/2014/main" id="{9D84FB98-A124-4375-88D1-5844A5D2A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989138"/>
                        <a:ext cx="49403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01" name="AutoShape 13">
            <a:extLst>
              <a:ext uri="{FF2B5EF4-FFF2-40B4-BE49-F238E27FC236}">
                <a16:creationId xmlns:a16="http://schemas.microsoft.com/office/drawing/2014/main" id="{49D5DE1F-91B8-4249-A106-252A6708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773238"/>
            <a:ext cx="2195512" cy="504825"/>
          </a:xfrm>
          <a:prstGeom prst="wedgeRoundRectCallout">
            <a:avLst>
              <a:gd name="adj1" fmla="val -34597"/>
              <a:gd name="adj2" fmla="val -126102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相等负实根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C79DAB5-5AE6-4A74-AE71-A381E86CF05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25588" y="2614613"/>
          <a:ext cx="673893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公式" r:id="rId9" imgW="2762403" imgH="1390826" progId="Equation.3">
                  <p:embed/>
                </p:oleObj>
              </mc:Choice>
              <mc:Fallback>
                <p:oleObj name="公式" r:id="rId9" imgW="2762403" imgH="1390826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FC79DAB5-5AE6-4A74-AE71-A381E86CF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2614613"/>
                        <a:ext cx="673893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25A7AB30-591E-43DB-B967-1B4F305F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411" y="4941168"/>
            <a:ext cx="25923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波形？</a:t>
            </a:r>
          </a:p>
        </p:txBody>
      </p:sp>
    </p:spTree>
    <p:extLst>
      <p:ext uri="{BB962C8B-B14F-4D97-AF65-F5344CB8AC3E}">
        <p14:creationId xmlns:p14="http://schemas.microsoft.com/office/powerpoint/2010/main" val="41806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1" grpId="0"/>
      <p:bldP spid="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 descr="绿色大理石">
            <a:extLst>
              <a:ext uri="{FF2B5EF4-FFF2-40B4-BE49-F238E27FC236}">
                <a16:creationId xmlns:a16="http://schemas.microsoft.com/office/drawing/2014/main" id="{0D979A5C-B73F-4061-8825-08C2B52A2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94" y="215975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能量转换关系：</a:t>
            </a:r>
          </a:p>
        </p:txBody>
      </p:sp>
      <p:sp>
        <p:nvSpPr>
          <p:cNvPr id="317443" name="Text Box 3">
            <a:extLst>
              <a:ext uri="{FF2B5EF4-FFF2-40B4-BE49-F238E27FC236}">
                <a16:creationId xmlns:a16="http://schemas.microsoft.com/office/drawing/2014/main" id="{5283CAB5-58BC-49AB-AE87-132F5A30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84515"/>
            <a:ext cx="197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&lt;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&lt;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ECB63161-50BB-4977-859F-D5593124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660702"/>
            <a:ext cx="2592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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&lt; </a:t>
            </a:r>
            <a:r>
              <a:rPr kumimoji="1"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317445" name="Text Box 5">
            <a:extLst>
              <a:ext uri="{FF2B5EF4-FFF2-40B4-BE49-F238E27FC236}">
                <a16:creationId xmlns:a16="http://schemas.microsoft.com/office/drawing/2014/main" id="{B84EED03-3FA7-4C75-9343-41CFBB259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589265"/>
            <a:ext cx="2524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kumimoji="1"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&lt;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&lt;  </a:t>
            </a:r>
          </a:p>
        </p:txBody>
      </p:sp>
      <p:grpSp>
        <p:nvGrpSpPr>
          <p:cNvPr id="38918" name="Group 6">
            <a:extLst>
              <a:ext uri="{FF2B5EF4-FFF2-40B4-BE49-F238E27FC236}">
                <a16:creationId xmlns:a16="http://schemas.microsoft.com/office/drawing/2014/main" id="{A342BA78-36AF-4FA2-A05A-1AE2C0D33F1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307975"/>
            <a:ext cx="5599113" cy="3408363"/>
            <a:chOff x="919" y="1957"/>
            <a:chExt cx="3380" cy="2113"/>
          </a:xfrm>
        </p:grpSpPr>
        <p:sp>
          <p:nvSpPr>
            <p:cNvPr id="38992" name="Text Box 7">
              <a:extLst>
                <a:ext uri="{FF2B5EF4-FFF2-40B4-BE49-F238E27FC236}">
                  <a16:creationId xmlns:a16="http://schemas.microsoft.com/office/drawing/2014/main" id="{6E326710-1149-4D49-8419-DA3B3D12F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14"/>
              <a:ext cx="11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993" name="Freeform 8">
              <a:extLst>
                <a:ext uri="{FF2B5EF4-FFF2-40B4-BE49-F238E27FC236}">
                  <a16:creationId xmlns:a16="http://schemas.microsoft.com/office/drawing/2014/main" id="{6B0914CD-232C-4923-9A79-A063B646E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2277"/>
              <a:ext cx="2727" cy="641"/>
            </a:xfrm>
            <a:custGeom>
              <a:avLst/>
              <a:gdLst>
                <a:gd name="T0" fmla="*/ 0 w 1958"/>
                <a:gd name="T1" fmla="*/ 0 h 653"/>
                <a:gd name="T2" fmla="*/ 745 w 1958"/>
                <a:gd name="T3" fmla="*/ 232 h 653"/>
                <a:gd name="T4" fmla="*/ 2327 w 1958"/>
                <a:gd name="T5" fmla="*/ 508 h 653"/>
                <a:gd name="T6" fmla="*/ 3798 w 1958"/>
                <a:gd name="T7" fmla="*/ 629 h 6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8" h="653">
                  <a:moveTo>
                    <a:pt x="0" y="0"/>
                  </a:moveTo>
                  <a:cubicBezTo>
                    <a:pt x="92" y="76"/>
                    <a:pt x="184" y="152"/>
                    <a:pt x="384" y="240"/>
                  </a:cubicBezTo>
                  <a:cubicBezTo>
                    <a:pt x="584" y="328"/>
                    <a:pt x="938" y="459"/>
                    <a:pt x="1200" y="528"/>
                  </a:cubicBezTo>
                  <a:cubicBezTo>
                    <a:pt x="1462" y="597"/>
                    <a:pt x="1800" y="627"/>
                    <a:pt x="1958" y="653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4" name="Freeform 9">
              <a:extLst>
                <a:ext uri="{FF2B5EF4-FFF2-40B4-BE49-F238E27FC236}">
                  <a16:creationId xmlns:a16="http://schemas.microsoft.com/office/drawing/2014/main" id="{AAA8A78D-0DDD-42D7-BB15-BDF97DDF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2323"/>
              <a:ext cx="2405" cy="1289"/>
            </a:xfrm>
            <a:custGeom>
              <a:avLst/>
              <a:gdLst>
                <a:gd name="T0" fmla="*/ 5 w 2405"/>
                <a:gd name="T1" fmla="*/ 0 h 1289"/>
                <a:gd name="T2" fmla="*/ 5 w 2405"/>
                <a:gd name="T3" fmla="*/ 5 h 1289"/>
                <a:gd name="T4" fmla="*/ 15 w 2405"/>
                <a:gd name="T5" fmla="*/ 5 h 1289"/>
                <a:gd name="T6" fmla="*/ 96 w 2405"/>
                <a:gd name="T7" fmla="*/ 24 h 1289"/>
                <a:gd name="T8" fmla="*/ 202 w 2405"/>
                <a:gd name="T9" fmla="*/ 144 h 1289"/>
                <a:gd name="T10" fmla="*/ 399 w 2405"/>
                <a:gd name="T11" fmla="*/ 516 h 1289"/>
                <a:gd name="T12" fmla="*/ 547 w 2405"/>
                <a:gd name="T13" fmla="*/ 877 h 1289"/>
                <a:gd name="T14" fmla="*/ 600 w 2405"/>
                <a:gd name="T15" fmla="*/ 985 h 1289"/>
                <a:gd name="T16" fmla="*/ 734 w 2405"/>
                <a:gd name="T17" fmla="*/ 1174 h 1289"/>
                <a:gd name="T18" fmla="*/ 936 w 2405"/>
                <a:gd name="T19" fmla="*/ 1287 h 1289"/>
                <a:gd name="T20" fmla="*/ 1121 w 2405"/>
                <a:gd name="T21" fmla="*/ 1189 h 1289"/>
                <a:gd name="T22" fmla="*/ 1242 w 2405"/>
                <a:gd name="T23" fmla="*/ 1068 h 1289"/>
                <a:gd name="T24" fmla="*/ 1469 w 2405"/>
                <a:gd name="T25" fmla="*/ 755 h 1289"/>
                <a:gd name="T26" fmla="*/ 1657 w 2405"/>
                <a:gd name="T27" fmla="*/ 581 h 1289"/>
                <a:gd name="T28" fmla="*/ 1853 w 2405"/>
                <a:gd name="T29" fmla="*/ 504 h 1289"/>
                <a:gd name="T30" fmla="*/ 2138 w 2405"/>
                <a:gd name="T31" fmla="*/ 635 h 1289"/>
                <a:gd name="T32" fmla="*/ 2271 w 2405"/>
                <a:gd name="T33" fmla="*/ 755 h 1289"/>
                <a:gd name="T34" fmla="*/ 2405 w 2405"/>
                <a:gd name="T35" fmla="*/ 875 h 1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05" h="1289">
                  <a:moveTo>
                    <a:pt x="5" y="0"/>
                  </a:moveTo>
                  <a:cubicBezTo>
                    <a:pt x="5" y="1"/>
                    <a:pt x="3" y="4"/>
                    <a:pt x="5" y="5"/>
                  </a:cubicBezTo>
                  <a:cubicBezTo>
                    <a:pt x="7" y="6"/>
                    <a:pt x="0" y="2"/>
                    <a:pt x="15" y="5"/>
                  </a:cubicBezTo>
                  <a:cubicBezTo>
                    <a:pt x="30" y="8"/>
                    <a:pt x="65" y="1"/>
                    <a:pt x="96" y="24"/>
                  </a:cubicBezTo>
                  <a:cubicBezTo>
                    <a:pt x="127" y="47"/>
                    <a:pt x="152" y="62"/>
                    <a:pt x="202" y="144"/>
                  </a:cubicBezTo>
                  <a:cubicBezTo>
                    <a:pt x="252" y="226"/>
                    <a:pt x="342" y="394"/>
                    <a:pt x="399" y="516"/>
                  </a:cubicBezTo>
                  <a:cubicBezTo>
                    <a:pt x="456" y="638"/>
                    <a:pt x="513" y="799"/>
                    <a:pt x="547" y="877"/>
                  </a:cubicBezTo>
                  <a:cubicBezTo>
                    <a:pt x="580" y="956"/>
                    <a:pt x="569" y="935"/>
                    <a:pt x="600" y="985"/>
                  </a:cubicBezTo>
                  <a:cubicBezTo>
                    <a:pt x="630" y="1035"/>
                    <a:pt x="678" y="1124"/>
                    <a:pt x="734" y="1174"/>
                  </a:cubicBezTo>
                  <a:cubicBezTo>
                    <a:pt x="790" y="1224"/>
                    <a:pt x="872" y="1285"/>
                    <a:pt x="936" y="1287"/>
                  </a:cubicBezTo>
                  <a:cubicBezTo>
                    <a:pt x="1000" y="1289"/>
                    <a:pt x="1070" y="1225"/>
                    <a:pt x="1121" y="1189"/>
                  </a:cubicBezTo>
                  <a:cubicBezTo>
                    <a:pt x="1172" y="1153"/>
                    <a:pt x="1183" y="1141"/>
                    <a:pt x="1242" y="1068"/>
                  </a:cubicBezTo>
                  <a:cubicBezTo>
                    <a:pt x="1300" y="996"/>
                    <a:pt x="1399" y="836"/>
                    <a:pt x="1469" y="755"/>
                  </a:cubicBezTo>
                  <a:cubicBezTo>
                    <a:pt x="1539" y="675"/>
                    <a:pt x="1593" y="623"/>
                    <a:pt x="1657" y="581"/>
                  </a:cubicBezTo>
                  <a:cubicBezTo>
                    <a:pt x="1721" y="539"/>
                    <a:pt x="1773" y="495"/>
                    <a:pt x="1853" y="504"/>
                  </a:cubicBezTo>
                  <a:cubicBezTo>
                    <a:pt x="1933" y="513"/>
                    <a:pt x="2068" y="593"/>
                    <a:pt x="2138" y="635"/>
                  </a:cubicBezTo>
                  <a:cubicBezTo>
                    <a:pt x="2208" y="677"/>
                    <a:pt x="2227" y="716"/>
                    <a:pt x="2271" y="755"/>
                  </a:cubicBezTo>
                  <a:cubicBezTo>
                    <a:pt x="2316" y="795"/>
                    <a:pt x="2360" y="835"/>
                    <a:pt x="2405" y="875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5" name="Freeform 10">
              <a:extLst>
                <a:ext uri="{FF2B5EF4-FFF2-40B4-BE49-F238E27FC236}">
                  <a16:creationId xmlns:a16="http://schemas.microsoft.com/office/drawing/2014/main" id="{5BAC5424-D34D-4D0C-89A9-03E9D1CF7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3319"/>
              <a:ext cx="2875" cy="659"/>
            </a:xfrm>
            <a:custGeom>
              <a:avLst/>
              <a:gdLst>
                <a:gd name="T0" fmla="*/ 0 w 2064"/>
                <a:gd name="T1" fmla="*/ 646 h 672"/>
                <a:gd name="T2" fmla="*/ 839 w 2064"/>
                <a:gd name="T3" fmla="*/ 370 h 672"/>
                <a:gd name="T4" fmla="*/ 1862 w 2064"/>
                <a:gd name="T5" fmla="*/ 184 h 672"/>
                <a:gd name="T6" fmla="*/ 3073 w 2064"/>
                <a:gd name="T7" fmla="*/ 46 h 672"/>
                <a:gd name="T8" fmla="*/ 4005 w 2064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64" h="672">
                  <a:moveTo>
                    <a:pt x="0" y="672"/>
                  </a:moveTo>
                  <a:cubicBezTo>
                    <a:pt x="136" y="568"/>
                    <a:pt x="272" y="464"/>
                    <a:pt x="432" y="384"/>
                  </a:cubicBezTo>
                  <a:cubicBezTo>
                    <a:pt x="592" y="304"/>
                    <a:pt x="768" y="248"/>
                    <a:pt x="960" y="192"/>
                  </a:cubicBezTo>
                  <a:cubicBezTo>
                    <a:pt x="1152" y="136"/>
                    <a:pt x="1400" y="80"/>
                    <a:pt x="1584" y="48"/>
                  </a:cubicBezTo>
                  <a:cubicBezTo>
                    <a:pt x="1768" y="16"/>
                    <a:pt x="1916" y="8"/>
                    <a:pt x="2064" y="0"/>
                  </a:cubicBez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6" name="Line 11">
              <a:extLst>
                <a:ext uri="{FF2B5EF4-FFF2-40B4-BE49-F238E27FC236}">
                  <a16:creationId xmlns:a16="http://schemas.microsoft.com/office/drawing/2014/main" id="{8BE0E6F0-420B-4FFF-AF3A-37D7B9C93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" y="3081"/>
              <a:ext cx="32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7" name="Line 12">
              <a:extLst>
                <a:ext uri="{FF2B5EF4-FFF2-40B4-BE49-F238E27FC236}">
                  <a16:creationId xmlns:a16="http://schemas.microsoft.com/office/drawing/2014/main" id="{38088162-4E10-4692-9553-82D00A064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8" y="2140"/>
              <a:ext cx="0" cy="19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8" name="Text Box 13">
              <a:extLst>
                <a:ext uri="{FF2B5EF4-FFF2-40B4-BE49-F238E27FC236}">
                  <a16:creationId xmlns:a16="http://schemas.microsoft.com/office/drawing/2014/main" id="{16563477-36CA-4614-A124-8386569D0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3014"/>
              <a:ext cx="17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99" name="Text Box 14">
              <a:extLst>
                <a:ext uri="{FF2B5EF4-FFF2-40B4-BE49-F238E27FC236}">
                  <a16:creationId xmlns:a16="http://schemas.microsoft.com/office/drawing/2014/main" id="{24DD1CF0-EA86-48AC-8C36-A0FBDFA12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2999"/>
              <a:ext cx="455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r>
                <a: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9000" name="Text Box 15">
              <a:extLst>
                <a:ext uri="{FF2B5EF4-FFF2-40B4-BE49-F238E27FC236}">
                  <a16:creationId xmlns:a16="http://schemas.microsoft.com/office/drawing/2014/main" id="{0BEFB979-E403-49C2-BB09-FBF313D20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7" y="2999"/>
              <a:ext cx="56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</a:t>
              </a:r>
              <a:r>
                <a: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9001" name="Text Box 16">
              <a:extLst>
                <a:ext uri="{FF2B5EF4-FFF2-40B4-BE49-F238E27FC236}">
                  <a16:creationId xmlns:a16="http://schemas.microsoft.com/office/drawing/2014/main" id="{9BF69928-8ED7-4215-90B0-D6798C651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2999"/>
              <a:ext cx="33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2</a:t>
              </a:r>
            </a:p>
          </p:txBody>
        </p:sp>
        <p:sp>
          <p:nvSpPr>
            <p:cNvPr id="39002" name="Text Box 17">
              <a:extLst>
                <a:ext uri="{FF2B5EF4-FFF2-40B4-BE49-F238E27FC236}">
                  <a16:creationId xmlns:a16="http://schemas.microsoft.com/office/drawing/2014/main" id="{46E9AC64-50A7-4D20-B9CE-BE413E986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2999"/>
              <a:ext cx="229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</a:p>
          </p:txBody>
        </p:sp>
        <p:sp>
          <p:nvSpPr>
            <p:cNvPr id="39003" name="Text Box 18">
              <a:extLst>
                <a:ext uri="{FF2B5EF4-FFF2-40B4-BE49-F238E27FC236}">
                  <a16:creationId xmlns:a16="http://schemas.microsoft.com/office/drawing/2014/main" id="{FDF0A917-16D4-46E6-A8E6-9A73CDB77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3112"/>
              <a:ext cx="22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9004" name="Line 19">
              <a:extLst>
                <a:ext uri="{FF2B5EF4-FFF2-40B4-BE49-F238E27FC236}">
                  <a16:creationId xmlns:a16="http://schemas.microsoft.com/office/drawing/2014/main" id="{0E74A361-5CD0-4803-90A8-485B9318C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3081"/>
              <a:ext cx="0" cy="53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5" name="Text Box 20">
              <a:extLst>
                <a:ext uri="{FF2B5EF4-FFF2-40B4-BE49-F238E27FC236}">
                  <a16:creationId xmlns:a16="http://schemas.microsoft.com/office/drawing/2014/main" id="{C3FB66B1-EF41-4A4B-8C3B-623EF0CF4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2245"/>
              <a:ext cx="339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06" name="Text Box 21">
              <a:extLst>
                <a:ext uri="{FF2B5EF4-FFF2-40B4-BE49-F238E27FC236}">
                  <a16:creationId xmlns:a16="http://schemas.microsoft.com/office/drawing/2014/main" id="{650DD693-4648-4A68-BED1-DAE83259E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957"/>
              <a:ext cx="32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9007" name="Line 22">
              <a:extLst>
                <a:ext uri="{FF2B5EF4-FFF2-40B4-BE49-F238E27FC236}">
                  <a16:creationId xmlns:a16="http://schemas.microsoft.com/office/drawing/2014/main" id="{E9F3DD02-CFEE-4463-A5E3-B4752E291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8" y="2827"/>
              <a:ext cx="0" cy="2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19" name="Text Box 23">
            <a:extLst>
              <a:ext uri="{FF2B5EF4-FFF2-40B4-BE49-F238E27FC236}">
                <a16:creationId xmlns:a16="http://schemas.microsoft.com/office/drawing/2014/main" id="{5320C614-5EB1-4A5F-91BE-91A21A5B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373" y="21605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38920" name="Freeform 24">
            <a:extLst>
              <a:ext uri="{FF2B5EF4-FFF2-40B4-BE49-F238E27FC236}">
                <a16:creationId xmlns:a16="http://schemas.microsoft.com/office/drawing/2014/main" id="{22EAD88C-A7C6-4450-91ED-474D137CF41F}"/>
              </a:ext>
            </a:extLst>
          </p:cNvPr>
          <p:cNvSpPr>
            <a:spLocks/>
          </p:cNvSpPr>
          <p:nvPr/>
        </p:nvSpPr>
        <p:spPr bwMode="auto">
          <a:xfrm>
            <a:off x="2832448" y="1635125"/>
            <a:ext cx="4349750" cy="836613"/>
          </a:xfrm>
          <a:custGeom>
            <a:avLst/>
            <a:gdLst>
              <a:gd name="T0" fmla="*/ 0 w 2740"/>
              <a:gd name="T1" fmla="*/ 720765118 h 527"/>
              <a:gd name="T2" fmla="*/ 302418750 w 2740"/>
              <a:gd name="T3" fmla="*/ 345262406 h 527"/>
              <a:gd name="T4" fmla="*/ 567035950 w 2740"/>
              <a:gd name="T5" fmla="*/ 128528839 h 527"/>
              <a:gd name="T6" fmla="*/ 869454700 w 2740"/>
              <a:gd name="T7" fmla="*/ 7561267 h 527"/>
              <a:gd name="T8" fmla="*/ 1572577500 w 2740"/>
              <a:gd name="T9" fmla="*/ 176411043 h 527"/>
              <a:gd name="T10" fmla="*/ 2091729688 w 2740"/>
              <a:gd name="T11" fmla="*/ 514112182 h 527"/>
              <a:gd name="T12" fmla="*/ 2147483646 w 2740"/>
              <a:gd name="T13" fmla="*/ 781248904 h 527"/>
              <a:gd name="T14" fmla="*/ 2147483646 w 2740"/>
              <a:gd name="T15" fmla="*/ 889616482 h 527"/>
              <a:gd name="T16" fmla="*/ 2147483646 w 2740"/>
              <a:gd name="T17" fmla="*/ 1010584054 h 527"/>
              <a:gd name="T18" fmla="*/ 2147483646 w 2740"/>
              <a:gd name="T19" fmla="*/ 1179433830 h 527"/>
              <a:gd name="T20" fmla="*/ 2147483646 w 2740"/>
              <a:gd name="T21" fmla="*/ 1323083616 h 527"/>
              <a:gd name="T22" fmla="*/ 2147483646 w 2740"/>
              <a:gd name="T23" fmla="*/ 1212196674 h 527"/>
              <a:gd name="T24" fmla="*/ 2147483646 w 2740"/>
              <a:gd name="T25" fmla="*/ 1088708151 h 527"/>
              <a:gd name="T26" fmla="*/ 2147483646 w 2740"/>
              <a:gd name="T27" fmla="*/ 761087642 h 527"/>
              <a:gd name="T28" fmla="*/ 2147483646 w 2740"/>
              <a:gd name="T29" fmla="*/ 579636284 h 527"/>
              <a:gd name="T30" fmla="*/ 2147483646 w 2740"/>
              <a:gd name="T31" fmla="*/ 483870289 h 527"/>
              <a:gd name="T32" fmla="*/ 2147483646 w 2740"/>
              <a:gd name="T33" fmla="*/ 637600706 h 527"/>
              <a:gd name="T34" fmla="*/ 2147483646 w 2740"/>
              <a:gd name="T35" fmla="*/ 761087642 h 527"/>
              <a:gd name="T36" fmla="*/ 2147483646 w 2740"/>
              <a:gd name="T37" fmla="*/ 884576166 h 5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527">
                <a:moveTo>
                  <a:pt x="0" y="286"/>
                </a:moveTo>
                <a:cubicBezTo>
                  <a:pt x="20" y="261"/>
                  <a:pt x="83" y="176"/>
                  <a:pt x="120" y="137"/>
                </a:cubicBezTo>
                <a:cubicBezTo>
                  <a:pt x="157" y="98"/>
                  <a:pt x="187" y="73"/>
                  <a:pt x="225" y="51"/>
                </a:cubicBezTo>
                <a:cubicBezTo>
                  <a:pt x="263" y="29"/>
                  <a:pt x="279" y="0"/>
                  <a:pt x="345" y="3"/>
                </a:cubicBezTo>
                <a:cubicBezTo>
                  <a:pt x="411" y="6"/>
                  <a:pt x="543" y="37"/>
                  <a:pt x="624" y="70"/>
                </a:cubicBezTo>
                <a:cubicBezTo>
                  <a:pt x="705" y="103"/>
                  <a:pt x="775" y="164"/>
                  <a:pt x="830" y="204"/>
                </a:cubicBezTo>
                <a:cubicBezTo>
                  <a:pt x="885" y="244"/>
                  <a:pt x="927" y="285"/>
                  <a:pt x="955" y="310"/>
                </a:cubicBezTo>
                <a:cubicBezTo>
                  <a:pt x="983" y="335"/>
                  <a:pt x="984" y="338"/>
                  <a:pt x="998" y="353"/>
                </a:cubicBezTo>
                <a:cubicBezTo>
                  <a:pt x="1012" y="368"/>
                  <a:pt x="1015" y="382"/>
                  <a:pt x="1041" y="401"/>
                </a:cubicBezTo>
                <a:cubicBezTo>
                  <a:pt x="1067" y="420"/>
                  <a:pt x="1109" y="447"/>
                  <a:pt x="1157" y="468"/>
                </a:cubicBezTo>
                <a:cubicBezTo>
                  <a:pt x="1205" y="489"/>
                  <a:pt x="1271" y="523"/>
                  <a:pt x="1329" y="525"/>
                </a:cubicBezTo>
                <a:cubicBezTo>
                  <a:pt x="1387" y="527"/>
                  <a:pt x="1459" y="497"/>
                  <a:pt x="1508" y="481"/>
                </a:cubicBezTo>
                <a:cubicBezTo>
                  <a:pt x="1558" y="466"/>
                  <a:pt x="1569" y="461"/>
                  <a:pt x="1624" y="432"/>
                </a:cubicBezTo>
                <a:cubicBezTo>
                  <a:pt x="1680" y="402"/>
                  <a:pt x="1775" y="336"/>
                  <a:pt x="1842" y="302"/>
                </a:cubicBezTo>
                <a:cubicBezTo>
                  <a:pt x="1909" y="269"/>
                  <a:pt x="1962" y="249"/>
                  <a:pt x="2023" y="230"/>
                </a:cubicBezTo>
                <a:cubicBezTo>
                  <a:pt x="2083" y="212"/>
                  <a:pt x="2125" y="188"/>
                  <a:pt x="2202" y="192"/>
                </a:cubicBezTo>
                <a:cubicBezTo>
                  <a:pt x="2278" y="195"/>
                  <a:pt x="2415" y="234"/>
                  <a:pt x="2483" y="253"/>
                </a:cubicBezTo>
                <a:cubicBezTo>
                  <a:pt x="2552" y="271"/>
                  <a:pt x="2569" y="286"/>
                  <a:pt x="2612" y="302"/>
                </a:cubicBezTo>
                <a:cubicBezTo>
                  <a:pt x="2654" y="319"/>
                  <a:pt x="2698" y="335"/>
                  <a:pt x="2740" y="351"/>
                </a:cubicBezTo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25">
            <a:extLst>
              <a:ext uri="{FF2B5EF4-FFF2-40B4-BE49-F238E27FC236}">
                <a16:creationId xmlns:a16="http://schemas.microsoft.com/office/drawing/2014/main" id="{3D8FEB12-72C5-40BD-A8A5-B549FB916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398" y="1635125"/>
            <a:ext cx="15875" cy="498475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Text Box 26">
            <a:extLst>
              <a:ext uri="{FF2B5EF4-FFF2-40B4-BE49-F238E27FC236}">
                <a16:creationId xmlns:a16="http://schemas.microsoft.com/office/drawing/2014/main" id="{1050CA68-2F6A-44BC-B8E5-C96932E07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260" y="1463675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3" name="AutoShape 33">
            <a:extLst>
              <a:ext uri="{FF2B5EF4-FFF2-40B4-BE49-F238E27FC236}">
                <a16:creationId xmlns:a16="http://schemas.microsoft.com/office/drawing/2014/main" id="{1BCF8F04-0C73-47DD-A052-08B63657CCE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43438" y="4220840"/>
            <a:ext cx="720725" cy="503237"/>
          </a:xfrm>
          <a:custGeom>
            <a:avLst/>
            <a:gdLst>
              <a:gd name="T0" fmla="*/ 18142050 w 21600"/>
              <a:gd name="T1" fmla="*/ 0 h 21600"/>
              <a:gd name="T2" fmla="*/ 12235708 w 21600"/>
              <a:gd name="T3" fmla="*/ 3476622 h 21600"/>
              <a:gd name="T4" fmla="*/ 0 w 21600"/>
              <a:gd name="T5" fmla="*/ 11062757 h 21600"/>
              <a:gd name="T6" fmla="*/ 9613771 w 21600"/>
              <a:gd name="T7" fmla="*/ 11724420 h 21600"/>
              <a:gd name="T8" fmla="*/ 19227542 w 21600"/>
              <a:gd name="T9" fmla="*/ 8036648 h 21600"/>
              <a:gd name="T10" fmla="*/ 24048358 w 21600"/>
              <a:gd name="T11" fmla="*/ 34766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4" name="AutoShape 34">
            <a:extLst>
              <a:ext uri="{FF2B5EF4-FFF2-40B4-BE49-F238E27FC236}">
                <a16:creationId xmlns:a16="http://schemas.microsoft.com/office/drawing/2014/main" id="{AA93AB49-BE6C-432D-944B-65C9EF4C88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24300" y="4220840"/>
            <a:ext cx="720725" cy="503237"/>
          </a:xfrm>
          <a:custGeom>
            <a:avLst/>
            <a:gdLst>
              <a:gd name="T0" fmla="*/ 18142050 w 21600"/>
              <a:gd name="T1" fmla="*/ 0 h 21600"/>
              <a:gd name="T2" fmla="*/ 12235708 w 21600"/>
              <a:gd name="T3" fmla="*/ 3476622 h 21600"/>
              <a:gd name="T4" fmla="*/ 0 w 21600"/>
              <a:gd name="T5" fmla="*/ 11062757 h 21600"/>
              <a:gd name="T6" fmla="*/ 9613771 w 21600"/>
              <a:gd name="T7" fmla="*/ 11724420 h 21600"/>
              <a:gd name="T8" fmla="*/ 19227542 w 21600"/>
              <a:gd name="T9" fmla="*/ 8036648 h 21600"/>
              <a:gd name="T10" fmla="*/ 24048358 w 21600"/>
              <a:gd name="T11" fmla="*/ 34766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161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5" y="0"/>
                </a:moveTo>
                <a:lnTo>
                  <a:pt x="10990" y="6405"/>
                </a:lnTo>
                <a:lnTo>
                  <a:pt x="15320" y="6405"/>
                </a:lnTo>
                <a:lnTo>
                  <a:pt x="15320" y="19161"/>
                </a:lnTo>
                <a:lnTo>
                  <a:pt x="0" y="19161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95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5" name="AutoShape 35">
            <a:extLst>
              <a:ext uri="{FF2B5EF4-FFF2-40B4-BE49-F238E27FC236}">
                <a16:creationId xmlns:a16="http://schemas.microsoft.com/office/drawing/2014/main" id="{FFE5BAFB-37AC-4D56-AABC-5823FD375A8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58888" y="4436740"/>
            <a:ext cx="720725" cy="503237"/>
          </a:xfrm>
          <a:custGeom>
            <a:avLst/>
            <a:gdLst>
              <a:gd name="T0" fmla="*/ 18063003 w 21600"/>
              <a:gd name="T1" fmla="*/ 0 h 21600"/>
              <a:gd name="T2" fmla="*/ 12076515 w 21600"/>
              <a:gd name="T3" fmla="*/ 3476622 h 21600"/>
              <a:gd name="T4" fmla="*/ 0 w 21600"/>
              <a:gd name="T5" fmla="*/ 11014437 h 21600"/>
              <a:gd name="T6" fmla="*/ 9613771 w 21600"/>
              <a:gd name="T7" fmla="*/ 11724420 h 21600"/>
              <a:gd name="T8" fmla="*/ 19227542 w 21600"/>
              <a:gd name="T9" fmla="*/ 8036648 h 21600"/>
              <a:gd name="T10" fmla="*/ 24048358 w 21600"/>
              <a:gd name="T11" fmla="*/ 34766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982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4" y="0"/>
                </a:moveTo>
                <a:lnTo>
                  <a:pt x="10847" y="6405"/>
                </a:lnTo>
                <a:lnTo>
                  <a:pt x="15177" y="6405"/>
                </a:lnTo>
                <a:lnTo>
                  <a:pt x="15177" y="18982"/>
                </a:lnTo>
                <a:lnTo>
                  <a:pt x="0" y="18982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24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6" name="AutoShape 36">
            <a:extLst>
              <a:ext uri="{FF2B5EF4-FFF2-40B4-BE49-F238E27FC236}">
                <a16:creationId xmlns:a16="http://schemas.microsoft.com/office/drawing/2014/main" id="{2E723AE6-7FCC-4C9A-9D88-8919FA4F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20840"/>
            <a:ext cx="1150937" cy="141287"/>
          </a:xfrm>
          <a:prstGeom prst="rightArrow">
            <a:avLst>
              <a:gd name="adj1" fmla="val 50000"/>
              <a:gd name="adj2" fmla="val 203652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17477" name="AutoShape 37">
            <a:extLst>
              <a:ext uri="{FF2B5EF4-FFF2-40B4-BE49-F238E27FC236}">
                <a16:creationId xmlns:a16="http://schemas.microsoft.com/office/drawing/2014/main" id="{050FB0FE-50F9-4A11-B5F6-D364D7B4C7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82781" y="4076377"/>
            <a:ext cx="1079500" cy="144463"/>
          </a:xfrm>
          <a:prstGeom prst="rightArrow">
            <a:avLst>
              <a:gd name="adj1" fmla="val 50000"/>
              <a:gd name="adj2" fmla="val 186813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17478" name="AutoShape 38">
            <a:extLst>
              <a:ext uri="{FF2B5EF4-FFF2-40B4-BE49-F238E27FC236}">
                <a16:creationId xmlns:a16="http://schemas.microsoft.com/office/drawing/2014/main" id="{42DE24EA-C116-4DAD-BEB8-01F65A99E40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380288" y="4292277"/>
            <a:ext cx="792162" cy="503238"/>
          </a:xfrm>
          <a:custGeom>
            <a:avLst/>
            <a:gdLst>
              <a:gd name="T0" fmla="*/ 21821203 w 21600"/>
              <a:gd name="T1" fmla="*/ 0 h 21600"/>
              <a:gd name="T2" fmla="*/ 14589167 w 21600"/>
              <a:gd name="T3" fmla="*/ 3476629 h 21600"/>
              <a:gd name="T4" fmla="*/ 0 w 21600"/>
              <a:gd name="T5" fmla="*/ 11014482 h 21600"/>
              <a:gd name="T6" fmla="*/ 11614012 w 21600"/>
              <a:gd name="T7" fmla="*/ 11724467 h 21600"/>
              <a:gd name="T8" fmla="*/ 23228060 w 21600"/>
              <a:gd name="T9" fmla="*/ 8036688 h 21600"/>
              <a:gd name="T10" fmla="*/ 29051881 w 21600"/>
              <a:gd name="T11" fmla="*/ 34766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982 h 21600"/>
              <a:gd name="T20" fmla="*/ 1727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4" y="0"/>
                </a:moveTo>
                <a:lnTo>
                  <a:pt x="10847" y="6405"/>
                </a:lnTo>
                <a:lnTo>
                  <a:pt x="15177" y="6405"/>
                </a:lnTo>
                <a:lnTo>
                  <a:pt x="15177" y="18982"/>
                </a:lnTo>
                <a:lnTo>
                  <a:pt x="0" y="18982"/>
                </a:lnTo>
                <a:lnTo>
                  <a:pt x="0" y="21600"/>
                </a:lnTo>
                <a:lnTo>
                  <a:pt x="17270" y="21600"/>
                </a:lnTo>
                <a:lnTo>
                  <a:pt x="17270" y="6405"/>
                </a:lnTo>
                <a:lnTo>
                  <a:pt x="21600" y="6405"/>
                </a:lnTo>
                <a:lnTo>
                  <a:pt x="16224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482" name="Group 42">
            <a:extLst>
              <a:ext uri="{FF2B5EF4-FFF2-40B4-BE49-F238E27FC236}">
                <a16:creationId xmlns:a16="http://schemas.microsoft.com/office/drawing/2014/main" id="{5B237E39-8846-432D-A354-F81EFA2D00C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789040"/>
            <a:ext cx="2738437" cy="2011362"/>
            <a:chOff x="249" y="2387"/>
            <a:chExt cx="1725" cy="1267"/>
          </a:xfrm>
        </p:grpSpPr>
        <p:sp>
          <p:nvSpPr>
            <p:cNvPr id="38972" name="Line 43">
              <a:extLst>
                <a:ext uri="{FF2B5EF4-FFF2-40B4-BE49-F238E27FC236}">
                  <a16:creationId xmlns:a16="http://schemas.microsoft.com/office/drawing/2014/main" id="{08A59514-0EE4-4F6E-B8B9-F29FB9901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" y="2387"/>
              <a:ext cx="1" cy="2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44">
              <a:extLst>
                <a:ext uri="{FF2B5EF4-FFF2-40B4-BE49-F238E27FC236}">
                  <a16:creationId xmlns:a16="http://schemas.microsoft.com/office/drawing/2014/main" id="{935683A5-89A9-4398-BDDF-4E687128E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306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Line 45">
              <a:extLst>
                <a:ext uri="{FF2B5EF4-FFF2-40B4-BE49-F238E27FC236}">
                  <a16:creationId xmlns:a16="http://schemas.microsoft.com/office/drawing/2014/main" id="{9772DC7F-E307-4923-9011-21A226585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3340"/>
              <a:ext cx="1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46">
              <a:extLst>
                <a:ext uri="{FF2B5EF4-FFF2-40B4-BE49-F238E27FC236}">
                  <a16:creationId xmlns:a16="http://schemas.microsoft.com/office/drawing/2014/main" id="{14C33AC9-C0CF-4871-B7ED-D1361B6BE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387"/>
              <a:ext cx="1" cy="4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Line 47">
              <a:extLst>
                <a:ext uri="{FF2B5EF4-FFF2-40B4-BE49-F238E27FC236}">
                  <a16:creationId xmlns:a16="http://schemas.microsoft.com/office/drawing/2014/main" id="{BF54AD99-4D71-4E6F-A8BC-859136490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" y="2886"/>
              <a:ext cx="0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Rectangle 48">
              <a:extLst>
                <a:ext uri="{FF2B5EF4-FFF2-40B4-BE49-F238E27FC236}">
                  <a16:creationId xmlns:a16="http://schemas.microsoft.com/office/drawing/2014/main" id="{B79E1323-38AF-4DE6-B97D-7805CB394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704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78" name="Rectangle 49">
              <a:extLst>
                <a:ext uri="{FF2B5EF4-FFF2-40B4-BE49-F238E27FC236}">
                  <a16:creationId xmlns:a16="http://schemas.microsoft.com/office/drawing/2014/main" id="{CF61322A-8EF7-4419-9A33-49A52F7B1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705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79" name="Rectangle 50">
              <a:extLst>
                <a:ext uri="{FF2B5EF4-FFF2-40B4-BE49-F238E27FC236}">
                  <a16:creationId xmlns:a16="http://schemas.microsoft.com/office/drawing/2014/main" id="{1A9AD100-EDC9-48BB-9FA3-0CC466E6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477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8980" name="Rectangle 51">
              <a:extLst>
                <a:ext uri="{FF2B5EF4-FFF2-40B4-BE49-F238E27FC236}">
                  <a16:creationId xmlns:a16="http://schemas.microsoft.com/office/drawing/2014/main" id="{3C537B2C-AD2B-48C9-84C0-E674408DB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93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38981" name="Line 52">
              <a:extLst>
                <a:ext uri="{FF2B5EF4-FFF2-40B4-BE49-F238E27FC236}">
                  <a16:creationId xmlns:a16="http://schemas.microsoft.com/office/drawing/2014/main" id="{D5C097DC-59D0-4C74-8AED-74F3F3727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387"/>
              <a:ext cx="13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82" name="Group 53">
              <a:extLst>
                <a:ext uri="{FF2B5EF4-FFF2-40B4-BE49-F238E27FC236}">
                  <a16:creationId xmlns:a16="http://schemas.microsoft.com/office/drawing/2014/main" id="{320D5C54-6322-4BF7-A746-5611F07CE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2795"/>
              <a:ext cx="216" cy="90"/>
              <a:chOff x="4604" y="2478"/>
              <a:chExt cx="240" cy="90"/>
            </a:xfrm>
          </p:grpSpPr>
          <p:sp>
            <p:nvSpPr>
              <p:cNvPr id="38990" name="Line 54">
                <a:extLst>
                  <a:ext uri="{FF2B5EF4-FFF2-40B4-BE49-F238E27FC236}">
                    <a16:creationId xmlns:a16="http://schemas.microsoft.com/office/drawing/2014/main" id="{D88CAE17-AF76-4329-BDE5-F3B5A0B79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1" name="Line 55">
                <a:extLst>
                  <a:ext uri="{FF2B5EF4-FFF2-40B4-BE49-F238E27FC236}">
                    <a16:creationId xmlns:a16="http://schemas.microsoft.com/office/drawing/2014/main" id="{5FA9292D-2D46-4263-B3E6-CA3163180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83" name="Group 56">
              <a:extLst>
                <a:ext uri="{FF2B5EF4-FFF2-40B4-BE49-F238E27FC236}">
                  <a16:creationId xmlns:a16="http://schemas.microsoft.com/office/drawing/2014/main" id="{C1781AA0-D27B-4788-9894-61BDC672A1B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684" y="2684"/>
              <a:ext cx="90" cy="363"/>
              <a:chOff x="1565" y="2614"/>
              <a:chExt cx="90" cy="486"/>
            </a:xfrm>
          </p:grpSpPr>
          <p:sp>
            <p:nvSpPr>
              <p:cNvPr id="38986" name="Arc 57">
                <a:extLst>
                  <a:ext uri="{FF2B5EF4-FFF2-40B4-BE49-F238E27FC236}">
                    <a16:creationId xmlns:a16="http://schemas.microsoft.com/office/drawing/2014/main" id="{F4CDFC34-21F7-4C6F-A525-CEA98066DF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7" name="Arc 58">
                <a:extLst>
                  <a:ext uri="{FF2B5EF4-FFF2-40B4-BE49-F238E27FC236}">
                    <a16:creationId xmlns:a16="http://schemas.microsoft.com/office/drawing/2014/main" id="{E8CA4C1A-43DF-40FA-A700-A4FE1F1691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8" name="Arc 59">
                <a:extLst>
                  <a:ext uri="{FF2B5EF4-FFF2-40B4-BE49-F238E27FC236}">
                    <a16:creationId xmlns:a16="http://schemas.microsoft.com/office/drawing/2014/main" id="{FBDB7D4A-ED2D-42C5-A3A3-EE8B8115C1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9" name="Arc 60">
                <a:extLst>
                  <a:ext uri="{FF2B5EF4-FFF2-40B4-BE49-F238E27FC236}">
                    <a16:creationId xmlns:a16="http://schemas.microsoft.com/office/drawing/2014/main" id="{43C76AA6-4D13-4414-AED6-0DDAD008772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84" name="Rectangle 61">
              <a:extLst>
                <a:ext uri="{FF2B5EF4-FFF2-40B4-BE49-F238E27FC236}">
                  <a16:creationId xmlns:a16="http://schemas.microsoft.com/office/drawing/2014/main" id="{69F2A037-DD29-421C-AFEA-1D243EA77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26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985" name="Rectangle 62">
              <a:extLst>
                <a:ext uri="{FF2B5EF4-FFF2-40B4-BE49-F238E27FC236}">
                  <a16:creationId xmlns:a16="http://schemas.microsoft.com/office/drawing/2014/main" id="{067B6C92-AA6D-4D64-B111-B46EB7097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85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03" name="Group 63">
            <a:extLst>
              <a:ext uri="{FF2B5EF4-FFF2-40B4-BE49-F238E27FC236}">
                <a16:creationId xmlns:a16="http://schemas.microsoft.com/office/drawing/2014/main" id="{27B9E908-069F-4D84-AB77-ED4E4CC0516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789040"/>
            <a:ext cx="2738438" cy="2011362"/>
            <a:chOff x="249" y="2387"/>
            <a:chExt cx="1725" cy="1267"/>
          </a:xfrm>
        </p:grpSpPr>
        <p:sp>
          <p:nvSpPr>
            <p:cNvPr id="38952" name="Line 64">
              <a:extLst>
                <a:ext uri="{FF2B5EF4-FFF2-40B4-BE49-F238E27FC236}">
                  <a16:creationId xmlns:a16="http://schemas.microsoft.com/office/drawing/2014/main" id="{8C060DA7-6860-4078-AC39-95BA51DB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" y="2387"/>
              <a:ext cx="1" cy="2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Line 65">
              <a:extLst>
                <a:ext uri="{FF2B5EF4-FFF2-40B4-BE49-F238E27FC236}">
                  <a16:creationId xmlns:a16="http://schemas.microsoft.com/office/drawing/2014/main" id="{2E4AC6E1-BBAE-4CAF-880F-A44E035F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306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66">
              <a:extLst>
                <a:ext uri="{FF2B5EF4-FFF2-40B4-BE49-F238E27FC236}">
                  <a16:creationId xmlns:a16="http://schemas.microsoft.com/office/drawing/2014/main" id="{E1315BB2-9633-4144-A232-81CD23EBF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3340"/>
              <a:ext cx="1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67">
              <a:extLst>
                <a:ext uri="{FF2B5EF4-FFF2-40B4-BE49-F238E27FC236}">
                  <a16:creationId xmlns:a16="http://schemas.microsoft.com/office/drawing/2014/main" id="{CAFE9AAC-2A91-4F13-95EE-7652D8ACE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387"/>
              <a:ext cx="1" cy="4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68">
              <a:extLst>
                <a:ext uri="{FF2B5EF4-FFF2-40B4-BE49-F238E27FC236}">
                  <a16:creationId xmlns:a16="http://schemas.microsoft.com/office/drawing/2014/main" id="{2CDC5EC0-EA31-43C3-9023-C7481AAD8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" y="2886"/>
              <a:ext cx="0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Rectangle 69">
              <a:extLst>
                <a:ext uri="{FF2B5EF4-FFF2-40B4-BE49-F238E27FC236}">
                  <a16:creationId xmlns:a16="http://schemas.microsoft.com/office/drawing/2014/main" id="{DC538B35-C6C8-49F0-8E03-F2FF65FD9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704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58" name="Rectangle 70">
              <a:extLst>
                <a:ext uri="{FF2B5EF4-FFF2-40B4-BE49-F238E27FC236}">
                  <a16:creationId xmlns:a16="http://schemas.microsoft.com/office/drawing/2014/main" id="{D633A21E-B5E4-446D-A9B1-6DDEA6F2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705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59" name="Rectangle 71">
              <a:extLst>
                <a:ext uri="{FF2B5EF4-FFF2-40B4-BE49-F238E27FC236}">
                  <a16:creationId xmlns:a16="http://schemas.microsoft.com/office/drawing/2014/main" id="{B25CD182-7822-467C-84BE-586552D83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477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8960" name="Rectangle 72">
              <a:extLst>
                <a:ext uri="{FF2B5EF4-FFF2-40B4-BE49-F238E27FC236}">
                  <a16:creationId xmlns:a16="http://schemas.microsoft.com/office/drawing/2014/main" id="{E6A807EA-1F6D-452D-9450-0043479A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93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38961" name="Line 73">
              <a:extLst>
                <a:ext uri="{FF2B5EF4-FFF2-40B4-BE49-F238E27FC236}">
                  <a16:creationId xmlns:a16="http://schemas.microsoft.com/office/drawing/2014/main" id="{09509CBD-69E2-4383-8B9A-30FAFF1A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387"/>
              <a:ext cx="13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62" name="Group 74">
              <a:extLst>
                <a:ext uri="{FF2B5EF4-FFF2-40B4-BE49-F238E27FC236}">
                  <a16:creationId xmlns:a16="http://schemas.microsoft.com/office/drawing/2014/main" id="{1CE0C4C1-54D2-436B-B7A9-F84392B85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2795"/>
              <a:ext cx="216" cy="90"/>
              <a:chOff x="4604" y="2478"/>
              <a:chExt cx="240" cy="90"/>
            </a:xfrm>
          </p:grpSpPr>
          <p:sp>
            <p:nvSpPr>
              <p:cNvPr id="38970" name="Line 75">
                <a:extLst>
                  <a:ext uri="{FF2B5EF4-FFF2-40B4-BE49-F238E27FC236}">
                    <a16:creationId xmlns:a16="http://schemas.microsoft.com/office/drawing/2014/main" id="{B22D9B5C-A579-46D9-9319-FB1A28A24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1" name="Line 76">
                <a:extLst>
                  <a:ext uri="{FF2B5EF4-FFF2-40B4-BE49-F238E27FC236}">
                    <a16:creationId xmlns:a16="http://schemas.microsoft.com/office/drawing/2014/main" id="{BF65E474-BCE9-4535-A4A7-5603669D7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63" name="Group 77">
              <a:extLst>
                <a:ext uri="{FF2B5EF4-FFF2-40B4-BE49-F238E27FC236}">
                  <a16:creationId xmlns:a16="http://schemas.microsoft.com/office/drawing/2014/main" id="{39791E0E-C3FD-4917-96BA-B840EC61674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684" y="2684"/>
              <a:ext cx="90" cy="363"/>
              <a:chOff x="1565" y="2614"/>
              <a:chExt cx="90" cy="486"/>
            </a:xfrm>
          </p:grpSpPr>
          <p:sp>
            <p:nvSpPr>
              <p:cNvPr id="38966" name="Arc 78">
                <a:extLst>
                  <a:ext uri="{FF2B5EF4-FFF2-40B4-BE49-F238E27FC236}">
                    <a16:creationId xmlns:a16="http://schemas.microsoft.com/office/drawing/2014/main" id="{1BF7FBC7-81D9-4216-A580-9EC1F1566F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7" name="Arc 79">
                <a:extLst>
                  <a:ext uri="{FF2B5EF4-FFF2-40B4-BE49-F238E27FC236}">
                    <a16:creationId xmlns:a16="http://schemas.microsoft.com/office/drawing/2014/main" id="{5EB57DDF-60EB-4272-9F49-9B57721009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8" name="Arc 80">
                <a:extLst>
                  <a:ext uri="{FF2B5EF4-FFF2-40B4-BE49-F238E27FC236}">
                    <a16:creationId xmlns:a16="http://schemas.microsoft.com/office/drawing/2014/main" id="{194BC797-3E74-4792-B2E9-FFC04F64A7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9" name="Arc 81">
                <a:extLst>
                  <a:ext uri="{FF2B5EF4-FFF2-40B4-BE49-F238E27FC236}">
                    <a16:creationId xmlns:a16="http://schemas.microsoft.com/office/drawing/2014/main" id="{BCB496EB-B60D-419E-ACFF-60D27AF047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64" name="Rectangle 82">
              <a:extLst>
                <a:ext uri="{FF2B5EF4-FFF2-40B4-BE49-F238E27FC236}">
                  <a16:creationId xmlns:a16="http://schemas.microsoft.com/office/drawing/2014/main" id="{6A089A7E-2152-48B0-ADBF-DC013433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26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965" name="Rectangle 83">
              <a:extLst>
                <a:ext uri="{FF2B5EF4-FFF2-40B4-BE49-F238E27FC236}">
                  <a16:creationId xmlns:a16="http://schemas.microsoft.com/office/drawing/2014/main" id="{E97CF0A2-38FF-4BB9-8AFD-DBAC244A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85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24" name="Group 84">
            <a:extLst>
              <a:ext uri="{FF2B5EF4-FFF2-40B4-BE49-F238E27FC236}">
                <a16:creationId xmlns:a16="http://schemas.microsoft.com/office/drawing/2014/main" id="{E85890A9-1007-467E-A776-A3FE0261CFB7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789040"/>
            <a:ext cx="2738438" cy="2011362"/>
            <a:chOff x="249" y="2387"/>
            <a:chExt cx="1725" cy="1267"/>
          </a:xfrm>
        </p:grpSpPr>
        <p:sp>
          <p:nvSpPr>
            <p:cNvPr id="38932" name="Line 85">
              <a:extLst>
                <a:ext uri="{FF2B5EF4-FFF2-40B4-BE49-F238E27FC236}">
                  <a16:creationId xmlns:a16="http://schemas.microsoft.com/office/drawing/2014/main" id="{B5664E45-2565-449A-84DA-3C24D392A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" y="2387"/>
              <a:ext cx="1" cy="2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86">
              <a:extLst>
                <a:ext uri="{FF2B5EF4-FFF2-40B4-BE49-F238E27FC236}">
                  <a16:creationId xmlns:a16="http://schemas.microsoft.com/office/drawing/2014/main" id="{CF26716B-4110-40F5-B001-28A7348DF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306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87">
              <a:extLst>
                <a:ext uri="{FF2B5EF4-FFF2-40B4-BE49-F238E27FC236}">
                  <a16:creationId xmlns:a16="http://schemas.microsoft.com/office/drawing/2014/main" id="{6121815A-9C18-4F60-AE52-6DFC7E67E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3340"/>
              <a:ext cx="1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88">
              <a:extLst>
                <a:ext uri="{FF2B5EF4-FFF2-40B4-BE49-F238E27FC236}">
                  <a16:creationId xmlns:a16="http://schemas.microsoft.com/office/drawing/2014/main" id="{996FB676-2C50-48BC-B5E0-4F0A68981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387"/>
              <a:ext cx="1" cy="4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89">
              <a:extLst>
                <a:ext uri="{FF2B5EF4-FFF2-40B4-BE49-F238E27FC236}">
                  <a16:creationId xmlns:a16="http://schemas.microsoft.com/office/drawing/2014/main" id="{2C4D93E5-9B15-4EAD-BE47-7D6D9BF6B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" y="2886"/>
              <a:ext cx="0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Rectangle 90">
              <a:extLst>
                <a:ext uri="{FF2B5EF4-FFF2-40B4-BE49-F238E27FC236}">
                  <a16:creationId xmlns:a16="http://schemas.microsoft.com/office/drawing/2014/main" id="{114CFCC0-4CDE-4454-86CD-ACC1DD6F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704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Rectangle 91">
              <a:extLst>
                <a:ext uri="{FF2B5EF4-FFF2-40B4-BE49-F238E27FC236}">
                  <a16:creationId xmlns:a16="http://schemas.microsoft.com/office/drawing/2014/main" id="{7807A498-EA59-43B9-ADFF-635C8BB4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705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Rectangle 92">
              <a:extLst>
                <a:ext uri="{FF2B5EF4-FFF2-40B4-BE49-F238E27FC236}">
                  <a16:creationId xmlns:a16="http://schemas.microsoft.com/office/drawing/2014/main" id="{0DF8B807-9BA0-4F35-9DA3-1D445090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477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8940" name="Rectangle 93">
              <a:extLst>
                <a:ext uri="{FF2B5EF4-FFF2-40B4-BE49-F238E27FC236}">
                  <a16:creationId xmlns:a16="http://schemas.microsoft.com/office/drawing/2014/main" id="{1460E77D-098D-4392-89A3-16BBD50C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93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38941" name="Line 94">
              <a:extLst>
                <a:ext uri="{FF2B5EF4-FFF2-40B4-BE49-F238E27FC236}">
                  <a16:creationId xmlns:a16="http://schemas.microsoft.com/office/drawing/2014/main" id="{56A47170-F2C1-45DC-99D5-8F913F0DC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387"/>
              <a:ext cx="13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42" name="Group 95">
              <a:extLst>
                <a:ext uri="{FF2B5EF4-FFF2-40B4-BE49-F238E27FC236}">
                  <a16:creationId xmlns:a16="http://schemas.microsoft.com/office/drawing/2014/main" id="{1F30F3ED-C93D-4F73-ACAA-98630F076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2795"/>
              <a:ext cx="216" cy="90"/>
              <a:chOff x="4604" y="2478"/>
              <a:chExt cx="240" cy="90"/>
            </a:xfrm>
          </p:grpSpPr>
          <p:sp>
            <p:nvSpPr>
              <p:cNvPr id="38950" name="Line 96">
                <a:extLst>
                  <a:ext uri="{FF2B5EF4-FFF2-40B4-BE49-F238E27FC236}">
                    <a16:creationId xmlns:a16="http://schemas.microsoft.com/office/drawing/2014/main" id="{95FA8121-E115-4605-A2E0-536CC0403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1" name="Line 97">
                <a:extLst>
                  <a:ext uri="{FF2B5EF4-FFF2-40B4-BE49-F238E27FC236}">
                    <a16:creationId xmlns:a16="http://schemas.microsoft.com/office/drawing/2014/main" id="{2B31611E-B9B6-4751-86EE-4D166A73B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43" name="Group 98">
              <a:extLst>
                <a:ext uri="{FF2B5EF4-FFF2-40B4-BE49-F238E27FC236}">
                  <a16:creationId xmlns:a16="http://schemas.microsoft.com/office/drawing/2014/main" id="{0D70206E-481D-4B34-BCFA-6BB93E11623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684" y="2684"/>
              <a:ext cx="90" cy="363"/>
              <a:chOff x="1565" y="2614"/>
              <a:chExt cx="90" cy="486"/>
            </a:xfrm>
          </p:grpSpPr>
          <p:sp>
            <p:nvSpPr>
              <p:cNvPr id="38946" name="Arc 99">
                <a:extLst>
                  <a:ext uri="{FF2B5EF4-FFF2-40B4-BE49-F238E27FC236}">
                    <a16:creationId xmlns:a16="http://schemas.microsoft.com/office/drawing/2014/main" id="{75B9FFFF-6F70-4776-9B0A-97B26D9782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7" name="Arc 100">
                <a:extLst>
                  <a:ext uri="{FF2B5EF4-FFF2-40B4-BE49-F238E27FC236}">
                    <a16:creationId xmlns:a16="http://schemas.microsoft.com/office/drawing/2014/main" id="{D2AD8579-F92A-40DD-9CDF-518F5FE2DA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8" name="Arc 101">
                <a:extLst>
                  <a:ext uri="{FF2B5EF4-FFF2-40B4-BE49-F238E27FC236}">
                    <a16:creationId xmlns:a16="http://schemas.microsoft.com/office/drawing/2014/main" id="{8E8E6206-8C7E-4079-8C16-2FD3F1B91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9" name="Arc 102">
                <a:extLst>
                  <a:ext uri="{FF2B5EF4-FFF2-40B4-BE49-F238E27FC236}">
                    <a16:creationId xmlns:a16="http://schemas.microsoft.com/office/drawing/2014/main" id="{6627BBE0-411F-4AA0-93E9-4F732272EA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4" name="Rectangle 103">
              <a:extLst>
                <a:ext uri="{FF2B5EF4-FFF2-40B4-BE49-F238E27FC236}">
                  <a16:creationId xmlns:a16="http://schemas.microsoft.com/office/drawing/2014/main" id="{69052FF2-3FB1-4E6C-98F1-0C3758AC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26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945" name="Rectangle 104">
              <a:extLst>
                <a:ext uri="{FF2B5EF4-FFF2-40B4-BE49-F238E27FC236}">
                  <a16:creationId xmlns:a16="http://schemas.microsoft.com/office/drawing/2014/main" id="{13A23B45-C710-4028-90D1-15659E67C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85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6" name="Object 2">
            <a:extLst>
              <a:ext uri="{FF2B5EF4-FFF2-40B4-BE49-F238E27FC236}">
                <a16:creationId xmlns:a16="http://schemas.microsoft.com/office/drawing/2014/main" id="{728A3A9F-9C5E-4B9C-8DF4-49738B1B6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528199"/>
              </p:ext>
            </p:extLst>
          </p:nvPr>
        </p:nvGraphicFramePr>
        <p:xfrm>
          <a:off x="414338" y="393700"/>
          <a:ext cx="18494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Equation" r:id="rId3" imgW="1066680" imgH="444240" progId="Equation.DSMT4">
                  <p:embed/>
                </p:oleObj>
              </mc:Choice>
              <mc:Fallback>
                <p:oleObj name="Equation" r:id="rId3" imgW="1066680" imgH="444240" progId="Equation.DSMT4">
                  <p:embed/>
                  <p:pic>
                    <p:nvPicPr>
                      <p:cNvPr id="26" name="Object 2">
                        <a:extLst>
                          <a:ext uri="{FF2B5EF4-FFF2-40B4-BE49-F238E27FC236}">
                            <a16:creationId xmlns:a16="http://schemas.microsoft.com/office/drawing/2014/main" id="{A480B13B-0BE6-4C6F-8219-C9F0B435E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93700"/>
                        <a:ext cx="18494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2">
            <a:extLst>
              <a:ext uri="{FF2B5EF4-FFF2-40B4-BE49-F238E27FC236}">
                <a16:creationId xmlns:a16="http://schemas.microsoft.com/office/drawing/2014/main" id="{F397D371-1319-48A2-B9E6-68441AEF7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70052"/>
              </p:ext>
            </p:extLst>
          </p:nvPr>
        </p:nvGraphicFramePr>
        <p:xfrm>
          <a:off x="4290309" y="38845"/>
          <a:ext cx="3118789" cy="77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公式" r:id="rId5" imgW="1819212" imgH="437974" progId="Equation.3">
                  <p:embed/>
                </p:oleObj>
              </mc:Choice>
              <mc:Fallback>
                <p:oleObj name="公式" r:id="rId5" imgW="1819212" imgH="437974" progId="Equation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B8E8A0EF-D418-4B5B-8399-1B81392EE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309" y="38845"/>
                        <a:ext cx="3118789" cy="773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22">
            <a:extLst>
              <a:ext uri="{FF2B5EF4-FFF2-40B4-BE49-F238E27FC236}">
                <a16:creationId xmlns:a16="http://schemas.microsoft.com/office/drawing/2014/main" id="{5D848848-C60F-4BE5-B403-B69CFD868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199612"/>
              </p:ext>
            </p:extLst>
          </p:nvPr>
        </p:nvGraphicFramePr>
        <p:xfrm>
          <a:off x="5440667" y="776502"/>
          <a:ext cx="3529653" cy="73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name="公式" r:id="rId7" imgW="2047964" imgH="437974" progId="Equation.3">
                  <p:embed/>
                </p:oleObj>
              </mc:Choice>
              <mc:Fallback>
                <p:oleObj name="公式" r:id="rId7" imgW="2047964" imgH="437974" progId="Equation.3">
                  <p:embed/>
                  <p:pic>
                    <p:nvPicPr>
                      <p:cNvPr id="37895" name="Object 22">
                        <a:extLst>
                          <a:ext uri="{FF2B5EF4-FFF2-40B4-BE49-F238E27FC236}">
                            <a16:creationId xmlns:a16="http://schemas.microsoft.com/office/drawing/2014/main" id="{AA483817-F375-434E-A4B8-ED4CF4F76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667" y="776502"/>
                        <a:ext cx="3529653" cy="733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/>
      <p:bldP spid="317443" grpId="0" autoUpdateAnimBg="0"/>
      <p:bldP spid="317444" grpId="0" autoUpdateAnimBg="0"/>
      <p:bldP spid="317445" grpId="0" build="p" autoUpdateAnimBg="0"/>
      <p:bldP spid="38919" grpId="0"/>
      <p:bldP spid="38920" grpId="0" animBg="1"/>
      <p:bldP spid="38921" grpId="0" animBg="1"/>
      <p:bldP spid="389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 descr="绿色大理石">
            <a:extLst>
              <a:ext uri="{FF2B5EF4-FFF2-40B4-BE49-F238E27FC236}">
                <a16:creationId xmlns:a16="http://schemas.microsoft.com/office/drawing/2014/main" id="{AB7D5627-2FB5-4929-8CCC-BE2AADAE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150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特例：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318467" name="Object 3">
            <a:extLst>
              <a:ext uri="{FF2B5EF4-FFF2-40B4-BE49-F238E27FC236}">
                <a16:creationId xmlns:a16="http://schemas.microsoft.com/office/drawing/2014/main" id="{3646BAA2-77D3-4EF7-86D8-38DCAFBC5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56612"/>
              </p:ext>
            </p:extLst>
          </p:nvPr>
        </p:nvGraphicFramePr>
        <p:xfrm>
          <a:off x="3200400" y="584200"/>
          <a:ext cx="56197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3" imgW="2374560" imgH="419040" progId="Equation.DSMT4">
                  <p:embed/>
                </p:oleObj>
              </mc:Choice>
              <mc:Fallback>
                <p:oleObj name="Equation" r:id="rId3" imgW="23745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4200"/>
                        <a:ext cx="56197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>
            <a:extLst>
              <a:ext uri="{FF2B5EF4-FFF2-40B4-BE49-F238E27FC236}">
                <a16:creationId xmlns:a16="http://schemas.microsoft.com/office/drawing/2014/main" id="{B032756F-9E9F-4BA7-83A8-2789F073E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03388"/>
          <a:ext cx="4071937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5" imgW="1571672" imgH="638204" progId="Equation.DSMT4">
                  <p:embed/>
                </p:oleObj>
              </mc:Choice>
              <mc:Fallback>
                <p:oleObj name="Equation" r:id="rId5" imgW="1571672" imgH="63820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3388"/>
                        <a:ext cx="4071937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Text Box 5">
            <a:extLst>
              <a:ext uri="{FF2B5EF4-FFF2-40B4-BE49-F238E27FC236}">
                <a16:creationId xmlns:a16="http://schemas.microsoft.com/office/drawing/2014/main" id="{BC0B80AA-0354-495F-8728-9D4EF867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27647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等幅振荡</a:t>
            </a:r>
          </a:p>
        </p:txBody>
      </p:sp>
      <p:grpSp>
        <p:nvGrpSpPr>
          <p:cNvPr id="318470" name="Group 6">
            <a:extLst>
              <a:ext uri="{FF2B5EF4-FFF2-40B4-BE49-F238E27FC236}">
                <a16:creationId xmlns:a16="http://schemas.microsoft.com/office/drawing/2014/main" id="{51579488-E00B-4FD1-AB0E-8E734D46C63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644900"/>
            <a:ext cx="3581400" cy="1838325"/>
            <a:chOff x="897" y="2278"/>
            <a:chExt cx="2256" cy="1158"/>
          </a:xfrm>
        </p:grpSpPr>
        <p:grpSp>
          <p:nvGrpSpPr>
            <p:cNvPr id="39967" name="Group 7">
              <a:extLst>
                <a:ext uri="{FF2B5EF4-FFF2-40B4-BE49-F238E27FC236}">
                  <a16:creationId xmlns:a16="http://schemas.microsoft.com/office/drawing/2014/main" id="{CABB56E0-5140-486E-B07D-1540D9BC1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" y="2651"/>
              <a:ext cx="2256" cy="785"/>
              <a:chOff x="2976" y="1375"/>
              <a:chExt cx="2256" cy="785"/>
            </a:xfrm>
          </p:grpSpPr>
          <p:sp>
            <p:nvSpPr>
              <p:cNvPr id="39969" name="Freeform 8">
                <a:extLst>
                  <a:ext uri="{FF2B5EF4-FFF2-40B4-BE49-F238E27FC236}">
                    <a16:creationId xmlns:a16="http://schemas.microsoft.com/office/drawing/2014/main" id="{99C74BF6-DFFE-407F-BE19-9ED99C5FA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1375"/>
                <a:ext cx="1868" cy="785"/>
              </a:xfrm>
              <a:custGeom>
                <a:avLst/>
                <a:gdLst>
                  <a:gd name="T0" fmla="*/ 0 w 1868"/>
                  <a:gd name="T1" fmla="*/ 403 h 785"/>
                  <a:gd name="T2" fmla="*/ 63 w 1868"/>
                  <a:gd name="T3" fmla="*/ 262 h 785"/>
                  <a:gd name="T4" fmla="*/ 135 w 1868"/>
                  <a:gd name="T5" fmla="*/ 141 h 785"/>
                  <a:gd name="T6" fmla="*/ 190 w 1868"/>
                  <a:gd name="T7" fmla="*/ 60 h 785"/>
                  <a:gd name="T8" fmla="*/ 256 w 1868"/>
                  <a:gd name="T9" fmla="*/ 7 h 785"/>
                  <a:gd name="T10" fmla="*/ 332 w 1868"/>
                  <a:gd name="T11" fmla="*/ 17 h 785"/>
                  <a:gd name="T12" fmla="*/ 406 w 1868"/>
                  <a:gd name="T13" fmla="*/ 75 h 785"/>
                  <a:gd name="T14" fmla="*/ 496 w 1868"/>
                  <a:gd name="T15" fmla="*/ 206 h 785"/>
                  <a:gd name="T16" fmla="*/ 569 w 1868"/>
                  <a:gd name="T17" fmla="*/ 353 h 785"/>
                  <a:gd name="T18" fmla="*/ 695 w 1868"/>
                  <a:gd name="T19" fmla="*/ 585 h 785"/>
                  <a:gd name="T20" fmla="*/ 812 w 1868"/>
                  <a:gd name="T21" fmla="*/ 730 h 785"/>
                  <a:gd name="T22" fmla="*/ 948 w 1868"/>
                  <a:gd name="T23" fmla="*/ 774 h 785"/>
                  <a:gd name="T24" fmla="*/ 1083 w 1868"/>
                  <a:gd name="T25" fmla="*/ 665 h 785"/>
                  <a:gd name="T26" fmla="*/ 1218 w 1868"/>
                  <a:gd name="T27" fmla="*/ 424 h 785"/>
                  <a:gd name="T28" fmla="*/ 1354 w 1868"/>
                  <a:gd name="T29" fmla="*/ 184 h 785"/>
                  <a:gd name="T30" fmla="*/ 1444 w 1868"/>
                  <a:gd name="T31" fmla="*/ 75 h 785"/>
                  <a:gd name="T32" fmla="*/ 1516 w 1868"/>
                  <a:gd name="T33" fmla="*/ 43 h 785"/>
                  <a:gd name="T34" fmla="*/ 1579 w 1868"/>
                  <a:gd name="T35" fmla="*/ 54 h 785"/>
                  <a:gd name="T36" fmla="*/ 1670 w 1868"/>
                  <a:gd name="T37" fmla="*/ 119 h 785"/>
                  <a:gd name="T38" fmla="*/ 1868 w 1868"/>
                  <a:gd name="T39" fmla="*/ 401 h 7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868" h="785">
                    <a:moveTo>
                      <a:pt x="0" y="403"/>
                    </a:moveTo>
                    <a:cubicBezTo>
                      <a:pt x="10" y="379"/>
                      <a:pt x="40" y="306"/>
                      <a:pt x="63" y="262"/>
                    </a:cubicBezTo>
                    <a:cubicBezTo>
                      <a:pt x="86" y="218"/>
                      <a:pt x="115" y="174"/>
                      <a:pt x="135" y="141"/>
                    </a:cubicBezTo>
                    <a:cubicBezTo>
                      <a:pt x="156" y="107"/>
                      <a:pt x="170" y="82"/>
                      <a:pt x="190" y="60"/>
                    </a:cubicBezTo>
                    <a:cubicBezTo>
                      <a:pt x="210" y="38"/>
                      <a:pt x="232" y="14"/>
                      <a:pt x="256" y="7"/>
                    </a:cubicBezTo>
                    <a:cubicBezTo>
                      <a:pt x="280" y="0"/>
                      <a:pt x="307" y="6"/>
                      <a:pt x="332" y="17"/>
                    </a:cubicBezTo>
                    <a:cubicBezTo>
                      <a:pt x="357" y="28"/>
                      <a:pt x="379" y="43"/>
                      <a:pt x="406" y="75"/>
                    </a:cubicBezTo>
                    <a:cubicBezTo>
                      <a:pt x="433" y="107"/>
                      <a:pt x="469" y="160"/>
                      <a:pt x="496" y="206"/>
                    </a:cubicBezTo>
                    <a:cubicBezTo>
                      <a:pt x="524" y="252"/>
                      <a:pt x="536" y="290"/>
                      <a:pt x="569" y="353"/>
                    </a:cubicBezTo>
                    <a:cubicBezTo>
                      <a:pt x="602" y="416"/>
                      <a:pt x="654" y="522"/>
                      <a:pt x="695" y="585"/>
                    </a:cubicBezTo>
                    <a:cubicBezTo>
                      <a:pt x="735" y="648"/>
                      <a:pt x="770" y="699"/>
                      <a:pt x="812" y="730"/>
                    </a:cubicBezTo>
                    <a:cubicBezTo>
                      <a:pt x="855" y="762"/>
                      <a:pt x="903" y="785"/>
                      <a:pt x="948" y="774"/>
                    </a:cubicBezTo>
                    <a:cubicBezTo>
                      <a:pt x="993" y="763"/>
                      <a:pt x="1038" y="723"/>
                      <a:pt x="1083" y="665"/>
                    </a:cubicBezTo>
                    <a:cubicBezTo>
                      <a:pt x="1128" y="607"/>
                      <a:pt x="1173" y="505"/>
                      <a:pt x="1218" y="424"/>
                    </a:cubicBezTo>
                    <a:cubicBezTo>
                      <a:pt x="1264" y="344"/>
                      <a:pt x="1316" y="243"/>
                      <a:pt x="1354" y="184"/>
                    </a:cubicBezTo>
                    <a:cubicBezTo>
                      <a:pt x="1391" y="126"/>
                      <a:pt x="1417" y="99"/>
                      <a:pt x="1444" y="75"/>
                    </a:cubicBezTo>
                    <a:cubicBezTo>
                      <a:pt x="1471" y="52"/>
                      <a:pt x="1494" y="47"/>
                      <a:pt x="1516" y="43"/>
                    </a:cubicBezTo>
                    <a:cubicBezTo>
                      <a:pt x="1539" y="40"/>
                      <a:pt x="1554" y="40"/>
                      <a:pt x="1579" y="54"/>
                    </a:cubicBezTo>
                    <a:cubicBezTo>
                      <a:pt x="1605" y="66"/>
                      <a:pt x="1622" y="61"/>
                      <a:pt x="1670" y="119"/>
                    </a:cubicBezTo>
                    <a:cubicBezTo>
                      <a:pt x="1718" y="176"/>
                      <a:pt x="1827" y="342"/>
                      <a:pt x="1868" y="401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Line 9">
                <a:extLst>
                  <a:ext uri="{FF2B5EF4-FFF2-40B4-BE49-F238E27FC236}">
                    <a16:creationId xmlns:a16="http://schemas.microsoft.com/office/drawing/2014/main" id="{9518BF0F-388A-4D47-BB34-F0CE02165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22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Text Box 10">
                <a:extLst>
                  <a:ext uri="{FF2B5EF4-FFF2-40B4-BE49-F238E27FC236}">
                    <a16:creationId xmlns:a16="http://schemas.microsoft.com/office/drawing/2014/main" id="{2B4AB380-5526-4AE1-AF2D-A75C2D1618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6" y="1785"/>
                <a:ext cx="1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968" name="Line 11">
              <a:extLst>
                <a:ext uri="{FF2B5EF4-FFF2-40B4-BE49-F238E27FC236}">
                  <a16:creationId xmlns:a16="http://schemas.microsoft.com/office/drawing/2014/main" id="{2B4F4286-EA0B-480D-B183-08F580271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0" y="2278"/>
              <a:ext cx="0" cy="1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8476" name="Line 12">
            <a:extLst>
              <a:ext uri="{FF2B5EF4-FFF2-40B4-BE49-F238E27FC236}">
                <a16:creationId xmlns:a16="http://schemas.microsoft.com/office/drawing/2014/main" id="{44856430-64B0-45F2-8D00-04893C8E3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563813"/>
            <a:ext cx="720725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3" name="Text Box 19">
            <a:extLst>
              <a:ext uri="{FF2B5EF4-FFF2-40B4-BE49-F238E27FC236}">
                <a16:creationId xmlns:a16="http://schemas.microsoft.com/office/drawing/2014/main" id="{CEDCA2F3-8EEB-4994-9FA6-A790FCB2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868863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grpSp>
        <p:nvGrpSpPr>
          <p:cNvPr id="318487" name="Group 23">
            <a:extLst>
              <a:ext uri="{FF2B5EF4-FFF2-40B4-BE49-F238E27FC236}">
                <a16:creationId xmlns:a16="http://schemas.microsoft.com/office/drawing/2014/main" id="{0EBA403A-D4EF-4EF3-82F3-69B6C69004B3}"/>
              </a:ext>
            </a:extLst>
          </p:cNvPr>
          <p:cNvGrpSpPr>
            <a:grpSpLocks/>
          </p:cNvGrpSpPr>
          <p:nvPr/>
        </p:nvGrpSpPr>
        <p:grpSpPr bwMode="auto">
          <a:xfrm>
            <a:off x="5141913" y="3933825"/>
            <a:ext cx="2673350" cy="1512888"/>
            <a:chOff x="3239" y="2478"/>
            <a:chExt cx="1684" cy="953"/>
          </a:xfrm>
        </p:grpSpPr>
        <p:grpSp>
          <p:nvGrpSpPr>
            <p:cNvPr id="39946" name="Group 24">
              <a:extLst>
                <a:ext uri="{FF2B5EF4-FFF2-40B4-BE49-F238E27FC236}">
                  <a16:creationId xmlns:a16="http://schemas.microsoft.com/office/drawing/2014/main" id="{0A8BA027-358E-4F8D-9EBB-DAF7A2E0E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2795"/>
              <a:ext cx="725" cy="272"/>
              <a:chOff x="3833" y="2795"/>
              <a:chExt cx="725" cy="272"/>
            </a:xfrm>
          </p:grpSpPr>
          <p:sp>
            <p:nvSpPr>
              <p:cNvPr id="39965" name="Line 25">
                <a:extLst>
                  <a:ext uri="{FF2B5EF4-FFF2-40B4-BE49-F238E27FC236}">
                    <a16:creationId xmlns:a16="http://schemas.microsoft.com/office/drawing/2014/main" id="{58B4156F-7AA8-4593-ADE0-FC7EBAE02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795"/>
                <a:ext cx="68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Line 26">
                <a:extLst>
                  <a:ext uri="{FF2B5EF4-FFF2-40B4-BE49-F238E27FC236}">
                    <a16:creationId xmlns:a16="http://schemas.microsoft.com/office/drawing/2014/main" id="{6D0E0E00-B7E6-4458-B711-52EC36CAC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3067"/>
                <a:ext cx="68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7" name="Line 27">
              <a:extLst>
                <a:ext uri="{FF2B5EF4-FFF2-40B4-BE49-F238E27FC236}">
                  <a16:creationId xmlns:a16="http://schemas.microsoft.com/office/drawing/2014/main" id="{8732CB00-C00D-438E-9BAB-A4C01CEAC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2478"/>
              <a:ext cx="1" cy="2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28">
              <a:extLst>
                <a:ext uri="{FF2B5EF4-FFF2-40B4-BE49-F238E27FC236}">
                  <a16:creationId xmlns:a16="http://schemas.microsoft.com/office/drawing/2014/main" id="{A9FC5CEB-0BFA-4A93-A1CC-AE2B80D9B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4" y="3158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29">
              <a:extLst>
                <a:ext uri="{FF2B5EF4-FFF2-40B4-BE49-F238E27FC236}">
                  <a16:creationId xmlns:a16="http://schemas.microsoft.com/office/drawing/2014/main" id="{1DCE526D-B296-4CDB-9232-E80464A1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3431"/>
              <a:ext cx="1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30">
              <a:extLst>
                <a:ext uri="{FF2B5EF4-FFF2-40B4-BE49-F238E27FC236}">
                  <a16:creationId xmlns:a16="http://schemas.microsoft.com/office/drawing/2014/main" id="{6AF1874F-2A4E-40CA-803E-ADD0AB494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478"/>
              <a:ext cx="1" cy="4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31">
              <a:extLst>
                <a:ext uri="{FF2B5EF4-FFF2-40B4-BE49-F238E27FC236}">
                  <a16:creationId xmlns:a16="http://schemas.microsoft.com/office/drawing/2014/main" id="{5E2C5E90-020B-4B25-8C7F-357650DAD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1" y="2977"/>
              <a:ext cx="0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Rectangle 32">
              <a:extLst>
                <a:ext uri="{FF2B5EF4-FFF2-40B4-BE49-F238E27FC236}">
                  <a16:creationId xmlns:a16="http://schemas.microsoft.com/office/drawing/2014/main" id="{2869CE8C-BAF1-448E-A9C6-89A1EABE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795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53" name="Rectangle 33">
              <a:extLst>
                <a:ext uri="{FF2B5EF4-FFF2-40B4-BE49-F238E27FC236}">
                  <a16:creationId xmlns:a16="http://schemas.microsoft.com/office/drawing/2014/main" id="{396F83AA-F0D1-4AF0-B795-6F5AD809B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796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54" name="Rectangle 34">
              <a:extLst>
                <a:ext uri="{FF2B5EF4-FFF2-40B4-BE49-F238E27FC236}">
                  <a16:creationId xmlns:a16="http://schemas.microsoft.com/office/drawing/2014/main" id="{197D962D-AEFF-4150-AE74-00434306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568"/>
              <a:ext cx="1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955" name="Rectangle 35">
              <a:extLst>
                <a:ext uri="{FF2B5EF4-FFF2-40B4-BE49-F238E27FC236}">
                  <a16:creationId xmlns:a16="http://schemas.microsoft.com/office/drawing/2014/main" id="{63682EC1-A476-4A27-A99A-B29C7171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22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9956" name="Line 36">
              <a:extLst>
                <a:ext uri="{FF2B5EF4-FFF2-40B4-BE49-F238E27FC236}">
                  <a16:creationId xmlns:a16="http://schemas.microsoft.com/office/drawing/2014/main" id="{6A8848C3-D8CE-4F7E-946A-8717ABF95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478"/>
              <a:ext cx="13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57" name="Group 37">
              <a:extLst>
                <a:ext uri="{FF2B5EF4-FFF2-40B4-BE49-F238E27FC236}">
                  <a16:creationId xmlns:a16="http://schemas.microsoft.com/office/drawing/2014/main" id="{64009231-33B4-43B5-B218-9864A8E1A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9" y="2886"/>
              <a:ext cx="216" cy="90"/>
              <a:chOff x="4604" y="2478"/>
              <a:chExt cx="240" cy="90"/>
            </a:xfrm>
          </p:grpSpPr>
          <p:sp>
            <p:nvSpPr>
              <p:cNvPr id="39963" name="Line 38">
                <a:extLst>
                  <a:ext uri="{FF2B5EF4-FFF2-40B4-BE49-F238E27FC236}">
                    <a16:creationId xmlns:a16="http://schemas.microsoft.com/office/drawing/2014/main" id="{143442B3-C7C4-4BFD-9B28-E24092FD0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Line 39">
                <a:extLst>
                  <a:ext uri="{FF2B5EF4-FFF2-40B4-BE49-F238E27FC236}">
                    <a16:creationId xmlns:a16="http://schemas.microsoft.com/office/drawing/2014/main" id="{CAE462F1-BF08-4877-8567-612B738A8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58" name="Group 40">
              <a:extLst>
                <a:ext uri="{FF2B5EF4-FFF2-40B4-BE49-F238E27FC236}">
                  <a16:creationId xmlns:a16="http://schemas.microsoft.com/office/drawing/2014/main" id="{D6BC97AE-81CE-483C-8DDF-EB5C97F265E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74" y="2775"/>
              <a:ext cx="90" cy="363"/>
              <a:chOff x="1565" y="2614"/>
              <a:chExt cx="90" cy="486"/>
            </a:xfrm>
          </p:grpSpPr>
          <p:sp>
            <p:nvSpPr>
              <p:cNvPr id="39959" name="Arc 41">
                <a:extLst>
                  <a:ext uri="{FF2B5EF4-FFF2-40B4-BE49-F238E27FC236}">
                    <a16:creationId xmlns:a16="http://schemas.microsoft.com/office/drawing/2014/main" id="{3526DB7B-4F51-493A-90AA-C63565A99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0" name="Arc 42">
                <a:extLst>
                  <a:ext uri="{FF2B5EF4-FFF2-40B4-BE49-F238E27FC236}">
                    <a16:creationId xmlns:a16="http://schemas.microsoft.com/office/drawing/2014/main" id="{DFA44665-EBC8-464B-BD12-4A04F09BA8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Arc 43">
                <a:extLst>
                  <a:ext uri="{FF2B5EF4-FFF2-40B4-BE49-F238E27FC236}">
                    <a16:creationId xmlns:a16="http://schemas.microsoft.com/office/drawing/2014/main" id="{28C11727-8211-45AA-AD3D-8D3492B75B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2" name="Arc 44">
                <a:extLst>
                  <a:ext uri="{FF2B5EF4-FFF2-40B4-BE49-F238E27FC236}">
                    <a16:creationId xmlns:a16="http://schemas.microsoft.com/office/drawing/2014/main" id="{5E9627D8-C29C-4C5D-BA7B-DBB4CCCAED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/>
      <p:bldP spid="318469" grpId="0" build="p" autoUpdateAnimBg="0"/>
      <p:bldP spid="3184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>
            <a:extLst>
              <a:ext uri="{FF2B5EF4-FFF2-40B4-BE49-F238E27FC236}">
                <a16:creationId xmlns:a16="http://schemas.microsoft.com/office/drawing/2014/main" id="{2F3DA7B0-7AA0-4C56-A177-9DCA2ACFC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04813"/>
            <a:ext cx="6913562" cy="1117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电路如图，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t=0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时打开开关。求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并画出其变化曲线。</a:t>
            </a:r>
          </a:p>
        </p:txBody>
      </p:sp>
      <p:sp>
        <p:nvSpPr>
          <p:cNvPr id="322563" name="Text Box 3">
            <a:extLst>
              <a:ext uri="{FF2B5EF4-FFF2-40B4-BE49-F238E27FC236}">
                <a16:creationId xmlns:a16="http://schemas.microsoft.com/office/drawing/2014/main" id="{1424EAE3-1A3C-426D-A3C0-13BE71408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322564" name="Text Box 4">
            <a:extLst>
              <a:ext uri="{FF2B5EF4-FFF2-40B4-BE49-F238E27FC236}">
                <a16:creationId xmlns:a16="http://schemas.microsoft.com/office/drawing/2014/main" id="{D4DCD1FC-5CFC-4777-8DEC-8E3C5832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628775"/>
            <a:ext cx="31321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zh-CN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)=25V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i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zh-CN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)=5A</a:t>
            </a:r>
          </a:p>
        </p:txBody>
      </p:sp>
      <p:sp>
        <p:nvSpPr>
          <p:cNvPr id="322565" name="Text Box 5">
            <a:extLst>
              <a:ext uri="{FF2B5EF4-FFF2-40B4-BE49-F238E27FC236}">
                <a16:creationId xmlns:a16="http://schemas.microsoft.com/office/drawing/2014/main" id="{F3711BD5-BB18-43DB-B29F-2B68D81B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8688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特征方程为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+2500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322566" name="Object 6">
            <a:extLst>
              <a:ext uri="{FF2B5EF4-FFF2-40B4-BE49-F238E27FC236}">
                <a16:creationId xmlns:a16="http://schemas.microsoft.com/office/drawing/2014/main" id="{86D0EBAB-8EF9-429B-B110-68BA0F377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5661025"/>
          <a:ext cx="2503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公式" r:id="rId3" imgW="1057332" imgH="209609" progId="Equation.3">
                  <p:embed/>
                </p:oleObj>
              </mc:Choice>
              <mc:Fallback>
                <p:oleObj name="公式" r:id="rId3" imgW="1057332" imgH="20960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661025"/>
                        <a:ext cx="25034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7" name="Text Box 7">
            <a:extLst>
              <a:ext uri="{FF2B5EF4-FFF2-40B4-BE49-F238E27FC236}">
                <a16:creationId xmlns:a16="http://schemas.microsoft.com/office/drawing/2014/main" id="{2CDEF7BA-7411-47D8-AEE8-4308C57E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1223962" cy="579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5-1</a:t>
            </a:r>
          </a:p>
        </p:txBody>
      </p:sp>
      <p:graphicFrame>
        <p:nvGraphicFramePr>
          <p:cNvPr id="322568" name="Object 8">
            <a:extLst>
              <a:ext uri="{FF2B5EF4-FFF2-40B4-BE49-F238E27FC236}">
                <a16:creationId xmlns:a16="http://schemas.microsoft.com/office/drawing/2014/main" id="{CF1286A4-A389-4E46-AC36-2A63D006D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3716338"/>
          <a:ext cx="4619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" name="公式" r:id="rId5" imgW="1895307" imgH="447822" progId="Equation.3">
                  <p:embed/>
                </p:oleObj>
              </mc:Choice>
              <mc:Fallback>
                <p:oleObj name="公式" r:id="rId5" imgW="1895307" imgH="44782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716338"/>
                        <a:ext cx="46196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9" name="Object 9">
            <a:extLst>
              <a:ext uri="{FF2B5EF4-FFF2-40B4-BE49-F238E27FC236}">
                <a16:creationId xmlns:a16="http://schemas.microsoft.com/office/drawing/2014/main" id="{9AA04272-B632-468D-927D-55D1C67AE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2550" y="5516563"/>
          <a:ext cx="4311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公式" r:id="rId7" imgW="1705071" imgH="238213" progId="Equation.3">
                  <p:embed/>
                </p:oleObj>
              </mc:Choice>
              <mc:Fallback>
                <p:oleObj name="公式" r:id="rId7" imgW="1705071" imgH="2382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5516563"/>
                        <a:ext cx="43116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0" name="Text Box 10">
            <a:extLst>
              <a:ext uri="{FF2B5EF4-FFF2-40B4-BE49-F238E27FC236}">
                <a16:creationId xmlns:a16="http://schemas.microsoft.com/office/drawing/2014/main" id="{FD7B5F72-2088-40FF-B610-9159065AB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36838"/>
            <a:ext cx="40322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开关打开为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串联电路，方程为</a:t>
            </a:r>
          </a:p>
        </p:txBody>
      </p:sp>
      <p:grpSp>
        <p:nvGrpSpPr>
          <p:cNvPr id="322580" name="Group 20">
            <a:extLst>
              <a:ext uri="{FF2B5EF4-FFF2-40B4-BE49-F238E27FC236}">
                <a16:creationId xmlns:a16="http://schemas.microsoft.com/office/drawing/2014/main" id="{A379340E-45AC-419B-A5A3-E0B61809A683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125538"/>
            <a:ext cx="4057650" cy="3024187"/>
            <a:chOff x="3152" y="709"/>
            <a:chExt cx="2556" cy="1905"/>
          </a:xfrm>
        </p:grpSpPr>
        <p:sp>
          <p:nvSpPr>
            <p:cNvPr id="44044" name="Oval 21">
              <a:extLst>
                <a:ext uri="{FF2B5EF4-FFF2-40B4-BE49-F238E27FC236}">
                  <a16:creationId xmlns:a16="http://schemas.microsoft.com/office/drawing/2014/main" id="{59F903D3-08A0-4F4F-B512-F122F807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709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5" name="Rectangle 22">
              <a:extLst>
                <a:ext uri="{FF2B5EF4-FFF2-40B4-BE49-F238E27FC236}">
                  <a16:creationId xmlns:a16="http://schemas.microsoft.com/office/drawing/2014/main" id="{D3AB448D-344A-445E-82D2-9EFC51B98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163"/>
              <a:ext cx="2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46" name="Line 23">
              <a:extLst>
                <a:ext uri="{FF2B5EF4-FFF2-40B4-BE49-F238E27FC236}">
                  <a16:creationId xmlns:a16="http://schemas.microsoft.com/office/drawing/2014/main" id="{7D342A23-A1E6-4178-AE81-9E2281247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" y="890"/>
              <a:ext cx="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7" name="Line 24">
              <a:extLst>
                <a:ext uri="{FF2B5EF4-FFF2-40B4-BE49-F238E27FC236}">
                  <a16:creationId xmlns:a16="http://schemas.microsoft.com/office/drawing/2014/main" id="{D16A09E9-0D8E-442E-BBAD-8F8263EBC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49" y="1560"/>
              <a:ext cx="87" cy="1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8" name="Line 25">
              <a:extLst>
                <a:ext uri="{FF2B5EF4-FFF2-40B4-BE49-F238E27FC236}">
                  <a16:creationId xmlns:a16="http://schemas.microsoft.com/office/drawing/2014/main" id="{82AEE97D-8C19-4EFD-9267-E797603A6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890"/>
              <a:ext cx="4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9" name="Freeform 26">
              <a:extLst>
                <a:ext uri="{FF2B5EF4-FFF2-40B4-BE49-F238E27FC236}">
                  <a16:creationId xmlns:a16="http://schemas.microsoft.com/office/drawing/2014/main" id="{9D70E15A-B9CA-49C6-A5AD-DF2D0CBB58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5" y="1616"/>
              <a:ext cx="44" cy="998"/>
            </a:xfrm>
            <a:custGeom>
              <a:avLst/>
              <a:gdLst>
                <a:gd name="T0" fmla="*/ 0 w 44"/>
                <a:gd name="T1" fmla="*/ 0 h 801"/>
                <a:gd name="T2" fmla="*/ 0 w 44"/>
                <a:gd name="T3" fmla="*/ 929 h 801"/>
                <a:gd name="T4" fmla="*/ 0 w 44"/>
                <a:gd name="T5" fmla="*/ 1243 h 8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" h="801">
                  <a:moveTo>
                    <a:pt x="0" y="0"/>
                  </a:moveTo>
                  <a:lnTo>
                    <a:pt x="0" y="599"/>
                  </a:lnTo>
                  <a:lnTo>
                    <a:pt x="0" y="801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0" name="Line 27">
              <a:extLst>
                <a:ext uri="{FF2B5EF4-FFF2-40B4-BE49-F238E27FC236}">
                  <a16:creationId xmlns:a16="http://schemas.microsoft.com/office/drawing/2014/main" id="{DFC66F05-15C5-4033-882E-450A39EC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2614"/>
              <a:ext cx="17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1" name="Line 28">
              <a:extLst>
                <a:ext uri="{FF2B5EF4-FFF2-40B4-BE49-F238E27FC236}">
                  <a16:creationId xmlns:a16="http://schemas.microsoft.com/office/drawing/2014/main" id="{5164E0C6-C279-4D33-8BDB-42C672E2B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" y="1707"/>
              <a:ext cx="0" cy="9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2" name="Line 29">
              <a:extLst>
                <a:ext uri="{FF2B5EF4-FFF2-40B4-BE49-F238E27FC236}">
                  <a16:creationId xmlns:a16="http://schemas.microsoft.com/office/drawing/2014/main" id="{58A0BAD9-715E-4783-A44B-C8E671626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890"/>
              <a:ext cx="17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3" name="Line 30">
              <a:extLst>
                <a:ext uri="{FF2B5EF4-FFF2-40B4-BE49-F238E27FC236}">
                  <a16:creationId xmlns:a16="http://schemas.microsoft.com/office/drawing/2014/main" id="{CED43111-F715-4B2A-A97D-1090C80AF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1888"/>
              <a:ext cx="9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4" name="Rectangle 31">
              <a:extLst>
                <a:ext uri="{FF2B5EF4-FFF2-40B4-BE49-F238E27FC236}">
                  <a16:creationId xmlns:a16="http://schemas.microsoft.com/office/drawing/2014/main" id="{6F2DE02E-903B-4026-BCFE-1D58AA67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53"/>
              <a:ext cx="6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4055" name="Rectangle 32">
              <a:extLst>
                <a:ext uri="{FF2B5EF4-FFF2-40B4-BE49-F238E27FC236}">
                  <a16:creationId xmlns:a16="http://schemas.microsoft.com/office/drawing/2014/main" id="{B7224F6B-2BF2-401A-87EC-CB65ACFA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981"/>
              <a:ext cx="3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56" name="Rectangle 33">
              <a:extLst>
                <a:ext uri="{FF2B5EF4-FFF2-40B4-BE49-F238E27FC236}">
                  <a16:creationId xmlns:a16="http://schemas.microsoft.com/office/drawing/2014/main" id="{1E39CA59-F57E-4DB4-9793-760342999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1913"/>
              <a:ext cx="3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57" name="Rectangle 34">
              <a:extLst>
                <a:ext uri="{FF2B5EF4-FFF2-40B4-BE49-F238E27FC236}">
                  <a16:creationId xmlns:a16="http://schemas.microsoft.com/office/drawing/2014/main" id="{7C5E0A9C-A451-46D9-BA19-6F483D619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205"/>
              <a:ext cx="3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58" name="Rectangle 35">
              <a:extLst>
                <a:ext uri="{FF2B5EF4-FFF2-40B4-BE49-F238E27FC236}">
                  <a16:creationId xmlns:a16="http://schemas.microsoft.com/office/drawing/2014/main" id="{0986F8AE-29EE-4F1B-B6DA-D0297696B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253"/>
              <a:ext cx="4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0.5H</a:t>
              </a:r>
            </a:p>
          </p:txBody>
        </p:sp>
        <p:sp>
          <p:nvSpPr>
            <p:cNvPr id="44059" name="Rectangle 36">
              <a:extLst>
                <a:ext uri="{FF2B5EF4-FFF2-40B4-BE49-F238E27FC236}">
                  <a16:creationId xmlns:a16="http://schemas.microsoft.com/office/drawing/2014/main" id="{30AAA94A-88C2-4B63-9206-92624C8C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1072"/>
              <a:ext cx="3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50V</a:t>
              </a:r>
            </a:p>
          </p:txBody>
        </p:sp>
        <p:sp>
          <p:nvSpPr>
            <p:cNvPr id="44060" name="Rectangle 37">
              <a:extLst>
                <a:ext uri="{FF2B5EF4-FFF2-40B4-BE49-F238E27FC236}">
                  <a16:creationId xmlns:a16="http://schemas.microsoft.com/office/drawing/2014/main" id="{B9547057-32A0-4992-AA10-134C39F05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62"/>
              <a:ext cx="1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4061" name="Rectangle 38">
              <a:extLst>
                <a:ext uri="{FF2B5EF4-FFF2-40B4-BE49-F238E27FC236}">
                  <a16:creationId xmlns:a16="http://schemas.microsoft.com/office/drawing/2014/main" id="{5E65ACAA-44C3-4243-A4FD-E4C9D07C9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661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4062" name="Rectangle 39">
              <a:extLst>
                <a:ext uri="{FF2B5EF4-FFF2-40B4-BE49-F238E27FC236}">
                  <a16:creationId xmlns:a16="http://schemas.microsoft.com/office/drawing/2014/main" id="{D0969C77-F243-48B4-BCA4-4DDB0D4A8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890"/>
              <a:ext cx="1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4063" name="Rectangle 40">
              <a:extLst>
                <a:ext uri="{FF2B5EF4-FFF2-40B4-BE49-F238E27FC236}">
                  <a16:creationId xmlns:a16="http://schemas.microsoft.com/office/drawing/2014/main" id="{FBF18E01-D09B-4F98-A7E2-65B567C28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890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4064" name="Line 41">
              <a:extLst>
                <a:ext uri="{FF2B5EF4-FFF2-40B4-BE49-F238E27FC236}">
                  <a16:creationId xmlns:a16="http://schemas.microsoft.com/office/drawing/2014/main" id="{3F215E24-FA21-4F56-A5AD-37B8FCDFA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1" y="890"/>
              <a:ext cx="0" cy="2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5" name="Line 42">
              <a:extLst>
                <a:ext uri="{FF2B5EF4-FFF2-40B4-BE49-F238E27FC236}">
                  <a16:creationId xmlns:a16="http://schemas.microsoft.com/office/drawing/2014/main" id="{34877A34-3B4C-4DBF-AF8C-B73093DF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6" name="Line 43">
              <a:extLst>
                <a:ext uri="{FF2B5EF4-FFF2-40B4-BE49-F238E27FC236}">
                  <a16:creationId xmlns:a16="http://schemas.microsoft.com/office/drawing/2014/main" id="{94407B75-DBF9-4F20-A3CF-F022AD220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48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7" name="Text Box 44">
              <a:extLst>
                <a:ext uri="{FF2B5EF4-FFF2-40B4-BE49-F238E27FC236}">
                  <a16:creationId xmlns:a16="http://schemas.microsoft.com/office/drawing/2014/main" id="{90077680-578C-414C-AD11-E0BBCCAC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480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8" name="Rectangle 45">
              <a:extLst>
                <a:ext uri="{FF2B5EF4-FFF2-40B4-BE49-F238E27FC236}">
                  <a16:creationId xmlns:a16="http://schemas.microsoft.com/office/drawing/2014/main" id="{46D5665D-0E5D-468B-BA5F-E69EF079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1823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9" name="Rectangle 46">
              <a:extLst>
                <a:ext uri="{FF2B5EF4-FFF2-40B4-BE49-F238E27FC236}">
                  <a16:creationId xmlns:a16="http://schemas.microsoft.com/office/drawing/2014/main" id="{4280A971-CB9F-4DF0-A032-10EA4CEEF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70" name="Rectangle 47">
              <a:extLst>
                <a:ext uri="{FF2B5EF4-FFF2-40B4-BE49-F238E27FC236}">
                  <a16:creationId xmlns:a16="http://schemas.microsoft.com/office/drawing/2014/main" id="{630F7EDD-D7F2-48E1-BCEF-3AB1F1DDC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11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71" name="Rectangle 48">
              <a:extLst>
                <a:ext uri="{FF2B5EF4-FFF2-40B4-BE49-F238E27FC236}">
                  <a16:creationId xmlns:a16="http://schemas.microsoft.com/office/drawing/2014/main" id="{AC96658E-3C06-4B29-BE37-7BA5C88C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111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072" name="Group 49">
              <a:extLst>
                <a:ext uri="{FF2B5EF4-FFF2-40B4-BE49-F238E27FC236}">
                  <a16:creationId xmlns:a16="http://schemas.microsoft.com/office/drawing/2014/main" id="{723F8F84-C923-42E8-A526-24BE3F568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1525"/>
              <a:ext cx="240" cy="90"/>
              <a:chOff x="4604" y="2478"/>
              <a:chExt cx="240" cy="90"/>
            </a:xfrm>
          </p:grpSpPr>
          <p:sp>
            <p:nvSpPr>
              <p:cNvPr id="44080" name="Line 50">
                <a:extLst>
                  <a:ext uri="{FF2B5EF4-FFF2-40B4-BE49-F238E27FC236}">
                    <a16:creationId xmlns:a16="http://schemas.microsoft.com/office/drawing/2014/main" id="{7DFE913D-604A-4086-90F6-ECADCF63C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81" name="Line 51">
                <a:extLst>
                  <a:ext uri="{FF2B5EF4-FFF2-40B4-BE49-F238E27FC236}">
                    <a16:creationId xmlns:a16="http://schemas.microsoft.com/office/drawing/2014/main" id="{88C2D6BF-A2EE-4AE6-934E-15D8236A6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073" name="Line 52">
              <a:extLst>
                <a:ext uri="{FF2B5EF4-FFF2-40B4-BE49-F238E27FC236}">
                  <a16:creationId xmlns:a16="http://schemas.microsoft.com/office/drawing/2014/main" id="{89263685-781D-4AC7-A631-AA5468384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1570"/>
              <a:ext cx="272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74" name="Text Box 53">
              <a:extLst>
                <a:ext uri="{FF2B5EF4-FFF2-40B4-BE49-F238E27FC236}">
                  <a16:creationId xmlns:a16="http://schemas.microsoft.com/office/drawing/2014/main" id="{B1CCF084-CF00-424A-B58C-2B030A6C8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8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075" name="Group 54">
              <a:extLst>
                <a:ext uri="{FF2B5EF4-FFF2-40B4-BE49-F238E27FC236}">
                  <a16:creationId xmlns:a16="http://schemas.microsoft.com/office/drawing/2014/main" id="{B2263EAB-71F6-4E84-99FC-1DA9651A57A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377" y="1117"/>
              <a:ext cx="90" cy="363"/>
              <a:chOff x="1565" y="2614"/>
              <a:chExt cx="90" cy="486"/>
            </a:xfrm>
          </p:grpSpPr>
          <p:sp>
            <p:nvSpPr>
              <p:cNvPr id="44076" name="Arc 55">
                <a:extLst>
                  <a:ext uri="{FF2B5EF4-FFF2-40B4-BE49-F238E27FC236}">
                    <a16:creationId xmlns:a16="http://schemas.microsoft.com/office/drawing/2014/main" id="{B7151349-A256-4231-B4BC-3A3CD0335C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7" name="Arc 56">
                <a:extLst>
                  <a:ext uri="{FF2B5EF4-FFF2-40B4-BE49-F238E27FC236}">
                    <a16:creationId xmlns:a16="http://schemas.microsoft.com/office/drawing/2014/main" id="{AB7732EF-6919-468E-9638-9B5CD0D54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8" name="Arc 57">
                <a:extLst>
                  <a:ext uri="{FF2B5EF4-FFF2-40B4-BE49-F238E27FC236}">
                    <a16:creationId xmlns:a16="http://schemas.microsoft.com/office/drawing/2014/main" id="{BB974AFD-71E4-484D-9905-7113CE5484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9" name="Arc 58">
                <a:extLst>
                  <a:ext uri="{FF2B5EF4-FFF2-40B4-BE49-F238E27FC236}">
                    <a16:creationId xmlns:a16="http://schemas.microsoft.com/office/drawing/2014/main" id="{40ED4F0F-9E81-41FC-8A25-EF51782F46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  <p:bldP spid="322563" grpId="0"/>
      <p:bldP spid="322564" grpId="0" autoUpdateAnimBg="0"/>
      <p:bldP spid="322565" grpId="0" autoUpdateAnimBg="0"/>
      <p:bldP spid="322567" grpId="0" animBg="1"/>
      <p:bldP spid="3225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054D89A2-235B-493D-A806-1B0F38F5A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620713"/>
          <a:ext cx="4384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6" name="公式" r:id="rId3" imgW="1705071" imgH="238213" progId="Equation.3">
                  <p:embed/>
                </p:oleObj>
              </mc:Choice>
              <mc:Fallback>
                <p:oleObj name="公式" r:id="rId3" imgW="1705071" imgH="2382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713"/>
                        <a:ext cx="4384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3587" name="Group 3">
            <a:extLst>
              <a:ext uri="{FF2B5EF4-FFF2-40B4-BE49-F238E27FC236}">
                <a16:creationId xmlns:a16="http://schemas.microsoft.com/office/drawing/2014/main" id="{83038548-1F38-44C2-9202-F723457BF22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3055938" cy="1541463"/>
            <a:chOff x="340" y="420"/>
            <a:chExt cx="2021" cy="1136"/>
          </a:xfrm>
        </p:grpSpPr>
        <p:sp>
          <p:nvSpPr>
            <p:cNvPr id="45079" name="Text Box 4">
              <a:extLst>
                <a:ext uri="{FF2B5EF4-FFF2-40B4-BE49-F238E27FC236}">
                  <a16:creationId xmlns:a16="http://schemas.microsoft.com/office/drawing/2014/main" id="{E593C533-3FE5-463E-AB65-7EF8A1339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572"/>
              <a:ext cx="40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</a:p>
          </p:txBody>
        </p:sp>
        <p:graphicFrame>
          <p:nvGraphicFramePr>
            <p:cNvPr id="45080" name="Object 5">
              <a:extLst>
                <a:ext uri="{FF2B5EF4-FFF2-40B4-BE49-F238E27FC236}">
                  <a16:creationId xmlns:a16="http://schemas.microsoft.com/office/drawing/2014/main" id="{C9F8BAC7-5C9E-4154-91BF-A4E32616E5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7" y="420"/>
            <a:ext cx="1774" cy="1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7" name="公式" r:id="rId5" imgW="1076121" imgH="676187" progId="Equation.3">
                    <p:embed/>
                  </p:oleObj>
                </mc:Choice>
                <mc:Fallback>
                  <p:oleObj name="公式" r:id="rId5" imgW="1076121" imgH="67618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420"/>
                          <a:ext cx="1774" cy="1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3590" name="Object 6">
            <a:extLst>
              <a:ext uri="{FF2B5EF4-FFF2-40B4-BE49-F238E27FC236}">
                <a16:creationId xmlns:a16="http://schemas.microsoft.com/office/drawing/2014/main" id="{C66BE289-A557-4682-8047-3ABF2EE26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196975"/>
          <a:ext cx="45672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公式" r:id="rId7" imgW="2190758" imgH="676187" progId="Equation.3">
                  <p:embed/>
                </p:oleObj>
              </mc:Choice>
              <mc:Fallback>
                <p:oleObj name="公式" r:id="rId7" imgW="2190758" imgH="6761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96975"/>
                        <a:ext cx="4567237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1" name="AutoShape 7">
            <a:extLst>
              <a:ext uri="{FF2B5EF4-FFF2-40B4-BE49-F238E27FC236}">
                <a16:creationId xmlns:a16="http://schemas.microsoft.com/office/drawing/2014/main" id="{F9803AE3-61A6-487C-83FC-DE483B0F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916113"/>
            <a:ext cx="636587" cy="144462"/>
          </a:xfrm>
          <a:prstGeom prst="rightArrow">
            <a:avLst>
              <a:gd name="adj1" fmla="val 50000"/>
              <a:gd name="adj2" fmla="val 110165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23592" name="Object 8">
            <a:extLst>
              <a:ext uri="{FF2B5EF4-FFF2-40B4-BE49-F238E27FC236}">
                <a16:creationId xmlns:a16="http://schemas.microsoft.com/office/drawing/2014/main" id="{6F468739-9287-4F29-99A3-1ECD2091E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708275"/>
          <a:ext cx="32400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公式" r:id="rId9" imgW="1466925" imgH="218987" progId="Equation.3">
                  <p:embed/>
                </p:oleObj>
              </mc:Choice>
              <mc:Fallback>
                <p:oleObj name="公式" r:id="rId9" imgW="1466925" imgH="2189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708275"/>
                        <a:ext cx="32400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9">
            <a:extLst>
              <a:ext uri="{FF2B5EF4-FFF2-40B4-BE49-F238E27FC236}">
                <a16:creationId xmlns:a16="http://schemas.microsoft.com/office/drawing/2014/main" id="{ED95FC7D-9308-4941-9A9A-1B7F938F7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3357563"/>
          <a:ext cx="5749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公式" r:id="rId11" imgW="2181364" imgH="238213" progId="Equation.3">
                  <p:embed/>
                </p:oleObj>
              </mc:Choice>
              <mc:Fallback>
                <p:oleObj name="公式" r:id="rId11" imgW="2181364" imgH="2382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3357563"/>
                        <a:ext cx="57499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3594" name="Group 10">
            <a:extLst>
              <a:ext uri="{FF2B5EF4-FFF2-40B4-BE49-F238E27FC236}">
                <a16:creationId xmlns:a16="http://schemas.microsoft.com/office/drawing/2014/main" id="{384E7F59-1D0C-4362-821A-4C5ADEFDF6C2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357563"/>
            <a:ext cx="5370512" cy="3019425"/>
            <a:chOff x="997" y="1890"/>
            <a:chExt cx="3383" cy="1902"/>
          </a:xfrm>
        </p:grpSpPr>
        <p:sp>
          <p:nvSpPr>
            <p:cNvPr id="45065" name="Line 11">
              <a:extLst>
                <a:ext uri="{FF2B5EF4-FFF2-40B4-BE49-F238E27FC236}">
                  <a16:creationId xmlns:a16="http://schemas.microsoft.com/office/drawing/2014/main" id="{4995D175-A599-4C2B-BEED-DA53565B7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7" y="2140"/>
              <a:ext cx="0" cy="16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66" name="Group 12">
              <a:extLst>
                <a:ext uri="{FF2B5EF4-FFF2-40B4-BE49-F238E27FC236}">
                  <a16:creationId xmlns:a16="http://schemas.microsoft.com/office/drawing/2014/main" id="{6FD07376-44E9-43B4-9526-5046AF010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7" y="1890"/>
              <a:ext cx="3383" cy="1722"/>
              <a:chOff x="997" y="1886"/>
              <a:chExt cx="3383" cy="1944"/>
            </a:xfrm>
          </p:grpSpPr>
          <p:sp>
            <p:nvSpPr>
              <p:cNvPr id="45067" name="Text Box 13">
                <a:extLst>
                  <a:ext uri="{FF2B5EF4-FFF2-40B4-BE49-F238E27FC236}">
                    <a16:creationId xmlns:a16="http://schemas.microsoft.com/office/drawing/2014/main" id="{76DF5B2C-3BF9-4BD7-BA2B-15D7221D6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410"/>
                <a:ext cx="11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5068" name="Freeform 14">
                <a:extLst>
                  <a:ext uri="{FF2B5EF4-FFF2-40B4-BE49-F238E27FC236}">
                    <a16:creationId xmlns:a16="http://schemas.microsoft.com/office/drawing/2014/main" id="{8B036B54-6604-4D7D-84DB-F5D0F2CD0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6" y="2424"/>
                <a:ext cx="2419" cy="494"/>
              </a:xfrm>
              <a:custGeom>
                <a:avLst/>
                <a:gdLst>
                  <a:gd name="T0" fmla="*/ 1 w 2419"/>
                  <a:gd name="T1" fmla="*/ 0 h 494"/>
                  <a:gd name="T2" fmla="*/ 227 w 2419"/>
                  <a:gd name="T3" fmla="*/ 89 h 494"/>
                  <a:gd name="T4" fmla="*/ 1363 w 2419"/>
                  <a:gd name="T5" fmla="*/ 371 h 494"/>
                  <a:gd name="T6" fmla="*/ 2419 w 2419"/>
                  <a:gd name="T7" fmla="*/ 494 h 4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19" h="494">
                    <a:moveTo>
                      <a:pt x="1" y="0"/>
                    </a:moveTo>
                    <a:cubicBezTo>
                      <a:pt x="39" y="15"/>
                      <a:pt x="0" y="27"/>
                      <a:pt x="227" y="89"/>
                    </a:cubicBezTo>
                    <a:cubicBezTo>
                      <a:pt x="454" y="151"/>
                      <a:pt x="998" y="304"/>
                      <a:pt x="1363" y="371"/>
                    </a:cubicBezTo>
                    <a:cubicBezTo>
                      <a:pt x="1728" y="439"/>
                      <a:pt x="2199" y="468"/>
                      <a:pt x="2419" y="494"/>
                    </a:cubicBezTo>
                  </a:path>
                </a:pathLst>
              </a:cu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9" name="Freeform 15">
                <a:extLst>
                  <a:ext uri="{FF2B5EF4-FFF2-40B4-BE49-F238E27FC236}">
                    <a16:creationId xmlns:a16="http://schemas.microsoft.com/office/drawing/2014/main" id="{ECD45126-41CD-43A5-AD9F-CAE0269DD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2818"/>
                <a:ext cx="2083" cy="794"/>
              </a:xfrm>
              <a:custGeom>
                <a:avLst/>
                <a:gdLst>
                  <a:gd name="T0" fmla="*/ 0 w 2083"/>
                  <a:gd name="T1" fmla="*/ 81 h 794"/>
                  <a:gd name="T2" fmla="*/ 115 w 2083"/>
                  <a:gd name="T3" fmla="*/ 168 h 794"/>
                  <a:gd name="T4" fmla="*/ 211 w 2083"/>
                  <a:gd name="T5" fmla="*/ 340 h 794"/>
                  <a:gd name="T6" fmla="*/ 195 w 2083"/>
                  <a:gd name="T7" fmla="*/ 312 h 794"/>
                  <a:gd name="T8" fmla="*/ 208 w 2083"/>
                  <a:gd name="T9" fmla="*/ 331 h 794"/>
                  <a:gd name="T10" fmla="*/ 170 w 2083"/>
                  <a:gd name="T11" fmla="*/ 259 h 794"/>
                  <a:gd name="T12" fmla="*/ 173 w 2083"/>
                  <a:gd name="T13" fmla="*/ 260 h 794"/>
                  <a:gd name="T14" fmla="*/ 233 w 2083"/>
                  <a:gd name="T15" fmla="*/ 404 h 794"/>
                  <a:gd name="T16" fmla="*/ 177 w 2083"/>
                  <a:gd name="T17" fmla="*/ 268 h 794"/>
                  <a:gd name="T18" fmla="*/ 158 w 2083"/>
                  <a:gd name="T19" fmla="*/ 240 h 794"/>
                  <a:gd name="T20" fmla="*/ 173 w 2083"/>
                  <a:gd name="T21" fmla="*/ 256 h 794"/>
                  <a:gd name="T22" fmla="*/ 225 w 2083"/>
                  <a:gd name="T23" fmla="*/ 382 h 794"/>
                  <a:gd name="T24" fmla="*/ 278 w 2083"/>
                  <a:gd name="T25" fmla="*/ 490 h 794"/>
                  <a:gd name="T26" fmla="*/ 412 w 2083"/>
                  <a:gd name="T27" fmla="*/ 679 h 794"/>
                  <a:gd name="T28" fmla="*/ 614 w 2083"/>
                  <a:gd name="T29" fmla="*/ 792 h 794"/>
                  <a:gd name="T30" fmla="*/ 799 w 2083"/>
                  <a:gd name="T31" fmla="*/ 694 h 794"/>
                  <a:gd name="T32" fmla="*/ 920 w 2083"/>
                  <a:gd name="T33" fmla="*/ 573 h 794"/>
                  <a:gd name="T34" fmla="*/ 1147 w 2083"/>
                  <a:gd name="T35" fmla="*/ 260 h 794"/>
                  <a:gd name="T36" fmla="*/ 1335 w 2083"/>
                  <a:gd name="T37" fmla="*/ 86 h 794"/>
                  <a:gd name="T38" fmla="*/ 1531 w 2083"/>
                  <a:gd name="T39" fmla="*/ 9 h 794"/>
                  <a:gd name="T40" fmla="*/ 1816 w 2083"/>
                  <a:gd name="T41" fmla="*/ 140 h 794"/>
                  <a:gd name="T42" fmla="*/ 1949 w 2083"/>
                  <a:gd name="T43" fmla="*/ 260 h 794"/>
                  <a:gd name="T44" fmla="*/ 2083 w 2083"/>
                  <a:gd name="T45" fmla="*/ 380 h 7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083" h="794">
                    <a:moveTo>
                      <a:pt x="0" y="81"/>
                    </a:moveTo>
                    <a:cubicBezTo>
                      <a:pt x="19" y="95"/>
                      <a:pt x="80" y="125"/>
                      <a:pt x="115" y="168"/>
                    </a:cubicBezTo>
                    <a:cubicBezTo>
                      <a:pt x="150" y="211"/>
                      <a:pt x="198" y="316"/>
                      <a:pt x="211" y="340"/>
                    </a:cubicBezTo>
                    <a:cubicBezTo>
                      <a:pt x="224" y="364"/>
                      <a:pt x="195" y="313"/>
                      <a:pt x="195" y="312"/>
                    </a:cubicBezTo>
                    <a:cubicBezTo>
                      <a:pt x="195" y="311"/>
                      <a:pt x="212" y="340"/>
                      <a:pt x="208" y="331"/>
                    </a:cubicBezTo>
                    <a:cubicBezTo>
                      <a:pt x="204" y="322"/>
                      <a:pt x="176" y="271"/>
                      <a:pt x="170" y="259"/>
                    </a:cubicBezTo>
                    <a:cubicBezTo>
                      <a:pt x="164" y="247"/>
                      <a:pt x="163" y="236"/>
                      <a:pt x="173" y="260"/>
                    </a:cubicBezTo>
                    <a:cubicBezTo>
                      <a:pt x="183" y="284"/>
                      <a:pt x="232" y="403"/>
                      <a:pt x="233" y="404"/>
                    </a:cubicBezTo>
                    <a:cubicBezTo>
                      <a:pt x="234" y="405"/>
                      <a:pt x="189" y="295"/>
                      <a:pt x="177" y="268"/>
                    </a:cubicBezTo>
                    <a:cubicBezTo>
                      <a:pt x="165" y="241"/>
                      <a:pt x="159" y="242"/>
                      <a:pt x="158" y="240"/>
                    </a:cubicBezTo>
                    <a:cubicBezTo>
                      <a:pt x="157" y="238"/>
                      <a:pt x="162" y="232"/>
                      <a:pt x="173" y="256"/>
                    </a:cubicBezTo>
                    <a:cubicBezTo>
                      <a:pt x="184" y="280"/>
                      <a:pt x="208" y="343"/>
                      <a:pt x="225" y="382"/>
                    </a:cubicBezTo>
                    <a:cubicBezTo>
                      <a:pt x="242" y="421"/>
                      <a:pt x="247" y="440"/>
                      <a:pt x="278" y="490"/>
                    </a:cubicBezTo>
                    <a:cubicBezTo>
                      <a:pt x="308" y="540"/>
                      <a:pt x="356" y="629"/>
                      <a:pt x="412" y="679"/>
                    </a:cubicBezTo>
                    <a:cubicBezTo>
                      <a:pt x="468" y="729"/>
                      <a:pt x="550" y="790"/>
                      <a:pt x="614" y="792"/>
                    </a:cubicBezTo>
                    <a:cubicBezTo>
                      <a:pt x="678" y="794"/>
                      <a:pt x="748" y="730"/>
                      <a:pt x="799" y="694"/>
                    </a:cubicBezTo>
                    <a:cubicBezTo>
                      <a:pt x="850" y="658"/>
                      <a:pt x="861" y="646"/>
                      <a:pt x="920" y="573"/>
                    </a:cubicBezTo>
                    <a:cubicBezTo>
                      <a:pt x="978" y="501"/>
                      <a:pt x="1077" y="341"/>
                      <a:pt x="1147" y="260"/>
                    </a:cubicBezTo>
                    <a:cubicBezTo>
                      <a:pt x="1217" y="180"/>
                      <a:pt x="1271" y="128"/>
                      <a:pt x="1335" y="86"/>
                    </a:cubicBezTo>
                    <a:cubicBezTo>
                      <a:pt x="1399" y="44"/>
                      <a:pt x="1451" y="0"/>
                      <a:pt x="1531" y="9"/>
                    </a:cubicBezTo>
                    <a:cubicBezTo>
                      <a:pt x="1611" y="18"/>
                      <a:pt x="1746" y="98"/>
                      <a:pt x="1816" y="140"/>
                    </a:cubicBezTo>
                    <a:cubicBezTo>
                      <a:pt x="1886" y="182"/>
                      <a:pt x="1905" y="221"/>
                      <a:pt x="1949" y="260"/>
                    </a:cubicBezTo>
                    <a:cubicBezTo>
                      <a:pt x="1994" y="300"/>
                      <a:pt x="2038" y="340"/>
                      <a:pt x="2083" y="380"/>
                    </a:cubicBezTo>
                  </a:path>
                </a:pathLst>
              </a:custGeom>
              <a:noFill/>
              <a:ln w="285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0" name="Freeform 16">
                <a:extLst>
                  <a:ext uri="{FF2B5EF4-FFF2-40B4-BE49-F238E27FC236}">
                    <a16:creationId xmlns:a16="http://schemas.microsoft.com/office/drawing/2014/main" id="{A8B95883-29B8-432F-ABF1-76A3EA54C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3319"/>
                <a:ext cx="2615" cy="511"/>
              </a:xfrm>
              <a:custGeom>
                <a:avLst/>
                <a:gdLst>
                  <a:gd name="T0" fmla="*/ 0 w 2615"/>
                  <a:gd name="T1" fmla="*/ 511 h 511"/>
                  <a:gd name="T2" fmla="*/ 342 w 2615"/>
                  <a:gd name="T3" fmla="*/ 377 h 511"/>
                  <a:gd name="T4" fmla="*/ 1077 w 2615"/>
                  <a:gd name="T5" fmla="*/ 188 h 511"/>
                  <a:gd name="T6" fmla="*/ 1946 w 2615"/>
                  <a:gd name="T7" fmla="*/ 47 h 511"/>
                  <a:gd name="T8" fmla="*/ 2615 w 2615"/>
                  <a:gd name="T9" fmla="*/ 0 h 5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15" h="511">
                    <a:moveTo>
                      <a:pt x="0" y="511"/>
                    </a:moveTo>
                    <a:cubicBezTo>
                      <a:pt x="57" y="488"/>
                      <a:pt x="162" y="431"/>
                      <a:pt x="342" y="377"/>
                    </a:cubicBezTo>
                    <a:cubicBezTo>
                      <a:pt x="522" y="323"/>
                      <a:pt x="810" y="243"/>
                      <a:pt x="1077" y="188"/>
                    </a:cubicBezTo>
                    <a:cubicBezTo>
                      <a:pt x="1345" y="133"/>
                      <a:pt x="1690" y="78"/>
                      <a:pt x="1946" y="47"/>
                    </a:cubicBezTo>
                    <a:cubicBezTo>
                      <a:pt x="2203" y="16"/>
                      <a:pt x="2409" y="8"/>
                      <a:pt x="2615" y="0"/>
                    </a:cubicBezTo>
                  </a:path>
                </a:pathLst>
              </a:cu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1" name="Line 17">
                <a:extLst>
                  <a:ext uri="{FF2B5EF4-FFF2-40B4-BE49-F238E27FC236}">
                    <a16:creationId xmlns:a16="http://schemas.microsoft.com/office/drawing/2014/main" id="{D72D611C-960C-4237-A330-B541A7FA4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7" y="3081"/>
                <a:ext cx="327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2" name="Text Box 18">
                <a:extLst>
                  <a:ext uri="{FF2B5EF4-FFF2-40B4-BE49-F238E27FC236}">
                    <a16:creationId xmlns:a16="http://schemas.microsoft.com/office/drawing/2014/main" id="{D4803A6C-A4F6-45FE-9A82-2A566BA04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8" y="2991"/>
                <a:ext cx="332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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3" name="Text Box 19">
                <a:extLst>
                  <a:ext uri="{FF2B5EF4-FFF2-40B4-BE49-F238E27FC236}">
                    <a16:creationId xmlns:a16="http://schemas.microsoft.com/office/drawing/2014/main" id="{6644BADD-D3AF-443C-9ADB-5DB294090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7"/>
                <a:ext cx="232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45074" name="Line 20">
                <a:extLst>
                  <a:ext uri="{FF2B5EF4-FFF2-40B4-BE49-F238E27FC236}">
                    <a16:creationId xmlns:a16="http://schemas.microsoft.com/office/drawing/2014/main" id="{A7599DE0-AC1F-4450-92AA-57D6FF99A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0" y="3081"/>
                <a:ext cx="0" cy="531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5" name="Text Box 21">
                <a:extLst>
                  <a:ext uri="{FF2B5EF4-FFF2-40B4-BE49-F238E27FC236}">
                    <a16:creationId xmlns:a16="http://schemas.microsoft.com/office/drawing/2014/main" id="{F9992CA6-E000-4D0B-A6C3-240AB17F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" y="1886"/>
                <a:ext cx="342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5076" name="Line 22">
                <a:extLst>
                  <a:ext uri="{FF2B5EF4-FFF2-40B4-BE49-F238E27FC236}">
                    <a16:creationId xmlns:a16="http://schemas.microsoft.com/office/drawing/2014/main" id="{1BFEC8EB-9B78-42D6-8F1A-F0A6B03A4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827"/>
                <a:ext cx="0" cy="254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7" name="Text Box 23">
                <a:extLst>
                  <a:ext uri="{FF2B5EF4-FFF2-40B4-BE49-F238E27FC236}">
                    <a16:creationId xmlns:a16="http://schemas.microsoft.com/office/drawing/2014/main" id="{BBB6D62F-79F9-4424-9104-7B494369F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2174"/>
                <a:ext cx="452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356</a:t>
                </a:r>
              </a:p>
            </p:txBody>
          </p:sp>
          <p:sp>
            <p:nvSpPr>
              <p:cNvPr id="45078" name="Text Box 24">
                <a:extLst>
                  <a:ext uri="{FF2B5EF4-FFF2-40B4-BE49-F238E27FC236}">
                    <a16:creationId xmlns:a16="http://schemas.microsoft.com/office/drawing/2014/main" id="{BF8D5B97-7EB4-46E6-916C-B31AF2B4A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" y="2756"/>
                <a:ext cx="340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2AF369AF-F180-45A7-A6E4-D21BD4F0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77755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）二阶电路含二个独立储能元件，是用二阶常微分方程所描述的电路。</a:t>
            </a:r>
          </a:p>
        </p:txBody>
      </p:sp>
      <p:sp>
        <p:nvSpPr>
          <p:cNvPr id="357379" name="Text Box 3">
            <a:extLst>
              <a:ext uri="{FF2B5EF4-FFF2-40B4-BE49-F238E27FC236}">
                <a16:creationId xmlns:a16="http://schemas.microsoft.com/office/drawing/2014/main" id="{E504EB2A-5142-4723-9846-5A1FC8C0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75247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）二阶电路的性质取决于特征根，特征根取决于电路结构和参数，与激励和初值无关。</a:t>
            </a:r>
          </a:p>
        </p:txBody>
      </p:sp>
      <p:graphicFrame>
        <p:nvGraphicFramePr>
          <p:cNvPr id="357380" name="Object 4">
            <a:extLst>
              <a:ext uri="{FF2B5EF4-FFF2-40B4-BE49-F238E27FC236}">
                <a16:creationId xmlns:a16="http://schemas.microsoft.com/office/drawing/2014/main" id="{277C56DE-3E0E-4F43-B0BD-373CC102A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933825"/>
          <a:ext cx="50403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1" name="公式" r:id="rId3" imgW="2342946" imgH="238213" progId="Equation.3">
                  <p:embed/>
                </p:oleObj>
              </mc:Choice>
              <mc:Fallback>
                <p:oleObj name="公式" r:id="rId3" imgW="2342946" imgH="2382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50403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 descr="蓝色面巾纸">
            <a:extLst>
              <a:ext uri="{FF2B5EF4-FFF2-40B4-BE49-F238E27FC236}">
                <a16:creationId xmlns:a16="http://schemas.microsoft.com/office/drawing/2014/main" id="{FDC82989-FE00-4725-A7B6-A805914CC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03236"/>
              </p:ext>
            </p:extLst>
          </p:nvPr>
        </p:nvGraphicFramePr>
        <p:xfrm>
          <a:off x="5710238" y="3860800"/>
          <a:ext cx="3111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公式" r:id="rId5" imgW="1282700" imgH="254000" progId="Equation.3">
                  <p:embed/>
                </p:oleObj>
              </mc:Choice>
              <mc:Fallback>
                <p:oleObj name="公式" r:id="rId5" imgW="1282700" imgH="254000" progId="Equation.3">
                  <p:embed/>
                  <p:pic>
                    <p:nvPicPr>
                      <p:cNvPr id="0" name="Object 5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860800"/>
                        <a:ext cx="31115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>
            <a:extLst>
              <a:ext uri="{FF2B5EF4-FFF2-40B4-BE49-F238E27FC236}">
                <a16:creationId xmlns:a16="http://schemas.microsoft.com/office/drawing/2014/main" id="{64DBEECE-1010-4C55-824F-76BBF433F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373688"/>
          <a:ext cx="41608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3" name="公式" r:id="rId7" imgW="2028706" imgH="238213" progId="Equation.3">
                  <p:embed/>
                </p:oleObj>
              </mc:Choice>
              <mc:Fallback>
                <p:oleObj name="公式" r:id="rId7" imgW="2028706" imgH="2382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41608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>
            <a:extLst>
              <a:ext uri="{FF2B5EF4-FFF2-40B4-BE49-F238E27FC236}">
                <a16:creationId xmlns:a16="http://schemas.microsoft.com/office/drawing/2014/main" id="{FAE46482-4E1B-4CF4-939E-6B3E9BF25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4652963"/>
          <a:ext cx="51847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4" name="公式" r:id="rId9" imgW="2466952" imgH="238213" progId="Equation.3">
                  <p:embed/>
                </p:oleObj>
              </mc:Choice>
              <mc:Fallback>
                <p:oleObj name="公式" r:id="rId9" imgW="2466952" imgH="2382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652963"/>
                        <a:ext cx="51847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 descr="再生纸">
            <a:extLst>
              <a:ext uri="{FF2B5EF4-FFF2-40B4-BE49-F238E27FC236}">
                <a16:creationId xmlns:a16="http://schemas.microsoft.com/office/drawing/2014/main" id="{9EEFC5E9-4B23-4A8A-8AC3-FBBC15260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98296"/>
              </p:ext>
            </p:extLst>
          </p:nvPr>
        </p:nvGraphicFramePr>
        <p:xfrm>
          <a:off x="5724525" y="4724400"/>
          <a:ext cx="3109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5" name="公式" r:id="rId11" imgW="1396394" imgH="253890" progId="Equation.3">
                  <p:embed/>
                </p:oleObj>
              </mc:Choice>
              <mc:Fallback>
                <p:oleObj name="公式" r:id="rId11" imgW="1396394" imgH="253890" progId="Equation.3">
                  <p:embed/>
                  <p:pic>
                    <p:nvPicPr>
                      <p:cNvPr id="0" name="Object 8" descr="再生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24400"/>
                        <a:ext cx="31099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>
            <a:extLst>
              <a:ext uri="{FF2B5EF4-FFF2-40B4-BE49-F238E27FC236}">
                <a16:creationId xmlns:a16="http://schemas.microsoft.com/office/drawing/2014/main" id="{E31C635D-2BC9-4B04-ACA4-E0C2686FE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80422"/>
              </p:ext>
            </p:extLst>
          </p:nvPr>
        </p:nvGraphicFramePr>
        <p:xfrm>
          <a:off x="2195513" y="2924175"/>
          <a:ext cx="3571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6" name="公式" r:id="rId13" imgW="1171473" imgH="276196" progId="Equation.3">
                  <p:embed/>
                </p:oleObj>
              </mc:Choice>
              <mc:Fallback>
                <p:oleObj name="公式" r:id="rId13" imgW="1171473" imgH="2761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3571875" cy="874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6" name="Object 10" descr="羊皮纸">
            <a:extLst>
              <a:ext uri="{FF2B5EF4-FFF2-40B4-BE49-F238E27FC236}">
                <a16:creationId xmlns:a16="http://schemas.microsoft.com/office/drawing/2014/main" id="{440F0232-AF08-4038-9183-A6F7E5E58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516563"/>
          <a:ext cx="3240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7" name="公式" r:id="rId15" imgW="1574800" imgH="254000" progId="Equation.3">
                  <p:embed/>
                </p:oleObj>
              </mc:Choice>
              <mc:Fallback>
                <p:oleObj name="公式" r:id="rId15" imgW="1574800" imgH="254000" progId="Equation.3">
                  <p:embed/>
                  <p:pic>
                    <p:nvPicPr>
                      <p:cNvPr id="0" name="Object 10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516563"/>
                        <a:ext cx="3240088" cy="523875"/>
                      </a:xfrm>
                      <a:prstGeom prst="rect">
                        <a:avLst/>
                      </a:prstGeom>
                      <a:blipFill dpi="0" rotWithShape="1">
                        <a:blip r:embed="rId1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9" name="Text Box 23">
            <a:extLst>
              <a:ext uri="{FF2B5EF4-FFF2-40B4-BE49-F238E27FC236}">
                <a16:creationId xmlns:a16="http://schemas.microsoft.com/office/drawing/2014/main" id="{2F1EE28C-EE37-4DC7-B279-14D336CE9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0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二阶电路小结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7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 build="p" autoUpdateAnimBg="0"/>
      <p:bldP spid="357379" grpId="0" build="p" autoUpdateAnimBg="0"/>
      <p:bldP spid="3573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14" name="Group 2">
            <a:extLst>
              <a:ext uri="{FF2B5EF4-FFF2-40B4-BE49-F238E27FC236}">
                <a16:creationId xmlns:a16="http://schemas.microsoft.com/office/drawing/2014/main" id="{76A42087-6356-4453-BF5C-9CAACCA4DE8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187575"/>
            <a:ext cx="3268662" cy="2098675"/>
            <a:chOff x="3768" y="729"/>
            <a:chExt cx="1536" cy="1085"/>
          </a:xfrm>
        </p:grpSpPr>
        <p:sp>
          <p:nvSpPr>
            <p:cNvPr id="6165" name="Text Box 3">
              <a:extLst>
                <a:ext uri="{FF2B5EF4-FFF2-40B4-BE49-F238E27FC236}">
                  <a16:creationId xmlns:a16="http://schemas.microsoft.com/office/drawing/2014/main" id="{CE71C8AE-8174-402A-AC44-8460FD51D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" y="1544"/>
              <a:ext cx="1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6" name="Line 4">
              <a:extLst>
                <a:ext uri="{FF2B5EF4-FFF2-40B4-BE49-F238E27FC236}">
                  <a16:creationId xmlns:a16="http://schemas.microsoft.com/office/drawing/2014/main" id="{4F2F5E19-B385-4D59-A4CD-779188CD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" y="1536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5">
              <a:extLst>
                <a:ext uri="{FF2B5EF4-FFF2-40B4-BE49-F238E27FC236}">
                  <a16:creationId xmlns:a16="http://schemas.microsoft.com/office/drawing/2014/main" id="{83F1A519-5615-49F8-89B8-C3DCA831E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3" y="81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Freeform 6">
              <a:extLst>
                <a:ext uri="{FF2B5EF4-FFF2-40B4-BE49-F238E27FC236}">
                  <a16:creationId xmlns:a16="http://schemas.microsoft.com/office/drawing/2014/main" id="{62ABCE76-8B47-4E8D-9F55-A7D17874D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1056"/>
              <a:ext cx="1008" cy="432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Text Box 7">
              <a:extLst>
                <a:ext uri="{FF2B5EF4-FFF2-40B4-BE49-F238E27FC236}">
                  <a16:creationId xmlns:a16="http://schemas.microsoft.com/office/drawing/2014/main" id="{B12094ED-8B99-4DBA-A7FF-5176C994D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778"/>
              <a:ext cx="3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8">
              <a:extLst>
                <a:ext uri="{FF2B5EF4-FFF2-40B4-BE49-F238E27FC236}">
                  <a16:creationId xmlns:a16="http://schemas.microsoft.com/office/drawing/2014/main" id="{06086F60-6A48-40D6-A7C8-38D7A79BA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729"/>
              <a:ext cx="25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1" name="Text Box 9">
              <a:extLst>
                <a:ext uri="{FF2B5EF4-FFF2-40B4-BE49-F238E27FC236}">
                  <a16:creationId xmlns:a16="http://schemas.microsoft.com/office/drawing/2014/main" id="{F01F7847-16EB-4423-AB40-41BCA2313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1529"/>
              <a:ext cx="1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172" name="Line 10">
              <a:extLst>
                <a:ext uri="{FF2B5EF4-FFF2-40B4-BE49-F238E27FC236}">
                  <a16:creationId xmlns:a16="http://schemas.microsoft.com/office/drawing/2014/main" id="{C2DB083C-7AC6-48CC-AD56-851E1B080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056"/>
              <a:ext cx="30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9323" name="Group 11">
            <a:extLst>
              <a:ext uri="{FF2B5EF4-FFF2-40B4-BE49-F238E27FC236}">
                <a16:creationId xmlns:a16="http://schemas.microsoft.com/office/drawing/2014/main" id="{A51F8CA9-CF39-4B35-8E77-A686526143CC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2330450"/>
            <a:ext cx="3105150" cy="1911350"/>
            <a:chOff x="3915" y="1622"/>
            <a:chExt cx="1403" cy="1124"/>
          </a:xfrm>
        </p:grpSpPr>
        <p:sp>
          <p:nvSpPr>
            <p:cNvPr id="6156" name="Line 12">
              <a:extLst>
                <a:ext uri="{FF2B5EF4-FFF2-40B4-BE49-F238E27FC236}">
                  <a16:creationId xmlns:a16="http://schemas.microsoft.com/office/drawing/2014/main" id="{C21147AD-AAF7-4F9F-A91E-97BD696B1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7" y="2448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13">
              <a:extLst>
                <a:ext uri="{FF2B5EF4-FFF2-40B4-BE49-F238E27FC236}">
                  <a16:creationId xmlns:a16="http://schemas.microsoft.com/office/drawing/2014/main" id="{38D2D62C-7316-4CC5-8591-BE1755863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9" y="1728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Freeform 14">
              <a:extLst>
                <a:ext uri="{FF2B5EF4-FFF2-40B4-BE49-F238E27FC236}">
                  <a16:creationId xmlns:a16="http://schemas.microsoft.com/office/drawing/2014/main" id="{272787D7-4BF2-47EB-A585-FDD3D0FDC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1968"/>
              <a:ext cx="1008" cy="432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Text Box 15">
              <a:extLst>
                <a:ext uri="{FF2B5EF4-FFF2-40B4-BE49-F238E27FC236}">
                  <a16:creationId xmlns:a16="http://schemas.microsoft.com/office/drawing/2014/main" id="{EB2DF531-D82F-4EFB-A16A-F9767625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" y="1789"/>
              <a:ext cx="20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F85D0551-23C1-45DF-B8AD-2C08ED391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7" y="2438"/>
              <a:ext cx="13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1" name="Text Box 17">
              <a:extLst>
                <a:ext uri="{FF2B5EF4-FFF2-40B4-BE49-F238E27FC236}">
                  <a16:creationId xmlns:a16="http://schemas.microsoft.com/office/drawing/2014/main" id="{3494D6E4-201E-4639-B6DF-99DA65E9F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1622"/>
              <a:ext cx="1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E5E58C81-347B-4222-B06E-D20B56467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2427"/>
              <a:ext cx="17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FAA83A3D-12DA-4FE8-AD5D-C056BEB93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4" y="196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20">
              <a:extLst>
                <a:ext uri="{FF2B5EF4-FFF2-40B4-BE49-F238E27FC236}">
                  <a16:creationId xmlns:a16="http://schemas.microsoft.com/office/drawing/2014/main" id="{549B6CB1-E8AC-40D7-AEC8-E44B4978F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8" y="2427"/>
              <a:ext cx="218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9333" name="Text Box 21">
            <a:extLst>
              <a:ext uri="{FF2B5EF4-FFF2-40B4-BE49-F238E27FC236}">
                <a16:creationId xmlns:a16="http://schemas.microsoft.com/office/drawing/2014/main" id="{7C7A1DF0-3454-453D-B3D5-3D2DB88E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997450"/>
            <a:ext cx="79930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,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一阶电路的时间常数。</a:t>
            </a:r>
          </a:p>
        </p:txBody>
      </p:sp>
      <p:sp>
        <p:nvSpPr>
          <p:cNvPr id="269335" name="Text Box 23">
            <a:extLst>
              <a:ext uri="{FF2B5EF4-FFF2-40B4-BE49-F238E27FC236}">
                <a16:creationId xmlns:a16="http://schemas.microsoft.com/office/drawing/2014/main" id="{96B96F75-2F2D-448D-832B-1F4B5289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23975"/>
            <a:ext cx="4033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）响应电压、电流波形</a:t>
            </a:r>
          </a:p>
        </p:txBody>
      </p:sp>
      <p:sp>
        <p:nvSpPr>
          <p:cNvPr id="269336" name="AutoShape 24">
            <a:extLst>
              <a:ext uri="{FF2B5EF4-FFF2-40B4-BE49-F238E27FC236}">
                <a16:creationId xmlns:a16="http://schemas.microsoft.com/office/drawing/2014/main" id="{E6E66FAB-907A-4F07-B1BD-539AA601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332038"/>
            <a:ext cx="1152525" cy="1081087"/>
          </a:xfrm>
          <a:prstGeom prst="wedgeRoundRectCallout">
            <a:avLst>
              <a:gd name="adj1" fmla="val -168319"/>
              <a:gd name="adj2" fmla="val 806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</a:t>
            </a:r>
          </a:p>
        </p:txBody>
      </p:sp>
      <p:sp>
        <p:nvSpPr>
          <p:cNvPr id="269337" name="AutoShape 25">
            <a:extLst>
              <a:ext uri="{FF2B5EF4-FFF2-40B4-BE49-F238E27FC236}">
                <a16:creationId xmlns:a16="http://schemas.microsoft.com/office/drawing/2014/main" id="{00616E21-5BDD-4298-BBD9-92296649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476500"/>
            <a:ext cx="1223963" cy="576263"/>
          </a:xfrm>
          <a:prstGeom prst="wedgeRoundRectCallout">
            <a:avLst>
              <a:gd name="adj1" fmla="val -115889"/>
              <a:gd name="adj2" fmla="val 38704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跃变</a:t>
            </a:r>
          </a:p>
        </p:txBody>
      </p:sp>
      <p:sp>
        <p:nvSpPr>
          <p:cNvPr id="269338" name="Text Box 26">
            <a:extLst>
              <a:ext uri="{FF2B5EF4-FFF2-40B4-BE49-F238E27FC236}">
                <a16:creationId xmlns:a16="http://schemas.microsoft.com/office/drawing/2014/main" id="{9DBC244D-9FC6-4CA5-A759-56AA824E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349750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响应与初始状态成线性关系，其衰减快慢与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有关。</a:t>
            </a:r>
          </a:p>
        </p:txBody>
      </p:sp>
      <p:graphicFrame>
        <p:nvGraphicFramePr>
          <p:cNvPr id="269351" name="Object 39">
            <a:extLst>
              <a:ext uri="{FF2B5EF4-FFF2-40B4-BE49-F238E27FC236}">
                <a16:creationId xmlns:a16="http://schemas.microsoft.com/office/drawing/2014/main" id="{69CABF18-A137-4806-8A59-8227A2DC4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15925"/>
          <a:ext cx="28797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公式" r:id="rId3" imgW="1324131" imgH="333404" progId="Equation.3">
                  <p:embed/>
                </p:oleObj>
              </mc:Choice>
              <mc:Fallback>
                <p:oleObj name="公式" r:id="rId3" imgW="1324131" imgH="33340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5925"/>
                        <a:ext cx="28797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00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53" name="Object 41">
            <a:extLst>
              <a:ext uri="{FF2B5EF4-FFF2-40B4-BE49-F238E27FC236}">
                <a16:creationId xmlns:a16="http://schemas.microsoft.com/office/drawing/2014/main" id="{2188BB26-B09B-4F38-8438-E1A61A33C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181100"/>
          <a:ext cx="43195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5" imgW="2885939" imgH="638204" progId="Equation.DSMT4">
                  <p:embed/>
                </p:oleObj>
              </mc:Choice>
              <mc:Fallback>
                <p:oleObj name="Equation" r:id="rId5" imgW="2885939" imgH="638204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181100"/>
                        <a:ext cx="43195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2">
            <a:extLst>
              <a:ext uri="{FF2B5EF4-FFF2-40B4-BE49-F238E27FC236}">
                <a16:creationId xmlns:a16="http://schemas.microsoft.com/office/drawing/2014/main" id="{CF460539-5458-4801-AEE0-741F556A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5684838"/>
            <a:ext cx="7054850" cy="9540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电路的零输入响应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电感中电压电流如何变化？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2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6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6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6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3" grpId="0"/>
      <p:bldP spid="269335" grpId="0" autoUpdateAnimBg="0"/>
      <p:bldP spid="269336" grpId="0"/>
      <p:bldP spid="269337" grpId="0"/>
      <p:bldP spid="269338" grpId="0" autoUpdateAnimBg="0"/>
      <p:bldP spid="61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32AA4ABE-D4FD-47AF-B7F0-7DADF5487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求解线性二阶动态电路的步骤</a:t>
            </a:r>
          </a:p>
        </p:txBody>
      </p:sp>
      <p:sp>
        <p:nvSpPr>
          <p:cNvPr id="360451" name="Text Box 3">
            <a:extLst>
              <a:ext uri="{FF2B5EF4-FFF2-40B4-BE49-F238E27FC236}">
                <a16:creationId xmlns:a16="http://schemas.microsoft.com/office/drawing/2014/main" id="{E539970B-829A-4BA1-AA83-B99A5669C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658225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）列写换路后电路输入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输出微分方程；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）求特征根，由根的性质写出齐次方程的通解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通解即是零输入响应的解，自由分量积分常数待定）；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）求特解（强制分量或稳态分量）；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）全解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自由分量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强制分量；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）将初值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代入全解，确定定积分常数，并求响应；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）根据两类约束，求电路中其它量的响应。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ext Box 4">
            <a:extLst>
              <a:ext uri="{FF2B5EF4-FFF2-40B4-BE49-F238E27FC236}">
                <a16:creationId xmlns:a16="http://schemas.microsoft.com/office/drawing/2014/main" id="{808061F6-880C-444A-AF64-D3991198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2235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单位阶跃函数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1477" name="Group 5">
            <a:extLst>
              <a:ext uri="{FF2B5EF4-FFF2-40B4-BE49-F238E27FC236}">
                <a16:creationId xmlns:a16="http://schemas.microsoft.com/office/drawing/2014/main" id="{733A8C4A-E2F6-447C-8433-387BF0873CED}"/>
              </a:ext>
            </a:extLst>
          </p:cNvPr>
          <p:cNvGrpSpPr>
            <a:grpSpLocks/>
          </p:cNvGrpSpPr>
          <p:nvPr/>
        </p:nvGrpSpPr>
        <p:grpSpPr bwMode="auto">
          <a:xfrm>
            <a:off x="5653089" y="1773238"/>
            <a:ext cx="2738438" cy="1585912"/>
            <a:chOff x="3572" y="809"/>
            <a:chExt cx="1725" cy="999"/>
          </a:xfrm>
        </p:grpSpPr>
        <p:sp>
          <p:nvSpPr>
            <p:cNvPr id="55326" name="Line 6">
              <a:extLst>
                <a:ext uri="{FF2B5EF4-FFF2-40B4-BE49-F238E27FC236}">
                  <a16:creationId xmlns:a16="http://schemas.microsoft.com/office/drawing/2014/main" id="{88BBAEFA-A6D4-4EC3-9E57-63ECDCE88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548"/>
              <a:ext cx="15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7" name="Line 7">
              <a:extLst>
                <a:ext uri="{FF2B5EF4-FFF2-40B4-BE49-F238E27FC236}">
                  <a16:creationId xmlns:a16="http://schemas.microsoft.com/office/drawing/2014/main" id="{4FCC511A-2A75-4E5C-A633-8450F88A9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8" y="972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8" name="Text Box 8">
              <a:extLst>
                <a:ext uri="{FF2B5EF4-FFF2-40B4-BE49-F238E27FC236}">
                  <a16:creationId xmlns:a16="http://schemas.microsoft.com/office/drawing/2014/main" id="{3F78A15E-F32A-4D7E-B28D-7378C09C5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" y="1384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9" name="Text Box 9">
              <a:extLst>
                <a:ext uri="{FF2B5EF4-FFF2-40B4-BE49-F238E27FC236}">
                  <a16:creationId xmlns:a16="http://schemas.microsoft.com/office/drawing/2014/main" id="{145C6F66-3B0E-4A0A-85C0-F0A40893C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09"/>
              <a:ext cx="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 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30" name="Text Box 10">
              <a:extLst>
                <a:ext uri="{FF2B5EF4-FFF2-40B4-BE49-F238E27FC236}">
                  <a16:creationId xmlns:a16="http://schemas.microsoft.com/office/drawing/2014/main" id="{CB650DB3-5FF5-455D-977A-CC74DF09F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4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61483" name="Group 11">
            <a:extLst>
              <a:ext uri="{FF2B5EF4-FFF2-40B4-BE49-F238E27FC236}">
                <a16:creationId xmlns:a16="http://schemas.microsoft.com/office/drawing/2014/main" id="{4F7C8776-D951-4B2F-B1B8-4EA2D868DD2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133600"/>
            <a:ext cx="2209800" cy="800100"/>
            <a:chOff x="3332" y="1044"/>
            <a:chExt cx="1392" cy="504"/>
          </a:xfrm>
        </p:grpSpPr>
        <p:sp>
          <p:nvSpPr>
            <p:cNvPr id="55322" name="Line 12">
              <a:extLst>
                <a:ext uri="{FF2B5EF4-FFF2-40B4-BE49-F238E27FC236}">
                  <a16:creationId xmlns:a16="http://schemas.microsoft.com/office/drawing/2014/main" id="{0AB0F755-3BC0-40D4-8D93-AF56E5AC1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176"/>
              <a:ext cx="105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3" name="Line 13">
              <a:extLst>
                <a:ext uri="{FF2B5EF4-FFF2-40B4-BE49-F238E27FC236}">
                  <a16:creationId xmlns:a16="http://schemas.microsoft.com/office/drawing/2014/main" id="{F7E4F4EA-87B6-4687-BE96-7A091C98B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2" y="1548"/>
              <a:ext cx="33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4" name="Line 14">
              <a:extLst>
                <a:ext uri="{FF2B5EF4-FFF2-40B4-BE49-F238E27FC236}">
                  <a16:creationId xmlns:a16="http://schemas.microsoft.com/office/drawing/2014/main" id="{F1383D5D-9E0D-4A55-9A37-46BF8E714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164"/>
              <a:ext cx="0" cy="38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5" name="Text Box 15">
              <a:extLst>
                <a:ext uri="{FF2B5EF4-FFF2-40B4-BE49-F238E27FC236}">
                  <a16:creationId xmlns:a16="http://schemas.microsoft.com/office/drawing/2014/main" id="{25590269-0AD2-4BB4-AC9D-B336E170E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10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61488" name="Group 16">
            <a:extLst>
              <a:ext uri="{FF2B5EF4-FFF2-40B4-BE49-F238E27FC236}">
                <a16:creationId xmlns:a16="http://schemas.microsoft.com/office/drawing/2014/main" id="{06AEE4F2-5396-4A97-8856-0FFCA8E9DA21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684588"/>
            <a:ext cx="3335833" cy="1903906"/>
            <a:chOff x="366" y="723"/>
            <a:chExt cx="1818" cy="915"/>
          </a:xfrm>
        </p:grpSpPr>
        <p:grpSp>
          <p:nvGrpSpPr>
            <p:cNvPr id="55309" name="Group 17">
              <a:extLst>
                <a:ext uri="{FF2B5EF4-FFF2-40B4-BE49-F238E27FC236}">
                  <a16:creationId xmlns:a16="http://schemas.microsoft.com/office/drawing/2014/main" id="{E8EE6895-D7AB-4CF4-B195-6C6A34771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" y="723"/>
              <a:ext cx="1818" cy="915"/>
              <a:chOff x="366" y="723"/>
              <a:chExt cx="1818" cy="915"/>
            </a:xfrm>
          </p:grpSpPr>
          <p:grpSp>
            <p:nvGrpSpPr>
              <p:cNvPr id="55312" name="Group 18">
                <a:extLst>
                  <a:ext uri="{FF2B5EF4-FFF2-40B4-BE49-F238E27FC236}">
                    <a16:creationId xmlns:a16="http://schemas.microsoft.com/office/drawing/2014/main" id="{56669D22-2502-41C6-AEA5-0FC2E0285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" y="723"/>
                <a:ext cx="1712" cy="898"/>
                <a:chOff x="472" y="723"/>
                <a:chExt cx="1712" cy="898"/>
              </a:xfrm>
            </p:grpSpPr>
            <p:sp>
              <p:nvSpPr>
                <p:cNvPr id="55314" name="Line 19">
                  <a:extLst>
                    <a:ext uri="{FF2B5EF4-FFF2-40B4-BE49-F238E27FC236}">
                      <a16:creationId xmlns:a16="http://schemas.microsoft.com/office/drawing/2014/main" id="{AA9A63F2-EC98-4B4A-8EEE-C71693E80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1400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5" name="Line 20">
                  <a:extLst>
                    <a:ext uri="{FF2B5EF4-FFF2-40B4-BE49-F238E27FC236}">
                      <a16:creationId xmlns:a16="http://schemas.microsoft.com/office/drawing/2014/main" id="{77E2BECF-7E02-4B71-81EB-53DC63170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8" y="82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6" name="Line 21">
                  <a:extLst>
                    <a:ext uri="{FF2B5EF4-FFF2-40B4-BE49-F238E27FC236}">
                      <a16:creationId xmlns:a16="http://schemas.microsoft.com/office/drawing/2014/main" id="{336BC8AA-221F-420A-BDFC-814426A72D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6" y="1064"/>
                  <a:ext cx="1056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7" name="Text Box 22">
                  <a:extLst>
                    <a:ext uri="{FF2B5EF4-FFF2-40B4-BE49-F238E27FC236}">
                      <a16:creationId xmlns:a16="http://schemas.microsoft.com/office/drawing/2014/main" id="{57D32378-4CBC-4FB6-93A8-A8158EA98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26" y="1274"/>
                  <a:ext cx="158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t</a:t>
                  </a:r>
                  <a:endPara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8" name="Text Box 23">
                  <a:extLst>
                    <a:ext uri="{FF2B5EF4-FFF2-40B4-BE49-F238E27FC236}">
                      <a16:creationId xmlns:a16="http://schemas.microsoft.com/office/drawing/2014/main" id="{813510F7-61C1-4926-B672-ADE10E804F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" y="723"/>
                  <a:ext cx="7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 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t-t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)</a:t>
                  </a:r>
                  <a:endPara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9" name="Line 24">
                  <a:extLst>
                    <a:ext uri="{FF2B5EF4-FFF2-40B4-BE49-F238E27FC236}">
                      <a16:creationId xmlns:a16="http://schemas.microsoft.com/office/drawing/2014/main" id="{30480A9C-79FC-4F79-833F-D7CF921D8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6" y="106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20" name="Text Box 25">
                  <a:extLst>
                    <a:ext uri="{FF2B5EF4-FFF2-40B4-BE49-F238E27FC236}">
                      <a16:creationId xmlns:a16="http://schemas.microsoft.com/office/drawing/2014/main" id="{C5D1DF52-5095-4089-833B-979C3DF25B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4" y="1370"/>
                  <a:ext cx="219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21" name="Line 26">
                  <a:extLst>
                    <a:ext uri="{FF2B5EF4-FFF2-40B4-BE49-F238E27FC236}">
                      <a16:creationId xmlns:a16="http://schemas.microsoft.com/office/drawing/2014/main" id="{B64F647D-0D61-4911-9AA8-F4A094B76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" y="1392"/>
                  <a:ext cx="368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5313" name="Text Box 27">
                <a:extLst>
                  <a:ext uri="{FF2B5EF4-FFF2-40B4-BE49-F238E27FC236}">
                    <a16:creationId xmlns:a16="http://schemas.microsoft.com/office/drawing/2014/main" id="{96AFD9EA-B6A6-4440-A8BD-8FC2AE64B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" y="1387"/>
                <a:ext cx="212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55310" name="Text Box 28">
              <a:extLst>
                <a:ext uri="{FF2B5EF4-FFF2-40B4-BE49-F238E27FC236}">
                  <a16:creationId xmlns:a16="http://schemas.microsoft.com/office/drawing/2014/main" id="{432B0C91-FCED-4435-8299-8E83C6AC7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969"/>
              <a:ext cx="19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311" name="Line 29">
              <a:extLst>
                <a:ext uri="{FF2B5EF4-FFF2-40B4-BE49-F238E27FC236}">
                  <a16:creationId xmlns:a16="http://schemas.microsoft.com/office/drawing/2014/main" id="{F6718280-3ACF-4A39-B721-2E62D59EC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" y="1058"/>
              <a:ext cx="27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1502" name="Object 30">
            <a:extLst>
              <a:ext uri="{FF2B5EF4-FFF2-40B4-BE49-F238E27FC236}">
                <a16:creationId xmlns:a16="http://schemas.microsoft.com/office/drawing/2014/main" id="{36DF5E35-AA4A-4E75-935A-0BE5DB671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575" y="2263775"/>
          <a:ext cx="274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3" name="Equation" r:id="rId3" imgW="2743200" imgH="1028700" progId="Equation.DSMT4">
                  <p:embed/>
                </p:oleObj>
              </mc:Choice>
              <mc:Fallback>
                <p:oleObj name="Equation" r:id="rId3" imgW="2743200" imgH="1028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263775"/>
                        <a:ext cx="2743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3" name="Object 31">
            <a:extLst>
              <a:ext uri="{FF2B5EF4-FFF2-40B4-BE49-F238E27FC236}">
                <a16:creationId xmlns:a16="http://schemas.microsoft.com/office/drawing/2014/main" id="{E207E22E-C924-4B2C-A9C8-D49DD1335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12553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4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12553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04" name="Text Box 32">
            <a:extLst>
              <a:ext uri="{FF2B5EF4-FFF2-40B4-BE49-F238E27FC236}">
                <a16:creationId xmlns:a16="http://schemas.microsoft.com/office/drawing/2014/main" id="{61789678-C24C-4F24-A4D4-07185C2F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定义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1505" name="Text Box 33">
            <a:extLst>
              <a:ext uri="{FF2B5EF4-FFF2-40B4-BE49-F238E27FC236}">
                <a16:creationId xmlns:a16="http://schemas.microsoft.com/office/drawing/2014/main" id="{736AD6D4-8224-4331-AB93-49B168156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14713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）延时单位阶跃函数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1506" name="Object 34">
            <a:extLst>
              <a:ext uri="{FF2B5EF4-FFF2-40B4-BE49-F238E27FC236}">
                <a16:creationId xmlns:a16="http://schemas.microsoft.com/office/drawing/2014/main" id="{819DC8D9-3477-4710-879F-7A87A45EA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3502025"/>
          <a:ext cx="118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5" name="Equation" r:id="rId7" imgW="1180588" imgH="431613" progId="Equation.DSMT4">
                  <p:embed/>
                </p:oleObj>
              </mc:Choice>
              <mc:Fallback>
                <p:oleObj name="Equation" r:id="rId7" imgW="1180588" imgH="431613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02025"/>
                        <a:ext cx="118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7" name="Object 35">
            <a:extLst>
              <a:ext uri="{FF2B5EF4-FFF2-40B4-BE49-F238E27FC236}">
                <a16:creationId xmlns:a16="http://schemas.microsoft.com/office/drawing/2014/main" id="{E231426C-7270-4577-9C4C-16CB3769A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92600"/>
          <a:ext cx="3175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6" name="Equation" r:id="rId9" imgW="3175000" imgH="1028700" progId="Equation.DSMT4">
                  <p:embed/>
                </p:oleObj>
              </mc:Choice>
              <mc:Fallback>
                <p:oleObj name="Equation" r:id="rId9" imgW="3175000" imgH="10287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3175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Rectangle 36">
            <a:extLst>
              <a:ext uri="{FF2B5EF4-FFF2-40B4-BE49-F238E27FC236}">
                <a16:creationId xmlns:a16="http://schemas.microsoft.com/office/drawing/2014/main" id="{2E6DF705-76D6-4D91-95F5-41338A57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31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§7-7</a:t>
            </a: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一阶电路和二阶电路的阶跃响应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/>
      <p:bldP spid="361504" grpId="0"/>
      <p:bldP spid="3615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Text Box 2">
            <a:extLst>
              <a:ext uri="{FF2B5EF4-FFF2-40B4-BE49-F238E27FC236}">
                <a16:creationId xmlns:a16="http://schemas.microsoft.com/office/drawing/2014/main" id="{3743540E-8044-4E3E-8030-A7B6F23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）在电路中模拟开关的动作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D26C3A4B-F87C-4F40-9F86-6C1276C6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836613"/>
            <a:ext cx="426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Clr>
                <a:srgbClr val="FFFF00"/>
              </a:buClr>
              <a:buSzPts val="24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）单位阶跃函数的作用</a:t>
            </a:r>
          </a:p>
        </p:txBody>
      </p: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C31ED2C2-9ADB-41A4-BCD4-4AE8A522A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989138"/>
          <a:ext cx="3095625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2" name="Visio" r:id="rId3" imgW="1571396" imgH="1067207" progId="Visio.Drawing.11">
                  <p:embed/>
                </p:oleObj>
              </mc:Choice>
              <mc:Fallback>
                <p:oleObj name="Visio" r:id="rId3" imgW="1571396" imgH="106720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3095625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4D0E9018-2C99-4322-9C7D-D075E1DF9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05263"/>
          <a:ext cx="3097212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3" name="Visio" r:id="rId5" imgW="1571396" imgH="1067207" progId="Visio.Drawing.11">
                  <p:embed/>
                </p:oleObj>
              </mc:Choice>
              <mc:Fallback>
                <p:oleObj name="Visio" r:id="rId5" imgW="1571396" imgH="106720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3097212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>
            <a:extLst>
              <a:ext uri="{FF2B5EF4-FFF2-40B4-BE49-F238E27FC236}">
                <a16:creationId xmlns:a16="http://schemas.microsoft.com/office/drawing/2014/main" id="{9871FD70-1091-4FFC-87C2-BB2040CBC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4090988"/>
          <a:ext cx="3271838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4" name="Visio" r:id="rId7" imgW="1634490" imgH="1036493" progId="Visio.Drawing.11">
                  <p:embed/>
                </p:oleObj>
              </mc:Choice>
              <mc:Fallback>
                <p:oleObj name="Visio" r:id="rId7" imgW="1634490" imgH="103649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4090988"/>
                        <a:ext cx="3271838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>
            <a:extLst>
              <a:ext uri="{FF2B5EF4-FFF2-40B4-BE49-F238E27FC236}">
                <a16:creationId xmlns:a16="http://schemas.microsoft.com/office/drawing/2014/main" id="{D69F38F7-6B4B-4A5F-8E1A-C8ED9B172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2060575"/>
          <a:ext cx="278923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Visio" r:id="rId9" imgW="1393546" imgH="1036493" progId="Visio.Drawing.11">
                  <p:embed/>
                </p:oleObj>
              </mc:Choice>
              <mc:Fallback>
                <p:oleObj name="Visio" r:id="rId9" imgW="1393546" imgH="103649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060575"/>
                        <a:ext cx="2789237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>
            <a:extLst>
              <a:ext uri="{FF2B5EF4-FFF2-40B4-BE49-F238E27FC236}">
                <a16:creationId xmlns:a16="http://schemas.microsoft.com/office/drawing/2014/main" id="{B6F19FDB-24ED-440B-9F0D-637C0F484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924175"/>
          <a:ext cx="7921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6" name="Equation" r:id="rId11" imgW="273863" imgH="177868" progId="Equation.DSMT4">
                  <p:embed/>
                </p:oleObj>
              </mc:Choice>
              <mc:Fallback>
                <p:oleObj name="Equation" r:id="rId11" imgW="273863" imgH="17786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924175"/>
                        <a:ext cx="7921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5" name="Object 9">
            <a:extLst>
              <a:ext uri="{FF2B5EF4-FFF2-40B4-BE49-F238E27FC236}">
                <a16:creationId xmlns:a16="http://schemas.microsoft.com/office/drawing/2014/main" id="{B80CEB10-AD6C-4725-B45A-9B429168C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930775"/>
          <a:ext cx="7921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7" name="Equation" r:id="rId13" imgW="273863" imgH="177868" progId="Equation.DSMT4">
                  <p:embed/>
                </p:oleObj>
              </mc:Choice>
              <mc:Fallback>
                <p:oleObj name="Equation" r:id="rId13" imgW="273863" imgH="17786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930775"/>
                        <a:ext cx="7921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  <p:bldP spid="3624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>
            <a:extLst>
              <a:ext uri="{FF2B5EF4-FFF2-40B4-BE49-F238E27FC236}">
                <a16:creationId xmlns:a16="http://schemas.microsoft.com/office/drawing/2014/main" id="{50356031-688A-4FBC-8204-66AC46F3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41375"/>
            <a:ext cx="3240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）延迟一个函数</a:t>
            </a:r>
          </a:p>
        </p:txBody>
      </p:sp>
      <p:grpSp>
        <p:nvGrpSpPr>
          <p:cNvPr id="363523" name="Group 3">
            <a:extLst>
              <a:ext uri="{FF2B5EF4-FFF2-40B4-BE49-F238E27FC236}">
                <a16:creationId xmlns:a16="http://schemas.microsoft.com/office/drawing/2014/main" id="{573B4514-BCFA-4250-8990-F7AC189E74E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268413"/>
            <a:ext cx="2941637" cy="2160587"/>
            <a:chOff x="982" y="663"/>
            <a:chExt cx="1853" cy="1361"/>
          </a:xfrm>
        </p:grpSpPr>
        <p:sp>
          <p:nvSpPr>
            <p:cNvPr id="57374" name="Line 4">
              <a:extLst>
                <a:ext uri="{FF2B5EF4-FFF2-40B4-BE49-F238E27FC236}">
                  <a16:creationId xmlns:a16="http://schemas.microsoft.com/office/drawing/2014/main" id="{F7D5A36C-1F30-489B-9298-C9747B399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2" y="816"/>
              <a:ext cx="0" cy="8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5" name="Text Box 5">
              <a:extLst>
                <a:ext uri="{FF2B5EF4-FFF2-40B4-BE49-F238E27FC236}">
                  <a16:creationId xmlns:a16="http://schemas.microsoft.com/office/drawing/2014/main" id="{12DBCCED-32BE-4578-92A5-4F17D00B3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479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6" name="Text Box 6">
              <a:extLst>
                <a:ext uri="{FF2B5EF4-FFF2-40B4-BE49-F238E27FC236}">
                  <a16:creationId xmlns:a16="http://schemas.microsoft.com/office/drawing/2014/main" id="{0BD0F6FE-2E70-453B-9908-C1AEBA57D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663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77" name="Line 7">
              <a:extLst>
                <a:ext uri="{FF2B5EF4-FFF2-40B4-BE49-F238E27FC236}">
                  <a16:creationId xmlns:a16="http://schemas.microsoft.com/office/drawing/2014/main" id="{AAE252CF-CE17-4226-8E9C-D9BD6D8B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525"/>
              <a:ext cx="17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8" name="Text Box 8">
              <a:extLst>
                <a:ext uri="{FF2B5EF4-FFF2-40B4-BE49-F238E27FC236}">
                  <a16:creationId xmlns:a16="http://schemas.microsoft.com/office/drawing/2014/main" id="{339F5F6D-7952-42E5-A313-C1FF5C1A2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1521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79" name="Freeform 9">
              <a:extLst>
                <a:ext uri="{FF2B5EF4-FFF2-40B4-BE49-F238E27FC236}">
                  <a16:creationId xmlns:a16="http://schemas.microsoft.com/office/drawing/2014/main" id="{E00C7E6E-6A46-4331-9256-B9F4D06F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1117"/>
              <a:ext cx="1361" cy="907"/>
            </a:xfrm>
            <a:custGeom>
              <a:avLst/>
              <a:gdLst>
                <a:gd name="T0" fmla="*/ 0 w 1724"/>
                <a:gd name="T1" fmla="*/ 453 h 907"/>
                <a:gd name="T2" fmla="*/ 311 w 1724"/>
                <a:gd name="T3" fmla="*/ 0 h 907"/>
                <a:gd name="T4" fmla="*/ 565 w 1724"/>
                <a:gd name="T5" fmla="*/ 453 h 907"/>
                <a:gd name="T6" fmla="*/ 792 w 1724"/>
                <a:gd name="T7" fmla="*/ 907 h 907"/>
                <a:gd name="T8" fmla="*/ 1074 w 1724"/>
                <a:gd name="T9" fmla="*/ 453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80" name="Object 10">
              <a:extLst>
                <a:ext uri="{FF2B5EF4-FFF2-40B4-BE49-F238E27FC236}">
                  <a16:creationId xmlns:a16="http://schemas.microsoft.com/office/drawing/2014/main" id="{F3A77862-DCD0-4288-8DC0-7A48132D53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7" y="835"/>
            <a:ext cx="30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3" name="Equation" r:id="rId3" imgW="171447" imgH="314178" progId="Equation.DSMT4">
                    <p:embed/>
                  </p:oleObj>
                </mc:Choice>
                <mc:Fallback>
                  <p:oleObj name="Equation" r:id="rId3" imgW="171447" imgH="31417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835"/>
                          <a:ext cx="30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3531" name="Group 11">
            <a:extLst>
              <a:ext uri="{FF2B5EF4-FFF2-40B4-BE49-F238E27FC236}">
                <a16:creationId xmlns:a16="http://schemas.microsoft.com/office/drawing/2014/main" id="{D9276C75-1C27-430B-BB3C-398661B2E0F7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1125538"/>
            <a:ext cx="3168650" cy="2203450"/>
            <a:chOff x="2880" y="590"/>
            <a:chExt cx="1996" cy="1388"/>
          </a:xfrm>
        </p:grpSpPr>
        <p:sp>
          <p:nvSpPr>
            <p:cNvPr id="57366" name="Line 12">
              <a:extLst>
                <a:ext uri="{FF2B5EF4-FFF2-40B4-BE49-F238E27FC236}">
                  <a16:creationId xmlns:a16="http://schemas.microsoft.com/office/drawing/2014/main" id="{E59B175A-39A0-4DE7-9168-DFFE62341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816"/>
              <a:ext cx="0" cy="8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7" name="Text Box 13">
              <a:extLst>
                <a:ext uri="{FF2B5EF4-FFF2-40B4-BE49-F238E27FC236}">
                  <a16:creationId xmlns:a16="http://schemas.microsoft.com/office/drawing/2014/main" id="{C9B98729-536A-455F-86E6-847C325F4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1479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8" name="Text Box 14">
              <a:extLst>
                <a:ext uri="{FF2B5EF4-FFF2-40B4-BE49-F238E27FC236}">
                  <a16:creationId xmlns:a16="http://schemas.microsoft.com/office/drawing/2014/main" id="{3E2429F7-4D81-427A-9C26-D13D216C7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" y="663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69" name="Line 15">
              <a:extLst>
                <a:ext uri="{FF2B5EF4-FFF2-40B4-BE49-F238E27FC236}">
                  <a16:creationId xmlns:a16="http://schemas.microsoft.com/office/drawing/2014/main" id="{2B39EC77-7F4B-4FCA-B260-109AB75F3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525"/>
              <a:ext cx="17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0" name="Text Box 16">
              <a:extLst>
                <a:ext uri="{FF2B5EF4-FFF2-40B4-BE49-F238E27FC236}">
                  <a16:creationId xmlns:a16="http://schemas.microsoft.com/office/drawing/2014/main" id="{532E1213-85B8-4076-8573-BEE6D8703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21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71" name="Freeform 17">
              <a:extLst>
                <a:ext uri="{FF2B5EF4-FFF2-40B4-BE49-F238E27FC236}">
                  <a16:creationId xmlns:a16="http://schemas.microsoft.com/office/drawing/2014/main" id="{7910CA53-8C0D-477D-81D6-8C4D49175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1071"/>
              <a:ext cx="1361" cy="907"/>
            </a:xfrm>
            <a:custGeom>
              <a:avLst/>
              <a:gdLst>
                <a:gd name="T0" fmla="*/ 0 w 1724"/>
                <a:gd name="T1" fmla="*/ 453 h 907"/>
                <a:gd name="T2" fmla="*/ 311 w 1724"/>
                <a:gd name="T3" fmla="*/ 0 h 907"/>
                <a:gd name="T4" fmla="*/ 565 w 1724"/>
                <a:gd name="T5" fmla="*/ 453 h 907"/>
                <a:gd name="T6" fmla="*/ 792 w 1724"/>
                <a:gd name="T7" fmla="*/ 907 h 907"/>
                <a:gd name="T8" fmla="*/ 1074 w 1724"/>
                <a:gd name="T9" fmla="*/ 453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72" name="Object 18">
              <a:extLst>
                <a:ext uri="{FF2B5EF4-FFF2-40B4-BE49-F238E27FC236}">
                  <a16:creationId xmlns:a16="http://schemas.microsoft.com/office/drawing/2014/main" id="{AB86F3D1-E021-420C-A0D8-87DAE0247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590"/>
            <a:ext cx="273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4" name="Equation" r:id="rId5" imgW="171447" imgH="314178" progId="Equation.DSMT4">
                    <p:embed/>
                  </p:oleObj>
                </mc:Choice>
                <mc:Fallback>
                  <p:oleObj name="Equation" r:id="rId5" imgW="171447" imgH="31417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590"/>
                          <a:ext cx="273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3" name="Text Box 19">
              <a:extLst>
                <a:ext uri="{FF2B5EF4-FFF2-40B4-BE49-F238E27FC236}">
                  <a16:creationId xmlns:a16="http://schemas.microsoft.com/office/drawing/2014/main" id="{A6612F68-18C1-4FE4-8FB6-CD54A9900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52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63540" name="Text Box 20">
            <a:extLst>
              <a:ext uri="{FF2B5EF4-FFF2-40B4-BE49-F238E27FC236}">
                <a16:creationId xmlns:a16="http://schemas.microsoft.com/office/drawing/2014/main" id="{7E1F618B-E007-419F-93C9-F5836B03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97250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）起始一个函数</a:t>
            </a:r>
          </a:p>
        </p:txBody>
      </p:sp>
      <p:graphicFrame>
        <p:nvGraphicFramePr>
          <p:cNvPr id="363541" name="Object 21">
            <a:extLst>
              <a:ext uri="{FF2B5EF4-FFF2-40B4-BE49-F238E27FC236}">
                <a16:creationId xmlns:a16="http://schemas.microsoft.com/office/drawing/2014/main" id="{CCA1F1CD-BB2D-4295-8612-4272694A0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989138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5" name="Equation" r:id="rId7" imgW="1193800" imgH="393700" progId="Equation.DSMT4">
                  <p:embed/>
                </p:oleObj>
              </mc:Choice>
              <mc:Fallback>
                <p:oleObj name="Equation" r:id="rId7" imgW="11938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9138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2" name="Object 22">
            <a:extLst>
              <a:ext uri="{FF2B5EF4-FFF2-40B4-BE49-F238E27FC236}">
                <a16:creationId xmlns:a16="http://schemas.microsoft.com/office/drawing/2014/main" id="{4C1468ED-F51B-4C28-9DEB-A20FDB40B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484313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6" name="Equation" r:id="rId9" imgW="2578100" imgH="431800" progId="Equation.DSMT4">
                  <p:embed/>
                </p:oleObj>
              </mc:Choice>
              <mc:Fallback>
                <p:oleObj name="Equation" r:id="rId9" imgW="25781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484313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3" name="AutoShape 23">
            <a:extLst>
              <a:ext uri="{FF2B5EF4-FFF2-40B4-BE49-F238E27FC236}">
                <a16:creationId xmlns:a16="http://schemas.microsoft.com/office/drawing/2014/main" id="{A5727B58-A88B-49CF-A65E-C06C26B63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492375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3544" name="Group 24">
            <a:extLst>
              <a:ext uri="{FF2B5EF4-FFF2-40B4-BE49-F238E27FC236}">
                <a16:creationId xmlns:a16="http://schemas.microsoft.com/office/drawing/2014/main" id="{67E961ED-E7CA-4F15-B02C-D6A1B91AB90C}"/>
              </a:ext>
            </a:extLst>
          </p:cNvPr>
          <p:cNvGrpSpPr>
            <a:grpSpLocks/>
          </p:cNvGrpSpPr>
          <p:nvPr/>
        </p:nvGrpSpPr>
        <p:grpSpPr bwMode="auto">
          <a:xfrm>
            <a:off x="4595814" y="3573463"/>
            <a:ext cx="3024188" cy="2232025"/>
            <a:chOff x="2925" y="2251"/>
            <a:chExt cx="1905" cy="1406"/>
          </a:xfrm>
        </p:grpSpPr>
        <p:sp>
          <p:nvSpPr>
            <p:cNvPr id="57358" name="Line 25">
              <a:extLst>
                <a:ext uri="{FF2B5EF4-FFF2-40B4-BE49-F238E27FC236}">
                  <a16:creationId xmlns:a16="http://schemas.microsoft.com/office/drawing/2014/main" id="{773E3529-3DE9-4A8B-9E86-1DE936CBB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495"/>
              <a:ext cx="0" cy="8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9" name="Text Box 26">
              <a:extLst>
                <a:ext uri="{FF2B5EF4-FFF2-40B4-BE49-F238E27FC236}">
                  <a16:creationId xmlns:a16="http://schemas.microsoft.com/office/drawing/2014/main" id="{126B560F-4941-458A-9860-F7560E184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3158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0" name="Text Box 27">
              <a:extLst>
                <a:ext uri="{FF2B5EF4-FFF2-40B4-BE49-F238E27FC236}">
                  <a16:creationId xmlns:a16="http://schemas.microsoft.com/office/drawing/2014/main" id="{10545658-8BB8-4179-976E-C993D6501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251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61" name="Line 28">
              <a:extLst>
                <a:ext uri="{FF2B5EF4-FFF2-40B4-BE49-F238E27FC236}">
                  <a16:creationId xmlns:a16="http://schemas.microsoft.com/office/drawing/2014/main" id="{7EFCFCFA-9AFF-4AC1-B5E3-909EFB1A7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3204"/>
              <a:ext cx="17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2" name="Text Box 29">
              <a:extLst>
                <a:ext uri="{FF2B5EF4-FFF2-40B4-BE49-F238E27FC236}">
                  <a16:creationId xmlns:a16="http://schemas.microsoft.com/office/drawing/2014/main" id="{547B3D12-6C93-4B0A-8B12-14F32097E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200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63" name="Freeform 30">
              <a:extLst>
                <a:ext uri="{FF2B5EF4-FFF2-40B4-BE49-F238E27FC236}">
                  <a16:creationId xmlns:a16="http://schemas.microsoft.com/office/drawing/2014/main" id="{80B48B4C-CC6F-4479-99ED-5570918FE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" y="2750"/>
              <a:ext cx="1361" cy="907"/>
            </a:xfrm>
            <a:custGeom>
              <a:avLst/>
              <a:gdLst>
                <a:gd name="T0" fmla="*/ 0 w 1724"/>
                <a:gd name="T1" fmla="*/ 453 h 907"/>
                <a:gd name="T2" fmla="*/ 311 w 1724"/>
                <a:gd name="T3" fmla="*/ 0 h 907"/>
                <a:gd name="T4" fmla="*/ 565 w 1724"/>
                <a:gd name="T5" fmla="*/ 453 h 907"/>
                <a:gd name="T6" fmla="*/ 792 w 1724"/>
                <a:gd name="T7" fmla="*/ 907 h 907"/>
                <a:gd name="T8" fmla="*/ 1074 w 1724"/>
                <a:gd name="T9" fmla="*/ 453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4" name="Text Box 31">
              <a:extLst>
                <a:ext uri="{FF2B5EF4-FFF2-40B4-BE49-F238E27FC236}">
                  <a16:creationId xmlns:a16="http://schemas.microsoft.com/office/drawing/2014/main" id="{30E0FF3D-AD4B-499A-ABD0-97BEB44FB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320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65" name="Object 32">
              <a:extLst>
                <a:ext uri="{FF2B5EF4-FFF2-40B4-BE49-F238E27FC236}">
                  <a16:creationId xmlns:a16="http://schemas.microsoft.com/office/drawing/2014/main" id="{FA92567F-68E6-454D-8449-05B25AD67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8" y="2496"/>
            <a:ext cx="16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7" name="Equation" r:id="rId11" imgW="95352" imgH="161778" progId="Equation.DSMT4">
                    <p:embed/>
                  </p:oleObj>
                </mc:Choice>
                <mc:Fallback>
                  <p:oleObj name="Equation" r:id="rId11" imgW="95352" imgH="161778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8" y="2496"/>
                          <a:ext cx="16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3553" name="Object 33">
            <a:extLst>
              <a:ext uri="{FF2B5EF4-FFF2-40B4-BE49-F238E27FC236}">
                <a16:creationId xmlns:a16="http://schemas.microsoft.com/office/drawing/2014/main" id="{301641F4-B6A1-4028-8228-65F26B53B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3013" y="4149725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8" name="Equation" r:id="rId13" imgW="1777229" imgH="431613" progId="Equation.DSMT4">
                  <p:embed/>
                </p:oleObj>
              </mc:Choice>
              <mc:Fallback>
                <p:oleObj name="Equation" r:id="rId13" imgW="1777229" imgH="431613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4149725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3554" name="Group 34">
            <a:extLst>
              <a:ext uri="{FF2B5EF4-FFF2-40B4-BE49-F238E27FC236}">
                <a16:creationId xmlns:a16="http://schemas.microsoft.com/office/drawing/2014/main" id="{E4098A5D-98D8-43EC-BCB4-20499C07489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292600"/>
            <a:ext cx="719138" cy="1079500"/>
            <a:chOff x="2154" y="2886"/>
            <a:chExt cx="408" cy="726"/>
          </a:xfrm>
        </p:grpSpPr>
        <p:sp>
          <p:nvSpPr>
            <p:cNvPr id="57356" name="Rectangle 35">
              <a:extLst>
                <a:ext uri="{FF2B5EF4-FFF2-40B4-BE49-F238E27FC236}">
                  <a16:creationId xmlns:a16="http://schemas.microsoft.com/office/drawing/2014/main" id="{D7DCCC3B-C246-4D7F-9AAE-E0121B0A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86"/>
              <a:ext cx="408" cy="49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7" name="Line 36">
              <a:extLst>
                <a:ext uri="{FF2B5EF4-FFF2-40B4-BE49-F238E27FC236}">
                  <a16:creationId xmlns:a16="http://schemas.microsoft.com/office/drawing/2014/main" id="{C3C72BA9-91A0-47FD-8F54-AE8FE3CEC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86"/>
              <a:ext cx="0" cy="7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/>
      <p:bldP spid="3635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48191554-01E1-4308-8096-FE358588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648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用单位阶跃函数表示分段常量信号</a:t>
            </a:r>
          </a:p>
        </p:txBody>
      </p:sp>
      <p:sp>
        <p:nvSpPr>
          <p:cNvPr id="364547" name="Text Box 3">
            <a:extLst>
              <a:ext uri="{FF2B5EF4-FFF2-40B4-BE49-F238E27FC236}">
                <a16:creationId xmlns:a16="http://schemas.microsoft.com/office/drawing/2014/main" id="{5F935F64-7FCA-499C-AF8B-689FCFE9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1341438"/>
            <a:ext cx="152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1】</a:t>
            </a:r>
          </a:p>
        </p:txBody>
      </p:sp>
      <p:grpSp>
        <p:nvGrpSpPr>
          <p:cNvPr id="364548" name="Group 4">
            <a:extLst>
              <a:ext uri="{FF2B5EF4-FFF2-40B4-BE49-F238E27FC236}">
                <a16:creationId xmlns:a16="http://schemas.microsoft.com/office/drawing/2014/main" id="{9FB3F97C-22D7-4E43-A7DA-7F38765EF223}"/>
              </a:ext>
            </a:extLst>
          </p:cNvPr>
          <p:cNvGrpSpPr>
            <a:grpSpLocks/>
          </p:cNvGrpSpPr>
          <p:nvPr/>
        </p:nvGrpSpPr>
        <p:grpSpPr bwMode="auto">
          <a:xfrm>
            <a:off x="5938839" y="1042988"/>
            <a:ext cx="2274888" cy="1741487"/>
            <a:chOff x="3032" y="2037"/>
            <a:chExt cx="1433" cy="1097"/>
          </a:xfrm>
        </p:grpSpPr>
        <p:sp>
          <p:nvSpPr>
            <p:cNvPr id="58420" name="Text Box 5">
              <a:extLst>
                <a:ext uri="{FF2B5EF4-FFF2-40B4-BE49-F238E27FC236}">
                  <a16:creationId xmlns:a16="http://schemas.microsoft.com/office/drawing/2014/main" id="{CAA859E2-3F25-458B-A2FD-DC734DB00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181"/>
              <a:ext cx="4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58421" name="Line 6">
              <a:extLst>
                <a:ext uri="{FF2B5EF4-FFF2-40B4-BE49-F238E27FC236}">
                  <a16:creationId xmlns:a16="http://schemas.microsoft.com/office/drawing/2014/main" id="{8FA42550-EE6F-4A11-BDC7-3E45DC180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824"/>
              <a:ext cx="12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2" name="Line 7">
              <a:extLst>
                <a:ext uri="{FF2B5EF4-FFF2-40B4-BE49-F238E27FC236}">
                  <a16:creationId xmlns:a16="http://schemas.microsoft.com/office/drawing/2014/main" id="{E7C418F5-81E5-4010-ADA0-F0F0FE1DC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200"/>
              <a:ext cx="8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3" name="Line 8">
              <a:extLst>
                <a:ext uri="{FF2B5EF4-FFF2-40B4-BE49-F238E27FC236}">
                  <a16:creationId xmlns:a16="http://schemas.microsoft.com/office/drawing/2014/main" id="{E6A700B8-05F7-4C82-B940-B7B221B91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2488"/>
              <a:ext cx="95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4" name="Text Box 9">
              <a:extLst>
                <a:ext uri="{FF2B5EF4-FFF2-40B4-BE49-F238E27FC236}">
                  <a16:creationId xmlns:a16="http://schemas.microsoft.com/office/drawing/2014/main" id="{0910CCEC-EA8C-4D5C-AA71-91BAE8DFB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2804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5" name="Line 10">
              <a:extLst>
                <a:ext uri="{FF2B5EF4-FFF2-40B4-BE49-F238E27FC236}">
                  <a16:creationId xmlns:a16="http://schemas.microsoft.com/office/drawing/2014/main" id="{75C390F7-B96D-466F-AB0D-3BE93F871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4" y="2816"/>
              <a:ext cx="168" cy="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6" name="Line 11">
              <a:extLst>
                <a:ext uri="{FF2B5EF4-FFF2-40B4-BE49-F238E27FC236}">
                  <a16:creationId xmlns:a16="http://schemas.microsoft.com/office/drawing/2014/main" id="{852876A0-85BE-497B-9E4E-94123BDFA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2472"/>
              <a:ext cx="0" cy="35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7" name="Text Box 12">
              <a:extLst>
                <a:ext uri="{FF2B5EF4-FFF2-40B4-BE49-F238E27FC236}">
                  <a16:creationId xmlns:a16="http://schemas.microsoft.com/office/drawing/2014/main" id="{F7B801B4-A6FB-41F2-BC78-8471328C9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203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8428" name="Text Box 13">
              <a:extLst>
                <a:ext uri="{FF2B5EF4-FFF2-40B4-BE49-F238E27FC236}">
                  <a16:creationId xmlns:a16="http://schemas.microsoft.com/office/drawing/2014/main" id="{7F21BA74-C933-420B-AB15-6DFFF6B80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23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429" name="Text Box 14">
              <a:extLst>
                <a:ext uri="{FF2B5EF4-FFF2-40B4-BE49-F238E27FC236}">
                  <a16:creationId xmlns:a16="http://schemas.microsoft.com/office/drawing/2014/main" id="{C8B89D18-0D68-43FE-AD6A-0C25D810C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274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64559" name="Group 15">
            <a:extLst>
              <a:ext uri="{FF2B5EF4-FFF2-40B4-BE49-F238E27FC236}">
                <a16:creationId xmlns:a16="http://schemas.microsoft.com/office/drawing/2014/main" id="{FD1F55F0-D143-4C11-9925-B43C8F31F73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268412"/>
            <a:ext cx="2742327" cy="1927490"/>
            <a:chOff x="1008" y="2157"/>
            <a:chExt cx="1410" cy="1040"/>
          </a:xfrm>
        </p:grpSpPr>
        <p:grpSp>
          <p:nvGrpSpPr>
            <p:cNvPr id="58406" name="Group 16">
              <a:extLst>
                <a:ext uri="{FF2B5EF4-FFF2-40B4-BE49-F238E27FC236}">
                  <a16:creationId xmlns:a16="http://schemas.microsoft.com/office/drawing/2014/main" id="{EF0B468E-C870-42D4-A2F0-C14A138C8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57"/>
              <a:ext cx="1410" cy="1040"/>
              <a:chOff x="1008" y="2157"/>
              <a:chExt cx="1410" cy="1040"/>
            </a:xfrm>
          </p:grpSpPr>
          <p:sp>
            <p:nvSpPr>
              <p:cNvPr id="58408" name="Line 17">
                <a:extLst>
                  <a:ext uri="{FF2B5EF4-FFF2-40B4-BE49-F238E27FC236}">
                    <a16:creationId xmlns:a16="http://schemas.microsoft.com/office/drawing/2014/main" id="{B22E2EDF-E910-400E-B052-346989C53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8" y="2912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9" name="Line 18">
                <a:extLst>
                  <a:ext uri="{FF2B5EF4-FFF2-40B4-BE49-F238E27FC236}">
                    <a16:creationId xmlns:a16="http://schemas.microsoft.com/office/drawing/2014/main" id="{228E2C76-A898-47FD-A70F-67A0CA401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88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0" name="Line 19">
                <a:extLst>
                  <a:ext uri="{FF2B5EF4-FFF2-40B4-BE49-F238E27FC236}">
                    <a16:creationId xmlns:a16="http://schemas.microsoft.com/office/drawing/2014/main" id="{FCA5D9F5-34F2-481A-A665-03B6FE82B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2" y="257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1" name="Line 20">
                <a:extLst>
                  <a:ext uri="{FF2B5EF4-FFF2-40B4-BE49-F238E27FC236}">
                    <a16:creationId xmlns:a16="http://schemas.microsoft.com/office/drawing/2014/main" id="{001405E7-BE24-468C-8AD5-C215E1B09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257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2" name="Text Box 21">
                <a:extLst>
                  <a:ext uri="{FF2B5EF4-FFF2-40B4-BE49-F238E27FC236}">
                    <a16:creationId xmlns:a16="http://schemas.microsoft.com/office/drawing/2014/main" id="{9173F5E6-99A4-4EF3-B7A5-7C019CFE4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3" y="2436"/>
                <a:ext cx="186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8413" name="Text Box 22">
                <a:extLst>
                  <a:ext uri="{FF2B5EF4-FFF2-40B4-BE49-F238E27FC236}">
                    <a16:creationId xmlns:a16="http://schemas.microsoft.com/office/drawing/2014/main" id="{86092F8F-D619-439E-ABFD-FCDC18058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3" y="2916"/>
                <a:ext cx="207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4" name="Text Box 23">
                <a:extLst>
                  <a:ext uri="{FF2B5EF4-FFF2-40B4-BE49-F238E27FC236}">
                    <a16:creationId xmlns:a16="http://schemas.microsoft.com/office/drawing/2014/main" id="{4549930D-F412-40C1-82B8-C52D81899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9" y="2915"/>
                <a:ext cx="14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5" name="Text Box 24">
                <a:extLst>
                  <a:ext uri="{FF2B5EF4-FFF2-40B4-BE49-F238E27FC236}">
                    <a16:creationId xmlns:a16="http://schemas.microsoft.com/office/drawing/2014/main" id="{5D1D3503-1ADB-4C91-80FB-1E9E479CB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2157"/>
                <a:ext cx="329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8416" name="Line 25">
                <a:extLst>
                  <a:ext uri="{FF2B5EF4-FFF2-40B4-BE49-F238E27FC236}">
                    <a16:creationId xmlns:a16="http://schemas.microsoft.com/office/drawing/2014/main" id="{2EC8FA44-29A0-483D-83EF-D9307EDD5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904"/>
                <a:ext cx="23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7" name="Line 26">
                <a:extLst>
                  <a:ext uri="{FF2B5EF4-FFF2-40B4-BE49-F238E27FC236}">
                    <a16:creationId xmlns:a16="http://schemas.microsoft.com/office/drawing/2014/main" id="{BDA3ABC3-F1E8-4DA9-B470-CB4BD1F4B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2" y="2568"/>
                <a:ext cx="8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8" name="Line 27">
                <a:extLst>
                  <a:ext uri="{FF2B5EF4-FFF2-40B4-BE49-F238E27FC236}">
                    <a16:creationId xmlns:a16="http://schemas.microsoft.com/office/drawing/2014/main" id="{295EAF95-4308-4388-93CC-C5E39A55B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04"/>
                <a:ext cx="5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9" name="Line 28">
                <a:extLst>
                  <a:ext uri="{FF2B5EF4-FFF2-40B4-BE49-F238E27FC236}">
                    <a16:creationId xmlns:a16="http://schemas.microsoft.com/office/drawing/2014/main" id="{B342E629-A1BA-4ABF-B898-BFE02BF1B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96"/>
                <a:ext cx="63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407" name="Text Box 29">
              <a:extLst>
                <a:ext uri="{FF2B5EF4-FFF2-40B4-BE49-F238E27FC236}">
                  <a16:creationId xmlns:a16="http://schemas.microsoft.com/office/drawing/2014/main" id="{132AC35F-15D0-4B29-B3C5-B9946F0D9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" y="2892"/>
              <a:ext cx="2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64574" name="Group 30">
            <a:extLst>
              <a:ext uri="{FF2B5EF4-FFF2-40B4-BE49-F238E27FC236}">
                <a16:creationId xmlns:a16="http://schemas.microsoft.com/office/drawing/2014/main" id="{50637E77-AE9A-4214-BF71-DF72D3CAE80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4188"/>
            <a:ext cx="2349500" cy="1530350"/>
            <a:chOff x="3135" y="2488"/>
            <a:chExt cx="1480" cy="964"/>
          </a:xfrm>
        </p:grpSpPr>
        <p:sp>
          <p:nvSpPr>
            <p:cNvPr id="58399" name="Line 31">
              <a:extLst>
                <a:ext uri="{FF2B5EF4-FFF2-40B4-BE49-F238E27FC236}">
                  <a16:creationId xmlns:a16="http://schemas.microsoft.com/office/drawing/2014/main" id="{1E4125DC-E3CD-4118-AFE0-A2A4B7573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248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400" name="Group 32">
              <a:extLst>
                <a:ext uri="{FF2B5EF4-FFF2-40B4-BE49-F238E27FC236}">
                  <a16:creationId xmlns:a16="http://schemas.microsoft.com/office/drawing/2014/main" id="{ACDE355B-7A4D-4D70-A181-D3064C1AB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2739"/>
              <a:ext cx="1480" cy="713"/>
              <a:chOff x="3135" y="2739"/>
              <a:chExt cx="1480" cy="713"/>
            </a:xfrm>
          </p:grpSpPr>
          <p:sp>
            <p:nvSpPr>
              <p:cNvPr id="58401" name="Text Box 33">
                <a:extLst>
                  <a:ext uri="{FF2B5EF4-FFF2-40B4-BE49-F238E27FC236}">
                    <a16:creationId xmlns:a16="http://schemas.microsoft.com/office/drawing/2014/main" id="{70F5BC6C-3705-42DF-B853-23DFD290C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" y="2739"/>
                <a:ext cx="2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2" name="Line 34">
                <a:extLst>
                  <a:ext uri="{FF2B5EF4-FFF2-40B4-BE49-F238E27FC236}">
                    <a16:creationId xmlns:a16="http://schemas.microsoft.com/office/drawing/2014/main" id="{377C179E-9315-47D6-AF2B-8F51B50C9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" y="282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3" name="Line 35">
                <a:extLst>
                  <a:ext uri="{FF2B5EF4-FFF2-40B4-BE49-F238E27FC236}">
                    <a16:creationId xmlns:a16="http://schemas.microsoft.com/office/drawing/2014/main" id="{9028A4D2-831C-4151-A2DC-06E27E756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" y="31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4" name="Text Box 36">
                <a:extLst>
                  <a:ext uri="{FF2B5EF4-FFF2-40B4-BE49-F238E27FC236}">
                    <a16:creationId xmlns:a16="http://schemas.microsoft.com/office/drawing/2014/main" id="{5C59715C-7549-4982-9042-07947EC6D1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5" y="3125"/>
                <a:ext cx="77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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t-t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</p:txBody>
          </p:sp>
          <p:sp>
            <p:nvSpPr>
              <p:cNvPr id="58405" name="Line 37">
                <a:extLst>
                  <a:ext uri="{FF2B5EF4-FFF2-40B4-BE49-F238E27FC236}">
                    <a16:creationId xmlns:a16="http://schemas.microsoft.com/office/drawing/2014/main" id="{0D737D6A-C6CD-4A8D-B4CC-95930F992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5" y="2835"/>
                <a:ext cx="518" cy="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4582" name="Text Box 38">
            <a:extLst>
              <a:ext uri="{FF2B5EF4-FFF2-40B4-BE49-F238E27FC236}">
                <a16:creationId xmlns:a16="http://schemas.microsoft.com/office/drawing/2014/main" id="{ECD4782D-41C9-4082-9005-676321379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3429000"/>
            <a:ext cx="1522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2】</a:t>
            </a:r>
          </a:p>
        </p:txBody>
      </p:sp>
      <p:grpSp>
        <p:nvGrpSpPr>
          <p:cNvPr id="364583" name="Group 39">
            <a:extLst>
              <a:ext uri="{FF2B5EF4-FFF2-40B4-BE49-F238E27FC236}">
                <a16:creationId xmlns:a16="http://schemas.microsoft.com/office/drawing/2014/main" id="{635598CB-DBBB-4DD1-A9AB-0F99CF67AB9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05263"/>
            <a:ext cx="3022599" cy="2105025"/>
            <a:chOff x="703" y="2387"/>
            <a:chExt cx="1904" cy="1326"/>
          </a:xfrm>
        </p:grpSpPr>
        <p:sp>
          <p:nvSpPr>
            <p:cNvPr id="58380" name="Line 40">
              <a:extLst>
                <a:ext uri="{FF2B5EF4-FFF2-40B4-BE49-F238E27FC236}">
                  <a16:creationId xmlns:a16="http://schemas.microsoft.com/office/drawing/2014/main" id="{776B6DB6-47A7-4D29-9C4E-ED88787D2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" y="3385"/>
              <a:ext cx="1684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1" name="Line 41">
              <a:extLst>
                <a:ext uri="{FF2B5EF4-FFF2-40B4-BE49-F238E27FC236}">
                  <a16:creationId xmlns:a16="http://schemas.microsoft.com/office/drawing/2014/main" id="{612EB09C-A636-4460-93CF-6B490C4E9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" y="2478"/>
              <a:ext cx="1" cy="1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2" name="Text Box 42">
              <a:extLst>
                <a:ext uri="{FF2B5EF4-FFF2-40B4-BE49-F238E27FC236}">
                  <a16:creationId xmlns:a16="http://schemas.microsoft.com/office/drawing/2014/main" id="{62C2C7B0-2D4E-432A-AF2F-6D4142FFE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337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383" name="Text Box 43">
              <a:extLst>
                <a:ext uri="{FF2B5EF4-FFF2-40B4-BE49-F238E27FC236}">
                  <a16:creationId xmlns:a16="http://schemas.microsoft.com/office/drawing/2014/main" id="{EEF378A8-0815-4F9C-87AF-99F48B6F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3338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4" name="Text Box 44">
              <a:extLst>
                <a:ext uri="{FF2B5EF4-FFF2-40B4-BE49-F238E27FC236}">
                  <a16:creationId xmlns:a16="http://schemas.microsoft.com/office/drawing/2014/main" id="{04A19F3C-D4AD-4FC3-A92C-5086ADFA0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8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385" name="Text Box 45">
              <a:extLst>
                <a:ext uri="{FF2B5EF4-FFF2-40B4-BE49-F238E27FC236}">
                  <a16:creationId xmlns:a16="http://schemas.microsoft.com/office/drawing/2014/main" id="{D19DFFEB-F576-466E-BC9B-1AD08E3D4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387"/>
              <a:ext cx="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8386" name="Text Box 46">
              <a:extLst>
                <a:ext uri="{FF2B5EF4-FFF2-40B4-BE49-F238E27FC236}">
                  <a16:creationId xmlns:a16="http://schemas.microsoft.com/office/drawing/2014/main" id="{68D98A6F-C0C6-466E-BF84-F37E9305E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38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8387" name="Line 47">
              <a:extLst>
                <a:ext uri="{FF2B5EF4-FFF2-40B4-BE49-F238E27FC236}">
                  <a16:creationId xmlns:a16="http://schemas.microsoft.com/office/drawing/2014/main" id="{738CE120-496D-48B4-A3DA-D8D6E8504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3" y="2750"/>
              <a:ext cx="3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8" name="Line 48">
              <a:extLst>
                <a:ext uri="{FF2B5EF4-FFF2-40B4-BE49-F238E27FC236}">
                  <a16:creationId xmlns:a16="http://schemas.microsoft.com/office/drawing/2014/main" id="{193754D1-896C-4BB5-8027-A7C2A875D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067"/>
              <a:ext cx="3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9" name="Text Box 49">
              <a:extLst>
                <a:ext uri="{FF2B5EF4-FFF2-40B4-BE49-F238E27FC236}">
                  <a16:creationId xmlns:a16="http://schemas.microsoft.com/office/drawing/2014/main" id="{186A0C77-8785-45FA-A5E0-2B292B971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5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390" name="Line 50">
              <a:extLst>
                <a:ext uri="{FF2B5EF4-FFF2-40B4-BE49-F238E27FC236}">
                  <a16:creationId xmlns:a16="http://schemas.microsoft.com/office/drawing/2014/main" id="{3163EBA8-99D8-4693-ADA5-4003981C3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50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1" name="Line 51">
              <a:extLst>
                <a:ext uri="{FF2B5EF4-FFF2-40B4-BE49-F238E27FC236}">
                  <a16:creationId xmlns:a16="http://schemas.microsoft.com/office/drawing/2014/main" id="{327AB299-B62E-43B9-A255-3CB12D5F0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50"/>
              <a:ext cx="5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2" name="Line 52">
              <a:extLst>
                <a:ext uri="{FF2B5EF4-FFF2-40B4-BE49-F238E27FC236}">
                  <a16:creationId xmlns:a16="http://schemas.microsoft.com/office/drawing/2014/main" id="{DCC5B999-20BA-4E7A-A018-E0C009D85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750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3" name="Line 53">
              <a:extLst>
                <a:ext uri="{FF2B5EF4-FFF2-40B4-BE49-F238E27FC236}">
                  <a16:creationId xmlns:a16="http://schemas.microsoft.com/office/drawing/2014/main" id="{E00AE4A0-AFE1-4BE6-BA90-BE6474647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113"/>
              <a:ext cx="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4" name="Line 54">
              <a:extLst>
                <a:ext uri="{FF2B5EF4-FFF2-40B4-BE49-F238E27FC236}">
                  <a16:creationId xmlns:a16="http://schemas.microsoft.com/office/drawing/2014/main" id="{27EE083A-794E-4AF4-9286-10E50D957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113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5" name="Text Box 55">
              <a:extLst>
                <a:ext uri="{FF2B5EF4-FFF2-40B4-BE49-F238E27FC236}">
                  <a16:creationId xmlns:a16="http://schemas.microsoft.com/office/drawing/2014/main" id="{9A46B0F8-6A5F-4F4C-8358-17054A135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3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396" name="Text Box 56">
              <a:extLst>
                <a:ext uri="{FF2B5EF4-FFF2-40B4-BE49-F238E27FC236}">
                  <a16:creationId xmlns:a16="http://schemas.microsoft.com/office/drawing/2014/main" id="{08F29AA3-F474-4813-A188-669D29C7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3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397" name="Line 57">
              <a:extLst>
                <a:ext uri="{FF2B5EF4-FFF2-40B4-BE49-F238E27FC236}">
                  <a16:creationId xmlns:a16="http://schemas.microsoft.com/office/drawing/2014/main" id="{12B011BD-088E-45C4-B4A3-6474293E4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067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8" name="Line 58">
              <a:extLst>
                <a:ext uri="{FF2B5EF4-FFF2-40B4-BE49-F238E27FC236}">
                  <a16:creationId xmlns:a16="http://schemas.microsoft.com/office/drawing/2014/main" id="{92425CC0-0789-48A0-AE2E-858D65C4C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385"/>
              <a:ext cx="63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4603" name="Object 59">
            <a:extLst>
              <a:ext uri="{FF2B5EF4-FFF2-40B4-BE49-F238E27FC236}">
                <a16:creationId xmlns:a16="http://schemas.microsoft.com/office/drawing/2014/main" id="{34255881-C9F6-4756-A121-4EA144496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141663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Equation" r:id="rId3" imgW="3098800" imgH="431800" progId="Equation.DSMT4">
                  <p:embed/>
                </p:oleObj>
              </mc:Choice>
              <mc:Fallback>
                <p:oleObj name="Equation" r:id="rId3" imgW="3098800" imgH="431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141663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604" name="AutoShape 60">
            <a:extLst>
              <a:ext uri="{FF2B5EF4-FFF2-40B4-BE49-F238E27FC236}">
                <a16:creationId xmlns:a16="http://schemas.microsoft.com/office/drawing/2014/main" id="{2176E1B3-090C-4F34-8814-8A2F95FD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1611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4605" name="Object 61">
            <a:extLst>
              <a:ext uri="{FF2B5EF4-FFF2-40B4-BE49-F238E27FC236}">
                <a16:creationId xmlns:a16="http://schemas.microsoft.com/office/drawing/2014/main" id="{52AA0A6C-3108-46F1-9D0B-FB6AA260D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08500"/>
          <a:ext cx="509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5" imgW="5092700" imgH="393700" progId="Equation.DSMT4">
                  <p:embed/>
                </p:oleObj>
              </mc:Choice>
              <mc:Fallback>
                <p:oleObj name="Equation" r:id="rId5" imgW="5092700" imgH="3937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509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/>
      <p:bldP spid="364547" grpId="0"/>
      <p:bldP spid="3645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2" name="Text Box 4">
            <a:extLst>
              <a:ext uri="{FF2B5EF4-FFF2-40B4-BE49-F238E27FC236}">
                <a16:creationId xmlns:a16="http://schemas.microsoft.com/office/drawing/2014/main" id="{5990BE97-1EE9-4224-8AAF-E28670C4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08038"/>
            <a:ext cx="511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一阶电路的阶跃响应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5573" name="Text Box 5">
            <a:extLst>
              <a:ext uri="{FF2B5EF4-FFF2-40B4-BE49-F238E27FC236}">
                <a16:creationId xmlns:a16="http://schemas.microsoft.com/office/drawing/2014/main" id="{4D624D2D-5698-4C66-B042-2FCD886B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76363"/>
            <a:ext cx="80645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）定义：电路对单位阶跃输入的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称为单位阶跃响应，并用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求解方法：与电路在直流激励下的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的求解方法相同。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5574" name="Object 6">
            <a:extLst>
              <a:ext uri="{FF2B5EF4-FFF2-40B4-BE49-F238E27FC236}">
                <a16:creationId xmlns:a16="http://schemas.microsoft.com/office/drawing/2014/main" id="{046C052B-5998-4489-A39E-C497569CF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908050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9" name="Equation" r:id="rId3" imgW="571252" imgH="393529" progId="Equation.DSMT4">
                  <p:embed/>
                </p:oleObj>
              </mc:Choice>
              <mc:Fallback>
                <p:oleObj name="Equation" r:id="rId3" imgW="571252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908050"/>
                        <a:ext cx="57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>
            <a:extLst>
              <a:ext uri="{FF2B5EF4-FFF2-40B4-BE49-F238E27FC236}">
                <a16:creationId xmlns:a16="http://schemas.microsoft.com/office/drawing/2014/main" id="{3E4742AF-65F0-4790-8A26-E1AECCB6E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997200"/>
          <a:ext cx="3240087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0" name="Visio" r:id="rId5" imgW="1520190" imgH="927847" progId="Visio.Drawing.11">
                  <p:embed/>
                </p:oleObj>
              </mc:Choice>
              <mc:Fallback>
                <p:oleObj name="Visio" r:id="rId5" imgW="1520190" imgH="92784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97200"/>
                        <a:ext cx="3240087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6" name="Text Box 8">
            <a:extLst>
              <a:ext uri="{FF2B5EF4-FFF2-40B4-BE49-F238E27FC236}">
                <a16:creationId xmlns:a16="http://schemas.microsoft.com/office/drawing/2014/main" id="{56758B88-23D9-4278-9B03-D6356B5C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00438"/>
            <a:ext cx="16573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如图电路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5577" name="Object 9">
            <a:extLst>
              <a:ext uri="{FF2B5EF4-FFF2-40B4-BE49-F238E27FC236}">
                <a16:creationId xmlns:a16="http://schemas.microsoft.com/office/drawing/2014/main" id="{352732C1-E73E-4127-88FA-71768EB3F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69482"/>
              </p:ext>
            </p:extLst>
          </p:nvPr>
        </p:nvGraphicFramePr>
        <p:xfrm>
          <a:off x="850900" y="4008438"/>
          <a:ext cx="401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1" name="Equation" r:id="rId7" imgW="4013200" imgH="673100" progId="Equation.DSMT4">
                  <p:embed/>
                </p:oleObj>
              </mc:Choice>
              <mc:Fallback>
                <p:oleObj name="Equation" r:id="rId7" imgW="40132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08438"/>
                        <a:ext cx="401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8" name="AutoShape 10">
            <a:extLst>
              <a:ext uri="{FF2B5EF4-FFF2-40B4-BE49-F238E27FC236}">
                <a16:creationId xmlns:a16="http://schemas.microsoft.com/office/drawing/2014/main" id="{C0089347-D5B8-4407-88E1-3E0CF2240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00438"/>
            <a:ext cx="863600" cy="360362"/>
          </a:xfrm>
          <a:prstGeom prst="wedgeRectCallout">
            <a:avLst>
              <a:gd name="adj1" fmla="val -57537"/>
              <a:gd name="adj2" fmla="val 157046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≥0</a:t>
            </a:r>
          </a:p>
        </p:txBody>
      </p:sp>
      <p:grpSp>
        <p:nvGrpSpPr>
          <p:cNvPr id="365579" name="Group 11">
            <a:extLst>
              <a:ext uri="{FF2B5EF4-FFF2-40B4-BE49-F238E27FC236}">
                <a16:creationId xmlns:a16="http://schemas.microsoft.com/office/drawing/2014/main" id="{A00A5B8B-83F1-42BB-B58B-0CBDA32D3361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4508500"/>
            <a:ext cx="2900363" cy="1751013"/>
            <a:chOff x="3107" y="2931"/>
            <a:chExt cx="1827" cy="1103"/>
          </a:xfrm>
        </p:grpSpPr>
        <p:sp>
          <p:nvSpPr>
            <p:cNvPr id="59405" name="Line 12">
              <a:extLst>
                <a:ext uri="{FF2B5EF4-FFF2-40B4-BE49-F238E27FC236}">
                  <a16:creationId xmlns:a16="http://schemas.microsoft.com/office/drawing/2014/main" id="{8ABE445C-6BBE-439E-B22D-FB71AF3A9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793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406" name="Line 13">
              <a:extLst>
                <a:ext uri="{FF2B5EF4-FFF2-40B4-BE49-F238E27FC236}">
                  <a16:creationId xmlns:a16="http://schemas.microsoft.com/office/drawing/2014/main" id="{60B27D9B-8D11-467B-84C2-E437B399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067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407" name="Line 14">
              <a:extLst>
                <a:ext uri="{FF2B5EF4-FFF2-40B4-BE49-F238E27FC236}">
                  <a16:creationId xmlns:a16="http://schemas.microsoft.com/office/drawing/2014/main" id="{FAEA3461-2E71-4E17-936E-66C9EBB14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3294"/>
              <a:ext cx="9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9408" name="Object 15">
              <a:extLst>
                <a:ext uri="{FF2B5EF4-FFF2-40B4-BE49-F238E27FC236}">
                  <a16:creationId xmlns:a16="http://schemas.microsoft.com/office/drawing/2014/main" id="{7937E5D6-3035-47AE-9108-BF095C11D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3753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2" name="Equation" r:id="rId9" imgW="165028" imgH="279279" progId="Equation.DSMT4">
                    <p:embed/>
                  </p:oleObj>
                </mc:Choice>
                <mc:Fallback>
                  <p:oleObj name="Equation" r:id="rId9" imgW="165028" imgH="279279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753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9" name="Object 16">
              <a:extLst>
                <a:ext uri="{FF2B5EF4-FFF2-40B4-BE49-F238E27FC236}">
                  <a16:creationId xmlns:a16="http://schemas.microsoft.com/office/drawing/2014/main" id="{F10BA5DC-9D88-4A74-9869-7FE44E0FBF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931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3" name="Equation" r:id="rId11" imgW="774364" imgH="431613" progId="Equation.DSMT4">
                    <p:embed/>
                  </p:oleObj>
                </mc:Choice>
                <mc:Fallback>
                  <p:oleObj name="Equation" r:id="rId11" imgW="774364" imgH="431613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931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0" name="Object 17">
              <a:extLst>
                <a:ext uri="{FF2B5EF4-FFF2-40B4-BE49-F238E27FC236}">
                  <a16:creationId xmlns:a16="http://schemas.microsoft.com/office/drawing/2014/main" id="{AA457452-3246-424A-B39E-6C2B0D8A3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8" y="319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4" name="Equation" r:id="rId13" imgW="177569" imgH="304404" progId="Equation.DSMT4">
                    <p:embed/>
                  </p:oleObj>
                </mc:Choice>
                <mc:Fallback>
                  <p:oleObj name="Equation" r:id="rId13" imgW="177569" imgH="30440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319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1" name="Object 18">
              <a:extLst>
                <a:ext uri="{FF2B5EF4-FFF2-40B4-BE49-F238E27FC236}">
                  <a16:creationId xmlns:a16="http://schemas.microsoft.com/office/drawing/2014/main" id="{F9B05807-F952-4E64-B477-C0A1D6F136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2" y="383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5" name="Equation" r:id="rId15" imgW="203024" imgH="317225" progId="Equation.DSMT4">
                    <p:embed/>
                  </p:oleObj>
                </mc:Choice>
                <mc:Fallback>
                  <p:oleObj name="Equation" r:id="rId15" imgW="203024" imgH="31722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383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Freeform 19">
              <a:extLst>
                <a:ext uri="{FF2B5EF4-FFF2-40B4-BE49-F238E27FC236}">
                  <a16:creationId xmlns:a16="http://schemas.microsoft.com/office/drawing/2014/main" id="{A2E08348-9BFA-4EC9-9AF9-31F728CB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3339"/>
              <a:ext cx="862" cy="454"/>
            </a:xfrm>
            <a:custGeom>
              <a:avLst/>
              <a:gdLst>
                <a:gd name="T0" fmla="*/ 0 w 862"/>
                <a:gd name="T1" fmla="*/ 454 h 454"/>
                <a:gd name="T2" fmla="*/ 272 w 862"/>
                <a:gd name="T3" fmla="*/ 136 h 454"/>
                <a:gd name="T4" fmla="*/ 862 w 862"/>
                <a:gd name="T5" fmla="*/ 0 h 4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454">
                  <a:moveTo>
                    <a:pt x="0" y="454"/>
                  </a:moveTo>
                  <a:cubicBezTo>
                    <a:pt x="64" y="333"/>
                    <a:pt x="128" y="212"/>
                    <a:pt x="272" y="136"/>
                  </a:cubicBezTo>
                  <a:cubicBezTo>
                    <a:pt x="416" y="60"/>
                    <a:pt x="639" y="30"/>
                    <a:pt x="86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5588" name="Object 20">
            <a:extLst>
              <a:ext uri="{FF2B5EF4-FFF2-40B4-BE49-F238E27FC236}">
                <a16:creationId xmlns:a16="http://schemas.microsoft.com/office/drawing/2014/main" id="{840BBB38-E87D-404F-A8CA-FDCAAAFC0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24400"/>
          <a:ext cx="420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" name="Equation" r:id="rId17" imgW="4203700" imgH="850900" progId="Equation.DSMT4">
                  <p:embed/>
                </p:oleObj>
              </mc:Choice>
              <mc:Fallback>
                <p:oleObj name="Equation" r:id="rId17" imgW="4203700" imgH="850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4400"/>
                        <a:ext cx="4203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9" name="AutoShape 21">
            <a:extLst>
              <a:ext uri="{FF2B5EF4-FFF2-40B4-BE49-F238E27FC236}">
                <a16:creationId xmlns:a16="http://schemas.microsoft.com/office/drawing/2014/main" id="{3385C647-EA37-4D5E-A2AE-37FF8E38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661025"/>
            <a:ext cx="2089150" cy="431800"/>
          </a:xfrm>
          <a:prstGeom prst="wedgeRectCallout">
            <a:avLst>
              <a:gd name="adj1" fmla="val -23481"/>
              <a:gd name="adj2" fmla="val -137500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作为常数求导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6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6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3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/>
      <p:bldP spid="365576" grpId="0"/>
      <p:bldP spid="365578" grpId="0"/>
      <p:bldP spid="3655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5" name="Object 3">
            <a:extLst>
              <a:ext uri="{FF2B5EF4-FFF2-40B4-BE49-F238E27FC236}">
                <a16:creationId xmlns:a16="http://schemas.microsoft.com/office/drawing/2014/main" id="{475F5AC2-930D-49B3-9176-CA77B0F03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542976"/>
              </p:ext>
            </p:extLst>
          </p:nvPr>
        </p:nvGraphicFramePr>
        <p:xfrm>
          <a:off x="820738" y="2333821"/>
          <a:ext cx="464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3" name="Equation" r:id="rId3" imgW="4648200" imgH="723900" progId="Equation.DSMT4">
                  <p:embed/>
                </p:oleObj>
              </mc:Choice>
              <mc:Fallback>
                <p:oleObj name="Equation" r:id="rId3" imgW="46482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333821"/>
                        <a:ext cx="464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AutoShape 4">
            <a:extLst>
              <a:ext uri="{FF2B5EF4-FFF2-40B4-BE49-F238E27FC236}">
                <a16:creationId xmlns:a16="http://schemas.microsoft.com/office/drawing/2014/main" id="{2FF18C30-FBFC-49A7-952B-F828F93A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429000"/>
            <a:ext cx="1223963" cy="503238"/>
          </a:xfrm>
          <a:prstGeom prst="wedgeRectCallout">
            <a:avLst>
              <a:gd name="adj1" fmla="val -44032"/>
              <a:gd name="adj2" fmla="val -150630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366597" name="Object 5">
            <a:extLst>
              <a:ext uri="{FF2B5EF4-FFF2-40B4-BE49-F238E27FC236}">
                <a16:creationId xmlns:a16="http://schemas.microsoft.com/office/drawing/2014/main" id="{E04D0A57-CBA1-4976-BA4F-C52590A1C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33345"/>
              </p:ext>
            </p:extLst>
          </p:nvPr>
        </p:nvGraphicFramePr>
        <p:xfrm>
          <a:off x="693751" y="512031"/>
          <a:ext cx="3444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" name="Visio" r:id="rId5" imgW="1751990" imgH="927847" progId="Visio.Drawing.11">
                  <p:embed/>
                </p:oleObj>
              </mc:Choice>
              <mc:Fallback>
                <p:oleObj name="Visio" r:id="rId5" imgW="1751990" imgH="92784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51" y="512031"/>
                        <a:ext cx="34448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598" name="Group 6">
            <a:extLst>
              <a:ext uri="{FF2B5EF4-FFF2-40B4-BE49-F238E27FC236}">
                <a16:creationId xmlns:a16="http://schemas.microsoft.com/office/drawing/2014/main" id="{50A5181C-6ED5-4D40-B4C7-DA0DB54867B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16275"/>
            <a:ext cx="3189287" cy="1797050"/>
            <a:chOff x="3515" y="1071"/>
            <a:chExt cx="2009" cy="1132"/>
          </a:xfrm>
        </p:grpSpPr>
        <p:sp>
          <p:nvSpPr>
            <p:cNvPr id="60438" name="Line 7">
              <a:extLst>
                <a:ext uri="{FF2B5EF4-FFF2-40B4-BE49-F238E27FC236}">
                  <a16:creationId xmlns:a16="http://schemas.microsoft.com/office/drawing/2014/main" id="{0ECF4FD0-2A04-4A10-8F71-C32DE8A6B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933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39" name="Line 8">
              <a:extLst>
                <a:ext uri="{FF2B5EF4-FFF2-40B4-BE49-F238E27FC236}">
                  <a16:creationId xmlns:a16="http://schemas.microsoft.com/office/drawing/2014/main" id="{5B84E773-0CCB-4D84-AE1E-A29B0A739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1207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40" name="Line 9">
              <a:extLst>
                <a:ext uri="{FF2B5EF4-FFF2-40B4-BE49-F238E27FC236}">
                  <a16:creationId xmlns:a16="http://schemas.microsoft.com/office/drawing/2014/main" id="{53A3623B-CF83-442A-A7EF-C07CE9B16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1434"/>
              <a:ext cx="12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0441" name="Object 10">
              <a:extLst>
                <a:ext uri="{FF2B5EF4-FFF2-40B4-BE49-F238E27FC236}">
                  <a16:creationId xmlns:a16="http://schemas.microsoft.com/office/drawing/2014/main" id="{758F8C4A-88A0-4A83-AD0C-BFC569C54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0" y="1939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5" name="Equation" r:id="rId7" imgW="165028" imgH="279279" progId="Equation.DSMT4">
                    <p:embed/>
                  </p:oleObj>
                </mc:Choice>
                <mc:Fallback>
                  <p:oleObj name="Equation" r:id="rId7" imgW="165028" imgH="27927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1939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2" name="Object 11">
              <a:extLst>
                <a:ext uri="{FF2B5EF4-FFF2-40B4-BE49-F238E27FC236}">
                  <a16:creationId xmlns:a16="http://schemas.microsoft.com/office/drawing/2014/main" id="{AD65188B-FD55-48A3-9DBD-07DEF6D38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071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6" name="Equation" r:id="rId9" imgW="774364" imgH="431613" progId="Equation.DSMT4">
                    <p:embed/>
                  </p:oleObj>
                </mc:Choice>
                <mc:Fallback>
                  <p:oleObj name="Equation" r:id="rId9" imgW="774364" imgH="43161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071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3" name="Object 12">
              <a:extLst>
                <a:ext uri="{FF2B5EF4-FFF2-40B4-BE49-F238E27FC236}">
                  <a16:creationId xmlns:a16="http://schemas.microsoft.com/office/drawing/2014/main" id="{D34A4490-FB58-4727-A482-846DC8A479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6" y="133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7" name="Equation" r:id="rId11" imgW="177569" imgH="304404" progId="Equation.DSMT4">
                    <p:embed/>
                  </p:oleObj>
                </mc:Choice>
                <mc:Fallback>
                  <p:oleObj name="Equation" r:id="rId11" imgW="177569" imgH="304404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133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4" name="Object 13">
              <a:extLst>
                <a:ext uri="{FF2B5EF4-FFF2-40B4-BE49-F238E27FC236}">
                  <a16:creationId xmlns:a16="http://schemas.microsoft.com/office/drawing/2014/main" id="{7B239DEF-EF0B-4500-8FA4-45576EF4DE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0" y="197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8" name="Equation" r:id="rId13" imgW="203024" imgH="317225" progId="Equation.DSMT4">
                    <p:embed/>
                  </p:oleObj>
                </mc:Choice>
                <mc:Fallback>
                  <p:oleObj name="Equation" r:id="rId13" imgW="203024" imgH="31722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197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5" name="Freeform 14">
              <a:extLst>
                <a:ext uri="{FF2B5EF4-FFF2-40B4-BE49-F238E27FC236}">
                  <a16:creationId xmlns:a16="http://schemas.microsoft.com/office/drawing/2014/main" id="{92FC872B-6D8F-40FF-8C17-4224F44A6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479"/>
              <a:ext cx="862" cy="454"/>
            </a:xfrm>
            <a:custGeom>
              <a:avLst/>
              <a:gdLst>
                <a:gd name="T0" fmla="*/ 0 w 862"/>
                <a:gd name="T1" fmla="*/ 454 h 454"/>
                <a:gd name="T2" fmla="*/ 272 w 862"/>
                <a:gd name="T3" fmla="*/ 136 h 454"/>
                <a:gd name="T4" fmla="*/ 862 w 862"/>
                <a:gd name="T5" fmla="*/ 0 h 4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454">
                  <a:moveTo>
                    <a:pt x="0" y="454"/>
                  </a:moveTo>
                  <a:cubicBezTo>
                    <a:pt x="64" y="333"/>
                    <a:pt x="128" y="212"/>
                    <a:pt x="272" y="136"/>
                  </a:cubicBezTo>
                  <a:cubicBezTo>
                    <a:pt x="416" y="60"/>
                    <a:pt x="639" y="30"/>
                    <a:pt x="862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0446" name="Object 15">
              <a:extLst>
                <a:ext uri="{FF2B5EF4-FFF2-40B4-BE49-F238E27FC236}">
                  <a16:creationId xmlns:a16="http://schemas.microsoft.com/office/drawing/2014/main" id="{78B75BD6-874B-47D4-A6ED-F75F75BA6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3" y="1931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9" name="Equation" r:id="rId15" imgW="253890" imgH="431613" progId="Equation.DSMT4">
                    <p:embed/>
                  </p:oleObj>
                </mc:Choice>
                <mc:Fallback>
                  <p:oleObj name="Equation" r:id="rId15" imgW="253890" imgH="43161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931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6608" name="Text Box 16">
            <a:extLst>
              <a:ext uri="{FF2B5EF4-FFF2-40B4-BE49-F238E27FC236}">
                <a16:creationId xmlns:a16="http://schemas.microsoft.com/office/drawing/2014/main" id="{43389E86-45D6-473E-8D16-9A28CA8CD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860800"/>
            <a:ext cx="39608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思考：如何求出任意分段常量激励下的零状态响应。</a:t>
            </a:r>
          </a:p>
        </p:txBody>
      </p:sp>
      <p:grpSp>
        <p:nvGrpSpPr>
          <p:cNvPr id="366609" name="Group 17">
            <a:extLst>
              <a:ext uri="{FF2B5EF4-FFF2-40B4-BE49-F238E27FC236}">
                <a16:creationId xmlns:a16="http://schemas.microsoft.com/office/drawing/2014/main" id="{2834449C-0963-438D-B361-D87A2B004451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836613"/>
            <a:ext cx="3621088" cy="1797050"/>
            <a:chOff x="2653" y="527"/>
            <a:chExt cx="2281" cy="1132"/>
          </a:xfrm>
        </p:grpSpPr>
        <p:sp>
          <p:nvSpPr>
            <p:cNvPr id="60427" name="Line 18">
              <a:extLst>
                <a:ext uri="{FF2B5EF4-FFF2-40B4-BE49-F238E27FC236}">
                  <a16:creationId xmlns:a16="http://schemas.microsoft.com/office/drawing/2014/main" id="{845A0D75-E179-4598-8298-52AD0F0C5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389"/>
              <a:ext cx="17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28" name="Line 19">
              <a:extLst>
                <a:ext uri="{FF2B5EF4-FFF2-40B4-BE49-F238E27FC236}">
                  <a16:creationId xmlns:a16="http://schemas.microsoft.com/office/drawing/2014/main" id="{EDE4DAA1-C8E6-4A09-9A6B-8EE4FC6C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9" y="663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29" name="Line 20">
              <a:extLst>
                <a:ext uri="{FF2B5EF4-FFF2-40B4-BE49-F238E27FC236}">
                  <a16:creationId xmlns:a16="http://schemas.microsoft.com/office/drawing/2014/main" id="{A2C5F9B5-5DDC-48B5-BAF0-E7048A404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890"/>
              <a:ext cx="8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0430" name="Object 21">
              <a:extLst>
                <a:ext uri="{FF2B5EF4-FFF2-40B4-BE49-F238E27FC236}">
                  <a16:creationId xmlns:a16="http://schemas.microsoft.com/office/drawing/2014/main" id="{7A46061D-9A29-43E1-BE11-5B19FAA06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1395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40" name="Equation" r:id="rId17" imgW="165028" imgH="279279" progId="Equation.DSMT4">
                    <p:embed/>
                  </p:oleObj>
                </mc:Choice>
                <mc:Fallback>
                  <p:oleObj name="Equation" r:id="rId17" imgW="165028" imgH="27927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395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22">
              <a:extLst>
                <a:ext uri="{FF2B5EF4-FFF2-40B4-BE49-F238E27FC236}">
                  <a16:creationId xmlns:a16="http://schemas.microsoft.com/office/drawing/2014/main" id="{B1D8459B-59FB-48A9-B124-04FE7EDD3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527"/>
            <a:ext cx="7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41" name="Equation" r:id="rId18" imgW="1180588" imgH="431613" progId="Equation.DSMT4">
                    <p:embed/>
                  </p:oleObj>
                </mc:Choice>
                <mc:Fallback>
                  <p:oleObj name="Equation" r:id="rId18" imgW="1180588" imgH="431613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527"/>
                          <a:ext cx="7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23">
              <a:extLst>
                <a:ext uri="{FF2B5EF4-FFF2-40B4-BE49-F238E27FC236}">
                  <a16:creationId xmlns:a16="http://schemas.microsoft.com/office/drawing/2014/main" id="{5A65E49A-6F3F-4252-8555-4BFA8BE35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6" y="794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42" name="Equation" r:id="rId20" imgW="177569" imgH="304404" progId="Equation.DSMT4">
                    <p:embed/>
                  </p:oleObj>
                </mc:Choice>
                <mc:Fallback>
                  <p:oleObj name="Equation" r:id="rId20" imgW="177569" imgH="304404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794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24">
              <a:extLst>
                <a:ext uri="{FF2B5EF4-FFF2-40B4-BE49-F238E27FC236}">
                  <a16:creationId xmlns:a16="http://schemas.microsoft.com/office/drawing/2014/main" id="{CA7D26C0-E658-487D-9840-EFE2E74ECE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0" y="143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43" name="Equation" r:id="rId21" imgW="203024" imgH="317225" progId="Equation.DSMT4">
                    <p:embed/>
                  </p:oleObj>
                </mc:Choice>
                <mc:Fallback>
                  <p:oleObj name="Equation" r:id="rId21" imgW="203024" imgH="31722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143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4" name="Object 25">
              <a:extLst>
                <a:ext uri="{FF2B5EF4-FFF2-40B4-BE49-F238E27FC236}">
                  <a16:creationId xmlns:a16="http://schemas.microsoft.com/office/drawing/2014/main" id="{ACC3E458-1505-44BB-90AA-672BB149D0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3" y="1387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44" name="Equation" r:id="rId22" imgW="253890" imgH="431613" progId="Equation.DSMT4">
                    <p:embed/>
                  </p:oleObj>
                </mc:Choice>
                <mc:Fallback>
                  <p:oleObj name="Equation" r:id="rId22" imgW="253890" imgH="431613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1387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5" name="Line 26">
              <a:extLst>
                <a:ext uri="{FF2B5EF4-FFF2-40B4-BE49-F238E27FC236}">
                  <a16:creationId xmlns:a16="http://schemas.microsoft.com/office/drawing/2014/main" id="{E6168ADF-60ED-4884-898A-D6E586587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90"/>
              <a:ext cx="0" cy="4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36" name="Line 27">
              <a:extLst>
                <a:ext uri="{FF2B5EF4-FFF2-40B4-BE49-F238E27FC236}">
                  <a16:creationId xmlns:a16="http://schemas.microsoft.com/office/drawing/2014/main" id="{C8A8446D-DDC4-4302-9F44-6636579C9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389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37" name="Line 28">
              <a:extLst>
                <a:ext uri="{FF2B5EF4-FFF2-40B4-BE49-F238E27FC236}">
                  <a16:creationId xmlns:a16="http://schemas.microsoft.com/office/drawing/2014/main" id="{9B3D1CD8-1100-4E8A-A7E6-B95DD9CE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890"/>
              <a:ext cx="40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6621" name="Object 29">
            <a:extLst>
              <a:ext uri="{FF2B5EF4-FFF2-40B4-BE49-F238E27FC236}">
                <a16:creationId xmlns:a16="http://schemas.microsoft.com/office/drawing/2014/main" id="{40293F59-7AD9-48C8-BABB-93BD0DC44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5084763"/>
          <a:ext cx="485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45" name="Equation" r:id="rId23" imgW="4851400" imgH="901700" progId="Equation.DSMT4">
                  <p:embed/>
                </p:oleObj>
              </mc:Choice>
              <mc:Fallback>
                <p:oleObj name="Equation" r:id="rId23" imgW="4851400" imgH="901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084763"/>
                        <a:ext cx="485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2" name="AutoShape 30">
            <a:extLst>
              <a:ext uri="{FF2B5EF4-FFF2-40B4-BE49-F238E27FC236}">
                <a16:creationId xmlns:a16="http://schemas.microsoft.com/office/drawing/2014/main" id="{D3EA79E1-36CB-4795-B0FE-FEACB336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565400"/>
            <a:ext cx="2087563" cy="503238"/>
          </a:xfrm>
          <a:prstGeom prst="wedgeRectCallout">
            <a:avLst>
              <a:gd name="adj1" fmla="val -114944"/>
              <a:gd name="adj2" fmla="val 5838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实不变特性</a:t>
            </a:r>
            <a:endParaRPr lang="zh-CN" altLang="en-US" sz="28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608" grpId="0"/>
      <p:bldP spid="3666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8" name="Object 2">
            <a:extLst>
              <a:ext uri="{FF2B5EF4-FFF2-40B4-BE49-F238E27FC236}">
                <a16:creationId xmlns:a16="http://schemas.microsoft.com/office/drawing/2014/main" id="{E5B51302-1079-4E73-A31F-848398FB0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4797425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8" name="Equation" r:id="rId3" imgW="3860800" imgH="431800" progId="Equation.DSMT4">
                  <p:embed/>
                </p:oleObj>
              </mc:Choice>
              <mc:Fallback>
                <p:oleObj name="Equation" r:id="rId3" imgW="3860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797425"/>
                        <a:ext cx="386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19" name="Text Box 3">
            <a:extLst>
              <a:ext uri="{FF2B5EF4-FFF2-40B4-BE49-F238E27FC236}">
                <a16:creationId xmlns:a16="http://schemas.microsoft.com/office/drawing/2014/main" id="{5C6CCBD8-471D-42D8-A125-8754E60A2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7-1】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求一阶电路的零状态响应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367620" name="Text Box 4">
            <a:extLst>
              <a:ext uri="{FF2B5EF4-FFF2-40B4-BE49-F238E27FC236}">
                <a16:creationId xmlns:a16="http://schemas.microsoft.com/office/drawing/2014/main" id="{8AC752BE-95E1-4733-8BDB-22B09262D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方法一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按一个表达式求解</a:t>
            </a:r>
          </a:p>
        </p:txBody>
      </p:sp>
      <p:graphicFrame>
        <p:nvGraphicFramePr>
          <p:cNvPr id="367621" name="Object 5">
            <a:extLst>
              <a:ext uri="{FF2B5EF4-FFF2-40B4-BE49-F238E27FC236}">
                <a16:creationId xmlns:a16="http://schemas.microsoft.com/office/drawing/2014/main" id="{28DAF36D-8301-42B1-B66B-71B479495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00213"/>
          <a:ext cx="272732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9" name="Visio" r:id="rId5" imgW="1386230" imgH="1025033" progId="Visio.Drawing.11">
                  <p:embed/>
                </p:oleObj>
              </mc:Choice>
              <mc:Fallback>
                <p:oleObj name="Visio" r:id="rId5" imgW="1386230" imgH="102503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272732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>
            <a:extLst>
              <a:ext uri="{FF2B5EF4-FFF2-40B4-BE49-F238E27FC236}">
                <a16:creationId xmlns:a16="http://schemas.microsoft.com/office/drawing/2014/main" id="{973F7B39-592B-4202-A8FA-3BF40AAF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76700"/>
            <a:ext cx="431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sp>
        <p:nvSpPr>
          <p:cNvPr id="367627" name="Text Box 11">
            <a:extLst>
              <a:ext uri="{FF2B5EF4-FFF2-40B4-BE49-F238E27FC236}">
                <a16:creationId xmlns:a16="http://schemas.microsoft.com/office/drawing/2014/main" id="{1A735672-7E0B-4C30-8485-D73C3ED1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467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根据叠加定理，图（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）可表示为</a:t>
            </a:r>
          </a:p>
        </p:txBody>
      </p:sp>
      <p:grpSp>
        <p:nvGrpSpPr>
          <p:cNvPr id="367628" name="Group 12">
            <a:extLst>
              <a:ext uri="{FF2B5EF4-FFF2-40B4-BE49-F238E27FC236}">
                <a16:creationId xmlns:a16="http://schemas.microsoft.com/office/drawing/2014/main" id="{6ABEF237-4EA4-4F5D-B3B0-CAA1B70F283B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412875"/>
            <a:ext cx="3298825" cy="2157413"/>
            <a:chOff x="3061" y="890"/>
            <a:chExt cx="2078" cy="1359"/>
          </a:xfrm>
        </p:grpSpPr>
        <p:sp>
          <p:nvSpPr>
            <p:cNvPr id="61449" name="Line 13">
              <a:extLst>
                <a:ext uri="{FF2B5EF4-FFF2-40B4-BE49-F238E27FC236}">
                  <a16:creationId xmlns:a16="http://schemas.microsoft.com/office/drawing/2014/main" id="{DB46A76B-32CD-463F-BDCA-F6D6A1EAB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1872"/>
              <a:ext cx="17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0" name="Line 14">
              <a:extLst>
                <a:ext uri="{FF2B5EF4-FFF2-40B4-BE49-F238E27FC236}">
                  <a16:creationId xmlns:a16="http://schemas.microsoft.com/office/drawing/2014/main" id="{C5EA0B07-A1EB-4821-BE9C-0C451D0C1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0" y="965"/>
              <a:ext cx="1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1" name="Line 15">
              <a:extLst>
                <a:ext uri="{FF2B5EF4-FFF2-40B4-BE49-F238E27FC236}">
                  <a16:creationId xmlns:a16="http://schemas.microsoft.com/office/drawing/2014/main" id="{08F7193F-1540-4F04-B747-C71158FE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6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52" name="Object 16">
              <a:extLst>
                <a:ext uri="{FF2B5EF4-FFF2-40B4-BE49-F238E27FC236}">
                  <a16:creationId xmlns:a16="http://schemas.microsoft.com/office/drawing/2014/main" id="{22F93A7F-AFD8-41F3-8F06-E2B2F14FB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7" y="1899"/>
            <a:ext cx="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0" name="Equation" r:id="rId7" imgW="495085" imgH="342751" progId="Equation.DSMT4">
                    <p:embed/>
                  </p:oleObj>
                </mc:Choice>
                <mc:Fallback>
                  <p:oleObj name="Equation" r:id="rId7" imgW="495085" imgH="34275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" y="1899"/>
                          <a:ext cx="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17">
              <a:extLst>
                <a:ext uri="{FF2B5EF4-FFF2-40B4-BE49-F238E27FC236}">
                  <a16:creationId xmlns:a16="http://schemas.microsoft.com/office/drawing/2014/main" id="{67523530-E7DD-42A2-98C3-BB90A60735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890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1" name="Equation" r:id="rId9" imgW="685800" imgH="381000" progId="Equation.DSMT4">
                    <p:embed/>
                  </p:oleObj>
                </mc:Choice>
                <mc:Fallback>
                  <p:oleObj name="Equation" r:id="rId9" imgW="685800" imgH="381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890"/>
                          <a:ext cx="4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18">
              <a:extLst>
                <a:ext uri="{FF2B5EF4-FFF2-40B4-BE49-F238E27FC236}">
                  <a16:creationId xmlns:a16="http://schemas.microsoft.com/office/drawing/2014/main" id="{428623A3-0C48-4A5B-918C-63EC825DBE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1" y="1109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2" name="Equation" r:id="rId11" imgW="190500" imgH="279400" progId="Equation.DSMT4">
                    <p:embed/>
                  </p:oleObj>
                </mc:Choice>
                <mc:Fallback>
                  <p:oleObj name="Equation" r:id="rId11" imgW="190500" imgH="279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109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19">
              <a:extLst>
                <a:ext uri="{FF2B5EF4-FFF2-40B4-BE49-F238E27FC236}">
                  <a16:creationId xmlns:a16="http://schemas.microsoft.com/office/drawing/2014/main" id="{BFB4D4A4-FCDA-40A5-8686-EB0E37B1C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5" y="1925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3" name="Equation" r:id="rId13" imgW="190500" imgH="279400" progId="Equation.DSMT4">
                    <p:embed/>
                  </p:oleObj>
                </mc:Choice>
                <mc:Fallback>
                  <p:oleObj name="Equation" r:id="rId13" imgW="190500" imgH="2794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925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6" name="Line 20">
              <a:extLst>
                <a:ext uri="{FF2B5EF4-FFF2-40B4-BE49-F238E27FC236}">
                  <a16:creationId xmlns:a16="http://schemas.microsoft.com/office/drawing/2014/main" id="{A00C1F48-0570-44B0-9E70-DD9C2516A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7" name="Line 21">
              <a:extLst>
                <a:ext uri="{FF2B5EF4-FFF2-40B4-BE49-F238E27FC236}">
                  <a16:creationId xmlns:a16="http://schemas.microsoft.com/office/drawing/2014/main" id="{FC601FED-1957-4DF9-A768-5930C32D1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8" name="Line 22">
              <a:extLst>
                <a:ext uri="{FF2B5EF4-FFF2-40B4-BE49-F238E27FC236}">
                  <a16:creationId xmlns:a16="http://schemas.microsoft.com/office/drawing/2014/main" id="{084FDBB0-0A8C-490B-A066-035342323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9" name="Line 23">
              <a:extLst>
                <a:ext uri="{FF2B5EF4-FFF2-40B4-BE49-F238E27FC236}">
                  <a16:creationId xmlns:a16="http://schemas.microsoft.com/office/drawing/2014/main" id="{58FF9B00-F8E2-4DA9-BF51-E40E86895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60" name="Object 24">
              <a:extLst>
                <a:ext uri="{FF2B5EF4-FFF2-40B4-BE49-F238E27FC236}">
                  <a16:creationId xmlns:a16="http://schemas.microsoft.com/office/drawing/2014/main" id="{A2576529-317D-4E5F-BFF9-0754C0577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7" y="2049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4" name="Equation" r:id="rId15" imgW="380670" imgH="317225" progId="Equation.DSMT4">
                    <p:embed/>
                  </p:oleObj>
                </mc:Choice>
                <mc:Fallback>
                  <p:oleObj name="Equation" r:id="rId15" imgW="380670" imgH="31722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2049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1" name="Object 25">
              <a:extLst>
                <a:ext uri="{FF2B5EF4-FFF2-40B4-BE49-F238E27FC236}">
                  <a16:creationId xmlns:a16="http://schemas.microsoft.com/office/drawing/2014/main" id="{7EADF656-C8AA-4252-868F-F3CBA02D6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3" y="192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5" name="Equation" r:id="rId17" imgW="190335" imgH="266469" progId="Equation.DSMT4">
                    <p:embed/>
                  </p:oleObj>
                </mc:Choice>
                <mc:Fallback>
                  <p:oleObj name="Equation" r:id="rId17" imgW="190335" imgH="266469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929"/>
                          <a:ext cx="1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/>
      <p:bldP spid="367620" grpId="0"/>
      <p:bldP spid="367622" grpId="0"/>
      <p:bldP spid="3676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2" name="Object 2">
            <a:extLst>
              <a:ext uri="{FF2B5EF4-FFF2-40B4-BE49-F238E27FC236}">
                <a16:creationId xmlns:a16="http://schemas.microsoft.com/office/drawing/2014/main" id="{8DE74D3E-01D0-41F6-9E63-FFCD1E8F5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3" y="930275"/>
          <a:ext cx="272732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7" name="Visio" r:id="rId3" imgW="1386230" imgH="1025033" progId="Visio.Drawing.11">
                  <p:embed/>
                </p:oleObj>
              </mc:Choice>
              <mc:Fallback>
                <p:oleObj name="Visio" r:id="rId3" imgW="1386230" imgH="102503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930275"/>
                        <a:ext cx="272732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Text Box 3">
            <a:extLst>
              <a:ext uri="{FF2B5EF4-FFF2-40B4-BE49-F238E27FC236}">
                <a16:creationId xmlns:a16="http://schemas.microsoft.com/office/drawing/2014/main" id="{D2DC7927-8A36-4A7B-B8A3-2BBC7D06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765425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graphicFrame>
        <p:nvGraphicFramePr>
          <p:cNvPr id="368648" name="Object 8">
            <a:extLst>
              <a:ext uri="{FF2B5EF4-FFF2-40B4-BE49-F238E27FC236}">
                <a16:creationId xmlns:a16="http://schemas.microsoft.com/office/drawing/2014/main" id="{6CA9F2DD-C0FA-477E-91AA-D8D5D70B2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803275"/>
          <a:ext cx="3490913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8" name="Visio" r:id="rId5" imgW="1746047" imgH="1025033" progId="Visio.Drawing.11">
                  <p:embed/>
                </p:oleObj>
              </mc:Choice>
              <mc:Fallback>
                <p:oleObj name="Visio" r:id="rId5" imgW="1746047" imgH="102503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03275"/>
                        <a:ext cx="3490913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Object 9">
            <a:extLst>
              <a:ext uri="{FF2B5EF4-FFF2-40B4-BE49-F238E27FC236}">
                <a16:creationId xmlns:a16="http://schemas.microsoft.com/office/drawing/2014/main" id="{6D2A86DC-B428-464D-B9AA-F084998AB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727075"/>
          <a:ext cx="42862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9" name="Visio" r:id="rId7" imgW="1951330" imgH="1025033" progId="Visio.Drawing.11">
                  <p:embed/>
                </p:oleObj>
              </mc:Choice>
              <mc:Fallback>
                <p:oleObj name="Visio" r:id="rId7" imgW="1951330" imgH="102503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727075"/>
                        <a:ext cx="428625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>
            <a:extLst>
              <a:ext uri="{FF2B5EF4-FFF2-40B4-BE49-F238E27FC236}">
                <a16:creationId xmlns:a16="http://schemas.microsoft.com/office/drawing/2014/main" id="{1E18B62F-BE09-48D1-BD41-65F908807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057275"/>
          <a:ext cx="43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0" name="Equation" r:id="rId9" imgW="215619" imgH="177569" progId="Equation.DSMT4">
                  <p:embed/>
                </p:oleObj>
              </mc:Choice>
              <mc:Fallback>
                <p:oleObj name="Equation" r:id="rId9" imgW="215619" imgH="1775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057275"/>
                        <a:ext cx="431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Object 11">
            <a:extLst>
              <a:ext uri="{FF2B5EF4-FFF2-40B4-BE49-F238E27FC236}">
                <a16:creationId xmlns:a16="http://schemas.microsoft.com/office/drawing/2014/main" id="{CF4FC693-F497-4F48-B13D-80B03438D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98107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1" name="Equation" r:id="rId11" imgW="228501" imgH="215806" progId="Equation.DSMT4">
                  <p:embed/>
                </p:oleObj>
              </mc:Choice>
              <mc:Fallback>
                <p:oleObj name="Equation" r:id="rId11" imgW="228501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981075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2" name="Text Box 12">
            <a:extLst>
              <a:ext uri="{FF2B5EF4-FFF2-40B4-BE49-F238E27FC236}">
                <a16:creationId xmlns:a16="http://schemas.microsoft.com/office/drawing/2014/main" id="{9C26CDB0-0F03-48C9-8260-444FBEC4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708650"/>
            <a:ext cx="53292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本题应用了叠加、齐次、时不变性质</a:t>
            </a:r>
          </a:p>
        </p:txBody>
      </p:sp>
      <p:graphicFrame>
        <p:nvGraphicFramePr>
          <p:cNvPr id="368653" name="Object 13">
            <a:extLst>
              <a:ext uri="{FF2B5EF4-FFF2-40B4-BE49-F238E27FC236}">
                <a16:creationId xmlns:a16="http://schemas.microsoft.com/office/drawing/2014/main" id="{9A54CFC9-13AB-4AD2-B37E-EE4231D34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730500"/>
          <a:ext cx="372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2" name="Equation" r:id="rId13" imgW="3721100" imgH="482600" progId="Equation.DSMT4">
                  <p:embed/>
                </p:oleObj>
              </mc:Choice>
              <mc:Fallback>
                <p:oleObj name="Equation" r:id="rId13" imgW="37211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30500"/>
                        <a:ext cx="372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4" name="Text Box 14">
            <a:extLst>
              <a:ext uri="{FF2B5EF4-FFF2-40B4-BE49-F238E27FC236}">
                <a16:creationId xmlns:a16="http://schemas.microsoft.com/office/drawing/2014/main" id="{AFE9EC3C-11E1-4BA4-A157-4C24AFCF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341688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graphicFrame>
        <p:nvGraphicFramePr>
          <p:cNvPr id="368655" name="Object 15">
            <a:extLst>
              <a:ext uri="{FF2B5EF4-FFF2-40B4-BE49-F238E27FC236}">
                <a16:creationId xmlns:a16="http://schemas.microsoft.com/office/drawing/2014/main" id="{151ECD77-001A-4CB1-B227-37D27BC39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3378200"/>
          <a:ext cx="485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3" name="Equation" r:id="rId15" imgW="4851400" imgH="482600" progId="Equation.DSMT4">
                  <p:embed/>
                </p:oleObj>
              </mc:Choice>
              <mc:Fallback>
                <p:oleObj name="Equation" r:id="rId15" imgW="48514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378200"/>
                        <a:ext cx="485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6" name="Text Box 16">
            <a:extLst>
              <a:ext uri="{FF2B5EF4-FFF2-40B4-BE49-F238E27FC236}">
                <a16:creationId xmlns:a16="http://schemas.microsoft.com/office/drawing/2014/main" id="{8E03BA86-4EE8-4533-9E78-B2533BD4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89388"/>
            <a:ext cx="547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 电路的零状态响应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）为</a:t>
            </a:r>
          </a:p>
        </p:txBody>
      </p:sp>
      <p:graphicFrame>
        <p:nvGraphicFramePr>
          <p:cNvPr id="368657" name="Object 17">
            <a:extLst>
              <a:ext uri="{FF2B5EF4-FFF2-40B4-BE49-F238E27FC236}">
                <a16:creationId xmlns:a16="http://schemas.microsoft.com/office/drawing/2014/main" id="{BED373C7-9567-428A-82B9-8DB3820A3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603750"/>
          <a:ext cx="7061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4" name="Equation" r:id="rId17" imgW="7061200" imgH="1130300" progId="Equation.DSMT4">
                  <p:embed/>
                </p:oleObj>
              </mc:Choice>
              <mc:Fallback>
                <p:oleObj name="Equation" r:id="rId17" imgW="7061200" imgH="1130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03750"/>
                        <a:ext cx="7061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8">
            <a:extLst>
              <a:ext uri="{FF2B5EF4-FFF2-40B4-BE49-F238E27FC236}">
                <a16:creationId xmlns:a16="http://schemas.microsoft.com/office/drawing/2014/main" id="{D0C814E0-571C-4E15-B6E2-116BBBBF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77159"/>
              </p:ext>
            </p:extLst>
          </p:nvPr>
        </p:nvGraphicFramePr>
        <p:xfrm>
          <a:off x="5032375" y="115888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5" name="Equation" r:id="rId19" imgW="3860800" imgH="431800" progId="Equation.DSMT4">
                  <p:embed/>
                </p:oleObj>
              </mc:Choice>
              <mc:Fallback>
                <p:oleObj name="Equation" r:id="rId19" imgW="3860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115888"/>
                        <a:ext cx="386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52" grpId="0"/>
      <p:bldP spid="368654" grpId="0"/>
      <p:bldP spid="3686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>
            <a:extLst>
              <a:ext uri="{FF2B5EF4-FFF2-40B4-BE49-F238E27FC236}">
                <a16:creationId xmlns:a16="http://schemas.microsoft.com/office/drawing/2014/main" id="{9A31A2B9-B716-4E19-BF40-BBDBA30DF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628775"/>
          <a:ext cx="168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2" name="Equation" r:id="rId3" imgW="1688367" imgH="431613" progId="Equation.DSMT4">
                  <p:embed/>
                </p:oleObj>
              </mc:Choice>
              <mc:Fallback>
                <p:oleObj name="Equation" r:id="rId3" imgW="1688367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628775"/>
                        <a:ext cx="168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Text Box 3">
            <a:extLst>
              <a:ext uri="{FF2B5EF4-FFF2-40B4-BE49-F238E27FC236}">
                <a16:creationId xmlns:a16="http://schemas.microsoft.com/office/drawing/2014/main" id="{4376278A-6E1F-46FA-81E7-4810542C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41463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0≤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369672" name="Text Box 8">
            <a:extLst>
              <a:ext uri="{FF2B5EF4-FFF2-40B4-BE49-F238E27FC236}">
                <a16:creationId xmlns:a16="http://schemas.microsoft.com/office/drawing/2014/main" id="{2A77ADCC-DDA3-4869-9D31-F7316C66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按时间分段求解</a:t>
            </a:r>
          </a:p>
        </p:txBody>
      </p:sp>
      <p:graphicFrame>
        <p:nvGraphicFramePr>
          <p:cNvPr id="369673" name="Object 9">
            <a:extLst>
              <a:ext uri="{FF2B5EF4-FFF2-40B4-BE49-F238E27FC236}">
                <a16:creationId xmlns:a16="http://schemas.microsoft.com/office/drawing/2014/main" id="{D49D59CB-9C2C-4535-98B4-D14DAD948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2203450"/>
          <a:ext cx="322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3" name="Equation" r:id="rId5" imgW="3225800" imgH="482600" progId="Equation.DSMT4">
                  <p:embed/>
                </p:oleObj>
              </mc:Choice>
              <mc:Fallback>
                <p:oleObj name="Equation" r:id="rId5" imgW="32258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203450"/>
                        <a:ext cx="322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Text Box 10">
            <a:extLst>
              <a:ext uri="{FF2B5EF4-FFF2-40B4-BE49-F238E27FC236}">
                <a16:creationId xmlns:a16="http://schemas.microsoft.com/office/drawing/2014/main" id="{5436CCFA-F15E-4FE1-AD66-5CA2C17D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115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369675" name="Object 11">
            <a:extLst>
              <a:ext uri="{FF2B5EF4-FFF2-40B4-BE49-F238E27FC236}">
                <a16:creationId xmlns:a16="http://schemas.microsoft.com/office/drawing/2014/main" id="{2745E618-0C40-4B2F-9CE7-3A41C4615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924175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4" name="Equation" r:id="rId7" imgW="1193800" imgH="431800" progId="Equation.DSMT4">
                  <p:embed/>
                </p:oleObj>
              </mc:Choice>
              <mc:Fallback>
                <p:oleObj name="Equation" r:id="rId7" imgW="11938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924175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6" name="Object 12">
            <a:extLst>
              <a:ext uri="{FF2B5EF4-FFF2-40B4-BE49-F238E27FC236}">
                <a16:creationId xmlns:a16="http://schemas.microsoft.com/office/drawing/2014/main" id="{62B65AF5-4ABC-4471-A7F4-BB7CD0C2A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4386263"/>
          <a:ext cx="509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5" name="Equation" r:id="rId9" imgW="5092700" imgH="482600" progId="Equation.DSMT4">
                  <p:embed/>
                </p:oleObj>
              </mc:Choice>
              <mc:Fallback>
                <p:oleObj name="Equation" r:id="rId9" imgW="50927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386263"/>
                        <a:ext cx="509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7" name="Object 13">
            <a:extLst>
              <a:ext uri="{FF2B5EF4-FFF2-40B4-BE49-F238E27FC236}">
                <a16:creationId xmlns:a16="http://schemas.microsoft.com/office/drawing/2014/main" id="{1565CD03-8585-4B3B-AC3D-31A5B03F3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1488" y="2203450"/>
          <a:ext cx="417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6" name="Equation" r:id="rId11" imgW="4178300" imgH="482600" progId="Equation.DSMT4">
                  <p:embed/>
                </p:oleObj>
              </mc:Choice>
              <mc:Fallback>
                <p:oleObj name="Equation" r:id="rId11" imgW="41783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2203450"/>
                        <a:ext cx="417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8" name="Object 14">
            <a:extLst>
              <a:ext uri="{FF2B5EF4-FFF2-40B4-BE49-F238E27FC236}">
                <a16:creationId xmlns:a16="http://schemas.microsoft.com/office/drawing/2014/main" id="{01E233C4-D279-42AD-91DE-D20B905F5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" y="5060950"/>
          <a:ext cx="6197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7" name="Equation" r:id="rId13" imgW="6197600" imgH="1104900" progId="Equation.DSMT4">
                  <p:embed/>
                </p:oleObj>
              </mc:Choice>
              <mc:Fallback>
                <p:oleObj name="Equation" r:id="rId13" imgW="6197600" imgH="1104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060950"/>
                        <a:ext cx="6197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9" name="Rectangle 15">
            <a:extLst>
              <a:ext uri="{FF2B5EF4-FFF2-40B4-BE49-F238E27FC236}">
                <a16:creationId xmlns:a16="http://schemas.microsoft.com/office/drawing/2014/main" id="{F4F509AE-525A-4A4C-BDA0-06B2C4B7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557338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电路为零状态响应。</a:t>
            </a:r>
          </a:p>
        </p:txBody>
      </p:sp>
      <p:sp>
        <p:nvSpPr>
          <p:cNvPr id="369680" name="Rectangle 16">
            <a:extLst>
              <a:ext uri="{FF2B5EF4-FFF2-40B4-BE49-F238E27FC236}">
                <a16:creationId xmlns:a16="http://schemas.microsoft.com/office/drawing/2014/main" id="{E1C8DD9A-D150-467F-B63C-DEBB5B84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4290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电路为零输入响应。 </a:t>
            </a:r>
          </a:p>
        </p:txBody>
      </p:sp>
      <p:grpSp>
        <p:nvGrpSpPr>
          <p:cNvPr id="369681" name="Group 17">
            <a:extLst>
              <a:ext uri="{FF2B5EF4-FFF2-40B4-BE49-F238E27FC236}">
                <a16:creationId xmlns:a16="http://schemas.microsoft.com/office/drawing/2014/main" id="{22F0A7CB-56E9-4CF3-A164-57499F3E7E8E}"/>
              </a:ext>
            </a:extLst>
          </p:cNvPr>
          <p:cNvGrpSpPr>
            <a:grpSpLocks/>
          </p:cNvGrpSpPr>
          <p:nvPr/>
        </p:nvGrpSpPr>
        <p:grpSpPr bwMode="auto">
          <a:xfrm>
            <a:off x="5592763" y="2949575"/>
            <a:ext cx="3286125" cy="2132013"/>
            <a:chOff x="3069" y="906"/>
            <a:chExt cx="2070" cy="1343"/>
          </a:xfrm>
        </p:grpSpPr>
        <p:sp>
          <p:nvSpPr>
            <p:cNvPr id="63505" name="Line 18">
              <a:extLst>
                <a:ext uri="{FF2B5EF4-FFF2-40B4-BE49-F238E27FC236}">
                  <a16:creationId xmlns:a16="http://schemas.microsoft.com/office/drawing/2014/main" id="{A73CA7E0-A0E0-46D8-8BF9-3479C95C2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1872"/>
              <a:ext cx="17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6" name="Line 19">
              <a:extLst>
                <a:ext uri="{FF2B5EF4-FFF2-40B4-BE49-F238E27FC236}">
                  <a16:creationId xmlns:a16="http://schemas.microsoft.com/office/drawing/2014/main" id="{96568143-71D8-49B3-B6C6-1661B684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0" y="965"/>
              <a:ext cx="1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7" name="Line 20">
              <a:extLst>
                <a:ext uri="{FF2B5EF4-FFF2-40B4-BE49-F238E27FC236}">
                  <a16:creationId xmlns:a16="http://schemas.microsoft.com/office/drawing/2014/main" id="{1EB8BA84-93A8-401C-AE60-3A720E5A1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6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08" name="Object 21">
              <a:extLst>
                <a:ext uri="{FF2B5EF4-FFF2-40B4-BE49-F238E27FC236}">
                  <a16:creationId xmlns:a16="http://schemas.microsoft.com/office/drawing/2014/main" id="{96B51F94-C71B-4DC1-AB73-61E321570F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7" y="1899"/>
            <a:ext cx="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8" name="Equation" r:id="rId15" imgW="495085" imgH="342751" progId="Equation.DSMT4">
                    <p:embed/>
                  </p:oleObj>
                </mc:Choice>
                <mc:Fallback>
                  <p:oleObj name="Equation" r:id="rId15" imgW="495085" imgH="34275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" y="1899"/>
                          <a:ext cx="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9" name="Object 22">
              <a:extLst>
                <a:ext uri="{FF2B5EF4-FFF2-40B4-BE49-F238E27FC236}">
                  <a16:creationId xmlns:a16="http://schemas.microsoft.com/office/drawing/2014/main" id="{645D993F-92EA-4D1A-BBC0-83793725C5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9" y="906"/>
            <a:ext cx="4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9" name="Equation" r:id="rId17" imgW="660113" imgH="330057" progId="Equation.DSMT4">
                    <p:embed/>
                  </p:oleObj>
                </mc:Choice>
                <mc:Fallback>
                  <p:oleObj name="Equation" r:id="rId17" imgW="660113" imgH="330057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906"/>
                          <a:ext cx="4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0" name="Object 23">
              <a:extLst>
                <a:ext uri="{FF2B5EF4-FFF2-40B4-BE49-F238E27FC236}">
                  <a16:creationId xmlns:a16="http://schemas.microsoft.com/office/drawing/2014/main" id="{1A153D6D-0655-4BCA-9118-8D1CFC1B23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7" y="1121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0" name="Equation" r:id="rId19" imgW="266469" imgH="241091" progId="Equation.DSMT4">
                    <p:embed/>
                  </p:oleObj>
                </mc:Choice>
                <mc:Fallback>
                  <p:oleObj name="Equation" r:id="rId19" imgW="266469" imgH="241091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7" y="1121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1" name="Object 24">
              <a:extLst>
                <a:ext uri="{FF2B5EF4-FFF2-40B4-BE49-F238E27FC236}">
                  <a16:creationId xmlns:a16="http://schemas.microsoft.com/office/drawing/2014/main" id="{D12980DA-3AE6-48AB-983C-C781388177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5" y="1925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1" name="Equation" r:id="rId21" imgW="190500" imgH="279400" progId="Equation.DSMT4">
                    <p:embed/>
                  </p:oleObj>
                </mc:Choice>
                <mc:Fallback>
                  <p:oleObj name="Equation" r:id="rId21" imgW="190500" imgH="2794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925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2" name="Line 25">
              <a:extLst>
                <a:ext uri="{FF2B5EF4-FFF2-40B4-BE49-F238E27FC236}">
                  <a16:creationId xmlns:a16="http://schemas.microsoft.com/office/drawing/2014/main" id="{E5599BFE-9EEB-4B7F-A6ED-9CD992717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3" name="Line 26">
              <a:extLst>
                <a:ext uri="{FF2B5EF4-FFF2-40B4-BE49-F238E27FC236}">
                  <a16:creationId xmlns:a16="http://schemas.microsoft.com/office/drawing/2014/main" id="{8B55AEB2-2EDD-4B5A-9AE4-3BFF75E5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4" name="Line 27">
              <a:extLst>
                <a:ext uri="{FF2B5EF4-FFF2-40B4-BE49-F238E27FC236}">
                  <a16:creationId xmlns:a16="http://schemas.microsoft.com/office/drawing/2014/main" id="{0ED6FA88-1239-4655-9066-949807D3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5" name="Line 28">
              <a:extLst>
                <a:ext uri="{FF2B5EF4-FFF2-40B4-BE49-F238E27FC236}">
                  <a16:creationId xmlns:a16="http://schemas.microsoft.com/office/drawing/2014/main" id="{6E1114CD-2FAF-403F-809F-37888D4EC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16" name="Object 29">
              <a:extLst>
                <a:ext uri="{FF2B5EF4-FFF2-40B4-BE49-F238E27FC236}">
                  <a16:creationId xmlns:a16="http://schemas.microsoft.com/office/drawing/2014/main" id="{93836336-39B7-46DA-A594-4D8B130E6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7" y="2049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2" name="Equation" r:id="rId23" imgW="380670" imgH="317225" progId="Equation.DSMT4">
                    <p:embed/>
                  </p:oleObj>
                </mc:Choice>
                <mc:Fallback>
                  <p:oleObj name="Equation" r:id="rId23" imgW="380670" imgH="317225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2049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7" name="Object 30">
              <a:extLst>
                <a:ext uri="{FF2B5EF4-FFF2-40B4-BE49-F238E27FC236}">
                  <a16:creationId xmlns:a16="http://schemas.microsoft.com/office/drawing/2014/main" id="{28315D4E-230D-4E37-85B5-DFC29E961E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3" y="192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3" name="Equation" r:id="rId25" imgW="190335" imgH="266469" progId="Equation.DSMT4">
                    <p:embed/>
                  </p:oleObj>
                </mc:Choice>
                <mc:Fallback>
                  <p:oleObj name="Equation" r:id="rId25" imgW="190335" imgH="266469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929"/>
                          <a:ext cx="1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696" name="Freeform 32">
            <a:extLst>
              <a:ext uri="{FF2B5EF4-FFF2-40B4-BE49-F238E27FC236}">
                <a16:creationId xmlns:a16="http://schemas.microsoft.com/office/drawing/2014/main" id="{78EC3CA7-C53D-4D95-B753-C34F423B32BF}"/>
              </a:ext>
            </a:extLst>
          </p:cNvPr>
          <p:cNvSpPr>
            <a:spLocks/>
          </p:cNvSpPr>
          <p:nvPr/>
        </p:nvSpPr>
        <p:spPr bwMode="auto">
          <a:xfrm>
            <a:off x="6415088" y="3587750"/>
            <a:ext cx="1036637" cy="863600"/>
          </a:xfrm>
          <a:custGeom>
            <a:avLst/>
            <a:gdLst>
              <a:gd name="T0" fmla="*/ 0 w 635"/>
              <a:gd name="T1" fmla="*/ 1370965000 h 544"/>
              <a:gd name="T2" fmla="*/ 604966661 w 635"/>
              <a:gd name="T3" fmla="*/ 456149075 h 544"/>
              <a:gd name="T4" fmla="*/ 1692309086 w 635"/>
              <a:gd name="T5" fmla="*/ 0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544">
                <a:moveTo>
                  <a:pt x="0" y="544"/>
                </a:moveTo>
                <a:cubicBezTo>
                  <a:pt x="60" y="408"/>
                  <a:pt x="121" y="272"/>
                  <a:pt x="227" y="181"/>
                </a:cubicBezTo>
                <a:cubicBezTo>
                  <a:pt x="333" y="90"/>
                  <a:pt x="484" y="45"/>
                  <a:pt x="635" y="0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9697" name="Freeform 33">
            <a:extLst>
              <a:ext uri="{FF2B5EF4-FFF2-40B4-BE49-F238E27FC236}">
                <a16:creationId xmlns:a16="http://schemas.microsoft.com/office/drawing/2014/main" id="{EB4BA56A-2570-4B61-A2C4-B90D02EB6B50}"/>
              </a:ext>
            </a:extLst>
          </p:cNvPr>
          <p:cNvSpPr>
            <a:spLocks/>
          </p:cNvSpPr>
          <p:nvPr/>
        </p:nvSpPr>
        <p:spPr bwMode="auto">
          <a:xfrm>
            <a:off x="7451725" y="3573463"/>
            <a:ext cx="1081088" cy="863600"/>
          </a:xfrm>
          <a:custGeom>
            <a:avLst/>
            <a:gdLst>
              <a:gd name="T0" fmla="*/ 0 w 681"/>
              <a:gd name="T1" fmla="*/ 0 h 544"/>
              <a:gd name="T2" fmla="*/ 572076527 w 681"/>
              <a:gd name="T3" fmla="*/ 685482500 h 544"/>
              <a:gd name="T4" fmla="*/ 1144151467 w 681"/>
              <a:gd name="T5" fmla="*/ 1257558763 h 544"/>
              <a:gd name="T6" fmla="*/ 1716227994 w 681"/>
              <a:gd name="T7" fmla="*/ 13709650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1" h="544">
                <a:moveTo>
                  <a:pt x="0" y="0"/>
                </a:moveTo>
                <a:cubicBezTo>
                  <a:pt x="75" y="94"/>
                  <a:pt x="151" y="189"/>
                  <a:pt x="227" y="272"/>
                </a:cubicBezTo>
                <a:cubicBezTo>
                  <a:pt x="303" y="355"/>
                  <a:pt x="378" y="454"/>
                  <a:pt x="454" y="499"/>
                </a:cubicBezTo>
                <a:cubicBezTo>
                  <a:pt x="530" y="544"/>
                  <a:pt x="605" y="544"/>
                  <a:pt x="681" y="544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9698" name="Line 34">
            <a:extLst>
              <a:ext uri="{FF2B5EF4-FFF2-40B4-BE49-F238E27FC236}">
                <a16:creationId xmlns:a16="http://schemas.microsoft.com/office/drawing/2014/main" id="{5CCD76C7-4007-47DE-B7D6-67D5777E2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573463"/>
            <a:ext cx="10795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72" grpId="0"/>
      <p:bldP spid="369674" grpId="0"/>
      <p:bldP spid="369679" grpId="0"/>
      <p:bldP spid="3696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5" name="Text Box 9">
            <a:extLst>
              <a:ext uri="{FF2B5EF4-FFF2-40B4-BE49-F238E27FC236}">
                <a16:creationId xmlns:a16="http://schemas.microsoft.com/office/drawing/2014/main" id="{8E8D3410-2BE9-4A12-87A7-77F49C6D7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1296988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3-1</a:t>
            </a:r>
          </a:p>
        </p:txBody>
      </p:sp>
      <p:sp>
        <p:nvSpPr>
          <p:cNvPr id="280586" name="Text Box 10">
            <a:extLst>
              <a:ext uri="{FF2B5EF4-FFF2-40B4-BE49-F238E27FC236}">
                <a16:creationId xmlns:a16="http://schemas.microsoft.com/office/drawing/2014/main" id="{A6A3F03C-7164-418A-8183-135F6B6A6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4968875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打开开关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588" name="Text Box 12">
            <a:extLst>
              <a:ext uri="{FF2B5EF4-FFF2-40B4-BE49-F238E27FC236}">
                <a16:creationId xmlns:a16="http://schemas.microsoft.com/office/drawing/2014/main" id="{080B1082-4FC6-4EA3-85C4-E192A4222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5492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。电压表量程：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50V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80591" name="Text Box 15">
            <a:extLst>
              <a:ext uri="{FF2B5EF4-FFF2-40B4-BE49-F238E27FC236}">
                <a16:creationId xmlns:a16="http://schemas.microsoft.com/office/drawing/2014/main" id="{4788959F-8A40-4B04-B565-DE878471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1225"/>
            <a:ext cx="129698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C001F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kumimoji="1"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0601" name="Group 25">
            <a:extLst>
              <a:ext uri="{FF2B5EF4-FFF2-40B4-BE49-F238E27FC236}">
                <a16:creationId xmlns:a16="http://schemas.microsoft.com/office/drawing/2014/main" id="{8A85AB53-57B0-4516-BB20-62D034574A71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1196975"/>
            <a:ext cx="4321175" cy="2216150"/>
            <a:chOff x="363" y="754"/>
            <a:chExt cx="2722" cy="1396"/>
          </a:xfrm>
        </p:grpSpPr>
        <p:sp>
          <p:nvSpPr>
            <p:cNvPr id="7199" name="Line 26">
              <a:extLst>
                <a:ext uri="{FF2B5EF4-FFF2-40B4-BE49-F238E27FC236}">
                  <a16:creationId xmlns:a16="http://schemas.microsoft.com/office/drawing/2014/main" id="{3050305D-470A-45B6-94BC-87E59A2B5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1090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Oval 27">
              <a:extLst>
                <a:ext uri="{FF2B5EF4-FFF2-40B4-BE49-F238E27FC236}">
                  <a16:creationId xmlns:a16="http://schemas.microsoft.com/office/drawing/2014/main" id="{79E9BE03-70A7-4FF3-A0A0-45626BE8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1453"/>
              <a:ext cx="362" cy="3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1" name="Line 28">
              <a:extLst>
                <a:ext uri="{FF2B5EF4-FFF2-40B4-BE49-F238E27FC236}">
                  <a16:creationId xmlns:a16="http://schemas.microsoft.com/office/drawing/2014/main" id="{8C6D9DF2-C271-41FF-8D6E-7B3327137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87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Text Box 29">
              <a:extLst>
                <a:ext uri="{FF2B5EF4-FFF2-40B4-BE49-F238E27FC236}">
                  <a16:creationId xmlns:a16="http://schemas.microsoft.com/office/drawing/2014/main" id="{382D1EC0-EE19-439B-8D90-04C3722C6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1024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3" name="Text Box 30">
              <a:extLst>
                <a:ext uri="{FF2B5EF4-FFF2-40B4-BE49-F238E27FC236}">
                  <a16:creationId xmlns:a16="http://schemas.microsoft.com/office/drawing/2014/main" id="{2CCCC214-A770-4645-B456-B29E28598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54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7204" name="Text Box 31">
              <a:extLst>
                <a:ext uri="{FF2B5EF4-FFF2-40B4-BE49-F238E27FC236}">
                  <a16:creationId xmlns:a16="http://schemas.microsoft.com/office/drawing/2014/main" id="{A096D587-D82D-4AE2-BA7A-DBB8A720D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1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205" name="Text Box 32">
              <a:extLst>
                <a:ext uri="{FF2B5EF4-FFF2-40B4-BE49-F238E27FC236}">
                  <a16:creationId xmlns:a16="http://schemas.microsoft.com/office/drawing/2014/main" id="{E627AC87-2808-433F-B116-055224B1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5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206" name="Text Box 33">
              <a:extLst>
                <a:ext uri="{FF2B5EF4-FFF2-40B4-BE49-F238E27FC236}">
                  <a16:creationId xmlns:a16="http://schemas.microsoft.com/office/drawing/2014/main" id="{7AFE8176-D15B-492D-8D39-620D3FF23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253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207" name="Text Box 34">
              <a:extLst>
                <a:ext uri="{FF2B5EF4-FFF2-40B4-BE49-F238E27FC236}">
                  <a16:creationId xmlns:a16="http://schemas.microsoft.com/office/drawing/2014/main" id="{A2566000-2C90-44BE-85D1-688DD2C91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1433"/>
              <a:ext cx="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=4H</a:t>
              </a:r>
            </a:p>
          </p:txBody>
        </p:sp>
        <p:sp>
          <p:nvSpPr>
            <p:cNvPr id="7208" name="Text Box 35">
              <a:extLst>
                <a:ext uri="{FF2B5EF4-FFF2-40B4-BE49-F238E27FC236}">
                  <a16:creationId xmlns:a16="http://schemas.microsoft.com/office/drawing/2014/main" id="{3E6AACA4-5AF9-4A33-9885-80D62553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773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9" name="Line 36">
              <a:extLst>
                <a:ext uri="{FF2B5EF4-FFF2-40B4-BE49-F238E27FC236}">
                  <a16:creationId xmlns:a16="http://schemas.microsoft.com/office/drawing/2014/main" id="{A83F8048-57DC-4D1D-850F-A248174DF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" y="1090"/>
              <a:ext cx="5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37">
              <a:extLst>
                <a:ext uri="{FF2B5EF4-FFF2-40B4-BE49-F238E27FC236}">
                  <a16:creationId xmlns:a16="http://schemas.microsoft.com/office/drawing/2014/main" id="{826F8CF8-483C-4B8D-95C1-FA4ADC9E9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2134"/>
              <a:ext cx="18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38">
              <a:extLst>
                <a:ext uri="{FF2B5EF4-FFF2-40B4-BE49-F238E27FC236}">
                  <a16:creationId xmlns:a16="http://schemas.microsoft.com/office/drawing/2014/main" id="{545B9C78-9FC3-4E63-AB08-350CE4336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787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39">
              <a:extLst>
                <a:ext uri="{FF2B5EF4-FFF2-40B4-BE49-F238E27FC236}">
                  <a16:creationId xmlns:a16="http://schemas.microsoft.com/office/drawing/2014/main" id="{27DC4C0E-67A2-455C-9CF6-C68602B01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1090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40">
              <a:extLst>
                <a:ext uri="{FF2B5EF4-FFF2-40B4-BE49-F238E27FC236}">
                  <a16:creationId xmlns:a16="http://schemas.microsoft.com/office/drawing/2014/main" id="{02D60390-241C-418B-B693-E51D12CC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" y="1090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41">
              <a:extLst>
                <a:ext uri="{FF2B5EF4-FFF2-40B4-BE49-F238E27FC236}">
                  <a16:creationId xmlns:a16="http://schemas.microsoft.com/office/drawing/2014/main" id="{AC321234-B0F3-4734-9314-29B6027AD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090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15" name="Group 42">
              <a:extLst>
                <a:ext uri="{FF2B5EF4-FFF2-40B4-BE49-F238E27FC236}">
                  <a16:creationId xmlns:a16="http://schemas.microsoft.com/office/drawing/2014/main" id="{D050CD81-C126-4FBB-8BE6-52956F324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" y="1408"/>
              <a:ext cx="363" cy="303"/>
              <a:chOff x="2160" y="2400"/>
              <a:chExt cx="255" cy="240"/>
            </a:xfrm>
          </p:grpSpPr>
          <p:sp>
            <p:nvSpPr>
              <p:cNvPr id="7226" name="Oval 43" descr="花束">
                <a:extLst>
                  <a:ext uri="{FF2B5EF4-FFF2-40B4-BE49-F238E27FC236}">
                    <a16:creationId xmlns:a16="http://schemas.microsoft.com/office/drawing/2014/main" id="{E6AFF19F-9CD2-4CE8-9F7D-8722CF6B6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240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7" name="Text Box 44">
                <a:extLst>
                  <a:ext uri="{FF2B5EF4-FFF2-40B4-BE49-F238E27FC236}">
                    <a16:creationId xmlns:a16="http://schemas.microsoft.com/office/drawing/2014/main" id="{E91E9594-D09C-4A13-8051-D6F9883DD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404"/>
                <a:ext cx="2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7216" name="Text Box 45">
              <a:extLst>
                <a:ext uri="{FF2B5EF4-FFF2-40B4-BE49-F238E27FC236}">
                  <a16:creationId xmlns:a16="http://schemas.microsoft.com/office/drawing/2014/main" id="{048FA37E-B857-428F-913E-B83DBAD2C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1426"/>
              <a:ext cx="64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10k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17" name="Text Box 46">
              <a:extLst>
                <a:ext uri="{FF2B5EF4-FFF2-40B4-BE49-F238E27FC236}">
                  <a16:creationId xmlns:a16="http://schemas.microsoft.com/office/drawing/2014/main" id="{E8D08FE3-5A2C-4B19-8D0E-189AC6D46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" y="1479"/>
              <a:ext cx="5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7218" name="Line 47">
              <a:extLst>
                <a:ext uri="{FF2B5EF4-FFF2-40B4-BE49-F238E27FC236}">
                  <a16:creationId xmlns:a16="http://schemas.microsoft.com/office/drawing/2014/main" id="{3C0FFC66-82D0-4EDD-BF79-4F62BF9BE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1097"/>
              <a:ext cx="247" cy="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48">
              <a:extLst>
                <a:ext uri="{FF2B5EF4-FFF2-40B4-BE49-F238E27FC236}">
                  <a16:creationId xmlns:a16="http://schemas.microsoft.com/office/drawing/2014/main" id="{6A64D249-0387-4B05-A578-ADBBD4BB0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1" y="981"/>
              <a:ext cx="91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Rectangle 49">
              <a:extLst>
                <a:ext uri="{FF2B5EF4-FFF2-40B4-BE49-F238E27FC236}">
                  <a16:creationId xmlns:a16="http://schemas.microsoft.com/office/drawing/2014/main" id="{EE67301D-1176-4DC2-9134-5387A4820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35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221" name="Group 50">
              <a:extLst>
                <a:ext uri="{FF2B5EF4-FFF2-40B4-BE49-F238E27FC236}">
                  <a16:creationId xmlns:a16="http://schemas.microsoft.com/office/drawing/2014/main" id="{7B431ACC-5E00-4043-BAE6-F879226FD01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391" y="1434"/>
              <a:ext cx="90" cy="363"/>
              <a:chOff x="1565" y="2614"/>
              <a:chExt cx="90" cy="486"/>
            </a:xfrm>
          </p:grpSpPr>
          <p:sp>
            <p:nvSpPr>
              <p:cNvPr id="7222" name="Arc 51">
                <a:extLst>
                  <a:ext uri="{FF2B5EF4-FFF2-40B4-BE49-F238E27FC236}">
                    <a16:creationId xmlns:a16="http://schemas.microsoft.com/office/drawing/2014/main" id="{516B4A13-F6F5-40ED-A174-FCE4426E763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Arc 52">
                <a:extLst>
                  <a:ext uri="{FF2B5EF4-FFF2-40B4-BE49-F238E27FC236}">
                    <a16:creationId xmlns:a16="http://schemas.microsoft.com/office/drawing/2014/main" id="{B0E173BF-0C7B-4444-A39B-E4680ED825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4" name="Arc 53">
                <a:extLst>
                  <a:ext uri="{FF2B5EF4-FFF2-40B4-BE49-F238E27FC236}">
                    <a16:creationId xmlns:a16="http://schemas.microsoft.com/office/drawing/2014/main" id="{8B8F5E4E-27AA-4415-AADA-912E5B0758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Arc 54">
                <a:extLst>
                  <a:ext uri="{FF2B5EF4-FFF2-40B4-BE49-F238E27FC236}">
                    <a16:creationId xmlns:a16="http://schemas.microsoft.com/office/drawing/2014/main" id="{847F9D52-85A9-4DE7-AF0F-E2551AE0E4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0658" name="Rectangle 82">
            <a:extLst>
              <a:ext uri="{FF2B5EF4-FFF2-40B4-BE49-F238E27FC236}">
                <a16:creationId xmlns:a16="http://schemas.microsoft.com/office/drawing/2014/main" id="{01DD4B0A-86A0-4E69-BB7D-EB0460FD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644900"/>
            <a:ext cx="7993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打开开关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，电路为求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串联的一阶动态电路零输入响应。如图所示。</a:t>
            </a:r>
          </a:p>
        </p:txBody>
      </p:sp>
      <p:grpSp>
        <p:nvGrpSpPr>
          <p:cNvPr id="280693" name="Group 117">
            <a:extLst>
              <a:ext uri="{FF2B5EF4-FFF2-40B4-BE49-F238E27FC236}">
                <a16:creationId xmlns:a16="http://schemas.microsoft.com/office/drawing/2014/main" id="{97155DB8-DE97-428B-9195-24C6ACD3394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052513"/>
            <a:ext cx="3284538" cy="2289175"/>
            <a:chOff x="3696" y="663"/>
            <a:chExt cx="2069" cy="1442"/>
          </a:xfrm>
        </p:grpSpPr>
        <p:sp>
          <p:nvSpPr>
            <p:cNvPr id="7179" name="Line 84">
              <a:extLst>
                <a:ext uri="{FF2B5EF4-FFF2-40B4-BE49-F238E27FC236}">
                  <a16:creationId xmlns:a16="http://schemas.microsoft.com/office/drawing/2014/main" id="{46EF86FB-6AAC-45D8-9AAB-0445E129C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045"/>
              <a:ext cx="8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86">
              <a:extLst>
                <a:ext uri="{FF2B5EF4-FFF2-40B4-BE49-F238E27FC236}">
                  <a16:creationId xmlns:a16="http://schemas.microsoft.com/office/drawing/2014/main" id="{248662A4-FD6C-449C-BFA2-EC1C2DE75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1042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Text Box 87">
              <a:extLst>
                <a:ext uri="{FF2B5EF4-FFF2-40B4-BE49-F238E27FC236}">
                  <a16:creationId xmlns:a16="http://schemas.microsoft.com/office/drawing/2014/main" id="{A392548A-8B9A-4C79-B921-FE4EE5DB7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979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2" name="Text Box 91">
              <a:extLst>
                <a:ext uri="{FF2B5EF4-FFF2-40B4-BE49-F238E27FC236}">
                  <a16:creationId xmlns:a16="http://schemas.microsoft.com/office/drawing/2014/main" id="{321C0673-FFA3-490A-9661-CB7B8513E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4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183" name="Text Box 92">
              <a:extLst>
                <a:ext uri="{FF2B5EF4-FFF2-40B4-BE49-F238E27FC236}">
                  <a16:creationId xmlns:a16="http://schemas.microsoft.com/office/drawing/2014/main" id="{2C5755D7-B92A-48AE-9659-90EF179B7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" y="1388"/>
              <a:ext cx="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=4H</a:t>
              </a:r>
            </a:p>
          </p:txBody>
        </p:sp>
        <p:sp>
          <p:nvSpPr>
            <p:cNvPr id="7184" name="Text Box 93">
              <a:extLst>
                <a:ext uri="{FF2B5EF4-FFF2-40B4-BE49-F238E27FC236}">
                  <a16:creationId xmlns:a16="http://schemas.microsoft.com/office/drawing/2014/main" id="{2142FBAA-E131-4E97-9BC7-D3FCD56EC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663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5" name="Line 95">
              <a:extLst>
                <a:ext uri="{FF2B5EF4-FFF2-40B4-BE49-F238E27FC236}">
                  <a16:creationId xmlns:a16="http://schemas.microsoft.com/office/drawing/2014/main" id="{34403BB6-70A3-4789-97D1-D0A2D6448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089"/>
              <a:ext cx="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96">
              <a:extLst>
                <a:ext uri="{FF2B5EF4-FFF2-40B4-BE49-F238E27FC236}">
                  <a16:creationId xmlns:a16="http://schemas.microsoft.com/office/drawing/2014/main" id="{43F9F5B8-8B42-4168-B450-8D283F4F1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6" y="1742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97">
              <a:extLst>
                <a:ext uri="{FF2B5EF4-FFF2-40B4-BE49-F238E27FC236}">
                  <a16:creationId xmlns:a16="http://schemas.microsoft.com/office/drawing/2014/main" id="{F3271CDB-52EB-4E48-9CEB-713E07EE1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1045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99">
              <a:extLst>
                <a:ext uri="{FF2B5EF4-FFF2-40B4-BE49-F238E27FC236}">
                  <a16:creationId xmlns:a16="http://schemas.microsoft.com/office/drawing/2014/main" id="{F3683E56-2B5D-44A0-80BF-0F6869A91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4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Text Box 103">
              <a:extLst>
                <a:ext uri="{FF2B5EF4-FFF2-40B4-BE49-F238E27FC236}">
                  <a16:creationId xmlns:a16="http://schemas.microsoft.com/office/drawing/2014/main" id="{30ECB62C-B77F-48EF-8880-8E779EC10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1250"/>
              <a:ext cx="64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10k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0" name="Rectangle 107">
              <a:extLst>
                <a:ext uri="{FF2B5EF4-FFF2-40B4-BE49-F238E27FC236}">
                  <a16:creationId xmlns:a16="http://schemas.microsoft.com/office/drawing/2014/main" id="{C9B9B1CB-EBD3-4422-9B25-4C9AE463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990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91" name="Group 108">
              <a:extLst>
                <a:ext uri="{FF2B5EF4-FFF2-40B4-BE49-F238E27FC236}">
                  <a16:creationId xmlns:a16="http://schemas.microsoft.com/office/drawing/2014/main" id="{9AF24DBE-DA84-4912-9547-C95F1200665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071" y="1389"/>
              <a:ext cx="90" cy="363"/>
              <a:chOff x="1565" y="2614"/>
              <a:chExt cx="90" cy="486"/>
            </a:xfrm>
          </p:grpSpPr>
          <p:sp>
            <p:nvSpPr>
              <p:cNvPr id="7195" name="Arc 109">
                <a:extLst>
                  <a:ext uri="{FF2B5EF4-FFF2-40B4-BE49-F238E27FC236}">
                    <a16:creationId xmlns:a16="http://schemas.microsoft.com/office/drawing/2014/main" id="{F984BAD8-3CA3-453D-8967-F548471548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6" name="Arc 110">
                <a:extLst>
                  <a:ext uri="{FF2B5EF4-FFF2-40B4-BE49-F238E27FC236}">
                    <a16:creationId xmlns:a16="http://schemas.microsoft.com/office/drawing/2014/main" id="{B6429E8A-722D-4B20-84CC-580F847B62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Arc 111">
                <a:extLst>
                  <a:ext uri="{FF2B5EF4-FFF2-40B4-BE49-F238E27FC236}">
                    <a16:creationId xmlns:a16="http://schemas.microsoft.com/office/drawing/2014/main" id="{E2160F12-9BC4-4E34-816B-6B291DF565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Arc 112">
                <a:extLst>
                  <a:ext uri="{FF2B5EF4-FFF2-40B4-BE49-F238E27FC236}">
                    <a16:creationId xmlns:a16="http://schemas.microsoft.com/office/drawing/2014/main" id="{B7B29DB3-9F24-43CD-A100-AB0EB0432A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2" name="Rectangle 113">
              <a:extLst>
                <a:ext uri="{FF2B5EF4-FFF2-40B4-BE49-F238E27FC236}">
                  <a16:creationId xmlns:a16="http://schemas.microsoft.com/office/drawing/2014/main" id="{070FC529-03C2-44B1-85EC-4BDDD65216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25" y="135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3" name="Text Box 115">
              <a:extLst>
                <a:ext uri="{FF2B5EF4-FFF2-40B4-BE49-F238E27FC236}">
                  <a16:creationId xmlns:a16="http://schemas.microsoft.com/office/drawing/2014/main" id="{AA2B3C3E-F5F2-4616-928F-C88C3C9D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9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94" name="Text Box 116">
              <a:extLst>
                <a:ext uri="{FF2B5EF4-FFF2-40B4-BE49-F238E27FC236}">
                  <a16:creationId xmlns:a16="http://schemas.microsoft.com/office/drawing/2014/main" id="{17BD1CF8-F4C2-43E2-AEDB-7F44F0ACA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7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280695" name="Text Box 119">
            <a:extLst>
              <a:ext uri="{FF2B5EF4-FFF2-40B4-BE49-F238E27FC236}">
                <a16:creationId xmlns:a16="http://schemas.microsoft.com/office/drawing/2014/main" id="{3574AE73-8E0F-4072-A41F-32E8502C9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734050"/>
            <a:ext cx="385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zh-CN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 A</a:t>
            </a:r>
          </a:p>
        </p:txBody>
      </p:sp>
      <p:graphicFrame>
        <p:nvGraphicFramePr>
          <p:cNvPr id="280699" name="Object 123">
            <a:extLst>
              <a:ext uri="{FF2B5EF4-FFF2-40B4-BE49-F238E27FC236}">
                <a16:creationId xmlns:a16="http://schemas.microsoft.com/office/drawing/2014/main" id="{546172B2-5461-48D0-8CDB-5AE341E82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81525"/>
          <a:ext cx="33845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4" imgW="1295400" imgH="342900" progId="Equation.DSMT4">
                  <p:embed/>
                </p:oleObj>
              </mc:Choice>
              <mc:Fallback>
                <p:oleObj name="Equation" r:id="rId4" imgW="1295400" imgH="34290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33845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28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5" grpId="0" animBg="1"/>
      <p:bldP spid="280586" grpId="0" animBg="1" autoUpdateAnimBg="0"/>
      <p:bldP spid="280588" grpId="0" autoUpdateAnimBg="0"/>
      <p:bldP spid="280591" grpId="0"/>
      <p:bldP spid="280658" grpId="0"/>
      <p:bldP spid="2806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Text Box 3">
            <a:extLst>
              <a:ext uri="{FF2B5EF4-FFF2-40B4-BE49-F238E27FC236}">
                <a16:creationId xmlns:a16="http://schemas.microsoft.com/office/drawing/2014/main" id="{59A1BA98-C524-4C69-9A60-8EF402F0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单位冲激函数</a:t>
            </a:r>
            <a:endParaRPr kumimoji="1" lang="zh-CN" altLang="en-US" sz="2800">
              <a:solidFill>
                <a:srgbClr val="05050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3764" name="Object 4">
            <a:extLst>
              <a:ext uri="{FF2B5EF4-FFF2-40B4-BE49-F238E27FC236}">
                <a16:creationId xmlns:a16="http://schemas.microsoft.com/office/drawing/2014/main" id="{4F3CEA10-6AC1-4180-A37C-9F4E6F8D3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12553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5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5" name="Text Box 5">
            <a:extLst>
              <a:ext uri="{FF2B5EF4-FFF2-40B4-BE49-F238E27FC236}">
                <a16:creationId xmlns:a16="http://schemas.microsoft.com/office/drawing/2014/main" id="{089A9397-05B3-402F-A35D-60686D63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定义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3766" name="Object 6">
            <a:extLst>
              <a:ext uri="{FF2B5EF4-FFF2-40B4-BE49-F238E27FC236}">
                <a16:creationId xmlns:a16="http://schemas.microsoft.com/office/drawing/2014/main" id="{2AE99258-587B-4E97-823A-2A19DFB8B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2032000"/>
          <a:ext cx="2476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6" name="Equation" r:id="rId5" imgW="2476500" imgH="1828800" progId="Equation.DSMT4">
                  <p:embed/>
                </p:oleObj>
              </mc:Choice>
              <mc:Fallback>
                <p:oleObj name="Equation" r:id="rId5" imgW="2476500" imgH="182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032000"/>
                        <a:ext cx="2476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7" name="AutoShape 7">
            <a:extLst>
              <a:ext uri="{FF2B5EF4-FFF2-40B4-BE49-F238E27FC236}">
                <a16:creationId xmlns:a16="http://schemas.microsoft.com/office/drawing/2014/main" id="{250562AD-B9F3-4C02-87FA-270CEC87C4BC}"/>
              </a:ext>
            </a:extLst>
          </p:cNvPr>
          <p:cNvSpPr>
            <a:spLocks/>
          </p:cNvSpPr>
          <p:nvPr/>
        </p:nvSpPr>
        <p:spPr bwMode="auto">
          <a:xfrm>
            <a:off x="5795963" y="2205038"/>
            <a:ext cx="360362" cy="1511300"/>
          </a:xfrm>
          <a:prstGeom prst="rightBrace">
            <a:avLst>
              <a:gd name="adj1" fmla="val 3494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3768" name="AutoShape 8">
            <a:extLst>
              <a:ext uri="{FF2B5EF4-FFF2-40B4-BE49-F238E27FC236}">
                <a16:creationId xmlns:a16="http://schemas.microsoft.com/office/drawing/2014/main" id="{4CC19267-0D0F-49D2-B255-D1F9CB216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86350"/>
            <a:ext cx="2160587" cy="935038"/>
          </a:xfrm>
          <a:prstGeom prst="wedgeRoundRectCallout">
            <a:avLst>
              <a:gd name="adj1" fmla="val 5917"/>
              <a:gd name="adj2" fmla="val -248644"/>
              <a:gd name="adj3" fmla="val 16667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单位脉冲函数的极限</a:t>
            </a:r>
          </a:p>
        </p:txBody>
      </p:sp>
      <p:grpSp>
        <p:nvGrpSpPr>
          <p:cNvPr id="373769" name="Group 9">
            <a:extLst>
              <a:ext uri="{FF2B5EF4-FFF2-40B4-BE49-F238E27FC236}">
                <a16:creationId xmlns:a16="http://schemas.microsoft.com/office/drawing/2014/main" id="{E4885A66-6FD4-48F0-A0DC-C9A08214AC0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644900"/>
            <a:ext cx="2455863" cy="2514600"/>
            <a:chOff x="768" y="672"/>
            <a:chExt cx="1547" cy="1584"/>
          </a:xfrm>
        </p:grpSpPr>
        <p:sp>
          <p:nvSpPr>
            <p:cNvPr id="64533" name="Line 10">
              <a:extLst>
                <a:ext uri="{FF2B5EF4-FFF2-40B4-BE49-F238E27FC236}">
                  <a16:creationId xmlns:a16="http://schemas.microsoft.com/office/drawing/2014/main" id="{48FF6B99-0200-4F64-8505-FF60284D1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920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4" name="Line 11">
              <a:extLst>
                <a:ext uri="{FF2B5EF4-FFF2-40B4-BE49-F238E27FC236}">
                  <a16:creationId xmlns:a16="http://schemas.microsoft.com/office/drawing/2014/main" id="{5AA7E54A-1BB6-4EE8-B428-FD63A6E50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4" y="768"/>
              <a:ext cx="0" cy="14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5" name="Line 12">
              <a:extLst>
                <a:ext uri="{FF2B5EF4-FFF2-40B4-BE49-F238E27FC236}">
                  <a16:creationId xmlns:a16="http://schemas.microsoft.com/office/drawing/2014/main" id="{B040337E-1034-414E-8442-53CD55B8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192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6" name="Text Box 13">
              <a:extLst>
                <a:ext uri="{FF2B5EF4-FFF2-40B4-BE49-F238E27FC236}">
                  <a16:creationId xmlns:a16="http://schemas.microsoft.com/office/drawing/2014/main" id="{04499F08-6C3A-4049-8641-911D20EC9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1924"/>
              <a:ext cx="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 / 2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7" name="Text Box 14">
              <a:extLst>
                <a:ext uri="{FF2B5EF4-FFF2-40B4-BE49-F238E27FC236}">
                  <a16:creationId xmlns:a16="http://schemas.microsoft.com/office/drawing/2014/main" id="{34697397-4F5D-4B70-8E72-4A9D6E6B5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" y="903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</a:p>
          </p:txBody>
        </p:sp>
        <p:sp>
          <p:nvSpPr>
            <p:cNvPr id="64538" name="Text Box 15">
              <a:extLst>
                <a:ext uri="{FF2B5EF4-FFF2-40B4-BE49-F238E27FC236}">
                  <a16:creationId xmlns:a16="http://schemas.microsoft.com/office/drawing/2014/main" id="{DFE99276-8E0C-4CDB-8F8D-AEE1DC344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895"/>
              <a:ext cx="1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9" name="Text Box 16">
              <a:extLst>
                <a:ext uri="{FF2B5EF4-FFF2-40B4-BE49-F238E27FC236}">
                  <a16:creationId xmlns:a16="http://schemas.microsoft.com/office/drawing/2014/main" id="{18AD6849-D92D-4ECD-BB2B-088DDB86B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672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540" name="Line 17">
              <a:extLst>
                <a:ext uri="{FF2B5EF4-FFF2-40B4-BE49-F238E27FC236}">
                  <a16:creationId xmlns:a16="http://schemas.microsoft.com/office/drawing/2014/main" id="{A03EB301-E9B1-45B8-936C-625DE608C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176"/>
              <a:ext cx="0" cy="7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1" name="Text Box 18">
              <a:extLst>
                <a:ext uri="{FF2B5EF4-FFF2-40B4-BE49-F238E27FC236}">
                  <a16:creationId xmlns:a16="http://schemas.microsoft.com/office/drawing/2014/main" id="{6D130537-164E-4EE1-9F70-D004F663E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16"/>
              <a:ext cx="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- / 2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2" name="Line 19">
              <a:extLst>
                <a:ext uri="{FF2B5EF4-FFF2-40B4-BE49-F238E27FC236}">
                  <a16:creationId xmlns:a16="http://schemas.microsoft.com/office/drawing/2014/main" id="{2F45B0FB-96C1-4798-96A0-61A36A77D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200"/>
              <a:ext cx="0" cy="7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3780" name="Object 20">
            <a:extLst>
              <a:ext uri="{FF2B5EF4-FFF2-40B4-BE49-F238E27FC236}">
                <a16:creationId xmlns:a16="http://schemas.microsoft.com/office/drawing/2014/main" id="{5B37F97F-7846-4153-85A8-5CAE20A45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805488"/>
          <a:ext cx="2146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7" name="Equation" r:id="rId7" imgW="2145369" imgH="545863" progId="Equation.DSMT4">
                  <p:embed/>
                </p:oleObj>
              </mc:Choice>
              <mc:Fallback>
                <p:oleObj name="Equation" r:id="rId7" imgW="2145369" imgH="54586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05488"/>
                        <a:ext cx="2146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81" name="Object 21">
            <a:extLst>
              <a:ext uri="{FF2B5EF4-FFF2-40B4-BE49-F238E27FC236}">
                <a16:creationId xmlns:a16="http://schemas.microsoft.com/office/drawing/2014/main" id="{75BBE213-C02A-4ACF-B845-7257B4752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084763"/>
          <a:ext cx="2603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8" name="Equation" r:id="rId9" imgW="2603500" imgH="749300" progId="Equation.DSMT4">
                  <p:embed/>
                </p:oleObj>
              </mc:Choice>
              <mc:Fallback>
                <p:oleObj name="Equation" r:id="rId9" imgW="2603500" imgH="749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2603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82" name="Object 22">
            <a:extLst>
              <a:ext uri="{FF2B5EF4-FFF2-40B4-BE49-F238E27FC236}">
                <a16:creationId xmlns:a16="http://schemas.microsoft.com/office/drawing/2014/main" id="{C4E74496-403E-4DD8-9E29-7D8B7B828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221163"/>
          <a:ext cx="4203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9" name="Equation" r:id="rId11" imgW="4203700" imgH="749300" progId="Equation.DSMT4">
                  <p:embed/>
                </p:oleObj>
              </mc:Choice>
              <mc:Fallback>
                <p:oleObj name="Equation" r:id="rId11" imgW="4203700" imgH="749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21163"/>
                        <a:ext cx="4203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3783" name="Group 23">
            <a:extLst>
              <a:ext uri="{FF2B5EF4-FFF2-40B4-BE49-F238E27FC236}">
                <a16:creationId xmlns:a16="http://schemas.microsoft.com/office/drawing/2014/main" id="{3D1755EC-1BD4-42F4-8306-4E683C068B01}"/>
              </a:ext>
            </a:extLst>
          </p:cNvPr>
          <p:cNvGrpSpPr>
            <a:grpSpLocks/>
          </p:cNvGrpSpPr>
          <p:nvPr/>
        </p:nvGrpSpPr>
        <p:grpSpPr bwMode="auto">
          <a:xfrm>
            <a:off x="6226176" y="1700213"/>
            <a:ext cx="2382837" cy="2089150"/>
            <a:chOff x="3922" y="1071"/>
            <a:chExt cx="1501" cy="1316"/>
          </a:xfrm>
        </p:grpSpPr>
        <p:sp>
          <p:nvSpPr>
            <p:cNvPr id="64526" name="Line 24">
              <a:extLst>
                <a:ext uri="{FF2B5EF4-FFF2-40B4-BE49-F238E27FC236}">
                  <a16:creationId xmlns:a16="http://schemas.microsoft.com/office/drawing/2014/main" id="{76D34E7D-1843-454A-A3A6-FC6660CFC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077"/>
              <a:ext cx="1211" cy="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7" name="Line 25">
              <a:extLst>
                <a:ext uri="{FF2B5EF4-FFF2-40B4-BE49-F238E27FC236}">
                  <a16:creationId xmlns:a16="http://schemas.microsoft.com/office/drawing/2014/main" id="{0E7E61D2-D002-4A83-A8E8-CF71EEB0B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1238"/>
              <a:ext cx="21" cy="10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8" name="Text Box 26">
              <a:extLst>
                <a:ext uri="{FF2B5EF4-FFF2-40B4-BE49-F238E27FC236}">
                  <a16:creationId xmlns:a16="http://schemas.microsoft.com/office/drawing/2014/main" id="{924D774F-79AC-4AE1-BA61-23EC080DF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2047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9" name="Line 27">
              <a:extLst>
                <a:ext uri="{FF2B5EF4-FFF2-40B4-BE49-F238E27FC236}">
                  <a16:creationId xmlns:a16="http://schemas.microsoft.com/office/drawing/2014/main" id="{7A2F88D5-E4B7-4343-9A18-C5FF7F00D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681"/>
              <a:ext cx="0" cy="39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0" name="Text Box 28">
              <a:extLst>
                <a:ext uri="{FF2B5EF4-FFF2-40B4-BE49-F238E27FC236}">
                  <a16:creationId xmlns:a16="http://schemas.microsoft.com/office/drawing/2014/main" id="{E92246C3-0F30-49DB-9946-9D2F4DBDC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1541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64531" name="Text Box 29">
              <a:extLst>
                <a:ext uri="{FF2B5EF4-FFF2-40B4-BE49-F238E27FC236}">
                  <a16:creationId xmlns:a16="http://schemas.microsoft.com/office/drawing/2014/main" id="{EEAD897B-A80A-493B-96A2-B42DE26DD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06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4532" name="Object 30">
              <a:extLst>
                <a:ext uri="{FF2B5EF4-FFF2-40B4-BE49-F238E27FC236}">
                  <a16:creationId xmlns:a16="http://schemas.microsoft.com/office/drawing/2014/main" id="{02383490-EAA2-4D4F-835E-019E0D12A2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1071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0" name="Equation" r:id="rId13" imgW="634725" imgH="393529" progId="Equation.DSMT4">
                    <p:embed/>
                  </p:oleObj>
                </mc:Choice>
                <mc:Fallback>
                  <p:oleObj name="Equation" r:id="rId13" imgW="634725" imgH="393529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071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5" name="Rectangle 31">
            <a:extLst>
              <a:ext uri="{FF2B5EF4-FFF2-40B4-BE49-F238E27FC236}">
                <a16:creationId xmlns:a16="http://schemas.microsoft.com/office/drawing/2014/main" id="{B96CD76C-46F1-4CE2-B770-BEE3B54B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73" y="-3105"/>
            <a:ext cx="60837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4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§7-8</a:t>
            </a:r>
            <a:r>
              <a:rPr kumimoji="1"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一阶电路的冲激响应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3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/>
      <p:bldP spid="373765" grpId="0"/>
      <p:bldP spid="37376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>
            <a:extLst>
              <a:ext uri="{FF2B5EF4-FFF2-40B4-BE49-F238E27FC236}">
                <a16:creationId xmlns:a16="http://schemas.microsoft.com/office/drawing/2014/main" id="{1141D3E5-61BE-4216-A3C6-9048238A8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3888"/>
            <a:ext cx="3455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延迟单位冲激函数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787" name="Object 3">
            <a:extLst>
              <a:ext uri="{FF2B5EF4-FFF2-40B4-BE49-F238E27FC236}">
                <a16:creationId xmlns:a16="http://schemas.microsoft.com/office/drawing/2014/main" id="{1DB5F8E2-95D7-4FA1-A42A-44664EA59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1628775"/>
          <a:ext cx="307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6" name="Equation" r:id="rId3" imgW="3073400" imgH="1955800" progId="Equation.DSMT4">
                  <p:embed/>
                </p:oleObj>
              </mc:Choice>
              <mc:Fallback>
                <p:oleObj name="Equation" r:id="rId3" imgW="3073400" imgH="195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628775"/>
                        <a:ext cx="307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8" name="AutoShape 4">
            <a:extLst>
              <a:ext uri="{FF2B5EF4-FFF2-40B4-BE49-F238E27FC236}">
                <a16:creationId xmlns:a16="http://schemas.microsoft.com/office/drawing/2014/main" id="{5F4807C5-1D2A-4425-8FBC-3DF713CBF08A}"/>
              </a:ext>
            </a:extLst>
          </p:cNvPr>
          <p:cNvSpPr>
            <a:spLocks/>
          </p:cNvSpPr>
          <p:nvPr/>
        </p:nvSpPr>
        <p:spPr bwMode="auto">
          <a:xfrm>
            <a:off x="4643438" y="1773238"/>
            <a:ext cx="360362" cy="1800225"/>
          </a:xfrm>
          <a:prstGeom prst="rightBrace">
            <a:avLst>
              <a:gd name="adj1" fmla="val 4163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789" name="Object 5">
            <a:extLst>
              <a:ext uri="{FF2B5EF4-FFF2-40B4-BE49-F238E27FC236}">
                <a16:creationId xmlns:a16="http://schemas.microsoft.com/office/drawing/2014/main" id="{29D3EC22-77D9-4803-95A1-57DBDA8A6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0" y="69215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7" name="Equation" r:id="rId5" imgW="1206500" imgH="431800" progId="Equation.DSMT4">
                  <p:embed/>
                </p:oleObj>
              </mc:Choice>
              <mc:Fallback>
                <p:oleObj name="Equation" r:id="rId5" imgW="1206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692150"/>
                        <a:ext cx="120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790" name="Group 6">
            <a:extLst>
              <a:ext uri="{FF2B5EF4-FFF2-40B4-BE49-F238E27FC236}">
                <a16:creationId xmlns:a16="http://schemas.microsoft.com/office/drawing/2014/main" id="{5FB63251-E7C8-4ED4-9175-7A804B1BDF8C}"/>
              </a:ext>
            </a:extLst>
          </p:cNvPr>
          <p:cNvGrpSpPr>
            <a:grpSpLocks/>
          </p:cNvGrpSpPr>
          <p:nvPr/>
        </p:nvGrpSpPr>
        <p:grpSpPr bwMode="auto">
          <a:xfrm>
            <a:off x="5507037" y="1174750"/>
            <a:ext cx="2382838" cy="2182813"/>
            <a:chOff x="3559" y="573"/>
            <a:chExt cx="1501" cy="1375"/>
          </a:xfrm>
        </p:grpSpPr>
        <p:sp>
          <p:nvSpPr>
            <p:cNvPr id="65556" name="Line 7">
              <a:extLst>
                <a:ext uri="{FF2B5EF4-FFF2-40B4-BE49-F238E27FC236}">
                  <a16:creationId xmlns:a16="http://schemas.microsoft.com/office/drawing/2014/main" id="{86E228A1-545F-41CE-80CC-D97396AEE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1638"/>
              <a:ext cx="1211" cy="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7" name="Line 8">
              <a:extLst>
                <a:ext uri="{FF2B5EF4-FFF2-40B4-BE49-F238E27FC236}">
                  <a16:creationId xmlns:a16="http://schemas.microsoft.com/office/drawing/2014/main" id="{9C1FB2CE-F9B6-4A25-8FF8-5F8883E81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799"/>
              <a:ext cx="21" cy="10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8" name="Text Box 9">
              <a:extLst>
                <a:ext uri="{FF2B5EF4-FFF2-40B4-BE49-F238E27FC236}">
                  <a16:creationId xmlns:a16="http://schemas.microsoft.com/office/drawing/2014/main" id="{5717491D-C02C-4462-9FD3-2F11DD162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1608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9" name="Line 10">
              <a:extLst>
                <a:ext uri="{FF2B5EF4-FFF2-40B4-BE49-F238E27FC236}">
                  <a16:creationId xmlns:a16="http://schemas.microsoft.com/office/drawing/2014/main" id="{2BDC9733-2852-4502-807D-15775A0C3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242"/>
              <a:ext cx="0" cy="39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0" name="Text Box 11">
              <a:extLst>
                <a:ext uri="{FF2B5EF4-FFF2-40B4-BE49-F238E27FC236}">
                  <a16:creationId xmlns:a16="http://schemas.microsoft.com/office/drawing/2014/main" id="{31CA65E7-B8CB-4460-B8F8-41C1AD0C2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110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65561" name="Text Box 12">
              <a:extLst>
                <a:ext uri="{FF2B5EF4-FFF2-40B4-BE49-F238E27FC236}">
                  <a16:creationId xmlns:a16="http://schemas.microsoft.com/office/drawing/2014/main" id="{A401B4C1-F6CB-4264-9983-1F171DC2A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162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5562" name="Object 13">
              <a:extLst>
                <a:ext uri="{FF2B5EF4-FFF2-40B4-BE49-F238E27FC236}">
                  <a16:creationId xmlns:a16="http://schemas.microsoft.com/office/drawing/2014/main" id="{0D290B57-2D9C-4A0E-859E-564C0680F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7" y="1661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8" name="Equation" r:id="rId7" imgW="253890" imgH="431613" progId="Equation.DSMT4">
                    <p:embed/>
                  </p:oleObj>
                </mc:Choice>
                <mc:Fallback>
                  <p:oleObj name="Equation" r:id="rId7" imgW="253890" imgH="43161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" y="1661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14">
              <a:extLst>
                <a:ext uri="{FF2B5EF4-FFF2-40B4-BE49-F238E27FC236}">
                  <a16:creationId xmlns:a16="http://schemas.microsoft.com/office/drawing/2014/main" id="{CEFBDCA1-7854-481B-8676-0AD9A348D0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573"/>
            <a:ext cx="7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9" name="Equation" r:id="rId9" imgW="1206500" imgH="431800" progId="Equation.DSMT4">
                    <p:embed/>
                  </p:oleObj>
                </mc:Choice>
                <mc:Fallback>
                  <p:oleObj name="Equation" r:id="rId9" imgW="1206500" imgH="431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573"/>
                          <a:ext cx="7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4" name="Line 15">
              <a:extLst>
                <a:ext uri="{FF2B5EF4-FFF2-40B4-BE49-F238E27FC236}">
                  <a16:creationId xmlns:a16="http://schemas.microsoft.com/office/drawing/2014/main" id="{BBC3610E-D484-4011-B03D-A7E6A13DE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53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4800" name="Text Box 16">
            <a:extLst>
              <a:ext uri="{FF2B5EF4-FFF2-40B4-BE49-F238E27FC236}">
                <a16:creationId xmlns:a16="http://schemas.microsoft.com/office/drawing/2014/main" id="{2C145601-DA0A-4E82-B36D-9734F857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05263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强度为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的冲激函数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801" name="Object 17">
            <a:extLst>
              <a:ext uri="{FF2B5EF4-FFF2-40B4-BE49-F238E27FC236}">
                <a16:creationId xmlns:a16="http://schemas.microsoft.com/office/drawing/2014/main" id="{EA03BED6-4EDD-47F0-A3E2-C2DED508F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40767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0" name="Equation" r:id="rId10" imgW="914400" imgH="393700" progId="Equation.DSMT4">
                  <p:embed/>
                </p:oleObj>
              </mc:Choice>
              <mc:Fallback>
                <p:oleObj name="Equation" r:id="rId10" imgW="9144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407670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802" name="Group 18">
            <a:extLst>
              <a:ext uri="{FF2B5EF4-FFF2-40B4-BE49-F238E27FC236}">
                <a16:creationId xmlns:a16="http://schemas.microsoft.com/office/drawing/2014/main" id="{8A66488F-6F85-4205-84DB-9EAE95B02A0F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3644900"/>
            <a:ext cx="2505075" cy="2089150"/>
            <a:chOff x="3482" y="2250"/>
            <a:chExt cx="1578" cy="1316"/>
          </a:xfrm>
        </p:grpSpPr>
        <p:sp>
          <p:nvSpPr>
            <p:cNvPr id="65549" name="Line 19">
              <a:extLst>
                <a:ext uri="{FF2B5EF4-FFF2-40B4-BE49-F238E27FC236}">
                  <a16:creationId xmlns:a16="http://schemas.microsoft.com/office/drawing/2014/main" id="{AEE729F1-8192-4F21-BD17-4998BBBE7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3256"/>
              <a:ext cx="1211" cy="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0" name="Line 20">
              <a:extLst>
                <a:ext uri="{FF2B5EF4-FFF2-40B4-BE49-F238E27FC236}">
                  <a16:creationId xmlns:a16="http://schemas.microsoft.com/office/drawing/2014/main" id="{2E261186-90D7-40A3-A94A-736C71D46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2417"/>
              <a:ext cx="21" cy="10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1" name="Text Box 21">
              <a:extLst>
                <a:ext uri="{FF2B5EF4-FFF2-40B4-BE49-F238E27FC236}">
                  <a16:creationId xmlns:a16="http://schemas.microsoft.com/office/drawing/2014/main" id="{FAAF5194-2D0B-47AA-B318-8A2400161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226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2" name="Line 22">
              <a:extLst>
                <a:ext uri="{FF2B5EF4-FFF2-40B4-BE49-F238E27FC236}">
                  <a16:creationId xmlns:a16="http://schemas.microsoft.com/office/drawing/2014/main" id="{205F86DC-49B4-4848-BF44-8163DB4AA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614"/>
              <a:ext cx="0" cy="6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3" name="Text Box 23">
              <a:extLst>
                <a:ext uri="{FF2B5EF4-FFF2-40B4-BE49-F238E27FC236}">
                  <a16:creationId xmlns:a16="http://schemas.microsoft.com/office/drawing/2014/main" id="{9A253AC9-DDF9-45FB-86CD-B3DF60BC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522"/>
              <a:ext cx="4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65554" name="Text Box 24">
              <a:extLst>
                <a:ext uri="{FF2B5EF4-FFF2-40B4-BE49-F238E27FC236}">
                  <a16:creationId xmlns:a16="http://schemas.microsoft.com/office/drawing/2014/main" id="{E0E48E5B-DD84-4223-BB0C-5DF428743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32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5555" name="Object 25">
              <a:extLst>
                <a:ext uri="{FF2B5EF4-FFF2-40B4-BE49-F238E27FC236}">
                  <a16:creationId xmlns:a16="http://schemas.microsoft.com/office/drawing/2014/main" id="{F8F14A4C-22FB-4D9E-B975-AA52D22EC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3" y="2250"/>
            <a:ext cx="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1" name="Equation" r:id="rId12" imgW="914400" imgH="393700" progId="Equation.DSMT4">
                    <p:embed/>
                  </p:oleObj>
                </mc:Choice>
                <mc:Fallback>
                  <p:oleObj name="Equation" r:id="rId12" imgW="914400" imgH="3937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2250"/>
                          <a:ext cx="5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4810" name="AutoShape 26">
            <a:extLst>
              <a:ext uri="{FF2B5EF4-FFF2-40B4-BE49-F238E27FC236}">
                <a16:creationId xmlns:a16="http://schemas.microsoft.com/office/drawing/2014/main" id="{EB3F3BA8-FA99-479F-BF03-A1F988125436}"/>
              </a:ext>
            </a:extLst>
          </p:cNvPr>
          <p:cNvSpPr>
            <a:spLocks noChangeArrowheads="1"/>
          </p:cNvSpPr>
          <p:nvPr/>
        </p:nvSpPr>
        <p:spPr bwMode="auto">
          <a:xfrm rot="1996163">
            <a:off x="5160963" y="1347788"/>
            <a:ext cx="976312" cy="134937"/>
          </a:xfrm>
          <a:prstGeom prst="rightArrow">
            <a:avLst>
              <a:gd name="adj1" fmla="val 50000"/>
              <a:gd name="adj2" fmla="val 18088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4811" name="AutoShape 27">
            <a:extLst>
              <a:ext uri="{FF2B5EF4-FFF2-40B4-BE49-F238E27FC236}">
                <a16:creationId xmlns:a16="http://schemas.microsoft.com/office/drawing/2014/main" id="{A4946A3C-67FD-4443-A94C-487C227F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221163"/>
            <a:ext cx="576262" cy="165100"/>
          </a:xfrm>
          <a:prstGeom prst="rightArrow">
            <a:avLst>
              <a:gd name="adj1" fmla="val 50000"/>
              <a:gd name="adj2" fmla="val 8726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812" name="Object 28">
            <a:extLst>
              <a:ext uri="{FF2B5EF4-FFF2-40B4-BE49-F238E27FC236}">
                <a16:creationId xmlns:a16="http://schemas.microsoft.com/office/drawing/2014/main" id="{B4FAD754-DECB-4DDC-8587-BFA4854D3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5013325"/>
          <a:ext cx="4318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2" name="Equation" r:id="rId14" imgW="4318000" imgH="749300" progId="Equation.DSMT4">
                  <p:embed/>
                </p:oleObj>
              </mc:Choice>
              <mc:Fallback>
                <p:oleObj name="Equation" r:id="rId14" imgW="4318000" imgH="749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013325"/>
                        <a:ext cx="4318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8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>
            <a:extLst>
              <a:ext uri="{FF2B5EF4-FFF2-40B4-BE49-F238E27FC236}">
                <a16:creationId xmlns:a16="http://schemas.microsoft.com/office/drawing/2014/main" id="{1FC50F01-8458-4A55-B494-F5D18DD3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冲激函数的性质</a:t>
            </a:r>
            <a:endParaRPr kumimoji="1" lang="zh-CN" altLang="en-US" sz="2800">
              <a:solidFill>
                <a:srgbClr val="05050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5811" name="Object 3">
            <a:extLst>
              <a:ext uri="{FF2B5EF4-FFF2-40B4-BE49-F238E27FC236}">
                <a16:creationId xmlns:a16="http://schemas.microsoft.com/office/drawing/2014/main" id="{94A97507-14BB-45A3-8BF5-FD25C06CD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1940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name="Equation" r:id="rId3" imgW="2959100" imgH="393700" progId="Equation.DSMT4">
                  <p:embed/>
                </p:oleObj>
              </mc:Choice>
              <mc:Fallback>
                <p:oleObj name="Equation" r:id="rId3" imgW="2959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1940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2" name="Text Box 4">
            <a:extLst>
              <a:ext uri="{FF2B5EF4-FFF2-40B4-BE49-F238E27FC236}">
                <a16:creationId xmlns:a16="http://schemas.microsoft.com/office/drawing/2014/main" id="{63A0A3BE-1B78-42A4-93E4-14908691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97000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）筛分性质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5813" name="Text Box 5">
            <a:extLst>
              <a:ext uri="{FF2B5EF4-FFF2-40B4-BE49-F238E27FC236}">
                <a16:creationId xmlns:a16="http://schemas.microsoft.com/office/drawing/2014/main" id="{C712A79C-7AC9-4C31-A41D-0887E2F4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46288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(t)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时刻的连续函数，则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5814" name="Object 6">
            <a:extLst>
              <a:ext uri="{FF2B5EF4-FFF2-40B4-BE49-F238E27FC236}">
                <a16:creationId xmlns:a16="http://schemas.microsoft.com/office/drawing/2014/main" id="{BF92443C-45EE-49BB-B42B-D40BBF8EF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78200"/>
          <a:ext cx="5854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Equation" r:id="rId5" imgW="5854700" imgH="698500" progId="Equation.DSMT4">
                  <p:embed/>
                </p:oleObj>
              </mc:Choice>
              <mc:Fallback>
                <p:oleObj name="Equation" r:id="rId5" imgW="58547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78200"/>
                        <a:ext cx="5854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5" name="Object 7">
            <a:extLst>
              <a:ext uri="{FF2B5EF4-FFF2-40B4-BE49-F238E27FC236}">
                <a16:creationId xmlns:a16="http://schemas.microsoft.com/office/drawing/2014/main" id="{69E736B8-2480-458F-B789-C833171FB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386263"/>
          <a:ext cx="7162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name="Equation" r:id="rId7" imgW="7162800" imgH="698500" progId="Equation.DSMT4">
                  <p:embed/>
                </p:oleObj>
              </mc:Choice>
              <mc:Fallback>
                <p:oleObj name="Equation" r:id="rId7" imgW="71628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86263"/>
                        <a:ext cx="7162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6" name="AutoShape 8">
            <a:extLst>
              <a:ext uri="{FF2B5EF4-FFF2-40B4-BE49-F238E27FC236}">
                <a16:creationId xmlns:a16="http://schemas.microsoft.com/office/drawing/2014/main" id="{268360CA-8434-43DC-AE75-E0E71C65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73688"/>
            <a:ext cx="2879725" cy="935037"/>
          </a:xfrm>
          <a:prstGeom prst="wedgeRectCallout">
            <a:avLst>
              <a:gd name="adj1" fmla="val 89856"/>
              <a:gd name="adj2" fmla="val -104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筛出”某一时刻的值，称筛分性质。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2" grpId="0"/>
      <p:bldP spid="375813" grpId="0"/>
      <p:bldP spid="3758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70F36859-103A-48E7-84D0-C450E145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349500"/>
            <a:ext cx="1871662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3F6152A2-E67F-46DA-BBE0-032E1345F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565400"/>
            <a:ext cx="1512887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6836" name="Text Box 4">
            <a:extLst>
              <a:ext uri="{FF2B5EF4-FFF2-40B4-BE49-F238E27FC236}">
                <a16:creationId xmlns:a16="http://schemas.microsoft.com/office/drawing/2014/main" id="{ED2D99EC-E084-4FE9-9798-5343BAA0C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351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）单位阶跃函数和单位冲激函数之间的数学关系</a:t>
            </a:r>
            <a:endParaRPr kumimoji="1" lang="zh-CN" altLang="en-US" sz="2800">
              <a:solidFill>
                <a:srgbClr val="05050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37" name="Object 5">
            <a:extLst>
              <a:ext uri="{FF2B5EF4-FFF2-40B4-BE49-F238E27FC236}">
                <a16:creationId xmlns:a16="http://schemas.microsoft.com/office/drawing/2014/main" id="{70F91E2E-E53B-41F6-A88A-7329968AB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105025"/>
          <a:ext cx="2476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8" name="Equation" r:id="rId3" imgW="2476500" imgH="1828800" progId="Equation.DSMT4">
                  <p:embed/>
                </p:oleObj>
              </mc:Choice>
              <mc:Fallback>
                <p:oleObj name="Equation" r:id="rId3" imgW="2476500" imgH="182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05025"/>
                        <a:ext cx="2476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38" name="AutoShape 6">
            <a:extLst>
              <a:ext uri="{FF2B5EF4-FFF2-40B4-BE49-F238E27FC236}">
                <a16:creationId xmlns:a16="http://schemas.microsoft.com/office/drawing/2014/main" id="{2D1F199E-CB55-41AE-B800-5A67A09D9FE9}"/>
              </a:ext>
            </a:extLst>
          </p:cNvPr>
          <p:cNvSpPr>
            <a:spLocks/>
          </p:cNvSpPr>
          <p:nvPr/>
        </p:nvSpPr>
        <p:spPr bwMode="auto">
          <a:xfrm>
            <a:off x="3276600" y="2205038"/>
            <a:ext cx="215900" cy="1512887"/>
          </a:xfrm>
          <a:prstGeom prst="rightBrace">
            <a:avLst>
              <a:gd name="adj1" fmla="val 58395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39" name="Object 7">
            <a:extLst>
              <a:ext uri="{FF2B5EF4-FFF2-40B4-BE49-F238E27FC236}">
                <a16:creationId xmlns:a16="http://schemas.microsoft.com/office/drawing/2014/main" id="{DF76ACDA-5492-4739-9E3B-BDCE13CF3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42282"/>
              </p:ext>
            </p:extLst>
          </p:nvPr>
        </p:nvGraphicFramePr>
        <p:xfrm>
          <a:off x="4140200" y="2400300"/>
          <a:ext cx="365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9" name="Equation" r:id="rId5" imgW="3657600" imgH="1028700" progId="Equation.DSMT4">
                  <p:embed/>
                </p:oleObj>
              </mc:Choice>
              <mc:Fallback>
                <p:oleObj name="Equation" r:id="rId5" imgW="3657600" imgH="1028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00300"/>
                        <a:ext cx="3657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0" name="Text Box 8">
            <a:extLst>
              <a:ext uri="{FF2B5EF4-FFF2-40B4-BE49-F238E27FC236}">
                <a16:creationId xmlns:a16="http://schemas.microsoft.com/office/drawing/2014/main" id="{D4970967-5344-4899-90A2-8242AEBB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由冲激函数的定义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41" name="Object 9">
            <a:extLst>
              <a:ext uri="{FF2B5EF4-FFF2-40B4-BE49-F238E27FC236}">
                <a16:creationId xmlns:a16="http://schemas.microsoft.com/office/drawing/2014/main" id="{D251E549-D766-4EF3-8D12-399CB9665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82733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0" name="Equation" r:id="rId7" imgW="393529" imgH="241195" progId="Equation.DSMT4">
                  <p:embed/>
                </p:oleObj>
              </mc:Choice>
              <mc:Fallback>
                <p:oleObj name="Equation" r:id="rId7" imgW="393529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27338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2" name="Object 10">
            <a:extLst>
              <a:ext uri="{FF2B5EF4-FFF2-40B4-BE49-F238E27FC236}">
                <a16:creationId xmlns:a16="http://schemas.microsoft.com/office/drawing/2014/main" id="{3DD3363C-85F0-40DE-ACC3-C74F8873C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741"/>
              </p:ext>
            </p:extLst>
          </p:nvPr>
        </p:nvGraphicFramePr>
        <p:xfrm>
          <a:off x="5129213" y="3500438"/>
          <a:ext cx="276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1" name="Equation" r:id="rId9" imgW="2768600" imgH="1028700" progId="Equation.DSMT4">
                  <p:embed/>
                </p:oleObj>
              </mc:Choice>
              <mc:Fallback>
                <p:oleObj name="Equation" r:id="rId9" imgW="2768600" imgH="1028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3500438"/>
                        <a:ext cx="2768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3" name="AutoShape 11">
            <a:extLst>
              <a:ext uri="{FF2B5EF4-FFF2-40B4-BE49-F238E27FC236}">
                <a16:creationId xmlns:a16="http://schemas.microsoft.com/office/drawing/2014/main" id="{AC13F809-675D-4154-AF3A-CF7197487322}"/>
              </a:ext>
            </a:extLst>
          </p:cNvPr>
          <p:cNvSpPr>
            <a:spLocks/>
          </p:cNvSpPr>
          <p:nvPr/>
        </p:nvSpPr>
        <p:spPr bwMode="auto">
          <a:xfrm>
            <a:off x="7956550" y="2565400"/>
            <a:ext cx="215900" cy="1871663"/>
          </a:xfrm>
          <a:prstGeom prst="rightBrace">
            <a:avLst>
              <a:gd name="adj1" fmla="val 7224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44" name="Object 12">
            <a:extLst>
              <a:ext uri="{FF2B5EF4-FFF2-40B4-BE49-F238E27FC236}">
                <a16:creationId xmlns:a16="http://schemas.microsoft.com/office/drawing/2014/main" id="{37D602FF-ABB8-4EDB-83E9-744B12C68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357563"/>
          <a:ext cx="152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2" name="Equation" r:id="rId11" imgW="152268" imgH="355292" progId="Equation.DSMT4">
                  <p:embed/>
                </p:oleObj>
              </mc:Choice>
              <mc:Fallback>
                <p:oleObj name="Equation" r:id="rId11" imgW="152268" imgH="35529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152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5" name="Object 13">
            <a:extLst>
              <a:ext uri="{FF2B5EF4-FFF2-40B4-BE49-F238E27FC236}">
                <a16:creationId xmlns:a16="http://schemas.microsoft.com/office/drawing/2014/main" id="{37F36C0F-11CF-411F-9C7C-100FBE490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8350" y="335756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3" name="Equation" r:id="rId13" imgW="393529" imgH="241195" progId="Equation.DSMT4">
                  <p:embed/>
                </p:oleObj>
              </mc:Choice>
              <mc:Fallback>
                <p:oleObj name="Equation" r:id="rId13" imgW="393529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357563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6" name="Object 14">
            <a:extLst>
              <a:ext uri="{FF2B5EF4-FFF2-40B4-BE49-F238E27FC236}">
                <a16:creationId xmlns:a16="http://schemas.microsoft.com/office/drawing/2014/main" id="{F61CB76D-AA7F-4FE4-8F90-7BA2A94FD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97425"/>
          <a:ext cx="252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4" name="Equation" r:id="rId14" imgW="2527300" imgH="698500" progId="Equation.DSMT4">
                  <p:embed/>
                </p:oleObj>
              </mc:Choice>
              <mc:Fallback>
                <p:oleObj name="Equation" r:id="rId14" imgW="2527300" imgH="698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2527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7" name="Object 15">
            <a:extLst>
              <a:ext uri="{FF2B5EF4-FFF2-40B4-BE49-F238E27FC236}">
                <a16:creationId xmlns:a16="http://schemas.microsoft.com/office/drawing/2014/main" id="{B13B4EAE-7B86-446E-989B-8354A42C7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48577"/>
              </p:ext>
            </p:extLst>
          </p:nvPr>
        </p:nvGraphicFramePr>
        <p:xfrm>
          <a:off x="4356100" y="4797425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5" name="Equation" r:id="rId16" imgW="1803400" imgH="825500" progId="Equation.DSMT4">
                  <p:embed/>
                </p:oleObj>
              </mc:Choice>
              <mc:Fallback>
                <p:oleObj name="Equation" r:id="rId16" imgW="1803400" imgH="825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97425"/>
                        <a:ext cx="180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8" name="Text Box 16">
            <a:extLst>
              <a:ext uri="{FF2B5EF4-FFF2-40B4-BE49-F238E27FC236}">
                <a16:creationId xmlns:a16="http://schemas.microsoft.com/office/drawing/2014/main" id="{EBB7F281-47F0-44A4-AF47-E6C8468C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6886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6850" name="AutoShape 18">
            <a:extLst>
              <a:ext uri="{FF2B5EF4-FFF2-40B4-BE49-F238E27FC236}">
                <a16:creationId xmlns:a16="http://schemas.microsoft.com/office/drawing/2014/main" id="{B1B6FA8E-1E7B-4E78-8493-80298E31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876925"/>
            <a:ext cx="3384550" cy="792163"/>
          </a:xfrm>
          <a:prstGeom prst="wedgeRectCallout">
            <a:avLst>
              <a:gd name="adj1" fmla="val -17074"/>
              <a:gd name="adj2" fmla="val -103907"/>
            </a:avLst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记住：单位阶跃函数的导数是冲激函数</a:t>
            </a:r>
            <a:endParaRPr lang="zh-CN" altLang="en-US" sz="2400" b="1" baseline="-25000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1000"/>
                                        <p:tgtEl>
                                          <p:spTgt spid="3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/>
      <p:bldP spid="376840" grpId="0"/>
      <p:bldP spid="376848" grpId="0"/>
      <p:bldP spid="3768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Text Box 3">
            <a:extLst>
              <a:ext uri="{FF2B5EF4-FFF2-40B4-BE49-F238E27FC236}">
                <a16:creationId xmlns:a16="http://schemas.microsoft.com/office/drawing/2014/main" id="{DA4A5ABB-9518-41C0-BDCD-73C4C4FF8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2063"/>
            <a:ext cx="80645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）定义：电路对单位冲激输入的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称为单位冲激响应，并用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）求解方法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1" name="Text Box 5">
            <a:extLst>
              <a:ext uri="{FF2B5EF4-FFF2-40B4-BE49-F238E27FC236}">
                <a16:creationId xmlns:a16="http://schemas.microsoft.com/office/drawing/2014/main" id="{61C54A94-8B9B-4F7B-8D6C-4372DF7F0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86138"/>
            <a:ext cx="8459787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求在（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～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）瞬间，冲激激励作用下，在零状态电路中建立的初始状态（因电容电流和电感电压跃变，不满足换路定则）。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 求（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t≥ 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）时，初始状态作用下的零输入响应。</a:t>
            </a:r>
          </a:p>
        </p:txBody>
      </p:sp>
      <p:sp>
        <p:nvSpPr>
          <p:cNvPr id="68612" name="Text Box 6">
            <a:extLst>
              <a:ext uri="{FF2B5EF4-FFF2-40B4-BE49-F238E27FC236}">
                <a16:creationId xmlns:a16="http://schemas.microsoft.com/office/drawing/2014/main" id="{D766125D-82A8-4245-9DE5-25C9C49A7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525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一阶电路的冲激响应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82" name="Object 2">
            <a:extLst>
              <a:ext uri="{FF2B5EF4-FFF2-40B4-BE49-F238E27FC236}">
                <a16:creationId xmlns:a16="http://schemas.microsoft.com/office/drawing/2014/main" id="{D4DAD03C-8987-4221-8DCD-2AC1D08F2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65238"/>
          <a:ext cx="43926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Visio" r:id="rId3" imgW="1616202" imgH="1005779" progId="Visio.Drawing.11">
                  <p:embed/>
                </p:oleObj>
              </mc:Choice>
              <mc:Fallback>
                <p:oleObj name="Visio" r:id="rId3" imgW="1616202" imgH="100577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5238"/>
                        <a:ext cx="43926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3" name="Text Box 3">
            <a:extLst>
              <a:ext uri="{FF2B5EF4-FFF2-40B4-BE49-F238E27FC236}">
                <a16:creationId xmlns:a16="http://schemas.microsoft.com/office/drawing/2014/main" id="{33064CED-CFB4-4EFB-9A08-0F78196A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76327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求冲激响应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884" name="Text Box 4">
            <a:extLst>
              <a:ext uri="{FF2B5EF4-FFF2-40B4-BE49-F238E27FC236}">
                <a16:creationId xmlns:a16="http://schemas.microsoft.com/office/drawing/2014/main" id="{2DD32B74-1293-41DF-AE37-89DB78BA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44938"/>
            <a:ext cx="64817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分两个时间段分析求冲激响应。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885" name="Text Box 5">
            <a:extLst>
              <a:ext uri="{FF2B5EF4-FFF2-40B4-BE49-F238E27FC236}">
                <a16:creationId xmlns:a16="http://schemas.microsoft.com/office/drawing/2014/main" id="{83BC81EA-3949-4AF7-BB1A-74C7396F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68825"/>
            <a:ext cx="82804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间，电容充电，电路为零状态响应。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8886" name="Object 6">
            <a:extLst>
              <a:ext uri="{FF2B5EF4-FFF2-40B4-BE49-F238E27FC236}">
                <a16:creationId xmlns:a16="http://schemas.microsoft.com/office/drawing/2014/main" id="{C83BEA9E-F8D1-4541-A943-595D93EA6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241925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5" imgW="2832100" imgH="850900" progId="Equation.DSMT4">
                  <p:embed/>
                </p:oleObj>
              </mc:Choice>
              <mc:Fallback>
                <p:oleObj name="Equation" r:id="rId5" imgW="2832100" imgH="850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41925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/>
      <p:bldP spid="378884" grpId="0"/>
      <p:bldP spid="3788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D905F3E2-8AC0-4C20-8A9B-15EF04BA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908050"/>
            <a:ext cx="115252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907" name="Object 3">
            <a:extLst>
              <a:ext uri="{FF2B5EF4-FFF2-40B4-BE49-F238E27FC236}">
                <a16:creationId xmlns:a16="http://schemas.microsoft.com/office/drawing/2014/main" id="{F9E624E4-F360-440E-9BF0-FED4E8388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060575"/>
          <a:ext cx="408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7" name="Equation" r:id="rId3" imgW="4089400" imgH="520700" progId="Equation.DSMT4">
                  <p:embed/>
                </p:oleObj>
              </mc:Choice>
              <mc:Fallback>
                <p:oleObj name="Equation" r:id="rId3" imgW="40894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408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>
            <a:extLst>
              <a:ext uri="{FF2B5EF4-FFF2-40B4-BE49-F238E27FC236}">
                <a16:creationId xmlns:a16="http://schemas.microsoft.com/office/drawing/2014/main" id="{5622C3D1-83C2-4E16-8E3E-F639FB4C1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922338"/>
          <a:ext cx="561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8" name="Equation" r:id="rId5" imgW="5613400" imgH="850900" progId="Equation.DSMT4">
                  <p:embed/>
                </p:oleObj>
              </mc:Choice>
              <mc:Fallback>
                <p:oleObj name="Equation" r:id="rId5" imgW="56134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922338"/>
                        <a:ext cx="561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9" name="AutoShape 5">
            <a:extLst>
              <a:ext uri="{FF2B5EF4-FFF2-40B4-BE49-F238E27FC236}">
                <a16:creationId xmlns:a16="http://schemas.microsoft.com/office/drawing/2014/main" id="{CA4ABD4E-C924-4C3B-BE9B-61663E2B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205038"/>
            <a:ext cx="2736850" cy="792162"/>
          </a:xfrm>
          <a:prstGeom prst="wedgeRectCallout">
            <a:avLst>
              <a:gd name="adj1" fmla="val -123319"/>
              <a:gd name="adj2" fmla="val -125954"/>
            </a:avLst>
          </a:prstGeom>
          <a:noFill/>
          <a:ln>
            <a:noFill/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不是冲激函数，否则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不成立</a:t>
            </a:r>
            <a:endParaRPr lang="zh-CN" altLang="en-US" sz="24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9910" name="AutoShape 6">
            <a:extLst>
              <a:ext uri="{FF2B5EF4-FFF2-40B4-BE49-F238E27FC236}">
                <a16:creationId xmlns:a16="http://schemas.microsoft.com/office/drawing/2014/main" id="{436088D3-5565-4C16-93A7-17DF25637830}"/>
              </a:ext>
            </a:extLst>
          </p:cNvPr>
          <p:cNvSpPr>
            <a:spLocks noChangeArrowheads="1"/>
          </p:cNvSpPr>
          <p:nvPr/>
        </p:nvSpPr>
        <p:spPr bwMode="auto">
          <a:xfrm rot="2616169">
            <a:off x="3781425" y="1916113"/>
            <a:ext cx="503238" cy="179387"/>
          </a:xfrm>
          <a:prstGeom prst="rightArrow">
            <a:avLst>
              <a:gd name="adj1" fmla="val 50000"/>
              <a:gd name="adj2" fmla="val 701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911" name="Object 7">
            <a:extLst>
              <a:ext uri="{FF2B5EF4-FFF2-40B4-BE49-F238E27FC236}">
                <a16:creationId xmlns:a16="http://schemas.microsoft.com/office/drawing/2014/main" id="{AF6114AA-79F4-43F8-9904-EE1F03F62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81300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9" name="Equation" r:id="rId7" imgW="2057400" imgH="431800" progId="Equation.DSMT4">
                  <p:embed/>
                </p:oleObj>
              </mc:Choice>
              <mc:Fallback>
                <p:oleObj name="Equation" r:id="rId7" imgW="2057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205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8">
            <a:extLst>
              <a:ext uri="{FF2B5EF4-FFF2-40B4-BE49-F238E27FC236}">
                <a16:creationId xmlns:a16="http://schemas.microsoft.com/office/drawing/2014/main" id="{04ADEC6B-56BD-436A-A091-38C347686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57563"/>
          <a:ext cx="2463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0" name="Equation" r:id="rId9" imgW="2463800" imgH="749300" progId="Equation.DSMT4">
                  <p:embed/>
                </p:oleObj>
              </mc:Choice>
              <mc:Fallback>
                <p:oleObj name="Equation" r:id="rId9" imgW="2463800" imgH="749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2463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3" name="Text Box 9">
            <a:extLst>
              <a:ext uri="{FF2B5EF4-FFF2-40B4-BE49-F238E27FC236}">
                <a16:creationId xmlns:a16="http://schemas.microsoft.com/office/drawing/2014/main" id="{00016985-407D-4F66-8484-D0B07938F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18553"/>
            <a:ext cx="8964612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t≥0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间，电容对电阻放电，电路为零输入响应。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914" name="Object 10">
            <a:extLst>
              <a:ext uri="{FF2B5EF4-FFF2-40B4-BE49-F238E27FC236}">
                <a16:creationId xmlns:a16="http://schemas.microsoft.com/office/drawing/2014/main" id="{7A05E55D-A546-4052-9F34-31943D5D7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41888"/>
          <a:ext cx="656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1" name="Equation" r:id="rId11" imgW="6565900" imgH="850900" progId="Equation.DSMT4">
                  <p:embed/>
                </p:oleObj>
              </mc:Choice>
              <mc:Fallback>
                <p:oleObj name="Equation" r:id="rId11" imgW="6565900" imgH="850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656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/>
      <p:bldP spid="3799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0" name="Object 2">
            <a:extLst>
              <a:ext uri="{FF2B5EF4-FFF2-40B4-BE49-F238E27FC236}">
                <a16:creationId xmlns:a16="http://schemas.microsoft.com/office/drawing/2014/main" id="{775FD040-8C6D-4FEB-9B0A-5F3C6D383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81771"/>
              </p:ext>
            </p:extLst>
          </p:nvPr>
        </p:nvGraphicFramePr>
        <p:xfrm>
          <a:off x="585898" y="1988840"/>
          <a:ext cx="6807200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Equation" r:id="rId3" imgW="6806880" imgH="3974760" progId="Equation.DSMT4">
                  <p:embed/>
                </p:oleObj>
              </mc:Choice>
              <mc:Fallback>
                <p:oleObj name="Equation" r:id="rId3" imgW="6806880" imgH="3974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98" y="1988840"/>
                        <a:ext cx="6807200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>
            <a:extLst>
              <a:ext uri="{FF2B5EF4-FFF2-40B4-BE49-F238E27FC236}">
                <a16:creationId xmlns:a16="http://schemas.microsoft.com/office/drawing/2014/main" id="{38254022-DCAA-42C8-8C53-1F3F3FAA7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2761"/>
              </p:ext>
            </p:extLst>
          </p:nvPr>
        </p:nvGraphicFramePr>
        <p:xfrm>
          <a:off x="1301750" y="981075"/>
          <a:ext cx="612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5" imgW="6121080" imgH="850680" progId="Equation.DSMT4">
                  <p:embed/>
                </p:oleObj>
              </mc:Choice>
              <mc:Fallback>
                <p:oleObj name="Equation" r:id="rId5" imgW="612108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981075"/>
                        <a:ext cx="612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2" name="AutoShape 4">
            <a:extLst>
              <a:ext uri="{FF2B5EF4-FFF2-40B4-BE49-F238E27FC236}">
                <a16:creationId xmlns:a16="http://schemas.microsoft.com/office/drawing/2014/main" id="{9EE14EA6-23D5-42F2-81A7-B9B66177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205038"/>
            <a:ext cx="2089150" cy="431800"/>
          </a:xfrm>
          <a:prstGeom prst="wedgeRectCallout">
            <a:avLst>
              <a:gd name="adj1" fmla="val -12843"/>
              <a:gd name="adj2" fmla="val -206250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作为函数求导</a:t>
            </a:r>
          </a:p>
        </p:txBody>
      </p:sp>
      <p:sp>
        <p:nvSpPr>
          <p:cNvPr id="380937" name="AutoShape 9">
            <a:extLst>
              <a:ext uri="{FF2B5EF4-FFF2-40B4-BE49-F238E27FC236}">
                <a16:creationId xmlns:a16="http://schemas.microsoft.com/office/drawing/2014/main" id="{C52D3EB8-A3D8-4213-90F1-914967E6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589588"/>
            <a:ext cx="3024187" cy="1079500"/>
          </a:xfrm>
          <a:prstGeom prst="wedgeRectCallout">
            <a:avLst>
              <a:gd name="adj1" fmla="val -25750"/>
              <a:gd name="adj2" fmla="val -122204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注意：含有冲激函数的项代入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57" name="Object 5">
            <a:extLst>
              <a:ext uri="{FF2B5EF4-FFF2-40B4-BE49-F238E27FC236}">
                <a16:creationId xmlns:a16="http://schemas.microsoft.com/office/drawing/2014/main" id="{E5F669B3-D7E5-4BCA-B22C-599E77BE7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981075"/>
          <a:ext cx="32131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Visio" r:id="rId3" imgW="1607058" imgH="1420651" progId="Visio.Drawing.11">
                  <p:embed/>
                </p:oleObj>
              </mc:Choice>
              <mc:Fallback>
                <p:oleObj name="Visio" r:id="rId3" imgW="1607058" imgH="142065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1075"/>
                        <a:ext cx="32131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>
            <a:extLst>
              <a:ext uri="{FF2B5EF4-FFF2-40B4-BE49-F238E27FC236}">
                <a16:creationId xmlns:a16="http://schemas.microsoft.com/office/drawing/2014/main" id="{E42BB3C8-DA79-454B-9277-F96EC0DBE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765175"/>
          <a:ext cx="2879725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Visio" r:id="rId5" imgW="1543050" imgH="1528380" progId="Visio.Drawing.11">
                  <p:embed/>
                </p:oleObj>
              </mc:Choice>
              <mc:Fallback>
                <p:oleObj name="Visio" r:id="rId5" imgW="1543050" imgH="15283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765175"/>
                        <a:ext cx="2879725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50" name="Group 2">
            <a:extLst>
              <a:ext uri="{FF2B5EF4-FFF2-40B4-BE49-F238E27FC236}">
                <a16:creationId xmlns:a16="http://schemas.microsoft.com/office/drawing/2014/main" id="{736FAB0E-4E7D-4B64-9417-6D39B8EA908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954213"/>
            <a:ext cx="3762376" cy="1042987"/>
            <a:chOff x="1252" y="867"/>
            <a:chExt cx="2370" cy="657"/>
          </a:xfrm>
        </p:grpSpPr>
        <p:sp>
          <p:nvSpPr>
            <p:cNvPr id="76817" name="Rectangle 3">
              <a:extLst>
                <a:ext uri="{FF2B5EF4-FFF2-40B4-BE49-F238E27FC236}">
                  <a16:creationId xmlns:a16="http://schemas.microsoft.com/office/drawing/2014/main" id="{20A4C1EC-EFAD-401C-9EB2-B767ECE6F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920"/>
              <a:ext cx="887" cy="60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零状态</a:t>
              </a:r>
            </a:p>
          </p:txBody>
        </p:sp>
        <p:sp>
          <p:nvSpPr>
            <p:cNvPr id="76818" name="Line 4">
              <a:extLst>
                <a:ext uri="{FF2B5EF4-FFF2-40B4-BE49-F238E27FC236}">
                  <a16:creationId xmlns:a16="http://schemas.microsoft.com/office/drawing/2014/main" id="{2D52C747-CCF5-4B64-813F-4E7B08854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36"/>
              <a:ext cx="516" cy="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819" name="Line 5">
              <a:extLst>
                <a:ext uri="{FF2B5EF4-FFF2-40B4-BE49-F238E27FC236}">
                  <a16:creationId xmlns:a16="http://schemas.microsoft.com/office/drawing/2014/main" id="{319F693B-98F3-4EE5-AD16-2A83489BB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36"/>
              <a:ext cx="516" cy="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820" name="Text Box 6">
              <a:extLst>
                <a:ext uri="{FF2B5EF4-FFF2-40B4-BE49-F238E27FC236}">
                  <a16:creationId xmlns:a16="http://schemas.microsoft.com/office/drawing/2014/main" id="{EB21FF05-6F11-411E-9A29-E4D8EB4EE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874"/>
              <a:ext cx="4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76821" name="Object 7">
              <a:extLst>
                <a:ext uri="{FF2B5EF4-FFF2-40B4-BE49-F238E27FC236}">
                  <a16:creationId xmlns:a16="http://schemas.microsoft.com/office/drawing/2014/main" id="{AA76655B-1297-44A6-B2E7-6F2BF1A958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2" y="867"/>
            <a:ext cx="17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8" name="Equation" r:id="rId3" imgW="95352" imgH="161778" progId="Equation.DSMT4">
                    <p:embed/>
                  </p:oleObj>
                </mc:Choice>
                <mc:Fallback>
                  <p:oleObj name="Equation" r:id="rId3" imgW="95352" imgH="16177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867"/>
                          <a:ext cx="17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6056" name="Text Box 8">
            <a:extLst>
              <a:ext uri="{FF2B5EF4-FFF2-40B4-BE49-F238E27FC236}">
                <a16:creationId xmlns:a16="http://schemas.microsoft.com/office/drawing/2014/main" id="{94A69D18-8620-4629-99AC-F68EADAB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836613"/>
            <a:ext cx="8748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单位阶跃响应和单位冲激响应关系</a:t>
            </a:r>
          </a:p>
        </p:txBody>
      </p:sp>
      <p:sp>
        <p:nvSpPr>
          <p:cNvPr id="386057" name="Text Box 9">
            <a:extLst>
              <a:ext uri="{FF2B5EF4-FFF2-40B4-BE49-F238E27FC236}">
                <a16:creationId xmlns:a16="http://schemas.microsoft.com/office/drawing/2014/main" id="{CB10BFEC-7DE2-485E-BC2F-427878B9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1892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单位阶跃响应</a:t>
            </a:r>
          </a:p>
        </p:txBody>
      </p:sp>
      <p:sp>
        <p:nvSpPr>
          <p:cNvPr id="386058" name="Text Box 10">
            <a:extLst>
              <a:ext uri="{FF2B5EF4-FFF2-40B4-BE49-F238E27FC236}">
                <a16:creationId xmlns:a16="http://schemas.microsoft.com/office/drawing/2014/main" id="{D63662FE-89F3-4F4D-A86B-1B332D7B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89743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单位冲激响应</a:t>
            </a:r>
          </a:p>
        </p:txBody>
      </p:sp>
      <p:sp>
        <p:nvSpPr>
          <p:cNvPr id="386059" name="Rectangle 11">
            <a:extLst>
              <a:ext uri="{FF2B5EF4-FFF2-40B4-BE49-F238E27FC236}">
                <a16:creationId xmlns:a16="http://schemas.microsoft.com/office/drawing/2014/main" id="{6396163C-FE17-41F6-825E-AD9ED9D7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470525"/>
            <a:ext cx="7986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6060" name="Rectangle 12">
            <a:extLst>
              <a:ext uri="{FF2B5EF4-FFF2-40B4-BE49-F238E27FC236}">
                <a16:creationId xmlns:a16="http://schemas.microsoft.com/office/drawing/2014/main" id="{120DACFF-6A77-4F20-9726-D306DB07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889375"/>
            <a:ext cx="865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6061" name="Text Box 13">
            <a:extLst>
              <a:ext uri="{FF2B5EF4-FFF2-40B4-BE49-F238E27FC236}">
                <a16:creationId xmlns:a16="http://schemas.microsoft.com/office/drawing/2014/main" id="{B61B06C9-E845-4F88-B453-070222B7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826000"/>
            <a:ext cx="187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单位冲激</a:t>
            </a:r>
          </a:p>
        </p:txBody>
      </p:sp>
      <p:sp>
        <p:nvSpPr>
          <p:cNvPr id="386062" name="Text Box 14">
            <a:extLst>
              <a:ext uri="{FF2B5EF4-FFF2-40B4-BE49-F238E27FC236}">
                <a16:creationId xmlns:a16="http://schemas.microsoft.com/office/drawing/2014/main" id="{BB19F900-5DAD-4C45-A47C-1EC18257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73700"/>
            <a:ext cx="86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3" name="Text Box 15">
            <a:extLst>
              <a:ext uri="{FF2B5EF4-FFF2-40B4-BE49-F238E27FC236}">
                <a16:creationId xmlns:a16="http://schemas.microsoft.com/office/drawing/2014/main" id="{2F512CDC-4AF0-4F7E-A4F9-0213A3E8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6865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</a:t>
            </a:r>
          </a:p>
        </p:txBody>
      </p:sp>
      <p:sp>
        <p:nvSpPr>
          <p:cNvPr id="386064" name="Text Box 16">
            <a:extLst>
              <a:ext uri="{FF2B5EF4-FFF2-40B4-BE49-F238E27FC236}">
                <a16:creationId xmlns:a16="http://schemas.microsoft.com/office/drawing/2014/main" id="{432B3D85-AE0D-49E4-8F0B-7E80420CC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889375"/>
            <a:ext cx="847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5" name="Text Box 17">
            <a:extLst>
              <a:ext uri="{FF2B5EF4-FFF2-40B4-BE49-F238E27FC236}">
                <a16:creationId xmlns:a16="http://schemas.microsoft.com/office/drawing/2014/main" id="{28B13808-104F-4A63-9C7C-7DF5CC72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90713"/>
            <a:ext cx="849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6" name="AutoShape 18">
            <a:extLst>
              <a:ext uri="{FF2B5EF4-FFF2-40B4-BE49-F238E27FC236}">
                <a16:creationId xmlns:a16="http://schemas.microsoft.com/office/drawing/2014/main" id="{CD6AD3EE-9C39-4268-9025-CFA3E48C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176713"/>
            <a:ext cx="935037" cy="144462"/>
          </a:xfrm>
          <a:prstGeom prst="rightArrow">
            <a:avLst>
              <a:gd name="adj1" fmla="val 50000"/>
              <a:gd name="adj2" fmla="val 16181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7" name="AutoShape 19">
            <a:extLst>
              <a:ext uri="{FF2B5EF4-FFF2-40B4-BE49-F238E27FC236}">
                <a16:creationId xmlns:a16="http://schemas.microsoft.com/office/drawing/2014/main" id="{CD04AB77-C5D2-4104-8C95-61EB5582C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689600"/>
            <a:ext cx="935037" cy="144463"/>
          </a:xfrm>
          <a:prstGeom prst="rightArrow">
            <a:avLst>
              <a:gd name="adj1" fmla="val 50000"/>
              <a:gd name="adj2" fmla="val 16181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6068" name="Object 20">
            <a:extLst>
              <a:ext uri="{FF2B5EF4-FFF2-40B4-BE49-F238E27FC236}">
                <a16:creationId xmlns:a16="http://schemas.microsoft.com/office/drawing/2014/main" id="{C2E4F40A-3FB2-4F08-8828-D6E8759C5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817938"/>
          <a:ext cx="20891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公式" r:id="rId5" imgW="1816100" imgH="838200" progId="Equation.3">
                  <p:embed/>
                </p:oleObj>
              </mc:Choice>
              <mc:Fallback>
                <p:oleObj name="公式" r:id="rId5" imgW="1816100" imgH="838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817938"/>
                        <a:ext cx="20891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9" name="Object 21">
            <a:extLst>
              <a:ext uri="{FF2B5EF4-FFF2-40B4-BE49-F238E27FC236}">
                <a16:creationId xmlns:a16="http://schemas.microsoft.com/office/drawing/2014/main" id="{72CD825F-C039-4520-BAB5-9F7DB9517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329238"/>
          <a:ext cx="1893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7" imgW="1714500" imgH="825500" progId="Equation.DSMT4">
                  <p:embed/>
                </p:oleObj>
              </mc:Choice>
              <mc:Fallback>
                <p:oleObj name="Equation" r:id="rId7" imgW="1714500" imgH="825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29238"/>
                        <a:ext cx="189388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6" grpId="0"/>
      <p:bldP spid="386057" grpId="0"/>
      <p:bldP spid="386058" grpId="0"/>
      <p:bldP spid="386059" grpId="0"/>
      <p:bldP spid="386060" grpId="0"/>
      <p:bldP spid="386061" grpId="0"/>
      <p:bldP spid="386062" grpId="0"/>
      <p:bldP spid="386063" grpId="0"/>
      <p:bldP spid="386064" grpId="0"/>
      <p:bldP spid="3860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47" name="AutoShape 95">
            <a:extLst>
              <a:ext uri="{FF2B5EF4-FFF2-40B4-BE49-F238E27FC236}">
                <a16:creationId xmlns:a16="http://schemas.microsoft.com/office/drawing/2014/main" id="{AEC60DC8-DBC8-4A3E-93E7-EFBD453F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781300"/>
            <a:ext cx="3673475" cy="1223963"/>
          </a:xfrm>
          <a:prstGeom prst="wedgeRoundRectCallout">
            <a:avLst>
              <a:gd name="adj1" fmla="val -85912"/>
              <a:gd name="adj2" fmla="val 124968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表明在开关打开瞬间电压表两端电压很高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后果？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如何解决问题？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E66DD9EA-D380-4356-BBA8-CB6C8B73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84313"/>
            <a:ext cx="385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zh-CN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 A</a:t>
            </a:r>
          </a:p>
        </p:txBody>
      </p:sp>
      <p:sp>
        <p:nvSpPr>
          <p:cNvPr id="9273" name="Text Box 4">
            <a:extLst>
              <a:ext uri="{FF2B5EF4-FFF2-40B4-BE49-F238E27FC236}">
                <a16:creationId xmlns:a16="http://schemas.microsoft.com/office/drawing/2014/main" id="{CED822A8-0A87-4936-AA29-3D8A5AFB6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710113"/>
            <a:ext cx="355441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10000V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407565" name="Object 13">
            <a:extLst>
              <a:ext uri="{FF2B5EF4-FFF2-40B4-BE49-F238E27FC236}">
                <a16:creationId xmlns:a16="http://schemas.microsoft.com/office/drawing/2014/main" id="{C78A27B6-D7BC-48C5-A1FB-838C741B5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133600"/>
          <a:ext cx="43957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公式" r:id="rId3" imgW="2238200" imgH="437974" progId="Equation.3">
                  <p:embed/>
                </p:oleObj>
              </mc:Choice>
              <mc:Fallback>
                <p:oleObj name="公式" r:id="rId3" imgW="2238200" imgH="4379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439578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6" name="Object 14">
            <a:extLst>
              <a:ext uri="{FF2B5EF4-FFF2-40B4-BE49-F238E27FC236}">
                <a16:creationId xmlns:a16="http://schemas.microsoft.com/office/drawing/2014/main" id="{F496B2AE-CBC6-46A9-990F-4A544FDF3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05263"/>
          <a:ext cx="57499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5" imgW="2152711" imgH="218987" progId="Equation.DSMT4">
                  <p:embed/>
                </p:oleObj>
              </mc:Choice>
              <mc:Fallback>
                <p:oleObj name="Equation" r:id="rId5" imgW="2152711" imgH="21898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57499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598" name="Group 46">
            <a:extLst>
              <a:ext uri="{FF2B5EF4-FFF2-40B4-BE49-F238E27FC236}">
                <a16:creationId xmlns:a16="http://schemas.microsoft.com/office/drawing/2014/main" id="{33B63514-9A87-4C64-94D4-15594B258804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221163"/>
            <a:ext cx="3167063" cy="2024062"/>
            <a:chOff x="3198" y="2699"/>
            <a:chExt cx="1995" cy="1275"/>
          </a:xfrm>
        </p:grpSpPr>
        <p:grpSp>
          <p:nvGrpSpPr>
            <p:cNvPr id="8223" name="Group 47">
              <a:extLst>
                <a:ext uri="{FF2B5EF4-FFF2-40B4-BE49-F238E27FC236}">
                  <a16:creationId xmlns:a16="http://schemas.microsoft.com/office/drawing/2014/main" id="{7AC27BBE-DA5B-42DC-9539-B5803820B4A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969" y="3361"/>
              <a:ext cx="363" cy="262"/>
              <a:chOff x="657" y="935"/>
              <a:chExt cx="363" cy="272"/>
            </a:xfrm>
          </p:grpSpPr>
          <p:sp>
            <p:nvSpPr>
              <p:cNvPr id="8247" name="Line 48">
                <a:extLst>
                  <a:ext uri="{FF2B5EF4-FFF2-40B4-BE49-F238E27FC236}">
                    <a16:creationId xmlns:a16="http://schemas.microsoft.com/office/drawing/2014/main" id="{9417145F-7DAC-4CCC-A43D-075FD035D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1207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48" name="AutoShape 49">
                <a:extLst>
                  <a:ext uri="{FF2B5EF4-FFF2-40B4-BE49-F238E27FC236}">
                    <a16:creationId xmlns:a16="http://schemas.microsoft.com/office/drawing/2014/main" id="{9304D6E5-4627-40D5-B98F-5535AC8D5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57" y="935"/>
                <a:ext cx="363" cy="27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003B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4" name="Line 50">
              <a:extLst>
                <a:ext uri="{FF2B5EF4-FFF2-40B4-BE49-F238E27FC236}">
                  <a16:creationId xmlns:a16="http://schemas.microsoft.com/office/drawing/2014/main" id="{F73CE691-E495-49C6-9FFA-5DA475D7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3022"/>
              <a:ext cx="11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Oval 51">
              <a:extLst>
                <a:ext uri="{FF2B5EF4-FFF2-40B4-BE49-F238E27FC236}">
                  <a16:creationId xmlns:a16="http://schemas.microsoft.com/office/drawing/2014/main" id="{A09AF811-C23F-402B-8BA3-EB196D633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316"/>
              <a:ext cx="363" cy="39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6" name="Line 52">
              <a:extLst>
                <a:ext uri="{FF2B5EF4-FFF2-40B4-BE49-F238E27FC236}">
                  <a16:creationId xmlns:a16="http://schemas.microsoft.com/office/drawing/2014/main" id="{E4E0377E-EB4D-4338-92BD-FC45A2AED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022"/>
              <a:ext cx="2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Text Box 53">
              <a:extLst>
                <a:ext uri="{FF2B5EF4-FFF2-40B4-BE49-F238E27FC236}">
                  <a16:creationId xmlns:a16="http://schemas.microsoft.com/office/drawing/2014/main" id="{610D46E5-864C-4F41-93D4-5BA6FD2F9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952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8" name="Text Box 54">
              <a:extLst>
                <a:ext uri="{FF2B5EF4-FFF2-40B4-BE49-F238E27FC236}">
                  <a16:creationId xmlns:a16="http://schemas.microsoft.com/office/drawing/2014/main" id="{A41C7E8B-FD71-4029-9FE0-8B102F753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333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9" name="Text Box 55">
              <a:extLst>
                <a:ext uri="{FF2B5EF4-FFF2-40B4-BE49-F238E27FC236}">
                  <a16:creationId xmlns:a16="http://schemas.microsoft.com/office/drawing/2014/main" id="{B4776E18-8F0B-4468-8FBF-FE022E15A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269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0" name="Line 56">
              <a:extLst>
                <a:ext uri="{FF2B5EF4-FFF2-40B4-BE49-F238E27FC236}">
                  <a16:creationId xmlns:a16="http://schemas.microsoft.com/office/drawing/2014/main" id="{B1B1336F-92B0-4D1C-874D-3B71CCD86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" y="3011"/>
              <a:ext cx="3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Line 57">
              <a:extLst>
                <a:ext uri="{FF2B5EF4-FFF2-40B4-BE49-F238E27FC236}">
                  <a16:creationId xmlns:a16="http://schemas.microsoft.com/office/drawing/2014/main" id="{87360049-D6AF-4C27-A3C3-07FE10D72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3974"/>
              <a:ext cx="17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Line 58">
              <a:extLst>
                <a:ext uri="{FF2B5EF4-FFF2-40B4-BE49-F238E27FC236}">
                  <a16:creationId xmlns:a16="http://schemas.microsoft.com/office/drawing/2014/main" id="{B9C45B34-F947-4AC7-96FE-021C8E830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3612"/>
              <a:ext cx="0" cy="3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59">
              <a:extLst>
                <a:ext uri="{FF2B5EF4-FFF2-40B4-BE49-F238E27FC236}">
                  <a16:creationId xmlns:a16="http://schemas.microsoft.com/office/drawing/2014/main" id="{33B2209D-B4ED-4C01-810B-F48E28478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011"/>
              <a:ext cx="0" cy="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60">
              <a:extLst>
                <a:ext uri="{FF2B5EF4-FFF2-40B4-BE49-F238E27FC236}">
                  <a16:creationId xmlns:a16="http://schemas.microsoft.com/office/drawing/2014/main" id="{F6486942-810A-486D-B4FE-3091CA9ED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0" y="3011"/>
              <a:ext cx="0" cy="9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Text Box 61">
              <a:extLst>
                <a:ext uri="{FF2B5EF4-FFF2-40B4-BE49-F238E27FC236}">
                  <a16:creationId xmlns:a16="http://schemas.microsoft.com/office/drawing/2014/main" id="{5D890FD6-93C8-4A54-A1CA-77D6ABC06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3311"/>
              <a:ext cx="5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8236" name="Line 62">
              <a:extLst>
                <a:ext uri="{FF2B5EF4-FFF2-40B4-BE49-F238E27FC236}">
                  <a16:creationId xmlns:a16="http://schemas.microsoft.com/office/drawing/2014/main" id="{73A5C5B8-0D31-4570-958E-2A8FFBA3A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006"/>
              <a:ext cx="285" cy="1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Line 63">
              <a:extLst>
                <a:ext uri="{FF2B5EF4-FFF2-40B4-BE49-F238E27FC236}">
                  <a16:creationId xmlns:a16="http://schemas.microsoft.com/office/drawing/2014/main" id="{DB40F8F8-10BF-41DE-A8E7-194F619A2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7" y="2931"/>
              <a:ext cx="46" cy="2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64">
              <a:extLst>
                <a:ext uri="{FF2B5EF4-FFF2-40B4-BE49-F238E27FC236}">
                  <a16:creationId xmlns:a16="http://schemas.microsoft.com/office/drawing/2014/main" id="{CC78DDA8-35CB-430C-992C-867AF3EE6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011"/>
              <a:ext cx="0" cy="9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9" name="Rectangle 65">
              <a:extLst>
                <a:ext uri="{FF2B5EF4-FFF2-40B4-BE49-F238E27FC236}">
                  <a16:creationId xmlns:a16="http://schemas.microsoft.com/office/drawing/2014/main" id="{66EE7E74-82AE-4057-AC7E-0659CF01E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67"/>
              <a:ext cx="297" cy="1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0" name="Text Box 66">
              <a:extLst>
                <a:ext uri="{FF2B5EF4-FFF2-40B4-BE49-F238E27FC236}">
                  <a16:creationId xmlns:a16="http://schemas.microsoft.com/office/drawing/2014/main" id="{B3E31C0C-3272-4AA1-BD40-D7779D3FB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3011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41" name="Text Box 67">
              <a:extLst>
                <a:ext uri="{FF2B5EF4-FFF2-40B4-BE49-F238E27FC236}">
                  <a16:creationId xmlns:a16="http://schemas.microsoft.com/office/drawing/2014/main" id="{DAF3D0F7-E822-4072-95C4-94E55A1EC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362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8242" name="Group 68">
              <a:extLst>
                <a:ext uri="{FF2B5EF4-FFF2-40B4-BE49-F238E27FC236}">
                  <a16:creationId xmlns:a16="http://schemas.microsoft.com/office/drawing/2014/main" id="{61CB5A51-38FC-4621-A676-CEA4CD6EE17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03" y="3259"/>
              <a:ext cx="90" cy="363"/>
              <a:chOff x="1565" y="2614"/>
              <a:chExt cx="90" cy="486"/>
            </a:xfrm>
          </p:grpSpPr>
          <p:sp>
            <p:nvSpPr>
              <p:cNvPr id="8243" name="Arc 69">
                <a:extLst>
                  <a:ext uri="{FF2B5EF4-FFF2-40B4-BE49-F238E27FC236}">
                    <a16:creationId xmlns:a16="http://schemas.microsoft.com/office/drawing/2014/main" id="{F90CBC2E-9B8C-4002-855A-65738B2F1B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4" name="Arc 70">
                <a:extLst>
                  <a:ext uri="{FF2B5EF4-FFF2-40B4-BE49-F238E27FC236}">
                    <a16:creationId xmlns:a16="http://schemas.microsoft.com/office/drawing/2014/main" id="{3C85EFEE-DB9E-4C4E-BC22-ABAA3808BD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Arc 71">
                <a:extLst>
                  <a:ext uri="{FF2B5EF4-FFF2-40B4-BE49-F238E27FC236}">
                    <a16:creationId xmlns:a16="http://schemas.microsoft.com/office/drawing/2014/main" id="{D7547A2D-68A0-4DE0-AC30-28D2AEA174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Arc 72">
                <a:extLst>
                  <a:ext uri="{FF2B5EF4-FFF2-40B4-BE49-F238E27FC236}">
                    <a16:creationId xmlns:a16="http://schemas.microsoft.com/office/drawing/2014/main" id="{803F9545-A82B-4AF0-8840-C5D8B8FD01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00" name="Group 73">
            <a:extLst>
              <a:ext uri="{FF2B5EF4-FFF2-40B4-BE49-F238E27FC236}">
                <a16:creationId xmlns:a16="http://schemas.microsoft.com/office/drawing/2014/main" id="{3F14FA58-0512-4FEA-BCF5-B85CE740DCB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8913"/>
            <a:ext cx="3284538" cy="2289175"/>
            <a:chOff x="3696" y="663"/>
            <a:chExt cx="2069" cy="1442"/>
          </a:xfrm>
        </p:grpSpPr>
        <p:sp>
          <p:nvSpPr>
            <p:cNvPr id="8203" name="Line 74">
              <a:extLst>
                <a:ext uri="{FF2B5EF4-FFF2-40B4-BE49-F238E27FC236}">
                  <a16:creationId xmlns:a16="http://schemas.microsoft.com/office/drawing/2014/main" id="{2C68B278-2409-4045-B1EE-A6CAF399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045"/>
              <a:ext cx="8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75">
              <a:extLst>
                <a:ext uri="{FF2B5EF4-FFF2-40B4-BE49-F238E27FC236}">
                  <a16:creationId xmlns:a16="http://schemas.microsoft.com/office/drawing/2014/main" id="{F0ADC370-85ED-49B2-8ACA-4ED504E4F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1042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Text Box 76">
              <a:extLst>
                <a:ext uri="{FF2B5EF4-FFF2-40B4-BE49-F238E27FC236}">
                  <a16:creationId xmlns:a16="http://schemas.microsoft.com/office/drawing/2014/main" id="{46D30DF2-0F03-4AEE-94B1-8FA826A1E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979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6" name="Text Box 77">
              <a:extLst>
                <a:ext uri="{FF2B5EF4-FFF2-40B4-BE49-F238E27FC236}">
                  <a16:creationId xmlns:a16="http://schemas.microsoft.com/office/drawing/2014/main" id="{1601A25E-23E5-444E-8418-5F27706C5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4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07" name="Text Box 78">
              <a:extLst>
                <a:ext uri="{FF2B5EF4-FFF2-40B4-BE49-F238E27FC236}">
                  <a16:creationId xmlns:a16="http://schemas.microsoft.com/office/drawing/2014/main" id="{62A237C8-2D7B-4347-9AC4-8B67EFB58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" y="1388"/>
              <a:ext cx="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=4H</a:t>
              </a:r>
            </a:p>
          </p:txBody>
        </p:sp>
        <p:sp>
          <p:nvSpPr>
            <p:cNvPr id="8208" name="Text Box 79">
              <a:extLst>
                <a:ext uri="{FF2B5EF4-FFF2-40B4-BE49-F238E27FC236}">
                  <a16:creationId xmlns:a16="http://schemas.microsoft.com/office/drawing/2014/main" id="{85814F41-4E3C-4103-8453-CBDFD757D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663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9" name="Line 80">
              <a:extLst>
                <a:ext uri="{FF2B5EF4-FFF2-40B4-BE49-F238E27FC236}">
                  <a16:creationId xmlns:a16="http://schemas.microsoft.com/office/drawing/2014/main" id="{C4932CC6-2C27-497F-8FE5-DBA5878E1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089"/>
              <a:ext cx="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81">
              <a:extLst>
                <a:ext uri="{FF2B5EF4-FFF2-40B4-BE49-F238E27FC236}">
                  <a16:creationId xmlns:a16="http://schemas.microsoft.com/office/drawing/2014/main" id="{AC8760AF-46AF-41D8-8F14-191DCEC95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6" y="1742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82">
              <a:extLst>
                <a:ext uri="{FF2B5EF4-FFF2-40B4-BE49-F238E27FC236}">
                  <a16:creationId xmlns:a16="http://schemas.microsoft.com/office/drawing/2014/main" id="{F1C08AA3-266E-49C6-92B9-8A303B6C6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1045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83">
              <a:extLst>
                <a:ext uri="{FF2B5EF4-FFF2-40B4-BE49-F238E27FC236}">
                  <a16:creationId xmlns:a16="http://schemas.microsoft.com/office/drawing/2014/main" id="{B370571C-0755-4E31-929B-4F15D8B8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4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Text Box 84">
              <a:extLst>
                <a:ext uri="{FF2B5EF4-FFF2-40B4-BE49-F238E27FC236}">
                  <a16:creationId xmlns:a16="http://schemas.microsoft.com/office/drawing/2014/main" id="{C8B9BF5D-1D8B-4DF4-81A1-C15C28322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1250"/>
              <a:ext cx="64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10k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4" name="Rectangle 85">
              <a:extLst>
                <a:ext uri="{FF2B5EF4-FFF2-40B4-BE49-F238E27FC236}">
                  <a16:creationId xmlns:a16="http://schemas.microsoft.com/office/drawing/2014/main" id="{985AC0B9-FA8D-45C2-9C5E-909D53BB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990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15" name="Group 86">
              <a:extLst>
                <a:ext uri="{FF2B5EF4-FFF2-40B4-BE49-F238E27FC236}">
                  <a16:creationId xmlns:a16="http://schemas.microsoft.com/office/drawing/2014/main" id="{2790B730-A253-4526-A9BB-8404CA867B3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071" y="1389"/>
              <a:ext cx="90" cy="363"/>
              <a:chOff x="1565" y="2614"/>
              <a:chExt cx="90" cy="486"/>
            </a:xfrm>
          </p:grpSpPr>
          <p:sp>
            <p:nvSpPr>
              <p:cNvPr id="8219" name="Arc 87">
                <a:extLst>
                  <a:ext uri="{FF2B5EF4-FFF2-40B4-BE49-F238E27FC236}">
                    <a16:creationId xmlns:a16="http://schemas.microsoft.com/office/drawing/2014/main" id="{F5A00850-04B7-40C7-8A2F-6733646D70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Arc 88">
                <a:extLst>
                  <a:ext uri="{FF2B5EF4-FFF2-40B4-BE49-F238E27FC236}">
                    <a16:creationId xmlns:a16="http://schemas.microsoft.com/office/drawing/2014/main" id="{503FB69A-55C8-491C-A38E-909A1D7B3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Arc 89">
                <a:extLst>
                  <a:ext uri="{FF2B5EF4-FFF2-40B4-BE49-F238E27FC236}">
                    <a16:creationId xmlns:a16="http://schemas.microsoft.com/office/drawing/2014/main" id="{8B69CA37-E8B1-427E-A0C9-442A7E68DC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Arc 90">
                <a:extLst>
                  <a:ext uri="{FF2B5EF4-FFF2-40B4-BE49-F238E27FC236}">
                    <a16:creationId xmlns:a16="http://schemas.microsoft.com/office/drawing/2014/main" id="{55E466B7-D3F7-462E-ACB4-E7FD273F66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6" name="Rectangle 91">
              <a:extLst>
                <a:ext uri="{FF2B5EF4-FFF2-40B4-BE49-F238E27FC236}">
                  <a16:creationId xmlns:a16="http://schemas.microsoft.com/office/drawing/2014/main" id="{276D3C9C-3611-4285-8690-E0C65E402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25" y="135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7" name="Text Box 92">
              <a:extLst>
                <a:ext uri="{FF2B5EF4-FFF2-40B4-BE49-F238E27FC236}">
                  <a16:creationId xmlns:a16="http://schemas.microsoft.com/office/drawing/2014/main" id="{E4708001-6D87-4639-AA30-2F1E26658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9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18" name="Text Box 93">
              <a:extLst>
                <a:ext uri="{FF2B5EF4-FFF2-40B4-BE49-F238E27FC236}">
                  <a16:creationId xmlns:a16="http://schemas.microsoft.com/office/drawing/2014/main" id="{FE251CA2-9D96-4440-82A5-2CFF4A430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7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aphicFrame>
        <p:nvGraphicFramePr>
          <p:cNvPr id="407646" name="Object 94">
            <a:extLst>
              <a:ext uri="{FF2B5EF4-FFF2-40B4-BE49-F238E27FC236}">
                <a16:creationId xmlns:a16="http://schemas.microsoft.com/office/drawing/2014/main" id="{04BA3B84-6C9D-4814-92DA-BAA1A4904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284538"/>
          <a:ext cx="3060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7" imgW="1133426" imgH="218987" progId="Equation.DSMT4">
                  <p:embed/>
                </p:oleObj>
              </mc:Choice>
              <mc:Fallback>
                <p:oleObj name="Equation" r:id="rId7" imgW="1133426" imgH="218987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538"/>
                        <a:ext cx="3060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96">
            <a:extLst>
              <a:ext uri="{FF2B5EF4-FFF2-40B4-BE49-F238E27FC236}">
                <a16:creationId xmlns:a16="http://schemas.microsoft.com/office/drawing/2014/main" id="{C4766635-2C63-40E3-A76A-3BF18D03E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88963"/>
          <a:ext cx="33845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9" imgW="1295400" imgH="342900" progId="Equation.DSMT4">
                  <p:embed/>
                </p:oleObj>
              </mc:Choice>
              <mc:Fallback>
                <p:oleObj name="Equation" r:id="rId9" imgW="1295400" imgH="3429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8963"/>
                        <a:ext cx="33845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47" grpId="0"/>
      <p:bldP spid="92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098" name="Object 2">
            <a:extLst>
              <a:ext uri="{FF2B5EF4-FFF2-40B4-BE49-F238E27FC236}">
                <a16:creationId xmlns:a16="http://schemas.microsoft.com/office/drawing/2014/main" id="{ADBE2F9C-FF8C-4A6D-BCF6-825DC93B9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22960"/>
              </p:ext>
            </p:extLst>
          </p:nvPr>
        </p:nvGraphicFramePr>
        <p:xfrm>
          <a:off x="2413000" y="4221088"/>
          <a:ext cx="38147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2" name="Equation" r:id="rId3" imgW="3314520" imgH="672840" progId="Equation.DSMT4">
                  <p:embed/>
                </p:oleObj>
              </mc:Choice>
              <mc:Fallback>
                <p:oleObj name="Equation" r:id="rId3" imgW="331452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221088"/>
                        <a:ext cx="38147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0" name="Text Box 4">
            <a:extLst>
              <a:ext uri="{FF2B5EF4-FFF2-40B4-BE49-F238E27FC236}">
                <a16:creationId xmlns:a16="http://schemas.microsoft.com/office/drawing/2014/main" id="{86189BF9-C401-41E6-8AA5-E293C976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28" y="641142"/>
            <a:ext cx="75116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例如：用单位冲激响应等于单位阶跃响应的倒数求冲激响应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8101" name="Text Box 5">
            <a:extLst>
              <a:ext uri="{FF2B5EF4-FFF2-40B4-BE49-F238E27FC236}">
                <a16:creationId xmlns:a16="http://schemas.microsoft.com/office/drawing/2014/main" id="{8FDF30F2-58F1-493A-B832-C6EB0C6E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74" y="3477537"/>
            <a:ext cx="71736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】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）用三要素法求电容电压和电容电流的的单位阶跃响应。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D08E0A8-C9FF-4319-8571-380EBAB03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65238"/>
          <a:ext cx="43926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3" name="Visio" r:id="rId5" imgW="1616202" imgH="1005779" progId="Visio.Drawing.11">
                  <p:embed/>
                </p:oleObj>
              </mc:Choice>
              <mc:Fallback>
                <p:oleObj name="Visio" r:id="rId5" imgW="1616202" imgH="1005779" progId="Visio.Drawing.11">
                  <p:embed/>
                  <p:pic>
                    <p:nvPicPr>
                      <p:cNvPr id="378882" name="Object 2">
                        <a:extLst>
                          <a:ext uri="{FF2B5EF4-FFF2-40B4-BE49-F238E27FC236}">
                            <a16:creationId xmlns:a16="http://schemas.microsoft.com/office/drawing/2014/main" id="{D4DAD03C-8987-4221-8DCD-2AC1D08F2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5238"/>
                        <a:ext cx="43926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3AC9368-22A1-481A-958A-4D555ADB2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3873"/>
              </p:ext>
            </p:extLst>
          </p:nvPr>
        </p:nvGraphicFramePr>
        <p:xfrm>
          <a:off x="2267744" y="5141242"/>
          <a:ext cx="3273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Equation" r:id="rId7" imgW="2844720" imgH="850680" progId="Equation.DSMT4">
                  <p:embed/>
                </p:oleObj>
              </mc:Choice>
              <mc:Fallback>
                <p:oleObj name="Equation" r:id="rId7" imgW="2844720" imgH="850680" progId="Equation.DSMT4">
                  <p:embed/>
                  <p:pic>
                    <p:nvPicPr>
                      <p:cNvPr id="388098" name="Object 2">
                        <a:extLst>
                          <a:ext uri="{FF2B5EF4-FFF2-40B4-BE49-F238E27FC236}">
                            <a16:creationId xmlns:a16="http://schemas.microsoft.com/office/drawing/2014/main" id="{ADBE2F9C-FF8C-4A6D-BCF6-825DC93B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141242"/>
                        <a:ext cx="32734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/>
      <p:bldP spid="38810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AutoShape 2">
            <a:extLst>
              <a:ext uri="{FF2B5EF4-FFF2-40B4-BE49-F238E27FC236}">
                <a16:creationId xmlns:a16="http://schemas.microsoft.com/office/drawing/2014/main" id="{DC57269D-2697-4BB8-84F6-509890C4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445125"/>
            <a:ext cx="3024187" cy="431800"/>
          </a:xfrm>
          <a:prstGeom prst="wedgeRectCallout">
            <a:avLst>
              <a:gd name="adj1" fmla="val 1436"/>
              <a:gd name="adj2" fmla="val -766228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作为一个函数求导</a:t>
            </a:r>
          </a:p>
        </p:txBody>
      </p:sp>
      <p:graphicFrame>
        <p:nvGraphicFramePr>
          <p:cNvPr id="389123" name="Object 3">
            <a:extLst>
              <a:ext uri="{FF2B5EF4-FFF2-40B4-BE49-F238E27FC236}">
                <a16:creationId xmlns:a16="http://schemas.microsoft.com/office/drawing/2014/main" id="{56572DE4-0CC5-4325-B202-9A9FA723E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44275"/>
              </p:ext>
            </p:extLst>
          </p:nvPr>
        </p:nvGraphicFramePr>
        <p:xfrm>
          <a:off x="1354766" y="1697037"/>
          <a:ext cx="6437313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8" name="Equation" r:id="rId3" imgW="5829120" imgH="2425680" progId="Equation.DSMT4">
                  <p:embed/>
                </p:oleObj>
              </mc:Choice>
              <mc:Fallback>
                <p:oleObj name="Equation" r:id="rId3" imgW="5829120" imgH="2425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766" y="1697037"/>
                        <a:ext cx="6437313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4" name="Text Box 4">
            <a:extLst>
              <a:ext uri="{FF2B5EF4-FFF2-40B4-BE49-F238E27FC236}">
                <a16:creationId xmlns:a16="http://schemas.microsoft.com/office/drawing/2014/main" id="{E0395390-3B13-4D9D-B628-976FDD8D0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75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）由单位阶跃响应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求单位冲激响应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125" name="Object 5">
            <a:extLst>
              <a:ext uri="{FF2B5EF4-FFF2-40B4-BE49-F238E27FC236}">
                <a16:creationId xmlns:a16="http://schemas.microsoft.com/office/drawing/2014/main" id="{46F1B38B-C65C-4E5A-8E17-1CCA0D7C8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0064"/>
              </p:ext>
            </p:extLst>
          </p:nvPr>
        </p:nvGraphicFramePr>
        <p:xfrm>
          <a:off x="7404373" y="3870325"/>
          <a:ext cx="4079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" name="Equation" r:id="rId5" imgW="355446" imgH="431613" progId="Equation.DSMT4">
                  <p:embed/>
                </p:oleObj>
              </mc:Choice>
              <mc:Fallback>
                <p:oleObj name="Equation" r:id="rId5" imgW="355446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373" y="3870325"/>
                        <a:ext cx="4079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>
            <a:extLst>
              <a:ext uri="{FF2B5EF4-FFF2-40B4-BE49-F238E27FC236}">
                <a16:creationId xmlns:a16="http://schemas.microsoft.com/office/drawing/2014/main" id="{1A990AFF-2DE0-4C26-804A-2C75BDCC8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19260"/>
              </p:ext>
            </p:extLst>
          </p:nvPr>
        </p:nvGraphicFramePr>
        <p:xfrm>
          <a:off x="2051720" y="4603750"/>
          <a:ext cx="2932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" name="Equation" r:id="rId7" imgW="2654280" imgH="850680" progId="Equation.DSMT4">
                  <p:embed/>
                </p:oleObj>
              </mc:Choice>
              <mc:Fallback>
                <p:oleObj name="Equation" r:id="rId7" imgW="2654280" imgH="850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603750"/>
                        <a:ext cx="29321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  <p:bldP spid="3891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147" name="Object 3">
            <a:extLst>
              <a:ext uri="{FF2B5EF4-FFF2-40B4-BE49-F238E27FC236}">
                <a16:creationId xmlns:a16="http://schemas.microsoft.com/office/drawing/2014/main" id="{FC28EDF4-C772-40A9-8CC7-2273437AC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11642"/>
              </p:ext>
            </p:extLst>
          </p:nvPr>
        </p:nvGraphicFramePr>
        <p:xfrm>
          <a:off x="7450273" y="3148931"/>
          <a:ext cx="407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6" name="Equation" r:id="rId3" imgW="355446" imgH="431613" progId="Equation.DSMT4">
                  <p:embed/>
                </p:oleObj>
              </mc:Choice>
              <mc:Fallback>
                <p:oleObj name="Equation" r:id="rId3" imgW="355446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273" y="3148931"/>
                        <a:ext cx="407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AutoShape 6">
            <a:extLst>
              <a:ext uri="{FF2B5EF4-FFF2-40B4-BE49-F238E27FC236}">
                <a16:creationId xmlns:a16="http://schemas.microsoft.com/office/drawing/2014/main" id="{83E1C54B-CB16-4CF9-B07A-34159E5C7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539" y="4816476"/>
            <a:ext cx="2700337" cy="431800"/>
          </a:xfrm>
          <a:prstGeom prst="wedgeRectCallout">
            <a:avLst>
              <a:gd name="adj1" fmla="val -32009"/>
              <a:gd name="adj2" fmla="val -301472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作为一个函数求导</a:t>
            </a:r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0DA6B338-82D4-4DFC-83E3-DF560E7D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73688"/>
            <a:ext cx="66246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思考：在对含有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式子求导数时，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何时作为函数求导，何时作为常量求导，为什么？</a:t>
            </a:r>
          </a:p>
        </p:txBody>
      </p:sp>
      <p:graphicFrame>
        <p:nvGraphicFramePr>
          <p:cNvPr id="390152" name="Object 8">
            <a:extLst>
              <a:ext uri="{FF2B5EF4-FFF2-40B4-BE49-F238E27FC236}">
                <a16:creationId xmlns:a16="http://schemas.microsoft.com/office/drawing/2014/main" id="{DFEDDAEC-97BF-4166-964A-0A20EE4D6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40168"/>
              </p:ext>
            </p:extLst>
          </p:nvPr>
        </p:nvGraphicFramePr>
        <p:xfrm>
          <a:off x="5070475" y="0"/>
          <a:ext cx="407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7" name="公式" r:id="rId5" imgW="1397000" imgH="228600" progId="Equation.3">
                  <p:embed/>
                </p:oleObj>
              </mc:Choice>
              <mc:Fallback>
                <p:oleObj name="公式" r:id="rId5" imgW="1397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0"/>
                        <a:ext cx="407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55FCA6C5-B59A-4614-B473-F462A6BE2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68052"/>
              </p:ext>
            </p:extLst>
          </p:nvPr>
        </p:nvGraphicFramePr>
        <p:xfrm>
          <a:off x="1300163" y="989013"/>
          <a:ext cx="611505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8" name="Equation" r:id="rId7" imgW="5537160" imgH="2425680" progId="Equation.DSMT4">
                  <p:embed/>
                </p:oleObj>
              </mc:Choice>
              <mc:Fallback>
                <p:oleObj name="Equation" r:id="rId7" imgW="5537160" imgH="2425680" progId="Equation.DSMT4">
                  <p:embed/>
                  <p:pic>
                    <p:nvPicPr>
                      <p:cNvPr id="389123" name="Object 3">
                        <a:extLst>
                          <a:ext uri="{FF2B5EF4-FFF2-40B4-BE49-F238E27FC236}">
                            <a16:creationId xmlns:a16="http://schemas.microsoft.com/office/drawing/2014/main" id="{56572DE4-0CC5-4325-B202-9A9FA723E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989013"/>
                        <a:ext cx="611505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48A6801-267C-42D3-9C1B-318DF6065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033027"/>
              </p:ext>
            </p:extLst>
          </p:nvPr>
        </p:nvGraphicFramePr>
        <p:xfrm>
          <a:off x="1979712" y="3806126"/>
          <a:ext cx="41671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9" name="Equation" r:id="rId9" imgW="3771720" imgH="850680" progId="Equation.DSMT4">
                  <p:embed/>
                </p:oleObj>
              </mc:Choice>
              <mc:Fallback>
                <p:oleObj name="Equation" r:id="rId9" imgW="3771720" imgH="850680" progId="Equation.DSMT4">
                  <p:embed/>
                  <p:pic>
                    <p:nvPicPr>
                      <p:cNvPr id="389126" name="Object 6">
                        <a:extLst>
                          <a:ext uri="{FF2B5EF4-FFF2-40B4-BE49-F238E27FC236}">
                            <a16:creationId xmlns:a16="http://schemas.microsoft.com/office/drawing/2014/main" id="{1A990AFF-2DE0-4C26-804A-2C75BDCC8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806126"/>
                        <a:ext cx="41671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/>
      <p:bldP spid="3901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AutoShape 2">
            <a:extLst>
              <a:ext uri="{FF2B5EF4-FFF2-40B4-BE49-F238E27FC236}">
                <a16:creationId xmlns:a16="http://schemas.microsoft.com/office/drawing/2014/main" id="{38EED063-6EFD-4EA5-B2E8-7AEAFA0D2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03450"/>
            <a:ext cx="144463" cy="1657350"/>
          </a:xfrm>
          <a:prstGeom prst="downArrow">
            <a:avLst>
              <a:gd name="adj1" fmla="val 50000"/>
              <a:gd name="adj2" fmla="val 2868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1171" name="AutoShape 3">
            <a:extLst>
              <a:ext uri="{FF2B5EF4-FFF2-40B4-BE49-F238E27FC236}">
                <a16:creationId xmlns:a16="http://schemas.microsoft.com/office/drawing/2014/main" id="{D0062C4D-CD0E-4E5E-BD00-D2423326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058988"/>
            <a:ext cx="144462" cy="1657350"/>
          </a:xfrm>
          <a:prstGeom prst="downArrow">
            <a:avLst>
              <a:gd name="adj1" fmla="val 50000"/>
              <a:gd name="adj2" fmla="val 28681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91172" name="Group 4">
            <a:extLst>
              <a:ext uri="{FF2B5EF4-FFF2-40B4-BE49-F238E27FC236}">
                <a16:creationId xmlns:a16="http://schemas.microsoft.com/office/drawing/2014/main" id="{17FAA54B-EF36-40FD-B1D8-0EDCC851018D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3778250"/>
            <a:ext cx="2468563" cy="946150"/>
            <a:chOff x="2744" y="744"/>
            <a:chExt cx="1555" cy="596"/>
          </a:xfrm>
          <a:noFill/>
        </p:grpSpPr>
        <p:sp>
          <p:nvSpPr>
            <p:cNvPr id="81956" name="Text Box 5">
              <a:extLst>
                <a:ext uri="{FF2B5EF4-FFF2-40B4-BE49-F238E27FC236}">
                  <a16:creationId xmlns:a16="http://schemas.microsoft.com/office/drawing/2014/main" id="{667CDF38-894B-4257-85A6-907604B94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744"/>
              <a:ext cx="1555" cy="596"/>
            </a:xfrm>
            <a:prstGeom prst="rect">
              <a:avLst/>
            </a:prstGeom>
            <a:grpFill/>
            <a:ln w="952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或    </a:t>
              </a:r>
            </a:p>
            <a:p>
              <a:pPr eaLnBrk="1" hangingPunct="1"/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单位冲激响应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57" name="Object 6">
              <a:extLst>
                <a:ext uri="{FF2B5EF4-FFF2-40B4-BE49-F238E27FC236}">
                  <a16:creationId xmlns:a16="http://schemas.microsoft.com/office/drawing/2014/main" id="{9599BFE3-5E87-4B5A-A119-A14502DA0B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8" y="749"/>
            <a:ext cx="20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1" name="Equation" r:id="rId3" imgW="279279" imgH="431613" progId="Equation.DSMT4">
                    <p:embed/>
                  </p:oleObj>
                </mc:Choice>
                <mc:Fallback>
                  <p:oleObj name="Equation" r:id="rId3" imgW="279279" imgH="43161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749"/>
                          <a:ext cx="20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00FFCC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8" name="Object 7">
              <a:extLst>
                <a:ext uri="{FF2B5EF4-FFF2-40B4-BE49-F238E27FC236}">
                  <a16:creationId xmlns:a16="http://schemas.microsoft.com/office/drawing/2014/main" id="{F169EA9E-5C39-4343-BA29-BD3E2DD118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6" y="749"/>
            <a:ext cx="25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2" name="Equation" r:id="rId5" imgW="355446" imgH="431613" progId="Equation.DSMT4">
                    <p:embed/>
                  </p:oleObj>
                </mc:Choice>
                <mc:Fallback>
                  <p:oleObj name="Equation" r:id="rId5" imgW="355446" imgH="43161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749"/>
                          <a:ext cx="25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00FFCC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76" name="Group 8">
            <a:extLst>
              <a:ext uri="{FF2B5EF4-FFF2-40B4-BE49-F238E27FC236}">
                <a16:creationId xmlns:a16="http://schemas.microsoft.com/office/drawing/2014/main" id="{134275AA-AA5B-4FB7-B0CC-D9F8EE5F8AE4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2955925"/>
            <a:ext cx="2670175" cy="473075"/>
            <a:chOff x="3198" y="2601"/>
            <a:chExt cx="1682" cy="298"/>
          </a:xfrm>
          <a:noFill/>
        </p:grpSpPr>
        <p:graphicFrame>
          <p:nvGraphicFramePr>
            <p:cNvPr id="81954" name="Object 9">
              <a:extLst>
                <a:ext uri="{FF2B5EF4-FFF2-40B4-BE49-F238E27FC236}">
                  <a16:creationId xmlns:a16="http://schemas.microsoft.com/office/drawing/2014/main" id="{D3EB9325-37F1-4219-A59B-3931880EA8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5109617"/>
                </p:ext>
              </p:extLst>
            </p:nvPr>
          </p:nvGraphicFramePr>
          <p:xfrm>
            <a:off x="3198" y="2614"/>
            <a:ext cx="43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3" name="Equation" r:id="rId7" imgW="596641" imgH="393529" progId="Equation.DSMT4">
                    <p:embed/>
                  </p:oleObj>
                </mc:Choice>
                <mc:Fallback>
                  <p:oleObj name="Equation" r:id="rId7" imgW="596641" imgH="39352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614"/>
                          <a:ext cx="43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5" name="Text Box 10">
              <a:extLst>
                <a:ext uri="{FF2B5EF4-FFF2-40B4-BE49-F238E27FC236}">
                  <a16:creationId xmlns:a16="http://schemas.microsoft.com/office/drawing/2014/main" id="{E53DAC71-E625-4164-8BBE-92A88E6D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601"/>
              <a:ext cx="127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作为函数求导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1179" name="Group 11">
            <a:extLst>
              <a:ext uri="{FF2B5EF4-FFF2-40B4-BE49-F238E27FC236}">
                <a16:creationId xmlns:a16="http://schemas.microsoft.com/office/drawing/2014/main" id="{2CFF905A-BDC0-4749-A39D-B1D19F7D5C2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444625"/>
            <a:ext cx="2598738" cy="471488"/>
            <a:chOff x="2150" y="910"/>
            <a:chExt cx="1637" cy="297"/>
          </a:xfrm>
          <a:noFill/>
        </p:grpSpPr>
        <p:sp>
          <p:nvSpPr>
            <p:cNvPr id="81952" name="Text Box 12">
              <a:extLst>
                <a:ext uri="{FF2B5EF4-FFF2-40B4-BE49-F238E27FC236}">
                  <a16:creationId xmlns:a16="http://schemas.microsoft.com/office/drawing/2014/main" id="{ED0B40E1-7C75-47BF-A24C-866EE9B3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910"/>
              <a:ext cx="127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作为常量求导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53" name="Object 13">
              <a:extLst>
                <a:ext uri="{FF2B5EF4-FFF2-40B4-BE49-F238E27FC236}">
                  <a16:creationId xmlns:a16="http://schemas.microsoft.com/office/drawing/2014/main" id="{2AE5C687-2382-4A71-A3AF-164E5FCABC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905920"/>
                </p:ext>
              </p:extLst>
            </p:nvPr>
          </p:nvGraphicFramePr>
          <p:xfrm>
            <a:off x="2150" y="922"/>
            <a:ext cx="43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4" name="Equation" r:id="rId9" imgW="596641" imgH="393529" progId="Equation.DSMT4">
                    <p:embed/>
                  </p:oleObj>
                </mc:Choice>
                <mc:Fallback>
                  <p:oleObj name="Equation" r:id="rId9" imgW="596641" imgH="39352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922"/>
                          <a:ext cx="43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82" name="Group 14">
            <a:extLst>
              <a:ext uri="{FF2B5EF4-FFF2-40B4-BE49-F238E27FC236}">
                <a16:creationId xmlns:a16="http://schemas.microsoft.com/office/drawing/2014/main" id="{083F998C-4182-4B9B-8E8C-D1C760544338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052513"/>
            <a:ext cx="2447925" cy="946150"/>
            <a:chOff x="1066" y="2976"/>
            <a:chExt cx="1542" cy="596"/>
          </a:xfrm>
          <a:noFill/>
        </p:grpSpPr>
        <p:sp>
          <p:nvSpPr>
            <p:cNvPr id="81949" name="Text Box 15">
              <a:extLst>
                <a:ext uri="{FF2B5EF4-FFF2-40B4-BE49-F238E27FC236}">
                  <a16:creationId xmlns:a16="http://schemas.microsoft.com/office/drawing/2014/main" id="{0A709CFC-8647-480A-97E3-8B539D5F7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976"/>
              <a:ext cx="1542" cy="596"/>
            </a:xfrm>
            <a:prstGeom prst="rect">
              <a:avLst/>
            </a:prstGeom>
            <a:grpFill/>
            <a:ln w="952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或    </a:t>
              </a:r>
            </a:p>
            <a:p>
              <a:pPr eaLnBrk="1" hangingPunct="1"/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单位阶跃响应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50" name="Object 16">
              <a:extLst>
                <a:ext uri="{FF2B5EF4-FFF2-40B4-BE49-F238E27FC236}">
                  <a16:creationId xmlns:a16="http://schemas.microsoft.com/office/drawing/2014/main" id="{D2BBF0E7-7FB8-4C25-ABB2-2C38F81813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0983423"/>
                </p:ext>
              </p:extLst>
            </p:nvPr>
          </p:nvGraphicFramePr>
          <p:xfrm>
            <a:off x="2031" y="2976"/>
            <a:ext cx="16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5" name="Equation" r:id="rId10" imgW="266469" imgH="431425" progId="Equation.DSMT4">
                    <p:embed/>
                  </p:oleObj>
                </mc:Choice>
                <mc:Fallback>
                  <p:oleObj name="Equation" r:id="rId10" imgW="266469" imgH="43142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2976"/>
                          <a:ext cx="169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1" name="Object 17">
              <a:extLst>
                <a:ext uri="{FF2B5EF4-FFF2-40B4-BE49-F238E27FC236}">
                  <a16:creationId xmlns:a16="http://schemas.microsoft.com/office/drawing/2014/main" id="{F052444C-EC0B-44BD-A430-58284EBD43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778753"/>
                </p:ext>
              </p:extLst>
            </p:nvPr>
          </p:nvGraphicFramePr>
          <p:xfrm>
            <a:off x="1474" y="2976"/>
            <a:ext cx="23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6" name="Equation" r:id="rId12" imgW="368140" imgH="431613" progId="Equation.DSMT4">
                    <p:embed/>
                  </p:oleObj>
                </mc:Choice>
                <mc:Fallback>
                  <p:oleObj name="Equation" r:id="rId12" imgW="368140" imgH="43161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976"/>
                          <a:ext cx="23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86" name="Group 18">
            <a:extLst>
              <a:ext uri="{FF2B5EF4-FFF2-40B4-BE49-F238E27FC236}">
                <a16:creationId xmlns:a16="http://schemas.microsoft.com/office/drawing/2014/main" id="{3F55793B-CB27-4DE8-A29B-9299092B504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633788"/>
            <a:ext cx="2447925" cy="946150"/>
            <a:chOff x="1066" y="2976"/>
            <a:chExt cx="1542" cy="596"/>
          </a:xfrm>
          <a:noFill/>
        </p:grpSpPr>
        <p:sp>
          <p:nvSpPr>
            <p:cNvPr id="81946" name="Text Box 19">
              <a:extLst>
                <a:ext uri="{FF2B5EF4-FFF2-40B4-BE49-F238E27FC236}">
                  <a16:creationId xmlns:a16="http://schemas.microsoft.com/office/drawing/2014/main" id="{39A05B52-A6BD-4BDD-9B81-2CF60F750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976"/>
              <a:ext cx="1542" cy="596"/>
            </a:xfrm>
            <a:prstGeom prst="rect">
              <a:avLst/>
            </a:prstGeom>
            <a:grpFill/>
            <a:ln w="952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或    </a:t>
              </a:r>
            </a:p>
            <a:p>
              <a:pPr eaLnBrk="1" hangingPunct="1"/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单位冲激响应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47" name="Object 20">
              <a:extLst>
                <a:ext uri="{FF2B5EF4-FFF2-40B4-BE49-F238E27FC236}">
                  <a16:creationId xmlns:a16="http://schemas.microsoft.com/office/drawing/2014/main" id="{F3D9B949-D2B4-4AA7-A59A-387100714A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935020"/>
                </p:ext>
              </p:extLst>
            </p:nvPr>
          </p:nvGraphicFramePr>
          <p:xfrm>
            <a:off x="2031" y="2976"/>
            <a:ext cx="16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7" name="Equation" r:id="rId14" imgW="266469" imgH="431425" progId="Equation.DSMT4">
                    <p:embed/>
                  </p:oleObj>
                </mc:Choice>
                <mc:Fallback>
                  <p:oleObj name="Equation" r:id="rId14" imgW="266469" imgH="431425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2976"/>
                          <a:ext cx="169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8" name="Object 21">
              <a:extLst>
                <a:ext uri="{FF2B5EF4-FFF2-40B4-BE49-F238E27FC236}">
                  <a16:creationId xmlns:a16="http://schemas.microsoft.com/office/drawing/2014/main" id="{10A62875-8355-4285-954D-502CEC68B9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930385"/>
                </p:ext>
              </p:extLst>
            </p:nvPr>
          </p:nvGraphicFramePr>
          <p:xfrm>
            <a:off x="1474" y="2976"/>
            <a:ext cx="23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8" name="Equation" r:id="rId15" imgW="368140" imgH="431613" progId="Equation.DSMT4">
                    <p:embed/>
                  </p:oleObj>
                </mc:Choice>
                <mc:Fallback>
                  <p:oleObj name="Equation" r:id="rId15" imgW="368140" imgH="431613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976"/>
                          <a:ext cx="23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90" name="Group 22">
            <a:extLst>
              <a:ext uri="{FF2B5EF4-FFF2-40B4-BE49-F238E27FC236}">
                <a16:creationId xmlns:a16="http://schemas.microsoft.com/office/drawing/2014/main" id="{6BDCAA22-C2DC-431A-BB52-106DCC0963AA}"/>
              </a:ext>
            </a:extLst>
          </p:cNvPr>
          <p:cNvGrpSpPr>
            <a:grpSpLocks/>
          </p:cNvGrpSpPr>
          <p:nvPr/>
        </p:nvGrpSpPr>
        <p:grpSpPr bwMode="auto">
          <a:xfrm>
            <a:off x="6135688" y="969963"/>
            <a:ext cx="2468562" cy="946150"/>
            <a:chOff x="2744" y="744"/>
            <a:chExt cx="1555" cy="596"/>
          </a:xfrm>
        </p:grpSpPr>
        <p:sp>
          <p:nvSpPr>
            <p:cNvPr id="81943" name="Text Box 23">
              <a:extLst>
                <a:ext uri="{FF2B5EF4-FFF2-40B4-BE49-F238E27FC236}">
                  <a16:creationId xmlns:a16="http://schemas.microsoft.com/office/drawing/2014/main" id="{4190D46D-CFC9-4728-9D00-74AAC937C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744"/>
              <a:ext cx="1555" cy="596"/>
            </a:xfrm>
            <a:prstGeom prst="rect">
              <a:avLst/>
            </a:prstGeom>
            <a:noFill/>
            <a:ln w="9525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或    </a:t>
              </a:r>
            </a:p>
            <a:p>
              <a:pPr eaLnBrk="1" hangingPunct="1"/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单位阶跃响应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44" name="Object 24">
              <a:extLst>
                <a:ext uri="{FF2B5EF4-FFF2-40B4-BE49-F238E27FC236}">
                  <a16:creationId xmlns:a16="http://schemas.microsoft.com/office/drawing/2014/main" id="{82ABDD6C-C4EC-4370-B2CE-A664BC3DBE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8" y="749"/>
            <a:ext cx="20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9" name="Equation" r:id="rId16" imgW="279279" imgH="431613" progId="Equation.DSMT4">
                    <p:embed/>
                  </p:oleObj>
                </mc:Choice>
                <mc:Fallback>
                  <p:oleObj name="Equation" r:id="rId16" imgW="279279" imgH="431613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749"/>
                          <a:ext cx="20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00FFCC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5" name="Object 25">
              <a:extLst>
                <a:ext uri="{FF2B5EF4-FFF2-40B4-BE49-F238E27FC236}">
                  <a16:creationId xmlns:a16="http://schemas.microsoft.com/office/drawing/2014/main" id="{B86AB323-76C2-4BBB-AEE4-55B7CCA61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6" y="749"/>
            <a:ext cx="25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0" name="Equation" r:id="rId17" imgW="355446" imgH="431613" progId="Equation.DSMT4">
                    <p:embed/>
                  </p:oleObj>
                </mc:Choice>
                <mc:Fallback>
                  <p:oleObj name="Equation" r:id="rId17" imgW="355446" imgH="431613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749"/>
                          <a:ext cx="25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00FFCC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1194" name="AutoShape 26">
            <a:extLst>
              <a:ext uri="{FF2B5EF4-FFF2-40B4-BE49-F238E27FC236}">
                <a16:creationId xmlns:a16="http://schemas.microsoft.com/office/drawing/2014/main" id="{B13BA67B-807C-4CAB-A739-EF400292C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268413"/>
            <a:ext cx="2232025" cy="142875"/>
          </a:xfrm>
          <a:prstGeom prst="rightArrow">
            <a:avLst>
              <a:gd name="adj1" fmla="val 50000"/>
              <a:gd name="adj2" fmla="val 39055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1195" name="Object 27">
            <a:extLst>
              <a:ext uri="{FF2B5EF4-FFF2-40B4-BE49-F238E27FC236}">
                <a16:creationId xmlns:a16="http://schemas.microsoft.com/office/drawing/2014/main" id="{C7B68193-0E2A-454A-A979-1E73266AC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79000"/>
              </p:ext>
            </p:extLst>
          </p:nvPr>
        </p:nvGraphicFramePr>
        <p:xfrm>
          <a:off x="3995738" y="3571875"/>
          <a:ext cx="9207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1" name="Equation" r:id="rId18" imgW="799753" imgH="317362" progId="Equation.DSMT4">
                  <p:embed/>
                </p:oleObj>
              </mc:Choice>
              <mc:Fallback>
                <p:oleObj name="Equation" r:id="rId18" imgW="799753" imgH="31736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1875"/>
                        <a:ext cx="9207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96" name="Object 28">
            <a:extLst>
              <a:ext uri="{FF2B5EF4-FFF2-40B4-BE49-F238E27FC236}">
                <a16:creationId xmlns:a16="http://schemas.microsoft.com/office/drawing/2014/main" id="{3C083C44-E409-4521-94A8-BD82447FC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89450"/>
              </p:ext>
            </p:extLst>
          </p:nvPr>
        </p:nvGraphicFramePr>
        <p:xfrm>
          <a:off x="6516688" y="2132013"/>
          <a:ext cx="1657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2" name="Equation" r:id="rId20" imgW="1714500" imgH="825500" progId="Equation.DSMT4">
                  <p:embed/>
                </p:oleObj>
              </mc:Choice>
              <mc:Fallback>
                <p:oleObj name="Equation" r:id="rId20" imgW="1714500" imgH="825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132013"/>
                        <a:ext cx="16573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1197" name="Group 29">
            <a:extLst>
              <a:ext uri="{FF2B5EF4-FFF2-40B4-BE49-F238E27FC236}">
                <a16:creationId xmlns:a16="http://schemas.microsoft.com/office/drawing/2014/main" id="{E6E179A3-D194-4F2F-B0FA-A575B8FC22D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811463"/>
            <a:ext cx="2670175" cy="473075"/>
            <a:chOff x="3198" y="2601"/>
            <a:chExt cx="1682" cy="298"/>
          </a:xfrm>
        </p:grpSpPr>
        <p:graphicFrame>
          <p:nvGraphicFramePr>
            <p:cNvPr id="81941" name="Object 30">
              <a:extLst>
                <a:ext uri="{FF2B5EF4-FFF2-40B4-BE49-F238E27FC236}">
                  <a16:creationId xmlns:a16="http://schemas.microsoft.com/office/drawing/2014/main" id="{1688D7ED-81BA-42A4-90C8-E897CC4779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135813"/>
                </p:ext>
              </p:extLst>
            </p:nvPr>
          </p:nvGraphicFramePr>
          <p:xfrm>
            <a:off x="3198" y="2614"/>
            <a:ext cx="43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3" name="Equation" r:id="rId22" imgW="596641" imgH="393529" progId="Equation.DSMT4">
                    <p:embed/>
                  </p:oleObj>
                </mc:Choice>
                <mc:Fallback>
                  <p:oleObj name="Equation" r:id="rId22" imgW="596641" imgH="393529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614"/>
                          <a:ext cx="43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2" name="Text Box 31">
              <a:extLst>
                <a:ext uri="{FF2B5EF4-FFF2-40B4-BE49-F238E27FC236}">
                  <a16:creationId xmlns:a16="http://schemas.microsoft.com/office/drawing/2014/main" id="{9A219177-FDE8-413F-BEC7-98484F3A4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601"/>
              <a:ext cx="127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作为函数求导</a:t>
              </a:r>
              <a:endPara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1200" name="AutoShape 32">
            <a:extLst>
              <a:ext uri="{FF2B5EF4-FFF2-40B4-BE49-F238E27FC236}">
                <a16:creationId xmlns:a16="http://schemas.microsoft.com/office/drawing/2014/main" id="{76CBC77A-850E-4E4F-A09B-B0A8C0D0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930650"/>
            <a:ext cx="2232025" cy="142875"/>
          </a:xfrm>
          <a:prstGeom prst="rightArrow">
            <a:avLst>
              <a:gd name="adj1" fmla="val 50000"/>
              <a:gd name="adj2" fmla="val 39055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91201" name="Group 33">
            <a:extLst>
              <a:ext uri="{FF2B5EF4-FFF2-40B4-BE49-F238E27FC236}">
                <a16:creationId xmlns:a16="http://schemas.microsoft.com/office/drawing/2014/main" id="{26028BF7-1343-41DD-9AC0-DAEEA7384EE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075113"/>
            <a:ext cx="2670175" cy="473075"/>
            <a:chOff x="3198" y="2601"/>
            <a:chExt cx="1682" cy="298"/>
          </a:xfrm>
        </p:grpSpPr>
        <p:graphicFrame>
          <p:nvGraphicFramePr>
            <p:cNvPr id="81939" name="Object 34">
              <a:extLst>
                <a:ext uri="{FF2B5EF4-FFF2-40B4-BE49-F238E27FC236}">
                  <a16:creationId xmlns:a16="http://schemas.microsoft.com/office/drawing/2014/main" id="{1311F84C-3E4D-4FDD-BD02-7526134547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8976362"/>
                </p:ext>
              </p:extLst>
            </p:nvPr>
          </p:nvGraphicFramePr>
          <p:xfrm>
            <a:off x="3198" y="2614"/>
            <a:ext cx="43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4" name="Equation" r:id="rId23" imgW="596641" imgH="393529" progId="Equation.DSMT4">
                    <p:embed/>
                  </p:oleObj>
                </mc:Choice>
                <mc:Fallback>
                  <p:oleObj name="Equation" r:id="rId23" imgW="596641" imgH="393529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614"/>
                          <a:ext cx="43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Text Box 35">
              <a:extLst>
                <a:ext uri="{FF2B5EF4-FFF2-40B4-BE49-F238E27FC236}">
                  <a16:creationId xmlns:a16="http://schemas.microsoft.com/office/drawing/2014/main" id="{4FFE793B-4A8E-4807-93AC-AB24999E3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601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作为函数求导</a:t>
              </a:r>
              <a:endPara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1204" name="Object 36">
            <a:extLst>
              <a:ext uri="{FF2B5EF4-FFF2-40B4-BE49-F238E27FC236}">
                <a16:creationId xmlns:a16="http://schemas.microsoft.com/office/drawing/2014/main" id="{BFC6B0CC-19F5-497B-ABBD-34713F7C2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332578"/>
              </p:ext>
            </p:extLst>
          </p:nvPr>
        </p:nvGraphicFramePr>
        <p:xfrm>
          <a:off x="4140200" y="908050"/>
          <a:ext cx="9207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5" name="Equation" r:id="rId24" imgW="799753" imgH="317362" progId="Equation.DSMT4">
                  <p:embed/>
                </p:oleObj>
              </mc:Choice>
              <mc:Fallback>
                <p:oleObj name="Equation" r:id="rId24" imgW="799753" imgH="317362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908050"/>
                        <a:ext cx="9207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205" name="Object 37">
            <a:extLst>
              <a:ext uri="{FF2B5EF4-FFF2-40B4-BE49-F238E27FC236}">
                <a16:creationId xmlns:a16="http://schemas.microsoft.com/office/drawing/2014/main" id="{E6E34E66-098D-4BFE-A38A-7BBB1F004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076159"/>
              </p:ext>
            </p:extLst>
          </p:nvPr>
        </p:nvGraphicFramePr>
        <p:xfrm>
          <a:off x="1042988" y="1987550"/>
          <a:ext cx="1657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6" name="Equation" r:id="rId25" imgW="1714500" imgH="825500" progId="Equation.DSMT4">
                  <p:embed/>
                </p:oleObj>
              </mc:Choice>
              <mc:Fallback>
                <p:oleObj name="Equation" r:id="rId25" imgW="1714500" imgH="8255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7550"/>
                        <a:ext cx="16573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206" name="Text Box 38">
            <a:extLst>
              <a:ext uri="{FF2B5EF4-FFF2-40B4-BE49-F238E27FC236}">
                <a16:creationId xmlns:a16="http://schemas.microsoft.com/office/drawing/2014/main" id="{0CE1988C-612D-4F24-98B2-B593EC71E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013325"/>
            <a:ext cx="6624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思考：对于激励为任意波形的线性电路，如何计算其零状态响应？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3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3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1000"/>
                                        <p:tgtEl>
                                          <p:spTgt spid="3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39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693A56-B798-4022-A923-E84B17B5BF3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91947-9D7E-4C16-A983-8CE1F7B4B6F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DBD9B-296A-4112-9EFB-7DF9D32AE99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7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E7E7D-F844-432B-9EC8-833AF718147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8D583A-4023-46F3-B21E-8890092C567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4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A658D9E-5CD2-4020-8E81-B8FCB70B99C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7F2A7C-443D-454A-B8DA-AEE24EA27C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EC0A7A-143C-480E-8B18-3590D17B1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850CF6-21A9-4047-8999-DD8E2266B10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BD101D-1AA3-41A7-A976-754AEB8D8DF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B695DA-0129-47D4-B602-14555B47136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A80AABBF-5E8F-4612-BA72-D6B690A2C0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9AF33B7F-8456-4A86-911A-DCA04F26803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楷体_GB2312" pitchFamily="49" charset="-122"/>
                </a:rPr>
                <a:t>单选题</a:t>
              </a:r>
            </a:p>
          </p:txBody>
        </p:sp>
      </p:grp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E05D8C53-1CF1-4116-8D70-FFFE8C87B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3081"/>
              </p:ext>
            </p:extLst>
          </p:nvPr>
        </p:nvGraphicFramePr>
        <p:xfrm>
          <a:off x="5281612" y="645319"/>
          <a:ext cx="316388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Visio" r:id="rId18" imgW="1580540" imgH="1230864" progId="Visio.Drawing.11">
                  <p:embed/>
                </p:oleObj>
              </mc:Choice>
              <mc:Fallback>
                <p:oleObj name="Visio" r:id="rId18" imgW="1580540" imgH="1230864" progId="Visio.Drawing.11">
                  <p:embed/>
                  <p:pic>
                    <p:nvPicPr>
                      <p:cNvPr id="459779" name="Object 3">
                        <a:extLst>
                          <a:ext uri="{FF2B5EF4-FFF2-40B4-BE49-F238E27FC236}">
                            <a16:creationId xmlns:a16="http://schemas.microsoft.com/office/drawing/2014/main" id="{FFF27359-2846-4CD5-BC70-527B83145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2" y="645319"/>
                        <a:ext cx="316388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65B0FAF3-C4B5-4D3B-91CE-1FAC37C1C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16093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求初始值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30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693A56-B798-4022-A923-E84B17B5BF3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91947-9D7E-4C16-A983-8CE1F7B4B6F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DBD9B-296A-4112-9EFB-7DF9D32AE99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E7E7D-F844-432B-9EC8-833AF718147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8D583A-4023-46F3-B21E-8890092C567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A658D9E-5CD2-4020-8E81-B8FCB70B99C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7F2A7C-443D-454A-B8DA-AEE24EA27C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EC0A7A-143C-480E-8B18-3590D17B1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850CF6-21A9-4047-8999-DD8E2266B10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BD101D-1AA3-41A7-A976-754AEB8D8DF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B695DA-0129-47D4-B602-14555B47136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A80AABBF-5E8F-4612-BA72-D6B690A2C0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9AF33B7F-8456-4A86-911A-DCA04F26803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单选题</a:t>
              </a:r>
            </a:p>
          </p:txBody>
        </p:sp>
      </p:grp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E05D8C53-1CF1-4116-8D70-FFFE8C87BF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81612" y="645319"/>
          <a:ext cx="316388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Visio" r:id="rId18" imgW="1580540" imgH="1230864" progId="Visio.Drawing.11">
                  <p:embed/>
                </p:oleObj>
              </mc:Choice>
              <mc:Fallback>
                <p:oleObj name="Visio" r:id="rId18" imgW="1580540" imgH="1230864" progId="Visio.Drawing.11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E05D8C53-1CF1-4116-8D70-FFFE8C87B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2" y="645319"/>
                        <a:ext cx="316388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65B0FAF3-C4B5-4D3B-91CE-1FAC37C1C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16093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稳态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4708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693A56-B798-4022-A923-E84B17B5BF3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91947-9D7E-4C16-A983-8CE1F7B4B6F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DBD9B-296A-4112-9EFB-7DF9D32AE99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E7E7D-F844-432B-9EC8-833AF718147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8D583A-4023-46F3-B21E-8890092C567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A658D9E-5CD2-4020-8E81-B8FCB70B99C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7F2A7C-443D-454A-B8DA-AEE24EA27C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EC0A7A-143C-480E-8B18-3590D17B1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850CF6-21A9-4047-8999-DD8E2266B10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BD101D-1AA3-41A7-A976-754AEB8D8DF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B695DA-0129-47D4-B602-14555B47136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A80AABBF-5E8F-4612-BA72-D6B690A2C0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9AF33B7F-8456-4A86-911A-DCA04F26803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单选题</a:t>
              </a:r>
            </a:p>
          </p:txBody>
        </p:sp>
      </p:grp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E05D8C53-1CF1-4116-8D70-FFFE8C87BF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81612" y="645319"/>
          <a:ext cx="316388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Visio" r:id="rId18" imgW="1580540" imgH="1230864" progId="Visio.Drawing.11">
                  <p:embed/>
                </p:oleObj>
              </mc:Choice>
              <mc:Fallback>
                <p:oleObj name="Visio" r:id="rId18" imgW="1580540" imgH="1230864" progId="Visio.Drawing.11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E05D8C53-1CF1-4116-8D70-FFFE8C87B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2" y="645319"/>
                        <a:ext cx="316388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65B0FAF3-C4B5-4D3B-91CE-1FAC37C1C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16093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求时间常数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373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5B84C2DA-BCA0-474E-8661-35FB43BA5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练习：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7-3</a:t>
            </a:r>
            <a:r>
              <a:rPr lang="zh-CN" altLang="en-US" sz="2800" b="1" dirty="0">
                <a:solidFill>
                  <a:srgbClr val="000000"/>
                </a:solidFill>
              </a:rPr>
              <a:t>（初始值），</a:t>
            </a:r>
            <a:r>
              <a:rPr lang="en-US" altLang="zh-CN" sz="2800" b="1" dirty="0">
                <a:solidFill>
                  <a:srgbClr val="000000"/>
                </a:solidFill>
              </a:rPr>
              <a:t>7-4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7-6</a:t>
            </a:r>
            <a:r>
              <a:rPr lang="zh-CN" altLang="en-US" sz="2800" b="1" dirty="0">
                <a:solidFill>
                  <a:srgbClr val="000000"/>
                </a:solidFill>
              </a:rPr>
              <a:t>（分成两个一阶电路）、</a:t>
            </a:r>
            <a:r>
              <a:rPr lang="en-US" altLang="zh-CN" sz="2800" b="1" dirty="0">
                <a:solidFill>
                  <a:srgbClr val="000000"/>
                </a:solidFill>
              </a:rPr>
              <a:t>7-8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7-11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7-12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7-32</a:t>
            </a:r>
            <a:r>
              <a:rPr lang="zh-CN" altLang="en-US" sz="2800" b="1" dirty="0">
                <a:solidFill>
                  <a:srgbClr val="000000"/>
                </a:solidFill>
              </a:rPr>
              <a:t>，阶跃和冲激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>
            <a:extLst>
              <a:ext uri="{FF2B5EF4-FFF2-40B4-BE49-F238E27FC236}">
                <a16:creationId xmlns:a16="http://schemas.microsoft.com/office/drawing/2014/main" id="{D851CBA2-8A71-4DEC-A603-A5473F6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77152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一阶电路的零输入响应是由储能元件的初始值引起的响应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都是由初始值衰减为零的指数衰减函数。</a:t>
            </a:r>
          </a:p>
        </p:txBody>
      </p:sp>
      <p:graphicFrame>
        <p:nvGraphicFramePr>
          <p:cNvPr id="281604" name="Object 4">
            <a:extLst>
              <a:ext uri="{FF2B5EF4-FFF2-40B4-BE49-F238E27FC236}">
                <a16:creationId xmlns:a16="http://schemas.microsoft.com/office/drawing/2014/main" id="{B2296454-5A88-43D6-BCCB-8103111FE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97327"/>
              </p:ext>
            </p:extLst>
          </p:nvPr>
        </p:nvGraphicFramePr>
        <p:xfrm>
          <a:off x="2555875" y="2636912"/>
          <a:ext cx="2592189" cy="76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3" imgW="1076121" imgH="333404" progId="Equation.3">
                  <p:embed/>
                </p:oleObj>
              </mc:Choice>
              <mc:Fallback>
                <p:oleObj name="公式" r:id="rId3" imgW="1076121" imgH="3334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36912"/>
                        <a:ext cx="2592189" cy="76760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05" name="Group 5">
            <a:extLst>
              <a:ext uri="{FF2B5EF4-FFF2-40B4-BE49-F238E27FC236}">
                <a16:creationId xmlns:a16="http://schemas.microsoft.com/office/drawing/2014/main" id="{6946DA9D-1080-46F0-8017-CC5C49A4F425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4867275"/>
            <a:ext cx="4591050" cy="1298575"/>
            <a:chOff x="1292" y="2657"/>
            <a:chExt cx="2892" cy="818"/>
          </a:xfrm>
        </p:grpSpPr>
        <p:sp>
          <p:nvSpPr>
            <p:cNvPr id="9225" name="Text Box 6">
              <a:extLst>
                <a:ext uri="{FF2B5EF4-FFF2-40B4-BE49-F238E27FC236}">
                  <a16:creationId xmlns:a16="http://schemas.microsoft.com/office/drawing/2014/main" id="{782B90E4-8463-41E5-8AB2-A9E0071F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110"/>
              <a:ext cx="17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 </a:t>
              </a: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226" name="Text Box 7">
              <a:extLst>
                <a:ext uri="{FF2B5EF4-FFF2-40B4-BE49-F238E27FC236}">
                  <a16:creationId xmlns:a16="http://schemas.microsoft.com/office/drawing/2014/main" id="{750B11AE-725D-4EC5-B81C-93A55770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2657"/>
              <a:ext cx="18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 = </a:t>
              </a: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227" name="Text Box 8">
              <a:extLst>
                <a:ext uri="{FF2B5EF4-FFF2-40B4-BE49-F238E27FC236}">
                  <a16:creationId xmlns:a16="http://schemas.microsoft.com/office/drawing/2014/main" id="{723F5403-55DD-4120-9971-445846E63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740"/>
              <a:ext cx="1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RC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电路：</a:t>
              </a:r>
            </a:p>
          </p:txBody>
        </p:sp>
        <p:sp>
          <p:nvSpPr>
            <p:cNvPr id="9228" name="Text Box 9">
              <a:extLst>
                <a:ext uri="{FF2B5EF4-FFF2-40B4-BE49-F238E27FC236}">
                  <a16:creationId xmlns:a16="http://schemas.microsoft.com/office/drawing/2014/main" id="{6A7DAEFA-8596-4233-B29B-892EE8794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48"/>
              <a:ext cx="1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RL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电路：</a:t>
              </a:r>
            </a:p>
          </p:txBody>
        </p:sp>
      </p:grpSp>
      <p:grpSp>
        <p:nvGrpSpPr>
          <p:cNvPr id="281616" name="Group 16">
            <a:extLst>
              <a:ext uri="{FF2B5EF4-FFF2-40B4-BE49-F238E27FC236}">
                <a16:creationId xmlns:a16="http://schemas.microsoft.com/office/drawing/2014/main" id="{B8EC82BD-6586-471A-B9A2-83787B34584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6250"/>
            <a:ext cx="1644650" cy="850900"/>
            <a:chOff x="385" y="3022"/>
            <a:chExt cx="1036" cy="536"/>
          </a:xfrm>
        </p:grpSpPr>
        <p:pic>
          <p:nvPicPr>
            <p:cNvPr id="9223" name="Picture 17" descr="123">
              <a:extLst>
                <a:ext uri="{FF2B5EF4-FFF2-40B4-BE49-F238E27FC236}">
                  <a16:creationId xmlns:a16="http://schemas.microsoft.com/office/drawing/2014/main" id="{137E5B8B-7146-4E64-B111-7A2AD66B7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Text Box 18">
              <a:extLst>
                <a:ext uri="{FF2B5EF4-FFF2-40B4-BE49-F238E27FC236}">
                  <a16:creationId xmlns:a16="http://schemas.microsoft.com/office/drawing/2014/main" id="{BED03340-9E93-4705-9B86-3FDA70DF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CC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小结</a:t>
              </a:r>
            </a:p>
          </p:txBody>
        </p:sp>
      </p:grpSp>
      <p:sp>
        <p:nvSpPr>
          <p:cNvPr id="281622" name="Text Box 22">
            <a:extLst>
              <a:ext uri="{FF2B5EF4-FFF2-40B4-BE49-F238E27FC236}">
                <a16:creationId xmlns:a16="http://schemas.microsoft.com/office/drawing/2014/main" id="{27444F81-A336-41DF-9479-CD0053283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44900"/>
            <a:ext cx="7715250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是电容、电感、电阻上的电压或电流的初始值。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utoUpdateAnimBg="0"/>
      <p:bldP spid="2816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>
            <a:extLst>
              <a:ext uri="{FF2B5EF4-FFF2-40B4-BE49-F238E27FC236}">
                <a16:creationId xmlns:a16="http://schemas.microsoft.com/office/drawing/2014/main" id="{6B4A7A23-6197-4B58-9264-15B43308F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43425"/>
            <a:ext cx="7099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4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一阶电路的零输入响应和初始值成正比，称为零输入线性。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69894A5A-3FFF-4960-8586-8F509805E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033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衰减快慢取决于时间常数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0ADEBA23-E4E0-4E12-918E-F747928D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93700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3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同一电路中所有响应具有相同的时间常数。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353465C-0AC3-40CD-9855-692FC5D5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2530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39" name="Rectangle 15">
            <a:extLst>
              <a:ext uri="{FF2B5EF4-FFF2-40B4-BE49-F238E27FC236}">
                <a16:creationId xmlns:a16="http://schemas.microsoft.com/office/drawing/2014/main" id="{4CFAFD32-0B63-4B6B-ACF2-51FC8AC8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47863"/>
            <a:ext cx="2160588" cy="6477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= </a:t>
            </a:r>
            <a:r>
              <a:rPr kumimoji="1"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 C</a:t>
            </a:r>
          </a:p>
        </p:txBody>
      </p:sp>
      <p:sp>
        <p:nvSpPr>
          <p:cNvPr id="282640" name="Rectangle 16">
            <a:extLst>
              <a:ext uri="{FF2B5EF4-FFF2-40B4-BE49-F238E27FC236}">
                <a16:creationId xmlns:a16="http://schemas.microsoft.com/office/drawing/2014/main" id="{CBB6F26C-0734-450A-99A1-BBDBE453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47863"/>
            <a:ext cx="2303462" cy="6477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= </a:t>
            </a:r>
            <a:r>
              <a:rPr kumimoji="1"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L/R</a:t>
            </a:r>
          </a:p>
        </p:txBody>
      </p:sp>
      <p:sp>
        <p:nvSpPr>
          <p:cNvPr id="282641" name="Rectangle 17">
            <a:extLst>
              <a:ext uri="{FF2B5EF4-FFF2-40B4-BE49-F238E27FC236}">
                <a16:creationId xmlns:a16="http://schemas.microsoft.com/office/drawing/2014/main" id="{ABF9ADC8-2196-4923-BB73-80185DB5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75000"/>
            <a:ext cx="820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为与动态元件相连的一端口电路的等效电阻。</a:t>
            </a:r>
          </a:p>
        </p:txBody>
      </p:sp>
      <p:sp>
        <p:nvSpPr>
          <p:cNvPr id="282642" name="AutoShape 18">
            <a:extLst>
              <a:ext uri="{FF2B5EF4-FFF2-40B4-BE49-F238E27FC236}">
                <a16:creationId xmlns:a16="http://schemas.microsoft.com/office/drawing/2014/main" id="{7AAF2340-BA2A-4CFC-91AE-44BE63AE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78013"/>
            <a:ext cx="1079500" cy="1008062"/>
          </a:xfrm>
          <a:prstGeom prst="wedgeRoundRectCallout">
            <a:avLst>
              <a:gd name="adj1" fmla="val 108972"/>
              <a:gd name="adj2" fmla="val -5435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</a:p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282643" name="AutoShape 19">
            <a:extLst>
              <a:ext uri="{FF2B5EF4-FFF2-40B4-BE49-F238E27FC236}">
                <a16:creationId xmlns:a16="http://schemas.microsoft.com/office/drawing/2014/main" id="{F5E262B9-67C2-4426-814E-EDFA701A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022475"/>
            <a:ext cx="1079500" cy="1008063"/>
          </a:xfrm>
          <a:prstGeom prst="wedgeRoundRectCallout">
            <a:avLst>
              <a:gd name="adj1" fmla="val -132500"/>
              <a:gd name="adj2" fmla="val -21023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</a:p>
          <a:p>
            <a:pPr algn="ctr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utoUpdateAnimBg="0"/>
      <p:bldP spid="282627" grpId="0" autoUpdateAnimBg="0"/>
      <p:bldP spid="282628" grpId="0" autoUpdateAnimBg="0"/>
      <p:bldP spid="282639" grpId="0"/>
      <p:bldP spid="282640" grpId="0"/>
      <p:bldP spid="282641" grpId="0"/>
      <p:bldP spid="282642" grpId="0"/>
      <p:bldP spid="2826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>
            <a:extLst>
              <a:ext uri="{FF2B5EF4-FFF2-40B4-BE49-F238E27FC236}">
                <a16:creationId xmlns:a16="http://schemas.microsoft.com/office/drawing/2014/main" id="{20642DDE-8E12-43B7-8F3A-1D6FE3A6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36613"/>
            <a:ext cx="60118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动态元件初始能量为零，由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时刻电路中外加激励作用所产生的响应。</a:t>
            </a:r>
          </a:p>
        </p:txBody>
      </p:sp>
      <p:graphicFrame>
        <p:nvGraphicFramePr>
          <p:cNvPr id="283651" name="Object 3">
            <a:extLst>
              <a:ext uri="{FF2B5EF4-FFF2-40B4-BE49-F238E27FC236}">
                <a16:creationId xmlns:a16="http://schemas.microsoft.com/office/drawing/2014/main" id="{FE13936B-F94F-458A-8602-11B675AB5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508500"/>
          <a:ext cx="29051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公式" r:id="rId3" imgW="1247567" imgH="437974" progId="Equation.3">
                  <p:embed/>
                </p:oleObj>
              </mc:Choice>
              <mc:Fallback>
                <p:oleObj name="公式" r:id="rId3" imgW="1247567" imgH="4379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508500"/>
                        <a:ext cx="29051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Text Box 4">
            <a:extLst>
              <a:ext uri="{FF2B5EF4-FFF2-40B4-BE49-F238E27FC236}">
                <a16:creationId xmlns:a16="http://schemas.microsoft.com/office/drawing/2014/main" id="{3780071C-9C81-4B9D-8A34-B71C1C54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8688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方程：</a:t>
            </a:r>
          </a:p>
        </p:txBody>
      </p:sp>
      <p:sp>
        <p:nvSpPr>
          <p:cNvPr id="283653" name="Rectangle 5">
            <a:extLst>
              <a:ext uri="{FF2B5EF4-FFF2-40B4-BE49-F238E27FC236}">
                <a16:creationId xmlns:a16="http://schemas.microsoft.com/office/drawing/2014/main" id="{D422A1E6-9FFC-4A53-A05C-D650825C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75"/>
            <a:ext cx="7488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§7-4 </a:t>
            </a:r>
            <a:r>
              <a:rPr kumimoji="1" lang="zh-CN" altLang="en-US" sz="44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一阶电路的零状态响应         </a:t>
            </a:r>
          </a:p>
        </p:txBody>
      </p:sp>
      <p:sp>
        <p:nvSpPr>
          <p:cNvPr id="283656" name="Text Box 8">
            <a:extLst>
              <a:ext uri="{FF2B5EF4-FFF2-40B4-BE49-F238E27FC236}">
                <a16:creationId xmlns:a16="http://schemas.microsoft.com/office/drawing/2014/main" id="{C832F942-F740-4130-A3A2-08E385D1E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51138"/>
            <a:ext cx="440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en-US" altLang="zh-CN" sz="3200" b="1" i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电路的零状态响应</a:t>
            </a:r>
            <a:endParaRPr kumimoji="1" lang="zh-CN" altLang="en-US" sz="3200" b="1">
              <a:solidFill>
                <a:srgbClr val="00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657" name="Text Box 9">
            <a:extLst>
              <a:ext uri="{FF2B5EF4-FFF2-40B4-BE49-F238E27FC236}">
                <a16:creationId xmlns:a16="http://schemas.microsoft.com/office/drawing/2014/main" id="{4B1189C6-4BF8-4A68-9BC1-9A53046C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零状态响应定义：</a:t>
            </a:r>
          </a:p>
        </p:txBody>
      </p:sp>
      <p:grpSp>
        <p:nvGrpSpPr>
          <p:cNvPr id="283667" name="Group 19">
            <a:extLst>
              <a:ext uri="{FF2B5EF4-FFF2-40B4-BE49-F238E27FC236}">
                <a16:creationId xmlns:a16="http://schemas.microsoft.com/office/drawing/2014/main" id="{4AB6DE0A-5629-4582-A3F6-F482830596A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00438"/>
            <a:ext cx="3662363" cy="2317750"/>
            <a:chOff x="385" y="2251"/>
            <a:chExt cx="2210" cy="1460"/>
          </a:xfrm>
        </p:grpSpPr>
        <p:sp>
          <p:nvSpPr>
            <p:cNvPr id="12303" name="Line 20">
              <a:extLst>
                <a:ext uri="{FF2B5EF4-FFF2-40B4-BE49-F238E27FC236}">
                  <a16:creationId xmlns:a16="http://schemas.microsoft.com/office/drawing/2014/main" id="{E60112E7-F443-45F4-8778-9EF08ADAA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384"/>
              <a:ext cx="17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21">
              <a:extLst>
                <a:ext uri="{FF2B5EF4-FFF2-40B4-BE49-F238E27FC236}">
                  <a16:creationId xmlns:a16="http://schemas.microsoft.com/office/drawing/2014/main" id="{EB4E151E-F6F4-43EF-8534-29E85F718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3067"/>
              <a:ext cx="1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22">
              <a:extLst>
                <a:ext uri="{FF2B5EF4-FFF2-40B4-BE49-F238E27FC236}">
                  <a16:creationId xmlns:a16="http://schemas.microsoft.com/office/drawing/2014/main" id="{AD1DDCA1-C68D-425C-B960-96663B427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614"/>
              <a:ext cx="0" cy="3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Oval 23">
              <a:extLst>
                <a:ext uri="{FF2B5EF4-FFF2-40B4-BE49-F238E27FC236}">
                  <a16:creationId xmlns:a16="http://schemas.microsoft.com/office/drawing/2014/main" id="{09C993B5-7A4F-4D85-A9E7-35E51F7C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95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07" name="Group 24">
              <a:extLst>
                <a:ext uri="{FF2B5EF4-FFF2-40B4-BE49-F238E27FC236}">
                  <a16:creationId xmlns:a16="http://schemas.microsoft.com/office/drawing/2014/main" id="{1955F176-A145-456A-9DF5-922228A60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3020"/>
              <a:ext cx="263" cy="355"/>
              <a:chOff x="1872" y="481"/>
              <a:chExt cx="240" cy="287"/>
            </a:xfrm>
          </p:grpSpPr>
          <p:sp>
            <p:nvSpPr>
              <p:cNvPr id="12335" name="Line 25">
                <a:extLst>
                  <a:ext uri="{FF2B5EF4-FFF2-40B4-BE49-F238E27FC236}">
                    <a16:creationId xmlns:a16="http://schemas.microsoft.com/office/drawing/2014/main" id="{6E9159D1-D5AD-4806-8298-DBA19A72B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Text Box 26">
                <a:extLst>
                  <a:ext uri="{FF2B5EF4-FFF2-40B4-BE49-F238E27FC236}">
                    <a16:creationId xmlns:a16="http://schemas.microsoft.com/office/drawing/2014/main" id="{7B587E66-C54F-4921-A516-F92B563D1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7" y="481"/>
                <a:ext cx="156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8" name="Line 27">
              <a:extLst>
                <a:ext uri="{FF2B5EF4-FFF2-40B4-BE49-F238E27FC236}">
                  <a16:creationId xmlns:a16="http://schemas.microsoft.com/office/drawing/2014/main" id="{437EBDE2-FAFE-4D3D-88EE-DEF29ED3C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5" y="2614"/>
              <a:ext cx="158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28">
              <a:extLst>
                <a:ext uri="{FF2B5EF4-FFF2-40B4-BE49-F238E27FC236}">
                  <a16:creationId xmlns:a16="http://schemas.microsoft.com/office/drawing/2014/main" id="{287E9D62-453E-4F63-8439-602DEF16C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251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12310" name="Text Box 29">
              <a:extLst>
                <a:ext uri="{FF2B5EF4-FFF2-40B4-BE49-F238E27FC236}">
                  <a16:creationId xmlns:a16="http://schemas.microsoft.com/office/drawing/2014/main" id="{046AED23-C606-41CE-81AE-00A6DF8A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279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11" name="Group 30">
              <a:extLst>
                <a:ext uri="{FF2B5EF4-FFF2-40B4-BE49-F238E27FC236}">
                  <a16:creationId xmlns:a16="http://schemas.microsoft.com/office/drawing/2014/main" id="{47E4561C-FC3B-4D5B-823B-3CB22DED3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2564"/>
              <a:ext cx="640" cy="377"/>
              <a:chOff x="822" y="779"/>
              <a:chExt cx="583" cy="304"/>
            </a:xfrm>
          </p:grpSpPr>
          <p:grpSp>
            <p:nvGrpSpPr>
              <p:cNvPr id="12331" name="Group 31">
                <a:extLst>
                  <a:ext uri="{FF2B5EF4-FFF2-40B4-BE49-F238E27FC236}">
                    <a16:creationId xmlns:a16="http://schemas.microsoft.com/office/drawing/2014/main" id="{DD5DEECE-9083-4C77-93B4-3BA4D0F8CA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2" y="779"/>
                <a:ext cx="583" cy="266"/>
                <a:chOff x="822" y="779"/>
                <a:chExt cx="583" cy="266"/>
              </a:xfrm>
            </p:grpSpPr>
            <p:sp>
              <p:nvSpPr>
                <p:cNvPr id="12333" name="Text Box 32">
                  <a:extLst>
                    <a:ext uri="{FF2B5EF4-FFF2-40B4-BE49-F238E27FC236}">
                      <a16:creationId xmlns:a16="http://schemas.microsoft.com/office/drawing/2014/main" id="{A94F6875-2AFF-4723-8D96-54DF508EE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2" y="779"/>
                  <a:ext cx="214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2334" name="Text Box 33">
                  <a:extLst>
                    <a:ext uri="{FF2B5EF4-FFF2-40B4-BE49-F238E27FC236}">
                      <a16:creationId xmlns:a16="http://schemas.microsoft.com/office/drawing/2014/main" id="{57097258-DC5E-47BE-AE07-9AAC684BB5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5" y="779"/>
                  <a:ext cx="200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2332" name="Text Box 34">
                <a:extLst>
                  <a:ext uri="{FF2B5EF4-FFF2-40B4-BE49-F238E27FC236}">
                    <a16:creationId xmlns:a16="http://schemas.microsoft.com/office/drawing/2014/main" id="{45ABBBEE-95FF-45BF-AA3E-4F2C0B2AA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817"/>
                <a:ext cx="30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2312" name="Line 35">
              <a:extLst>
                <a:ext uri="{FF2B5EF4-FFF2-40B4-BE49-F238E27FC236}">
                  <a16:creationId xmlns:a16="http://schemas.microsoft.com/office/drawing/2014/main" id="{EC8533F4-DC20-43B7-A45E-3C95003E2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613"/>
              <a:ext cx="11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36">
              <a:extLst>
                <a:ext uri="{FF2B5EF4-FFF2-40B4-BE49-F238E27FC236}">
                  <a16:creationId xmlns:a16="http://schemas.microsoft.com/office/drawing/2014/main" id="{0C50F729-19C9-415C-85A0-EAB0690D3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3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37">
              <a:extLst>
                <a:ext uri="{FF2B5EF4-FFF2-40B4-BE49-F238E27FC236}">
                  <a16:creationId xmlns:a16="http://schemas.microsoft.com/office/drawing/2014/main" id="{B2C608FA-890F-4474-BAA7-178479D16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0" cy="7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Text Box 38">
              <a:extLst>
                <a:ext uri="{FF2B5EF4-FFF2-40B4-BE49-F238E27FC236}">
                  <a16:creationId xmlns:a16="http://schemas.microsoft.com/office/drawing/2014/main" id="{F87C29A9-1848-4DED-BE38-C7A276DA6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56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16" name="Group 39">
              <a:extLst>
                <a:ext uri="{FF2B5EF4-FFF2-40B4-BE49-F238E27FC236}">
                  <a16:creationId xmlns:a16="http://schemas.microsoft.com/office/drawing/2014/main" id="{8063880D-3E56-4A4C-98F5-71CB7AA91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4" y="2611"/>
              <a:ext cx="336" cy="803"/>
              <a:chOff x="1979" y="731"/>
              <a:chExt cx="307" cy="648"/>
            </a:xfrm>
          </p:grpSpPr>
          <p:grpSp>
            <p:nvGrpSpPr>
              <p:cNvPr id="12327" name="Group 40">
                <a:extLst>
                  <a:ext uri="{FF2B5EF4-FFF2-40B4-BE49-F238E27FC236}">
                    <a16:creationId xmlns:a16="http://schemas.microsoft.com/office/drawing/2014/main" id="{EEA919DA-A4C6-4EE1-861A-6642DD4DE5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31"/>
                <a:ext cx="215" cy="648"/>
                <a:chOff x="1637" y="1259"/>
                <a:chExt cx="215" cy="648"/>
              </a:xfrm>
            </p:grpSpPr>
            <p:sp>
              <p:nvSpPr>
                <p:cNvPr id="12329" name="Text Box 41">
                  <a:extLst>
                    <a:ext uri="{FF2B5EF4-FFF2-40B4-BE49-F238E27FC236}">
                      <a16:creationId xmlns:a16="http://schemas.microsoft.com/office/drawing/2014/main" id="{3CB70EAC-B461-4768-B662-A36F56C9B9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59"/>
                  <a:ext cx="215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2330" name="Text Box 42">
                  <a:extLst>
                    <a:ext uri="{FF2B5EF4-FFF2-40B4-BE49-F238E27FC236}">
                      <a16:creationId xmlns:a16="http://schemas.microsoft.com/office/drawing/2014/main" id="{A763113C-B308-4D11-A3D4-848A884859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641"/>
                  <a:ext cx="201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2328" name="Text Box 43">
                <a:extLst>
                  <a:ext uri="{FF2B5EF4-FFF2-40B4-BE49-F238E27FC236}">
                    <a16:creationId xmlns:a16="http://schemas.microsoft.com/office/drawing/2014/main" id="{A870020E-D559-4181-B059-E6FFA1F5A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" y="913"/>
                <a:ext cx="307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7" name="Group 44">
              <a:extLst>
                <a:ext uri="{FF2B5EF4-FFF2-40B4-BE49-F238E27FC236}">
                  <a16:creationId xmlns:a16="http://schemas.microsoft.com/office/drawing/2014/main" id="{F50CFEAD-73C3-4B65-A21B-4AB5FA8C1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931"/>
              <a:ext cx="317" cy="136"/>
              <a:chOff x="1824" y="1680"/>
              <a:chExt cx="192" cy="96"/>
            </a:xfrm>
          </p:grpSpPr>
          <p:sp>
            <p:nvSpPr>
              <p:cNvPr id="12325" name="Line 45">
                <a:extLst>
                  <a:ext uri="{FF2B5EF4-FFF2-40B4-BE49-F238E27FC236}">
                    <a16:creationId xmlns:a16="http://schemas.microsoft.com/office/drawing/2014/main" id="{D52744C5-1EB7-4495-A9BA-D0C15C407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Line 46">
                <a:extLst>
                  <a:ext uri="{FF2B5EF4-FFF2-40B4-BE49-F238E27FC236}">
                    <a16:creationId xmlns:a16="http://schemas.microsoft.com/office/drawing/2014/main" id="{84C4C32C-7422-40FA-8005-172EE3572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18" name="Line 47">
              <a:extLst>
                <a:ext uri="{FF2B5EF4-FFF2-40B4-BE49-F238E27FC236}">
                  <a16:creationId xmlns:a16="http://schemas.microsoft.com/office/drawing/2014/main" id="{39F126FA-DEBF-4A41-B788-EAC74DFC7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614"/>
              <a:ext cx="202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Text Box 48">
              <a:extLst>
                <a:ext uri="{FF2B5EF4-FFF2-40B4-BE49-F238E27FC236}">
                  <a16:creationId xmlns:a16="http://schemas.microsoft.com/office/drawing/2014/main" id="{98A138C2-A6EC-4426-AD21-3FB09CA4B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2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20" name="Text Box 49">
              <a:extLst>
                <a:ext uri="{FF2B5EF4-FFF2-40B4-BE49-F238E27FC236}">
                  <a16:creationId xmlns:a16="http://schemas.microsoft.com/office/drawing/2014/main" id="{5C1F5EED-EFB8-4422-8337-F6DB5912C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384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)=0</a:t>
              </a:r>
            </a:p>
          </p:txBody>
        </p:sp>
        <p:sp>
          <p:nvSpPr>
            <p:cNvPr id="12321" name="Rectangle 50">
              <a:extLst>
                <a:ext uri="{FF2B5EF4-FFF2-40B4-BE49-F238E27FC236}">
                  <a16:creationId xmlns:a16="http://schemas.microsoft.com/office/drawing/2014/main" id="{19C2C225-6C64-4368-BBDD-2D35C3590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54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22" name="Group 51">
              <a:extLst>
                <a:ext uri="{FF2B5EF4-FFF2-40B4-BE49-F238E27FC236}">
                  <a16:creationId xmlns:a16="http://schemas.microsoft.com/office/drawing/2014/main" id="{95A1A599-1C72-4FD8-A501-F8A140083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" y="2566"/>
              <a:ext cx="235" cy="803"/>
              <a:chOff x="1637" y="1259"/>
              <a:chExt cx="213" cy="648"/>
            </a:xfrm>
          </p:grpSpPr>
          <p:sp>
            <p:nvSpPr>
              <p:cNvPr id="12323" name="Text Box 52">
                <a:extLst>
                  <a:ext uri="{FF2B5EF4-FFF2-40B4-BE49-F238E27FC236}">
                    <a16:creationId xmlns:a16="http://schemas.microsoft.com/office/drawing/2014/main" id="{AFB817B3-DC9E-46CE-87E4-9C1505A5F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" y="1259"/>
                <a:ext cx="21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4" name="Text Box 53">
                <a:extLst>
                  <a:ext uri="{FF2B5EF4-FFF2-40B4-BE49-F238E27FC236}">
                    <a16:creationId xmlns:a16="http://schemas.microsoft.com/office/drawing/2014/main" id="{71370EED-9D60-402E-B211-712A39B93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8" y="1641"/>
                <a:ext cx="19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</p:grpSp>
      <p:sp>
        <p:nvSpPr>
          <p:cNvPr id="283702" name="AutoShape 54">
            <a:extLst>
              <a:ext uri="{FF2B5EF4-FFF2-40B4-BE49-F238E27FC236}">
                <a16:creationId xmlns:a16="http://schemas.microsoft.com/office/drawing/2014/main" id="{1B8B9F17-F8F4-4CE6-8C0A-6FD30F42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05038"/>
            <a:ext cx="4140200" cy="576262"/>
          </a:xfrm>
          <a:prstGeom prst="wedgeRoundRectCallout">
            <a:avLst>
              <a:gd name="adj1" fmla="val -384"/>
              <a:gd name="adj2" fmla="val 450000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非齐次线性常微分方程</a:t>
            </a:r>
          </a:p>
        </p:txBody>
      </p:sp>
      <p:sp>
        <p:nvSpPr>
          <p:cNvPr id="283706" name="Text Box 58">
            <a:extLst>
              <a:ext uri="{FF2B5EF4-FFF2-40B4-BE49-F238E27FC236}">
                <a16:creationId xmlns:a16="http://schemas.microsoft.com/office/drawing/2014/main" id="{51580201-C804-401A-9F91-A43AFAAF3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84538"/>
            <a:ext cx="5219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）求解零状态响应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方法。</a:t>
            </a: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F933AC5B-1160-4FE3-AC3B-E66C6396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005263"/>
            <a:ext cx="5076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经典解微分方程或三要素公式</a:t>
            </a:r>
          </a:p>
        </p:txBody>
      </p:sp>
      <p:graphicFrame>
        <p:nvGraphicFramePr>
          <p:cNvPr id="283710" name="Object 62">
            <a:extLst>
              <a:ext uri="{FF2B5EF4-FFF2-40B4-BE49-F238E27FC236}">
                <a16:creationId xmlns:a16="http://schemas.microsoft.com/office/drawing/2014/main" id="{41B3AB08-4677-4793-9E79-E61D8514C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6165850"/>
          <a:ext cx="14398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5" imgW="494870" imgH="177646" progId="Equation.DSMT4">
                  <p:embed/>
                </p:oleObj>
              </mc:Choice>
              <mc:Fallback>
                <p:oleObj name="Equation" r:id="rId5" imgW="494870" imgH="177646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165850"/>
                        <a:ext cx="14398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711" name="Object 63">
            <a:extLst>
              <a:ext uri="{FF2B5EF4-FFF2-40B4-BE49-F238E27FC236}">
                <a16:creationId xmlns:a16="http://schemas.microsoft.com/office/drawing/2014/main" id="{990CB9C9-EE41-4CA1-BAC5-082C84419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661025"/>
          <a:ext cx="2016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661025"/>
                        <a:ext cx="2016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712" name="Object 64">
            <a:extLst>
              <a:ext uri="{FF2B5EF4-FFF2-40B4-BE49-F238E27FC236}">
                <a16:creationId xmlns:a16="http://schemas.microsoft.com/office/drawing/2014/main" id="{478D4134-986C-4281-BA0B-D74DA9643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516563"/>
          <a:ext cx="17272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16563"/>
                        <a:ext cx="17272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75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30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2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utoUpdateAnimBg="0"/>
      <p:bldP spid="283652" grpId="0" autoUpdateAnimBg="0"/>
      <p:bldP spid="283653" grpId="0" autoUpdateAnimBg="0"/>
      <p:bldP spid="283656" grpId="0"/>
      <p:bldP spid="283657" grpId="0"/>
      <p:bldP spid="283702" grpId="0"/>
      <p:bldP spid="283706" grpId="0" autoUpdateAnimBg="0"/>
      <p:bldP spid="28370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710" name="Object 14">
            <a:extLst>
              <a:ext uri="{FF2B5EF4-FFF2-40B4-BE49-F238E27FC236}">
                <a16:creationId xmlns:a16="http://schemas.microsoft.com/office/drawing/2014/main" id="{B0CD4D0C-9A06-4FD2-AB60-E19F674CF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6250"/>
          <a:ext cx="66246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公式" r:id="rId3" imgW="2847892" imgH="333404" progId="Equation.3">
                  <p:embed/>
                </p:oleObj>
              </mc:Choice>
              <mc:Fallback>
                <p:oleObj name="公式" r:id="rId3" imgW="2847892" imgH="3334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66246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1" name="Text Box 15">
            <a:extLst>
              <a:ext uri="{FF2B5EF4-FFF2-40B4-BE49-F238E27FC236}">
                <a16:creationId xmlns:a16="http://schemas.microsoft.com/office/drawing/2014/main" id="{48672F65-CAC6-40DD-8F18-56B78939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734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由电容电流与其电压的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关系可以得出</a:t>
            </a:r>
          </a:p>
        </p:txBody>
      </p:sp>
      <p:graphicFrame>
        <p:nvGraphicFramePr>
          <p:cNvPr id="285712" name="Object 16">
            <a:extLst>
              <a:ext uri="{FF2B5EF4-FFF2-40B4-BE49-F238E27FC236}">
                <a16:creationId xmlns:a16="http://schemas.microsoft.com/office/drawing/2014/main" id="{D9E13377-9669-46BD-8728-96D31A841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3111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公式" r:id="rId5" imgW="1380967" imgH="437974" progId="Equation.3">
                  <p:embed/>
                </p:oleObj>
              </mc:Choice>
              <mc:Fallback>
                <p:oleObj name="公式" r:id="rId5" imgW="1380967" imgH="4379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31115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5716" name="Group 20">
            <a:extLst>
              <a:ext uri="{FF2B5EF4-FFF2-40B4-BE49-F238E27FC236}">
                <a16:creationId xmlns:a16="http://schemas.microsoft.com/office/drawing/2014/main" id="{A6435B18-B006-4FBB-B02E-6248247A6A7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79963"/>
            <a:ext cx="2824162" cy="749300"/>
            <a:chOff x="428" y="2295"/>
            <a:chExt cx="1779" cy="427"/>
          </a:xfrm>
        </p:grpSpPr>
        <p:sp>
          <p:nvSpPr>
            <p:cNvPr id="13343" name="Freeform 21">
              <a:extLst>
                <a:ext uri="{FF2B5EF4-FFF2-40B4-BE49-F238E27FC236}">
                  <a16:creationId xmlns:a16="http://schemas.microsoft.com/office/drawing/2014/main" id="{51F17884-6A2F-4141-A6BC-E38E8189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295"/>
              <a:ext cx="1344" cy="34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Text Box 22">
              <a:extLst>
                <a:ext uri="{FF2B5EF4-FFF2-40B4-BE49-F238E27FC236}">
                  <a16:creationId xmlns:a16="http://schemas.microsoft.com/office/drawing/2014/main" id="{BACA69CA-AA86-4D59-A31A-409EC7635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461"/>
              <a:ext cx="48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3345" name="Rectangle 23">
              <a:extLst>
                <a:ext uri="{FF2B5EF4-FFF2-40B4-BE49-F238E27FC236}">
                  <a16:creationId xmlns:a16="http://schemas.microsoft.com/office/drawing/2014/main" id="{05865657-654A-4625-91A2-E0008FF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319"/>
              <a:ext cx="41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720" name="Group 24">
            <a:extLst>
              <a:ext uri="{FF2B5EF4-FFF2-40B4-BE49-F238E27FC236}">
                <a16:creationId xmlns:a16="http://schemas.microsoft.com/office/drawing/2014/main" id="{65A5D951-7E5E-44DF-91C6-9F6259C79E31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3427413"/>
            <a:ext cx="2743200" cy="765175"/>
            <a:chOff x="527" y="1533"/>
            <a:chExt cx="1728" cy="482"/>
          </a:xfrm>
        </p:grpSpPr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016B4CC5-4C79-4593-904A-95885AE0C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1871"/>
              <a:ext cx="139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Rectangle 26">
              <a:extLst>
                <a:ext uri="{FF2B5EF4-FFF2-40B4-BE49-F238E27FC236}">
                  <a16:creationId xmlns:a16="http://schemas.microsoft.com/office/drawing/2014/main" id="{EF6B86BF-BD2C-4AA8-9945-4B530E5EE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533"/>
              <a:ext cx="3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′</a:t>
              </a:r>
            </a:p>
          </p:txBody>
        </p:sp>
        <p:sp>
          <p:nvSpPr>
            <p:cNvPr id="13342" name="Text Box 27">
              <a:extLst>
                <a:ext uri="{FF2B5EF4-FFF2-40B4-BE49-F238E27FC236}">
                  <a16:creationId xmlns:a16="http://schemas.microsoft.com/office/drawing/2014/main" id="{121A200C-807F-4160-B5F8-7CF657A45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727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285724" name="Group 28">
            <a:extLst>
              <a:ext uri="{FF2B5EF4-FFF2-40B4-BE49-F238E27FC236}">
                <a16:creationId xmlns:a16="http://schemas.microsoft.com/office/drawing/2014/main" id="{3C452173-29DD-4D7B-BE85-1CF3DF00789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3525838"/>
            <a:ext cx="3157538" cy="2047875"/>
            <a:chOff x="3204" y="2186"/>
            <a:chExt cx="1989" cy="1290"/>
          </a:xfrm>
        </p:grpSpPr>
        <p:sp>
          <p:nvSpPr>
            <p:cNvPr id="13331" name="Line 29">
              <a:extLst>
                <a:ext uri="{FF2B5EF4-FFF2-40B4-BE49-F238E27FC236}">
                  <a16:creationId xmlns:a16="http://schemas.microsoft.com/office/drawing/2014/main" id="{8D1F096E-830D-4E51-87B9-51F3ECA2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3163"/>
              <a:ext cx="16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30">
              <a:extLst>
                <a:ext uri="{FF2B5EF4-FFF2-40B4-BE49-F238E27FC236}">
                  <a16:creationId xmlns:a16="http://schemas.microsoft.com/office/drawing/2014/main" id="{5B617511-9A6C-46C3-944E-FB6B85BDC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286"/>
              <a:ext cx="0" cy="11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Freeform 31">
              <a:extLst>
                <a:ext uri="{FF2B5EF4-FFF2-40B4-BE49-F238E27FC236}">
                  <a16:creationId xmlns:a16="http://schemas.microsoft.com/office/drawing/2014/main" id="{8719B304-1287-44B2-A6E9-D3B8019EE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2536"/>
              <a:ext cx="1321" cy="588"/>
            </a:xfrm>
            <a:custGeom>
              <a:avLst/>
              <a:gdLst>
                <a:gd name="T0" fmla="*/ 0 w 1200"/>
                <a:gd name="T1" fmla="*/ 0 h 450"/>
                <a:gd name="T2" fmla="*/ 175 w 1200"/>
                <a:gd name="T3" fmla="*/ 328 h 450"/>
                <a:gd name="T4" fmla="*/ 466 w 1200"/>
                <a:gd name="T5" fmla="*/ 574 h 450"/>
                <a:gd name="T6" fmla="*/ 1105 w 1200"/>
                <a:gd name="T7" fmla="*/ 737 h 450"/>
                <a:gd name="T8" fmla="*/ 1454 w 1200"/>
                <a:gd name="T9" fmla="*/ 755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450">
                  <a:moveTo>
                    <a:pt x="0" y="0"/>
                  </a:moveTo>
                  <a:cubicBezTo>
                    <a:pt x="40" y="68"/>
                    <a:pt x="80" y="136"/>
                    <a:pt x="144" y="192"/>
                  </a:cubicBezTo>
                  <a:cubicBezTo>
                    <a:pt x="208" y="248"/>
                    <a:pt x="256" y="296"/>
                    <a:pt x="384" y="336"/>
                  </a:cubicBezTo>
                  <a:cubicBezTo>
                    <a:pt x="512" y="376"/>
                    <a:pt x="776" y="414"/>
                    <a:pt x="912" y="432"/>
                  </a:cubicBezTo>
                  <a:cubicBezTo>
                    <a:pt x="1048" y="450"/>
                    <a:pt x="1140" y="440"/>
                    <a:pt x="1200" y="44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Text Box 32">
              <a:extLst>
                <a:ext uri="{FF2B5EF4-FFF2-40B4-BE49-F238E27FC236}">
                  <a16:creationId xmlns:a16="http://schemas.microsoft.com/office/drawing/2014/main" id="{E48BE3DB-42D9-4530-9D31-F7AA0162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3061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5" name="Text Box 33">
              <a:extLst>
                <a:ext uri="{FF2B5EF4-FFF2-40B4-BE49-F238E27FC236}">
                  <a16:creationId xmlns:a16="http://schemas.microsoft.com/office/drawing/2014/main" id="{73E1A5A0-9B30-4A72-A1D7-F7A11BCA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18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36" name="Object 34">
              <a:extLst>
                <a:ext uri="{FF2B5EF4-FFF2-40B4-BE49-F238E27FC236}">
                  <a16:creationId xmlns:a16="http://schemas.microsoft.com/office/drawing/2014/main" id="{2CAA73E4-F812-4ED7-ADD0-293073D33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4" y="2205"/>
            <a:ext cx="26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1" name="公式" r:id="rId7" imgW="238146" imgH="428596" progId="Equation.3">
                    <p:embed/>
                  </p:oleObj>
                </mc:Choice>
                <mc:Fallback>
                  <p:oleObj name="公式" r:id="rId7" imgW="238146" imgH="42859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2205"/>
                          <a:ext cx="261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Text Box 35">
              <a:extLst>
                <a:ext uri="{FF2B5EF4-FFF2-40B4-BE49-F238E27FC236}">
                  <a16:creationId xmlns:a16="http://schemas.microsoft.com/office/drawing/2014/main" id="{EDB6AA12-BB03-474C-82F9-C581EA3C9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316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338" name="Line 36">
              <a:extLst>
                <a:ext uri="{FF2B5EF4-FFF2-40B4-BE49-F238E27FC236}">
                  <a16:creationId xmlns:a16="http://schemas.microsoft.com/office/drawing/2014/main" id="{CDD3FBB9-B595-4A79-BC45-AA2903E1A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4" y="3147"/>
              <a:ext cx="23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37">
              <a:extLst>
                <a:ext uri="{FF2B5EF4-FFF2-40B4-BE49-F238E27FC236}">
                  <a16:creationId xmlns:a16="http://schemas.microsoft.com/office/drawing/2014/main" id="{C59DB81A-55E3-4BC3-A32A-3AC3AF952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" y="2553"/>
              <a:ext cx="0" cy="5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734" name="Group 38">
            <a:extLst>
              <a:ext uri="{FF2B5EF4-FFF2-40B4-BE49-F238E27FC236}">
                <a16:creationId xmlns:a16="http://schemas.microsoft.com/office/drawing/2014/main" id="{F5B77A4C-92ED-4701-9DC1-4A407294A5DC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3427413"/>
            <a:ext cx="3724275" cy="2144712"/>
            <a:chOff x="623" y="1533"/>
            <a:chExt cx="2137" cy="1202"/>
          </a:xfrm>
        </p:grpSpPr>
        <p:sp>
          <p:nvSpPr>
            <p:cNvPr id="13326" name="Line 39">
              <a:extLst>
                <a:ext uri="{FF2B5EF4-FFF2-40B4-BE49-F238E27FC236}">
                  <a16:creationId xmlns:a16="http://schemas.microsoft.com/office/drawing/2014/main" id="{6525781A-9617-4043-B1FE-B81BFE470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2255"/>
              <a:ext cx="19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40">
              <a:extLst>
                <a:ext uri="{FF2B5EF4-FFF2-40B4-BE49-F238E27FC236}">
                  <a16:creationId xmlns:a16="http://schemas.microsoft.com/office/drawing/2014/main" id="{E6E207C3-891E-4D2C-8E59-F04FD60E3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" y="1631"/>
              <a:ext cx="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41">
              <a:extLst>
                <a:ext uri="{FF2B5EF4-FFF2-40B4-BE49-F238E27FC236}">
                  <a16:creationId xmlns:a16="http://schemas.microsoft.com/office/drawing/2014/main" id="{3345BE04-2562-48C4-927B-4265DBF4C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108"/>
              <a:ext cx="167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9" name="Text Box 42">
              <a:extLst>
                <a:ext uri="{FF2B5EF4-FFF2-40B4-BE49-F238E27FC236}">
                  <a16:creationId xmlns:a16="http://schemas.microsoft.com/office/drawing/2014/main" id="{EBBAEDD2-0041-486A-B5F5-424E059CE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533"/>
              <a:ext cx="31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Text Box 43">
              <a:extLst>
                <a:ext uri="{FF2B5EF4-FFF2-40B4-BE49-F238E27FC236}">
                  <a16:creationId xmlns:a16="http://schemas.microsoft.com/office/drawing/2014/main" id="{8A1CFC35-5C53-4E84-8B67-DDC0F6ACE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252"/>
              <a:ext cx="22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285740" name="AutoShape 44" descr="新闻纸">
            <a:extLst>
              <a:ext uri="{FF2B5EF4-FFF2-40B4-BE49-F238E27FC236}">
                <a16:creationId xmlns:a16="http://schemas.microsoft.com/office/drawing/2014/main" id="{6F9ABD78-8D7F-4A6E-9AD9-9AE272ACB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068888"/>
            <a:ext cx="1079500" cy="1079500"/>
          </a:xfrm>
          <a:prstGeom prst="wedgeRoundRectCallout">
            <a:avLst>
              <a:gd name="adj1" fmla="val -172352"/>
              <a:gd name="adj2" fmla="val -132648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</a:t>
            </a:r>
          </a:p>
        </p:txBody>
      </p:sp>
      <p:sp>
        <p:nvSpPr>
          <p:cNvPr id="285741" name="AutoShape 45" descr="新闻纸">
            <a:extLst>
              <a:ext uri="{FF2B5EF4-FFF2-40B4-BE49-F238E27FC236}">
                <a16:creationId xmlns:a16="http://schemas.microsoft.com/office/drawing/2014/main" id="{DF9521F6-3A29-44C8-B2DF-AAAAF885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3916363"/>
            <a:ext cx="1077913" cy="720725"/>
          </a:xfrm>
          <a:prstGeom prst="wedgeRoundRectCallout">
            <a:avLst>
              <a:gd name="adj1" fmla="val -218778"/>
              <a:gd name="adj2" fmla="val -25111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跃变</a:t>
            </a:r>
          </a:p>
        </p:txBody>
      </p:sp>
      <p:grpSp>
        <p:nvGrpSpPr>
          <p:cNvPr id="285742" name="Group 46">
            <a:extLst>
              <a:ext uri="{FF2B5EF4-FFF2-40B4-BE49-F238E27FC236}">
                <a16:creationId xmlns:a16="http://schemas.microsoft.com/office/drawing/2014/main" id="{47466429-27E6-45DB-A910-3C53D52C0B02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3989388"/>
            <a:ext cx="2565400" cy="762000"/>
            <a:chOff x="591" y="1919"/>
            <a:chExt cx="1616" cy="344"/>
          </a:xfrm>
        </p:grpSpPr>
        <p:sp>
          <p:nvSpPr>
            <p:cNvPr id="13324" name="Freeform 47">
              <a:extLst>
                <a:ext uri="{FF2B5EF4-FFF2-40B4-BE49-F238E27FC236}">
                  <a16:creationId xmlns:a16="http://schemas.microsoft.com/office/drawing/2014/main" id="{0D756B16-C240-4E66-AB21-52846015F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919"/>
              <a:ext cx="1344" cy="34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48">
              <a:extLst>
                <a:ext uri="{FF2B5EF4-FFF2-40B4-BE49-F238E27FC236}">
                  <a16:creationId xmlns:a16="http://schemas.microsoft.com/office/drawing/2014/main" id="{66F39E9A-4455-4943-B6B5-5C0C9C00F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2246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2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1" grpId="0"/>
      <p:bldP spid="285740" grpId="0" animBg="1"/>
      <p:bldP spid="2857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电路理论基础ppt教案模板">
  <a:themeElements>
    <a:clrScheme name="电路理论基础ppt教案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电路理论基础ppt教案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电路理论基础ppt教案模板</Template>
  <TotalTime>10114</TotalTime>
  <Words>2323</Words>
  <Application>Microsoft Office PowerPoint</Application>
  <PresentationFormat>全屏显示(4:3)</PresentationFormat>
  <Paragraphs>571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Gungsuh</vt:lpstr>
      <vt:lpstr>华文行楷</vt:lpstr>
      <vt:lpstr>华文楷体</vt:lpstr>
      <vt:lpstr>楷体_GB2312</vt:lpstr>
      <vt:lpstr>宋体</vt:lpstr>
      <vt:lpstr>Arial</vt:lpstr>
      <vt:lpstr>Impact</vt:lpstr>
      <vt:lpstr>Symbol</vt:lpstr>
      <vt:lpstr>Times New Roman</vt:lpstr>
      <vt:lpstr>Wingdings</vt:lpstr>
      <vt:lpstr>电路理论基础ppt教案模板</vt:lpstr>
      <vt:lpstr>Equation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xiufang jia</cp:lastModifiedBy>
  <cp:revision>809</cp:revision>
  <dcterms:created xsi:type="dcterms:W3CDTF">2002-08-11T02:46:23Z</dcterms:created>
  <dcterms:modified xsi:type="dcterms:W3CDTF">2017-10-26T13:36:17Z</dcterms:modified>
</cp:coreProperties>
</file>