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59"/>
  </p:notesMasterIdLst>
  <p:handoutMasterIdLst>
    <p:handoutMasterId r:id="rId60"/>
  </p:handoutMasterIdLst>
  <p:sldIdLst>
    <p:sldId id="333" r:id="rId2"/>
    <p:sldId id="373" r:id="rId3"/>
    <p:sldId id="374" r:id="rId4"/>
    <p:sldId id="375" r:id="rId5"/>
    <p:sldId id="376" r:id="rId6"/>
    <p:sldId id="377" r:id="rId7"/>
    <p:sldId id="257" r:id="rId8"/>
    <p:sldId id="259" r:id="rId9"/>
    <p:sldId id="296" r:id="rId10"/>
    <p:sldId id="313" r:id="rId11"/>
    <p:sldId id="341" r:id="rId12"/>
    <p:sldId id="378" r:id="rId13"/>
    <p:sldId id="261" r:id="rId14"/>
    <p:sldId id="305" r:id="rId15"/>
    <p:sldId id="271" r:id="rId16"/>
    <p:sldId id="262" r:id="rId17"/>
    <p:sldId id="314" r:id="rId18"/>
    <p:sldId id="302" r:id="rId19"/>
    <p:sldId id="315" r:id="rId20"/>
    <p:sldId id="317" r:id="rId21"/>
    <p:sldId id="318" r:id="rId22"/>
    <p:sldId id="343" r:id="rId23"/>
    <p:sldId id="275" r:id="rId24"/>
    <p:sldId id="320" r:id="rId25"/>
    <p:sldId id="352" r:id="rId26"/>
    <p:sldId id="380" r:id="rId27"/>
    <p:sldId id="381" r:id="rId28"/>
    <p:sldId id="355" r:id="rId29"/>
    <p:sldId id="356" r:id="rId30"/>
    <p:sldId id="324" r:id="rId31"/>
    <p:sldId id="325" r:id="rId32"/>
    <p:sldId id="276" r:id="rId33"/>
    <p:sldId id="321" r:id="rId34"/>
    <p:sldId id="337" r:id="rId35"/>
    <p:sldId id="277" r:id="rId36"/>
    <p:sldId id="269" r:id="rId37"/>
    <p:sldId id="310" r:id="rId38"/>
    <p:sldId id="326" r:id="rId39"/>
    <p:sldId id="335" r:id="rId40"/>
    <p:sldId id="281" r:id="rId41"/>
    <p:sldId id="328" r:id="rId42"/>
    <p:sldId id="282" r:id="rId43"/>
    <p:sldId id="329" r:id="rId44"/>
    <p:sldId id="336" r:id="rId45"/>
    <p:sldId id="331" r:id="rId46"/>
    <p:sldId id="291" r:id="rId47"/>
    <p:sldId id="332" r:id="rId48"/>
    <p:sldId id="369" r:id="rId49"/>
    <p:sldId id="370" r:id="rId50"/>
    <p:sldId id="371" r:id="rId51"/>
    <p:sldId id="292" r:id="rId52"/>
    <p:sldId id="338" r:id="rId53"/>
    <p:sldId id="293" r:id="rId54"/>
    <p:sldId id="294" r:id="rId55"/>
    <p:sldId id="339" r:id="rId56"/>
    <p:sldId id="382" r:id="rId57"/>
    <p:sldId id="359" r:id="rId58"/>
  </p:sldIdLst>
  <p:sldSz cx="9144000" cy="6858000" type="screen4x3"/>
  <p:notesSz cx="6858000" cy="9144000"/>
  <p:custShowLst>
    <p:custShow name="自定义放映 1" id="0">
      <p:sldLst/>
    </p:custShow>
  </p:custShow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FF"/>
    <a:srgbClr val="33CCFF"/>
    <a:srgbClr val="CCFFFF"/>
    <a:srgbClr val="000099"/>
    <a:srgbClr val="000000"/>
    <a:srgbClr val="FFCCCC"/>
    <a:srgbClr val="66FF3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9" autoAdjust="0"/>
    <p:restoredTop sz="93979" autoAdjust="0"/>
  </p:normalViewPr>
  <p:slideViewPr>
    <p:cSldViewPr>
      <p:cViewPr varScale="1">
        <p:scale>
          <a:sx n="72" d="100"/>
          <a:sy n="72" d="100"/>
        </p:scale>
        <p:origin x="126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9" d="100"/>
          <a:sy n="29" d="100"/>
        </p:scale>
        <p:origin x="-11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e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73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12" Type="http://schemas.openxmlformats.org/officeDocument/2006/relationships/image" Target="../media/image72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11" Type="http://schemas.openxmlformats.org/officeDocument/2006/relationships/image" Target="../media/image71.wmf"/><Relationship Id="rId5" Type="http://schemas.openxmlformats.org/officeDocument/2006/relationships/image" Target="../media/image65.wmf"/><Relationship Id="rId10" Type="http://schemas.openxmlformats.org/officeDocument/2006/relationships/image" Target="../media/image70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77.wmf"/><Relationship Id="rId2" Type="http://schemas.openxmlformats.org/officeDocument/2006/relationships/image" Target="../media/image71.wmf"/><Relationship Id="rId1" Type="http://schemas.openxmlformats.org/officeDocument/2006/relationships/image" Target="../media/image74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11" Type="http://schemas.openxmlformats.org/officeDocument/2006/relationships/image" Target="../media/image95.wmf"/><Relationship Id="rId5" Type="http://schemas.openxmlformats.org/officeDocument/2006/relationships/image" Target="../media/image89.wmf"/><Relationship Id="rId10" Type="http://schemas.openxmlformats.org/officeDocument/2006/relationships/image" Target="../media/image94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31.wmf"/><Relationship Id="rId5" Type="http://schemas.openxmlformats.org/officeDocument/2006/relationships/image" Target="../media/image7.wmf"/><Relationship Id="rId4" Type="http://schemas.openxmlformats.org/officeDocument/2006/relationships/image" Target="../media/image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emf"/><Relationship Id="rId1" Type="http://schemas.openxmlformats.org/officeDocument/2006/relationships/image" Target="../media/image10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2" Type="http://schemas.openxmlformats.org/officeDocument/2006/relationships/image" Target="../media/image120.wmf"/><Relationship Id="rId1" Type="http://schemas.openxmlformats.org/officeDocument/2006/relationships/image" Target="../media/image119.emf"/><Relationship Id="rId6" Type="http://schemas.openxmlformats.org/officeDocument/2006/relationships/image" Target="../media/image124.e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Relationship Id="rId9" Type="http://schemas.openxmlformats.org/officeDocument/2006/relationships/image" Target="../media/image39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emf"/><Relationship Id="rId1" Type="http://schemas.openxmlformats.org/officeDocument/2006/relationships/image" Target="../media/image135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emf"/><Relationship Id="rId3" Type="http://schemas.openxmlformats.org/officeDocument/2006/relationships/image" Target="../media/image139.emf"/><Relationship Id="rId7" Type="http://schemas.openxmlformats.org/officeDocument/2006/relationships/image" Target="../media/image143.emf"/><Relationship Id="rId2" Type="http://schemas.openxmlformats.org/officeDocument/2006/relationships/image" Target="../media/image138.emf"/><Relationship Id="rId1" Type="http://schemas.openxmlformats.org/officeDocument/2006/relationships/image" Target="../media/image137.emf"/><Relationship Id="rId6" Type="http://schemas.openxmlformats.org/officeDocument/2006/relationships/image" Target="../media/image142.emf"/><Relationship Id="rId5" Type="http://schemas.openxmlformats.org/officeDocument/2006/relationships/image" Target="../media/image141.emf"/><Relationship Id="rId10" Type="http://schemas.openxmlformats.org/officeDocument/2006/relationships/image" Target="../media/image146.emf"/><Relationship Id="rId4" Type="http://schemas.openxmlformats.org/officeDocument/2006/relationships/image" Target="../media/image140.emf"/><Relationship Id="rId9" Type="http://schemas.openxmlformats.org/officeDocument/2006/relationships/image" Target="../media/image145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4" Type="http://schemas.openxmlformats.org/officeDocument/2006/relationships/image" Target="../media/image15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7" Type="http://schemas.openxmlformats.org/officeDocument/2006/relationships/image" Target="../media/image157.e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4" Type="http://schemas.openxmlformats.org/officeDocument/2006/relationships/image" Target="../media/image174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3" Type="http://schemas.openxmlformats.org/officeDocument/2006/relationships/image" Target="../media/image177.wmf"/><Relationship Id="rId7" Type="http://schemas.openxmlformats.org/officeDocument/2006/relationships/image" Target="../media/image181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Relationship Id="rId9" Type="http://schemas.openxmlformats.org/officeDocument/2006/relationships/image" Target="../media/image183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Relationship Id="rId5" Type="http://schemas.openxmlformats.org/officeDocument/2006/relationships/image" Target="../media/image188.wmf"/><Relationship Id="rId4" Type="http://schemas.openxmlformats.org/officeDocument/2006/relationships/image" Target="../media/image18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emf"/><Relationship Id="rId1" Type="http://schemas.openxmlformats.org/officeDocument/2006/relationships/image" Target="../media/image193.e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emf"/><Relationship Id="rId7" Type="http://schemas.openxmlformats.org/officeDocument/2006/relationships/image" Target="../media/image202.wmf"/><Relationship Id="rId2" Type="http://schemas.openxmlformats.org/officeDocument/2006/relationships/image" Target="../media/image199.emf"/><Relationship Id="rId1" Type="http://schemas.openxmlformats.org/officeDocument/2006/relationships/image" Target="../media/image198.emf"/><Relationship Id="rId6" Type="http://schemas.openxmlformats.org/officeDocument/2006/relationships/image" Target="../media/image196.wmf"/><Relationship Id="rId5" Type="http://schemas.openxmlformats.org/officeDocument/2006/relationships/image" Target="../media/image201.wmf"/><Relationship Id="rId4" Type="http://schemas.openxmlformats.org/officeDocument/2006/relationships/image" Target="../media/image195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wmf"/><Relationship Id="rId7" Type="http://schemas.openxmlformats.org/officeDocument/2006/relationships/image" Target="../media/image209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Relationship Id="rId6" Type="http://schemas.openxmlformats.org/officeDocument/2006/relationships/image" Target="../media/image208.emf"/><Relationship Id="rId5" Type="http://schemas.openxmlformats.org/officeDocument/2006/relationships/image" Target="../media/image207.emf"/><Relationship Id="rId4" Type="http://schemas.openxmlformats.org/officeDocument/2006/relationships/image" Target="../media/image206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emf"/><Relationship Id="rId2" Type="http://schemas.openxmlformats.org/officeDocument/2006/relationships/image" Target="../media/image207.emf"/><Relationship Id="rId1" Type="http://schemas.openxmlformats.org/officeDocument/2006/relationships/image" Target="../media/image210.emf"/><Relationship Id="rId6" Type="http://schemas.openxmlformats.org/officeDocument/2006/relationships/image" Target="../media/image214.wmf"/><Relationship Id="rId5" Type="http://schemas.openxmlformats.org/officeDocument/2006/relationships/image" Target="../media/image213.wmf"/><Relationship Id="rId4" Type="http://schemas.openxmlformats.org/officeDocument/2006/relationships/image" Target="../media/image212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7" Type="http://schemas.openxmlformats.org/officeDocument/2006/relationships/image" Target="../media/image221.wmf"/><Relationship Id="rId2" Type="http://schemas.openxmlformats.org/officeDocument/2006/relationships/image" Target="../media/image216.emf"/><Relationship Id="rId1" Type="http://schemas.openxmlformats.org/officeDocument/2006/relationships/image" Target="../media/image215.emf"/><Relationship Id="rId6" Type="http://schemas.openxmlformats.org/officeDocument/2006/relationships/image" Target="../media/image220.wmf"/><Relationship Id="rId5" Type="http://schemas.openxmlformats.org/officeDocument/2006/relationships/image" Target="../media/image219.wmf"/><Relationship Id="rId4" Type="http://schemas.openxmlformats.org/officeDocument/2006/relationships/image" Target="../media/image218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wmf"/><Relationship Id="rId2" Type="http://schemas.openxmlformats.org/officeDocument/2006/relationships/image" Target="../media/image223.emf"/><Relationship Id="rId1" Type="http://schemas.openxmlformats.org/officeDocument/2006/relationships/image" Target="../media/image222.emf"/><Relationship Id="rId6" Type="http://schemas.openxmlformats.org/officeDocument/2006/relationships/image" Target="../media/image227.wmf"/><Relationship Id="rId5" Type="http://schemas.openxmlformats.org/officeDocument/2006/relationships/image" Target="../media/image226.emf"/><Relationship Id="rId4" Type="http://schemas.openxmlformats.org/officeDocument/2006/relationships/image" Target="../media/image22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emf"/><Relationship Id="rId3" Type="http://schemas.openxmlformats.org/officeDocument/2006/relationships/image" Target="../media/image230.wmf"/><Relationship Id="rId7" Type="http://schemas.openxmlformats.org/officeDocument/2006/relationships/image" Target="../media/image234.emf"/><Relationship Id="rId2" Type="http://schemas.openxmlformats.org/officeDocument/2006/relationships/image" Target="../media/image229.wmf"/><Relationship Id="rId1" Type="http://schemas.openxmlformats.org/officeDocument/2006/relationships/image" Target="../media/image228.wmf"/><Relationship Id="rId6" Type="http://schemas.openxmlformats.org/officeDocument/2006/relationships/image" Target="../media/image233.wmf"/><Relationship Id="rId5" Type="http://schemas.openxmlformats.org/officeDocument/2006/relationships/image" Target="../media/image232.emf"/><Relationship Id="rId4" Type="http://schemas.openxmlformats.org/officeDocument/2006/relationships/image" Target="../media/image231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wmf"/><Relationship Id="rId2" Type="http://schemas.openxmlformats.org/officeDocument/2006/relationships/image" Target="../media/image237.wmf"/><Relationship Id="rId1" Type="http://schemas.openxmlformats.org/officeDocument/2006/relationships/image" Target="../media/image236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wmf"/><Relationship Id="rId7" Type="http://schemas.openxmlformats.org/officeDocument/2006/relationships/image" Target="../media/image245.emf"/><Relationship Id="rId2" Type="http://schemas.openxmlformats.org/officeDocument/2006/relationships/image" Target="../media/image240.wmf"/><Relationship Id="rId1" Type="http://schemas.openxmlformats.org/officeDocument/2006/relationships/image" Target="../media/image239.wmf"/><Relationship Id="rId6" Type="http://schemas.openxmlformats.org/officeDocument/2006/relationships/image" Target="../media/image244.emf"/><Relationship Id="rId5" Type="http://schemas.openxmlformats.org/officeDocument/2006/relationships/image" Target="../media/image243.wmf"/><Relationship Id="rId4" Type="http://schemas.openxmlformats.org/officeDocument/2006/relationships/image" Target="../media/image242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3" Type="http://schemas.openxmlformats.org/officeDocument/2006/relationships/image" Target="../media/image248.wmf"/><Relationship Id="rId7" Type="http://schemas.openxmlformats.org/officeDocument/2006/relationships/image" Target="../media/image189.wmf"/><Relationship Id="rId12" Type="http://schemas.openxmlformats.org/officeDocument/2006/relationships/image" Target="../media/image253.wmf"/><Relationship Id="rId2" Type="http://schemas.openxmlformats.org/officeDocument/2006/relationships/image" Target="../media/image247.wmf"/><Relationship Id="rId1" Type="http://schemas.openxmlformats.org/officeDocument/2006/relationships/image" Target="../media/image246.wmf"/><Relationship Id="rId6" Type="http://schemas.openxmlformats.org/officeDocument/2006/relationships/image" Target="../media/image184.wmf"/><Relationship Id="rId11" Type="http://schemas.openxmlformats.org/officeDocument/2006/relationships/image" Target="../media/image252.wmf"/><Relationship Id="rId5" Type="http://schemas.openxmlformats.org/officeDocument/2006/relationships/image" Target="../media/image185.wmf"/><Relationship Id="rId10" Type="http://schemas.openxmlformats.org/officeDocument/2006/relationships/image" Target="../media/image251.wmf"/><Relationship Id="rId4" Type="http://schemas.openxmlformats.org/officeDocument/2006/relationships/image" Target="../media/image249.wmf"/><Relationship Id="rId9" Type="http://schemas.openxmlformats.org/officeDocument/2006/relationships/image" Target="../media/image250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e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Relationship Id="rId6" Type="http://schemas.openxmlformats.org/officeDocument/2006/relationships/image" Target="../media/image256.wmf"/><Relationship Id="rId5" Type="http://schemas.openxmlformats.org/officeDocument/2006/relationships/image" Target="../media/image255.wmf"/><Relationship Id="rId4" Type="http://schemas.openxmlformats.org/officeDocument/2006/relationships/image" Target="../media/image254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wmf"/><Relationship Id="rId2" Type="http://schemas.openxmlformats.org/officeDocument/2006/relationships/image" Target="../media/image245.emf"/><Relationship Id="rId1" Type="http://schemas.openxmlformats.org/officeDocument/2006/relationships/image" Target="../media/image244.emf"/><Relationship Id="rId4" Type="http://schemas.openxmlformats.org/officeDocument/2006/relationships/image" Target="../media/image258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wmf"/><Relationship Id="rId2" Type="http://schemas.openxmlformats.org/officeDocument/2006/relationships/image" Target="../media/image245.emf"/><Relationship Id="rId1" Type="http://schemas.openxmlformats.org/officeDocument/2006/relationships/image" Target="../media/image244.emf"/><Relationship Id="rId5" Type="http://schemas.openxmlformats.org/officeDocument/2006/relationships/image" Target="../media/image261.wmf"/><Relationship Id="rId4" Type="http://schemas.openxmlformats.org/officeDocument/2006/relationships/image" Target="../media/image260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wmf"/><Relationship Id="rId7" Type="http://schemas.openxmlformats.org/officeDocument/2006/relationships/image" Target="../media/image268.emf"/><Relationship Id="rId2" Type="http://schemas.openxmlformats.org/officeDocument/2006/relationships/image" Target="../media/image263.wmf"/><Relationship Id="rId1" Type="http://schemas.openxmlformats.org/officeDocument/2006/relationships/image" Target="../media/image262.wmf"/><Relationship Id="rId6" Type="http://schemas.openxmlformats.org/officeDocument/2006/relationships/image" Target="../media/image267.wmf"/><Relationship Id="rId5" Type="http://schemas.openxmlformats.org/officeDocument/2006/relationships/image" Target="../media/image266.wmf"/><Relationship Id="rId4" Type="http://schemas.openxmlformats.org/officeDocument/2006/relationships/image" Target="../media/image265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wmf"/><Relationship Id="rId2" Type="http://schemas.openxmlformats.org/officeDocument/2006/relationships/image" Target="../media/image270.emf"/><Relationship Id="rId1" Type="http://schemas.openxmlformats.org/officeDocument/2006/relationships/image" Target="../media/image269.emf"/><Relationship Id="rId4" Type="http://schemas.openxmlformats.org/officeDocument/2006/relationships/image" Target="../media/image272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5.wmf"/><Relationship Id="rId2" Type="http://schemas.openxmlformats.org/officeDocument/2006/relationships/image" Target="../media/image274.wmf"/><Relationship Id="rId1" Type="http://schemas.openxmlformats.org/officeDocument/2006/relationships/image" Target="../media/image273.wmf"/><Relationship Id="rId6" Type="http://schemas.openxmlformats.org/officeDocument/2006/relationships/image" Target="../media/image278.wmf"/><Relationship Id="rId5" Type="http://schemas.openxmlformats.org/officeDocument/2006/relationships/image" Target="../media/image277.wmf"/><Relationship Id="rId4" Type="http://schemas.openxmlformats.org/officeDocument/2006/relationships/image" Target="../media/image27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emf"/><Relationship Id="rId3" Type="http://schemas.openxmlformats.org/officeDocument/2006/relationships/image" Target="../media/image281.wmf"/><Relationship Id="rId7" Type="http://schemas.openxmlformats.org/officeDocument/2006/relationships/image" Target="../media/image285.wmf"/><Relationship Id="rId2" Type="http://schemas.openxmlformats.org/officeDocument/2006/relationships/image" Target="../media/image280.wmf"/><Relationship Id="rId1" Type="http://schemas.openxmlformats.org/officeDocument/2006/relationships/image" Target="../media/image279.wmf"/><Relationship Id="rId6" Type="http://schemas.openxmlformats.org/officeDocument/2006/relationships/image" Target="../media/image284.wmf"/><Relationship Id="rId5" Type="http://schemas.openxmlformats.org/officeDocument/2006/relationships/image" Target="../media/image283.wmf"/><Relationship Id="rId4" Type="http://schemas.openxmlformats.org/officeDocument/2006/relationships/image" Target="../media/image282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emf"/><Relationship Id="rId3" Type="http://schemas.openxmlformats.org/officeDocument/2006/relationships/image" Target="../media/image289.wmf"/><Relationship Id="rId7" Type="http://schemas.openxmlformats.org/officeDocument/2006/relationships/image" Target="../media/image293.emf"/><Relationship Id="rId2" Type="http://schemas.openxmlformats.org/officeDocument/2006/relationships/image" Target="../media/image288.wmf"/><Relationship Id="rId1" Type="http://schemas.openxmlformats.org/officeDocument/2006/relationships/image" Target="../media/image287.wmf"/><Relationship Id="rId6" Type="http://schemas.openxmlformats.org/officeDocument/2006/relationships/image" Target="../media/image292.wmf"/><Relationship Id="rId5" Type="http://schemas.openxmlformats.org/officeDocument/2006/relationships/image" Target="../media/image291.wmf"/><Relationship Id="rId10" Type="http://schemas.openxmlformats.org/officeDocument/2006/relationships/image" Target="../media/image106.wmf"/><Relationship Id="rId4" Type="http://schemas.openxmlformats.org/officeDocument/2006/relationships/image" Target="../media/image290.wmf"/><Relationship Id="rId9" Type="http://schemas.openxmlformats.org/officeDocument/2006/relationships/image" Target="../media/image29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5" Type="http://schemas.openxmlformats.org/officeDocument/2006/relationships/image" Target="../media/image51.wmf"/><Relationship Id="rId4" Type="http://schemas.openxmlformats.org/officeDocument/2006/relationships/image" Target="../media/image5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6" Type="http://schemas.openxmlformats.org/officeDocument/2006/relationships/image" Target="../media/image57.e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>
            <a:extLst>
              <a:ext uri="{FF2B5EF4-FFF2-40B4-BE49-F238E27FC236}">
                <a16:creationId xmlns:a16="http://schemas.microsoft.com/office/drawing/2014/main" id="{4637972A-2736-4527-95A5-C47FC2D6B4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01E20D45-08AE-43C5-AEF7-6078C2EA703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1060" name="Rectangle 4">
            <a:extLst>
              <a:ext uri="{FF2B5EF4-FFF2-40B4-BE49-F238E27FC236}">
                <a16:creationId xmlns:a16="http://schemas.microsoft.com/office/drawing/2014/main" id="{46E4E5A6-6E22-46D5-B2FC-1124774520B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1061" name="Rectangle 5">
            <a:extLst>
              <a:ext uri="{FF2B5EF4-FFF2-40B4-BE49-F238E27FC236}">
                <a16:creationId xmlns:a16="http://schemas.microsoft.com/office/drawing/2014/main" id="{6F915D24-F67B-4EBD-A214-B8AB31599C4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5D7CFFE-C7A8-43F3-A720-8A9C848260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>
            <a:extLst>
              <a:ext uri="{FF2B5EF4-FFF2-40B4-BE49-F238E27FC236}">
                <a16:creationId xmlns:a16="http://schemas.microsoft.com/office/drawing/2014/main" id="{6830EA08-7727-482D-81A5-222EB2D74D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5555" name="Rectangle 3">
            <a:extLst>
              <a:ext uri="{FF2B5EF4-FFF2-40B4-BE49-F238E27FC236}">
                <a16:creationId xmlns:a16="http://schemas.microsoft.com/office/drawing/2014/main" id="{6FD1029B-67AF-4370-BD7E-D735C26C439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DF147D9-8230-425E-95C9-3DFB1B13C9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5557" name="Rectangle 5">
            <a:extLst>
              <a:ext uri="{FF2B5EF4-FFF2-40B4-BE49-F238E27FC236}">
                <a16:creationId xmlns:a16="http://schemas.microsoft.com/office/drawing/2014/main" id="{66653122-8B30-4CCC-B8E1-0945046FF83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35558" name="Rectangle 6">
            <a:extLst>
              <a:ext uri="{FF2B5EF4-FFF2-40B4-BE49-F238E27FC236}">
                <a16:creationId xmlns:a16="http://schemas.microsoft.com/office/drawing/2014/main" id="{D1830DB9-B86C-47D8-97C3-4A6634640C0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5559" name="Rectangle 7">
            <a:extLst>
              <a:ext uri="{FF2B5EF4-FFF2-40B4-BE49-F238E27FC236}">
                <a16:creationId xmlns:a16="http://schemas.microsoft.com/office/drawing/2014/main" id="{B1F42DEF-EA3D-4880-BBD7-C13212A5E6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D97C4C4-759F-4276-BACA-C66A9A64BA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2013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262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545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04935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58457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71704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61226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55265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0896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2192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77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9517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594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347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95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159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7942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ncepu_r2_c1">
            <a:extLst>
              <a:ext uri="{FF2B5EF4-FFF2-40B4-BE49-F238E27FC236}">
                <a16:creationId xmlns:a16="http://schemas.microsoft.com/office/drawing/2014/main" id="{8D986219-B2C7-4881-A05B-250F88A8A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lum bright="-24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80125"/>
            <a:ext cx="22860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8">
            <a:extLst>
              <a:ext uri="{FF2B5EF4-FFF2-40B4-BE49-F238E27FC236}">
                <a16:creationId xmlns:a16="http://schemas.microsoft.com/office/drawing/2014/main" id="{5EC3EA9A-DC40-48CD-A724-687DC2A57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2484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u="sng">
                <a:solidFill>
                  <a:srgbClr val="0033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电路理论教学研究组</a:t>
            </a:r>
          </a:p>
          <a:p>
            <a:r>
              <a:rPr lang="en-US" altLang="zh-CN" sz="1000">
                <a:solidFill>
                  <a:srgbClr val="003366"/>
                </a:solidFill>
                <a:latin typeface="Impact" panose="020B0806030902050204" pitchFamily="34" charset="0"/>
                <a:ea typeface="Gungsuh" panose="02030600000101010101" pitchFamily="18" charset="-127"/>
              </a:rPr>
              <a:t>Circuit Theory Teaching and Research Group</a:t>
            </a:r>
          </a:p>
        </p:txBody>
      </p:sp>
      <p:sp>
        <p:nvSpPr>
          <p:cNvPr id="1028" name="Line 10">
            <a:extLst>
              <a:ext uri="{FF2B5EF4-FFF2-40B4-BE49-F238E27FC236}">
                <a16:creationId xmlns:a16="http://schemas.microsoft.com/office/drawing/2014/main" id="{40FD5C38-B25D-4948-A0D4-1E77FAF2EB8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2000"/>
            <a:ext cx="3810000" cy="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image" Target="../media/image58.jpeg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image" Target="../media/image57.emf"/><Relationship Id="rId10" Type="http://schemas.openxmlformats.org/officeDocument/2006/relationships/image" Target="../media/image55.wmf"/><Relationship Id="rId4" Type="http://schemas.openxmlformats.org/officeDocument/2006/relationships/image" Target="../media/image52.emf"/><Relationship Id="rId9" Type="http://schemas.openxmlformats.org/officeDocument/2006/relationships/oleObject" Target="../embeddings/oleObject55.bin"/><Relationship Id="rId14" Type="http://schemas.openxmlformats.org/officeDocument/2006/relationships/oleObject" Target="../embeddings/oleObject5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9.emf"/><Relationship Id="rId4" Type="http://schemas.openxmlformats.org/officeDocument/2006/relationships/oleObject" Target="../embeddings/oleObject58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68.wmf"/><Relationship Id="rId26" Type="http://schemas.openxmlformats.org/officeDocument/2006/relationships/image" Target="../media/image72.wmf"/><Relationship Id="rId3" Type="http://schemas.openxmlformats.org/officeDocument/2006/relationships/oleObject" Target="../embeddings/oleObject59.bin"/><Relationship Id="rId21" Type="http://schemas.openxmlformats.org/officeDocument/2006/relationships/oleObject" Target="../embeddings/oleObject68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66.bin"/><Relationship Id="rId25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wmf"/><Relationship Id="rId20" Type="http://schemas.openxmlformats.org/officeDocument/2006/relationships/image" Target="../media/image69.wmf"/><Relationship Id="rId29" Type="http://schemas.openxmlformats.org/officeDocument/2006/relationships/image" Target="../media/image7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3.bin"/><Relationship Id="rId24" Type="http://schemas.openxmlformats.org/officeDocument/2006/relationships/image" Target="../media/image71.wmf"/><Relationship Id="rId32" Type="http://schemas.openxmlformats.org/officeDocument/2006/relationships/oleObject" Target="../embeddings/oleObject74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23" Type="http://schemas.openxmlformats.org/officeDocument/2006/relationships/oleObject" Target="../embeddings/oleObject69.bin"/><Relationship Id="rId28" Type="http://schemas.openxmlformats.org/officeDocument/2006/relationships/oleObject" Target="../embeddings/oleObject71.bin"/><Relationship Id="rId10" Type="http://schemas.openxmlformats.org/officeDocument/2006/relationships/image" Target="../media/image64.wmf"/><Relationship Id="rId19" Type="http://schemas.openxmlformats.org/officeDocument/2006/relationships/oleObject" Target="../embeddings/oleObject67.bin"/><Relationship Id="rId31" Type="http://schemas.openxmlformats.org/officeDocument/2006/relationships/oleObject" Target="../embeddings/oleObject73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6.wmf"/><Relationship Id="rId22" Type="http://schemas.openxmlformats.org/officeDocument/2006/relationships/image" Target="../media/image70.wmf"/><Relationship Id="rId27" Type="http://schemas.openxmlformats.org/officeDocument/2006/relationships/image" Target="../media/image58.jpeg"/><Relationship Id="rId30" Type="http://schemas.openxmlformats.org/officeDocument/2006/relationships/oleObject" Target="../embeddings/oleObject7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77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oleObject" Target="../embeddings/oleObject79.bin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7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1.wmf"/><Relationship Id="rId11" Type="http://schemas.openxmlformats.org/officeDocument/2006/relationships/image" Target="../media/image73.wmf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10" Type="http://schemas.openxmlformats.org/officeDocument/2006/relationships/oleObject" Target="../embeddings/oleObject78.bin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74.wmf"/><Relationship Id="rId9" Type="http://schemas.openxmlformats.org/officeDocument/2006/relationships/image" Target="../media/image58.jpeg"/><Relationship Id="rId14" Type="http://schemas.openxmlformats.org/officeDocument/2006/relationships/image" Target="../media/image7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oleObject" Target="../embeddings/oleObject88.bin"/><Relationship Id="rId17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1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9.wmf"/><Relationship Id="rId11" Type="http://schemas.openxmlformats.org/officeDocument/2006/relationships/image" Target="../media/image80.wmf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10" Type="http://schemas.openxmlformats.org/officeDocument/2006/relationships/oleObject" Target="../embeddings/oleObject87.bin"/><Relationship Id="rId4" Type="http://schemas.openxmlformats.org/officeDocument/2006/relationships/image" Target="../media/image78.wmf"/><Relationship Id="rId9" Type="http://schemas.openxmlformats.org/officeDocument/2006/relationships/image" Target="../media/image58.jpeg"/><Relationship Id="rId14" Type="http://schemas.openxmlformats.org/officeDocument/2006/relationships/image" Target="../media/image8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7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3.bin"/><Relationship Id="rId5" Type="http://schemas.openxmlformats.org/officeDocument/2006/relationships/image" Target="../media/image58.jpeg"/><Relationship Id="rId4" Type="http://schemas.openxmlformats.org/officeDocument/2006/relationships/image" Target="../media/image8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92.wmf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03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1.wmf"/><Relationship Id="rId20" Type="http://schemas.openxmlformats.org/officeDocument/2006/relationships/image" Target="../media/image93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98.bin"/><Relationship Id="rId24" Type="http://schemas.openxmlformats.org/officeDocument/2006/relationships/image" Target="../media/image95.wmf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oleObject" Target="../embeddings/oleObject104.bin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102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90.wmf"/><Relationship Id="rId22" Type="http://schemas.openxmlformats.org/officeDocument/2006/relationships/image" Target="../media/image9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10.bin"/><Relationship Id="rId18" Type="http://schemas.openxmlformats.org/officeDocument/2006/relationships/oleObject" Target="../embeddings/oleObject112.bin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00.wmf"/><Relationship Id="rId17" Type="http://schemas.openxmlformats.org/officeDocument/2006/relationships/image" Target="../media/image58.jpe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02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10" Type="http://schemas.openxmlformats.org/officeDocument/2006/relationships/image" Target="../media/image99.wmf"/><Relationship Id="rId19" Type="http://schemas.openxmlformats.org/officeDocument/2006/relationships/image" Target="../media/image86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0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slide" Target="slide3.xml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3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2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9.e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08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1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13" Type="http://schemas.openxmlformats.org/officeDocument/2006/relationships/image" Target="../media/image117.wmf"/><Relationship Id="rId3" Type="http://schemas.openxmlformats.org/officeDocument/2006/relationships/oleObject" Target="../embeddings/oleObject129.bin"/><Relationship Id="rId7" Type="http://schemas.openxmlformats.org/officeDocument/2006/relationships/image" Target="../media/image114.wmf"/><Relationship Id="rId12" Type="http://schemas.openxmlformats.org/officeDocument/2006/relationships/oleObject" Target="../embeddings/oleObject13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30.bin"/><Relationship Id="rId11" Type="http://schemas.openxmlformats.org/officeDocument/2006/relationships/image" Target="../media/image116.wmf"/><Relationship Id="rId5" Type="http://schemas.openxmlformats.org/officeDocument/2006/relationships/image" Target="../media/image58.jpeg"/><Relationship Id="rId15" Type="http://schemas.openxmlformats.org/officeDocument/2006/relationships/image" Target="../media/image118.wmf"/><Relationship Id="rId10" Type="http://schemas.openxmlformats.org/officeDocument/2006/relationships/oleObject" Target="../embeddings/oleObject132.bin"/><Relationship Id="rId4" Type="http://schemas.openxmlformats.org/officeDocument/2006/relationships/image" Target="../media/image113.wmf"/><Relationship Id="rId9" Type="http://schemas.openxmlformats.org/officeDocument/2006/relationships/image" Target="../media/image115.wmf"/><Relationship Id="rId14" Type="http://schemas.openxmlformats.org/officeDocument/2006/relationships/oleObject" Target="../embeddings/oleObject13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13" Type="http://schemas.openxmlformats.org/officeDocument/2006/relationships/image" Target="../media/image123.wmf"/><Relationship Id="rId18" Type="http://schemas.openxmlformats.org/officeDocument/2006/relationships/oleObject" Target="../embeddings/oleObject142.bin"/><Relationship Id="rId3" Type="http://schemas.openxmlformats.org/officeDocument/2006/relationships/oleObject" Target="../embeddings/oleObject135.bin"/><Relationship Id="rId21" Type="http://schemas.openxmlformats.org/officeDocument/2006/relationships/image" Target="../media/image39.wmf"/><Relationship Id="rId7" Type="http://schemas.openxmlformats.org/officeDocument/2006/relationships/image" Target="../media/image120.wmf"/><Relationship Id="rId12" Type="http://schemas.openxmlformats.org/officeDocument/2006/relationships/oleObject" Target="../embeddings/oleObject139.bin"/><Relationship Id="rId17" Type="http://schemas.openxmlformats.org/officeDocument/2006/relationships/image" Target="../media/image12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1.bin"/><Relationship Id="rId20" Type="http://schemas.openxmlformats.org/officeDocument/2006/relationships/oleObject" Target="../embeddings/oleObject143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36.bin"/><Relationship Id="rId11" Type="http://schemas.openxmlformats.org/officeDocument/2006/relationships/image" Target="../media/image122.wmf"/><Relationship Id="rId5" Type="http://schemas.openxmlformats.org/officeDocument/2006/relationships/image" Target="../media/image58.jpeg"/><Relationship Id="rId15" Type="http://schemas.openxmlformats.org/officeDocument/2006/relationships/image" Target="../media/image124.emf"/><Relationship Id="rId10" Type="http://schemas.openxmlformats.org/officeDocument/2006/relationships/oleObject" Target="../embeddings/oleObject138.bin"/><Relationship Id="rId19" Type="http://schemas.openxmlformats.org/officeDocument/2006/relationships/image" Target="../media/image126.wmf"/><Relationship Id="rId4" Type="http://schemas.openxmlformats.org/officeDocument/2006/relationships/image" Target="../media/image119.emf"/><Relationship Id="rId9" Type="http://schemas.openxmlformats.org/officeDocument/2006/relationships/image" Target="../media/image121.wmf"/><Relationship Id="rId14" Type="http://schemas.openxmlformats.org/officeDocument/2006/relationships/oleObject" Target="../embeddings/oleObject14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34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31.wmf"/><Relationship Id="rId17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3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32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6.e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35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144.emf"/><Relationship Id="rId3" Type="http://schemas.openxmlformats.org/officeDocument/2006/relationships/oleObject" Target="../embeddings/oleObject154.bin"/><Relationship Id="rId21" Type="http://schemas.openxmlformats.org/officeDocument/2006/relationships/oleObject" Target="../embeddings/oleObject163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41.emf"/><Relationship Id="rId17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3.emf"/><Relationship Id="rId20" Type="http://schemas.openxmlformats.org/officeDocument/2006/relationships/image" Target="../media/image145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8.e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10" Type="http://schemas.openxmlformats.org/officeDocument/2006/relationships/image" Target="../media/image140.emf"/><Relationship Id="rId19" Type="http://schemas.openxmlformats.org/officeDocument/2006/relationships/oleObject" Target="../embeddings/oleObject162.bin"/><Relationship Id="rId4" Type="http://schemas.openxmlformats.org/officeDocument/2006/relationships/image" Target="../media/image137.e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42.emf"/><Relationship Id="rId22" Type="http://schemas.openxmlformats.org/officeDocument/2006/relationships/image" Target="../media/image14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5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6.bin"/><Relationship Id="rId3" Type="http://schemas.openxmlformats.org/officeDocument/2006/relationships/oleObject" Target="../embeddings/oleObject164.bin"/><Relationship Id="rId7" Type="http://schemas.openxmlformats.org/officeDocument/2006/relationships/image" Target="../media/image14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65.bin"/><Relationship Id="rId11" Type="http://schemas.openxmlformats.org/officeDocument/2006/relationships/image" Target="../media/image150.wmf"/><Relationship Id="rId5" Type="http://schemas.openxmlformats.org/officeDocument/2006/relationships/image" Target="../media/image58.jpeg"/><Relationship Id="rId10" Type="http://schemas.openxmlformats.org/officeDocument/2006/relationships/oleObject" Target="../embeddings/oleObject167.bin"/><Relationship Id="rId4" Type="http://schemas.openxmlformats.org/officeDocument/2006/relationships/image" Target="../media/image147.wmf"/><Relationship Id="rId9" Type="http://schemas.openxmlformats.org/officeDocument/2006/relationships/image" Target="../media/image14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13" Type="http://schemas.openxmlformats.org/officeDocument/2006/relationships/image" Target="../media/image155.wmf"/><Relationship Id="rId3" Type="http://schemas.openxmlformats.org/officeDocument/2006/relationships/oleObject" Target="../embeddings/oleObject168.bin"/><Relationship Id="rId7" Type="http://schemas.openxmlformats.org/officeDocument/2006/relationships/image" Target="../media/image152.wmf"/><Relationship Id="rId12" Type="http://schemas.openxmlformats.org/officeDocument/2006/relationships/oleObject" Target="../embeddings/oleObject172.bin"/><Relationship Id="rId17" Type="http://schemas.openxmlformats.org/officeDocument/2006/relationships/image" Target="../media/image157.e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174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69.bin"/><Relationship Id="rId11" Type="http://schemas.openxmlformats.org/officeDocument/2006/relationships/image" Target="../media/image154.wmf"/><Relationship Id="rId5" Type="http://schemas.openxmlformats.org/officeDocument/2006/relationships/image" Target="../media/image58.jpeg"/><Relationship Id="rId15" Type="http://schemas.openxmlformats.org/officeDocument/2006/relationships/image" Target="../media/image156.wmf"/><Relationship Id="rId10" Type="http://schemas.openxmlformats.org/officeDocument/2006/relationships/oleObject" Target="../embeddings/oleObject171.bin"/><Relationship Id="rId4" Type="http://schemas.openxmlformats.org/officeDocument/2006/relationships/image" Target="../media/image151.wmf"/><Relationship Id="rId9" Type="http://schemas.openxmlformats.org/officeDocument/2006/relationships/image" Target="../media/image153.wmf"/><Relationship Id="rId14" Type="http://schemas.openxmlformats.org/officeDocument/2006/relationships/oleObject" Target="../embeddings/oleObject17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oleObject" Target="../embeddings/oleObject180.bin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62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179.bin"/><Relationship Id="rId5" Type="http://schemas.openxmlformats.org/officeDocument/2006/relationships/oleObject" Target="../embeddings/oleObject176.bin"/><Relationship Id="rId15" Type="http://schemas.openxmlformats.org/officeDocument/2006/relationships/image" Target="../media/image58.jpeg"/><Relationship Id="rId10" Type="http://schemas.openxmlformats.org/officeDocument/2006/relationships/image" Target="../media/image161.wmf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63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186.bin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68.wmf"/><Relationship Id="rId17" Type="http://schemas.openxmlformats.org/officeDocument/2006/relationships/image" Target="../media/image58.jpe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70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10" Type="http://schemas.openxmlformats.org/officeDocument/2006/relationships/image" Target="../media/image167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6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89.bin"/><Relationship Id="rId10" Type="http://schemas.openxmlformats.org/officeDocument/2006/relationships/image" Target="../media/image174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9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oleObject" Target="../embeddings/oleObject197.bin"/><Relationship Id="rId18" Type="http://schemas.openxmlformats.org/officeDocument/2006/relationships/image" Target="../media/image182.wmf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179.wmf"/><Relationship Id="rId17" Type="http://schemas.openxmlformats.org/officeDocument/2006/relationships/oleObject" Target="../embeddings/oleObject199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81.wmf"/><Relationship Id="rId20" Type="http://schemas.openxmlformats.org/officeDocument/2006/relationships/image" Target="../media/image183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196.bin"/><Relationship Id="rId5" Type="http://schemas.openxmlformats.org/officeDocument/2006/relationships/oleObject" Target="../embeddings/oleObject193.bin"/><Relationship Id="rId15" Type="http://schemas.openxmlformats.org/officeDocument/2006/relationships/oleObject" Target="../embeddings/oleObject198.bin"/><Relationship Id="rId10" Type="http://schemas.openxmlformats.org/officeDocument/2006/relationships/image" Target="../media/image178.wmf"/><Relationship Id="rId19" Type="http://schemas.openxmlformats.org/officeDocument/2006/relationships/oleObject" Target="../embeddings/oleObject200.bin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180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18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85.wmf"/><Relationship Id="rId11" Type="http://schemas.openxmlformats.org/officeDocument/2006/relationships/oleObject" Target="../embeddings/oleObject205.bin"/><Relationship Id="rId5" Type="http://schemas.openxmlformats.org/officeDocument/2006/relationships/oleObject" Target="../embeddings/oleObject202.bin"/><Relationship Id="rId10" Type="http://schemas.openxmlformats.org/officeDocument/2006/relationships/image" Target="../media/image187.wmf"/><Relationship Id="rId4" Type="http://schemas.openxmlformats.org/officeDocument/2006/relationships/image" Target="../media/image184.wmf"/><Relationship Id="rId9" Type="http://schemas.openxmlformats.org/officeDocument/2006/relationships/oleObject" Target="../embeddings/oleObject204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192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210.bin"/><Relationship Id="rId5" Type="http://schemas.openxmlformats.org/officeDocument/2006/relationships/oleObject" Target="../embeddings/oleObject207.bin"/><Relationship Id="rId10" Type="http://schemas.openxmlformats.org/officeDocument/2006/relationships/image" Target="../media/image191.wmf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209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19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94.emf"/><Relationship Id="rId11" Type="http://schemas.openxmlformats.org/officeDocument/2006/relationships/oleObject" Target="../embeddings/oleObject215.bin"/><Relationship Id="rId5" Type="http://schemas.openxmlformats.org/officeDocument/2006/relationships/oleObject" Target="../embeddings/oleObject212.bin"/><Relationship Id="rId10" Type="http://schemas.openxmlformats.org/officeDocument/2006/relationships/image" Target="../media/image196.wmf"/><Relationship Id="rId4" Type="http://schemas.openxmlformats.org/officeDocument/2006/relationships/image" Target="../media/image193.emf"/><Relationship Id="rId9" Type="http://schemas.openxmlformats.org/officeDocument/2006/relationships/oleObject" Target="../embeddings/oleObject214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emf"/><Relationship Id="rId13" Type="http://schemas.openxmlformats.org/officeDocument/2006/relationships/oleObject" Target="../embeddings/oleObject221.bin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201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02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99.emf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7.bin"/><Relationship Id="rId15" Type="http://schemas.openxmlformats.org/officeDocument/2006/relationships/oleObject" Target="../embeddings/oleObject222.bin"/><Relationship Id="rId10" Type="http://schemas.openxmlformats.org/officeDocument/2006/relationships/image" Target="../media/image195.wmf"/><Relationship Id="rId4" Type="http://schemas.openxmlformats.org/officeDocument/2006/relationships/image" Target="../media/image198.emf"/><Relationship Id="rId9" Type="http://schemas.openxmlformats.org/officeDocument/2006/relationships/oleObject" Target="../embeddings/oleObject219.bin"/><Relationship Id="rId14" Type="http://schemas.openxmlformats.org/officeDocument/2006/relationships/image" Target="../media/image19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2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13" Type="http://schemas.openxmlformats.org/officeDocument/2006/relationships/image" Target="../media/image207.emf"/><Relationship Id="rId3" Type="http://schemas.openxmlformats.org/officeDocument/2006/relationships/oleObject" Target="../embeddings/oleObject223.bin"/><Relationship Id="rId7" Type="http://schemas.openxmlformats.org/officeDocument/2006/relationships/oleObject" Target="../embeddings/oleObject225.bin"/><Relationship Id="rId12" Type="http://schemas.openxmlformats.org/officeDocument/2006/relationships/oleObject" Target="../embeddings/oleObject227.bin"/><Relationship Id="rId17" Type="http://schemas.openxmlformats.org/officeDocument/2006/relationships/image" Target="../media/image209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29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04.wmf"/><Relationship Id="rId11" Type="http://schemas.openxmlformats.org/officeDocument/2006/relationships/image" Target="../media/image206.wmf"/><Relationship Id="rId5" Type="http://schemas.openxmlformats.org/officeDocument/2006/relationships/oleObject" Target="../embeddings/oleObject224.bin"/><Relationship Id="rId15" Type="http://schemas.openxmlformats.org/officeDocument/2006/relationships/image" Target="../media/image208.emf"/><Relationship Id="rId10" Type="http://schemas.openxmlformats.org/officeDocument/2006/relationships/oleObject" Target="../embeddings/oleObject226.bin"/><Relationship Id="rId4" Type="http://schemas.openxmlformats.org/officeDocument/2006/relationships/image" Target="../media/image203.wmf"/><Relationship Id="rId9" Type="http://schemas.openxmlformats.org/officeDocument/2006/relationships/image" Target="../media/image58.jpeg"/><Relationship Id="rId14" Type="http://schemas.openxmlformats.org/officeDocument/2006/relationships/oleObject" Target="../embeddings/oleObject228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2.bin"/><Relationship Id="rId13" Type="http://schemas.openxmlformats.org/officeDocument/2006/relationships/image" Target="../media/image213.wmf"/><Relationship Id="rId3" Type="http://schemas.openxmlformats.org/officeDocument/2006/relationships/oleObject" Target="../embeddings/oleObject230.bin"/><Relationship Id="rId7" Type="http://schemas.openxmlformats.org/officeDocument/2006/relationships/image" Target="../media/image58.jpeg"/><Relationship Id="rId12" Type="http://schemas.openxmlformats.org/officeDocument/2006/relationships/oleObject" Target="../embeddings/oleObject23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07.emf"/><Relationship Id="rId11" Type="http://schemas.openxmlformats.org/officeDocument/2006/relationships/image" Target="../media/image212.wmf"/><Relationship Id="rId5" Type="http://schemas.openxmlformats.org/officeDocument/2006/relationships/oleObject" Target="../embeddings/oleObject231.bin"/><Relationship Id="rId15" Type="http://schemas.openxmlformats.org/officeDocument/2006/relationships/image" Target="../media/image214.wmf"/><Relationship Id="rId10" Type="http://schemas.openxmlformats.org/officeDocument/2006/relationships/oleObject" Target="../embeddings/oleObject233.bin"/><Relationship Id="rId4" Type="http://schemas.openxmlformats.org/officeDocument/2006/relationships/image" Target="../media/image210.emf"/><Relationship Id="rId9" Type="http://schemas.openxmlformats.org/officeDocument/2006/relationships/image" Target="../media/image211.emf"/><Relationship Id="rId14" Type="http://schemas.openxmlformats.org/officeDocument/2006/relationships/oleObject" Target="../embeddings/oleObject235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8.bin"/><Relationship Id="rId13" Type="http://schemas.openxmlformats.org/officeDocument/2006/relationships/image" Target="../media/image219.wmf"/><Relationship Id="rId3" Type="http://schemas.openxmlformats.org/officeDocument/2006/relationships/oleObject" Target="../embeddings/oleObject236.bin"/><Relationship Id="rId7" Type="http://schemas.openxmlformats.org/officeDocument/2006/relationships/image" Target="../media/image58.jpeg"/><Relationship Id="rId12" Type="http://schemas.openxmlformats.org/officeDocument/2006/relationships/oleObject" Target="../embeddings/oleObject240.bin"/><Relationship Id="rId17" Type="http://schemas.openxmlformats.org/officeDocument/2006/relationships/image" Target="../media/image221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42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16.emf"/><Relationship Id="rId11" Type="http://schemas.openxmlformats.org/officeDocument/2006/relationships/image" Target="../media/image218.wmf"/><Relationship Id="rId5" Type="http://schemas.openxmlformats.org/officeDocument/2006/relationships/oleObject" Target="../embeddings/oleObject237.bin"/><Relationship Id="rId15" Type="http://schemas.openxmlformats.org/officeDocument/2006/relationships/image" Target="../media/image220.wmf"/><Relationship Id="rId10" Type="http://schemas.openxmlformats.org/officeDocument/2006/relationships/oleObject" Target="../embeddings/oleObject239.bin"/><Relationship Id="rId4" Type="http://schemas.openxmlformats.org/officeDocument/2006/relationships/image" Target="../media/image215.emf"/><Relationship Id="rId9" Type="http://schemas.openxmlformats.org/officeDocument/2006/relationships/image" Target="../media/image217.wmf"/><Relationship Id="rId14" Type="http://schemas.openxmlformats.org/officeDocument/2006/relationships/oleObject" Target="../embeddings/oleObject241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5.bin"/><Relationship Id="rId13" Type="http://schemas.openxmlformats.org/officeDocument/2006/relationships/image" Target="../media/image226.emf"/><Relationship Id="rId3" Type="http://schemas.openxmlformats.org/officeDocument/2006/relationships/oleObject" Target="../embeddings/oleObject243.bin"/><Relationship Id="rId7" Type="http://schemas.openxmlformats.org/officeDocument/2006/relationships/image" Target="../media/image58.jpeg"/><Relationship Id="rId12" Type="http://schemas.openxmlformats.org/officeDocument/2006/relationships/oleObject" Target="../embeddings/oleObject24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23.emf"/><Relationship Id="rId11" Type="http://schemas.openxmlformats.org/officeDocument/2006/relationships/image" Target="../media/image225.wmf"/><Relationship Id="rId5" Type="http://schemas.openxmlformats.org/officeDocument/2006/relationships/oleObject" Target="../embeddings/oleObject244.bin"/><Relationship Id="rId15" Type="http://schemas.openxmlformats.org/officeDocument/2006/relationships/image" Target="../media/image227.wmf"/><Relationship Id="rId10" Type="http://schemas.openxmlformats.org/officeDocument/2006/relationships/oleObject" Target="../embeddings/oleObject246.bin"/><Relationship Id="rId4" Type="http://schemas.openxmlformats.org/officeDocument/2006/relationships/image" Target="../media/image222.emf"/><Relationship Id="rId9" Type="http://schemas.openxmlformats.org/officeDocument/2006/relationships/image" Target="../media/image224.wmf"/><Relationship Id="rId14" Type="http://schemas.openxmlformats.org/officeDocument/2006/relationships/oleObject" Target="../embeddings/oleObject248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13" Type="http://schemas.openxmlformats.org/officeDocument/2006/relationships/image" Target="../media/image232.emf"/><Relationship Id="rId18" Type="http://schemas.openxmlformats.org/officeDocument/2006/relationships/oleObject" Target="../embeddings/oleObject256.bin"/><Relationship Id="rId3" Type="http://schemas.openxmlformats.org/officeDocument/2006/relationships/oleObject" Target="../embeddings/oleObject249.bin"/><Relationship Id="rId7" Type="http://schemas.openxmlformats.org/officeDocument/2006/relationships/oleObject" Target="../embeddings/oleObject251.bin"/><Relationship Id="rId12" Type="http://schemas.openxmlformats.org/officeDocument/2006/relationships/oleObject" Target="../embeddings/oleObject253.bin"/><Relationship Id="rId17" Type="http://schemas.openxmlformats.org/officeDocument/2006/relationships/image" Target="../media/image234.e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255.bin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29.wmf"/><Relationship Id="rId11" Type="http://schemas.openxmlformats.org/officeDocument/2006/relationships/image" Target="../media/image58.jpeg"/><Relationship Id="rId5" Type="http://schemas.openxmlformats.org/officeDocument/2006/relationships/oleObject" Target="../embeddings/oleObject250.bin"/><Relationship Id="rId15" Type="http://schemas.openxmlformats.org/officeDocument/2006/relationships/image" Target="../media/image233.wmf"/><Relationship Id="rId10" Type="http://schemas.openxmlformats.org/officeDocument/2006/relationships/image" Target="../media/image231.emf"/><Relationship Id="rId19" Type="http://schemas.openxmlformats.org/officeDocument/2006/relationships/image" Target="../media/image235.emf"/><Relationship Id="rId4" Type="http://schemas.openxmlformats.org/officeDocument/2006/relationships/image" Target="../media/image228.wmf"/><Relationship Id="rId9" Type="http://schemas.openxmlformats.org/officeDocument/2006/relationships/oleObject" Target="../embeddings/oleObject252.bin"/><Relationship Id="rId14" Type="http://schemas.openxmlformats.org/officeDocument/2006/relationships/oleObject" Target="../embeddings/oleObject254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3" Type="http://schemas.openxmlformats.org/officeDocument/2006/relationships/oleObject" Target="../embeddings/oleObject257.bin"/><Relationship Id="rId7" Type="http://schemas.openxmlformats.org/officeDocument/2006/relationships/oleObject" Target="../embeddings/oleObject2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37.wmf"/><Relationship Id="rId5" Type="http://schemas.openxmlformats.org/officeDocument/2006/relationships/oleObject" Target="../embeddings/oleObject258.bin"/><Relationship Id="rId4" Type="http://schemas.openxmlformats.org/officeDocument/2006/relationships/image" Target="../media/image236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13" Type="http://schemas.openxmlformats.org/officeDocument/2006/relationships/oleObject" Target="../embeddings/oleObject265.bin"/><Relationship Id="rId3" Type="http://schemas.openxmlformats.org/officeDocument/2006/relationships/oleObject" Target="../embeddings/oleObject260.bin"/><Relationship Id="rId7" Type="http://schemas.openxmlformats.org/officeDocument/2006/relationships/oleObject" Target="../embeddings/oleObject262.bin"/><Relationship Id="rId12" Type="http://schemas.openxmlformats.org/officeDocument/2006/relationships/image" Target="../media/image243.wmf"/><Relationship Id="rId17" Type="http://schemas.openxmlformats.org/officeDocument/2006/relationships/image" Target="../media/image58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5.e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40.wmf"/><Relationship Id="rId11" Type="http://schemas.openxmlformats.org/officeDocument/2006/relationships/oleObject" Target="../embeddings/oleObject264.bin"/><Relationship Id="rId5" Type="http://schemas.openxmlformats.org/officeDocument/2006/relationships/oleObject" Target="../embeddings/oleObject261.bin"/><Relationship Id="rId15" Type="http://schemas.openxmlformats.org/officeDocument/2006/relationships/oleObject" Target="../embeddings/oleObject266.bin"/><Relationship Id="rId10" Type="http://schemas.openxmlformats.org/officeDocument/2006/relationships/image" Target="../media/image242.wmf"/><Relationship Id="rId4" Type="http://schemas.openxmlformats.org/officeDocument/2006/relationships/image" Target="../media/image239.wmf"/><Relationship Id="rId9" Type="http://schemas.openxmlformats.org/officeDocument/2006/relationships/oleObject" Target="../embeddings/oleObject263.bin"/><Relationship Id="rId14" Type="http://schemas.openxmlformats.org/officeDocument/2006/relationships/image" Target="../media/image244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13" Type="http://schemas.openxmlformats.org/officeDocument/2006/relationships/oleObject" Target="../embeddings/oleObject272.bin"/><Relationship Id="rId18" Type="http://schemas.openxmlformats.org/officeDocument/2006/relationships/image" Target="../media/image190.wmf"/><Relationship Id="rId26" Type="http://schemas.openxmlformats.org/officeDocument/2006/relationships/image" Target="../media/image253.wmf"/><Relationship Id="rId3" Type="http://schemas.openxmlformats.org/officeDocument/2006/relationships/oleObject" Target="../embeddings/oleObject267.bin"/><Relationship Id="rId21" Type="http://schemas.openxmlformats.org/officeDocument/2006/relationships/oleObject" Target="../embeddings/oleObject276.bin"/><Relationship Id="rId7" Type="http://schemas.openxmlformats.org/officeDocument/2006/relationships/oleObject" Target="../embeddings/oleObject269.bin"/><Relationship Id="rId12" Type="http://schemas.openxmlformats.org/officeDocument/2006/relationships/image" Target="../media/image185.wmf"/><Relationship Id="rId17" Type="http://schemas.openxmlformats.org/officeDocument/2006/relationships/oleObject" Target="../embeddings/oleObject274.bin"/><Relationship Id="rId25" Type="http://schemas.openxmlformats.org/officeDocument/2006/relationships/oleObject" Target="../embeddings/oleObject27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9.wmf"/><Relationship Id="rId20" Type="http://schemas.openxmlformats.org/officeDocument/2006/relationships/image" Target="../media/image250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47.wmf"/><Relationship Id="rId11" Type="http://schemas.openxmlformats.org/officeDocument/2006/relationships/oleObject" Target="../embeddings/oleObject271.bin"/><Relationship Id="rId24" Type="http://schemas.openxmlformats.org/officeDocument/2006/relationships/image" Target="../media/image252.wmf"/><Relationship Id="rId5" Type="http://schemas.openxmlformats.org/officeDocument/2006/relationships/oleObject" Target="../embeddings/oleObject268.bin"/><Relationship Id="rId15" Type="http://schemas.openxmlformats.org/officeDocument/2006/relationships/oleObject" Target="../embeddings/oleObject273.bin"/><Relationship Id="rId23" Type="http://schemas.openxmlformats.org/officeDocument/2006/relationships/oleObject" Target="../embeddings/oleObject277.bin"/><Relationship Id="rId10" Type="http://schemas.openxmlformats.org/officeDocument/2006/relationships/image" Target="../media/image249.wmf"/><Relationship Id="rId19" Type="http://schemas.openxmlformats.org/officeDocument/2006/relationships/oleObject" Target="../embeddings/oleObject275.bin"/><Relationship Id="rId4" Type="http://schemas.openxmlformats.org/officeDocument/2006/relationships/image" Target="../media/image246.wmf"/><Relationship Id="rId9" Type="http://schemas.openxmlformats.org/officeDocument/2006/relationships/oleObject" Target="../embeddings/oleObject270.bin"/><Relationship Id="rId14" Type="http://schemas.openxmlformats.org/officeDocument/2006/relationships/image" Target="../media/image184.wmf"/><Relationship Id="rId22" Type="http://schemas.openxmlformats.org/officeDocument/2006/relationships/image" Target="../media/image251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emf"/><Relationship Id="rId13" Type="http://schemas.openxmlformats.org/officeDocument/2006/relationships/image" Target="../media/image255.wmf"/><Relationship Id="rId3" Type="http://schemas.openxmlformats.org/officeDocument/2006/relationships/oleObject" Target="../embeddings/oleObject279.bin"/><Relationship Id="rId7" Type="http://schemas.openxmlformats.org/officeDocument/2006/relationships/oleObject" Target="../embeddings/oleObject281.bin"/><Relationship Id="rId12" Type="http://schemas.openxmlformats.org/officeDocument/2006/relationships/oleObject" Target="../embeddings/oleObject2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41.wmf"/><Relationship Id="rId11" Type="http://schemas.openxmlformats.org/officeDocument/2006/relationships/image" Target="../media/image58.jpeg"/><Relationship Id="rId5" Type="http://schemas.openxmlformats.org/officeDocument/2006/relationships/oleObject" Target="../embeddings/oleObject280.bin"/><Relationship Id="rId15" Type="http://schemas.openxmlformats.org/officeDocument/2006/relationships/image" Target="../media/image256.wmf"/><Relationship Id="rId10" Type="http://schemas.openxmlformats.org/officeDocument/2006/relationships/image" Target="../media/image254.emf"/><Relationship Id="rId4" Type="http://schemas.openxmlformats.org/officeDocument/2006/relationships/image" Target="../media/image240.wmf"/><Relationship Id="rId9" Type="http://schemas.openxmlformats.org/officeDocument/2006/relationships/oleObject" Target="../embeddings/oleObject282.bin"/><Relationship Id="rId14" Type="http://schemas.openxmlformats.org/officeDocument/2006/relationships/oleObject" Target="../embeddings/oleObject284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7.bin"/><Relationship Id="rId3" Type="http://schemas.openxmlformats.org/officeDocument/2006/relationships/oleObject" Target="../embeddings/oleObject285.bin"/><Relationship Id="rId7" Type="http://schemas.openxmlformats.org/officeDocument/2006/relationships/image" Target="../media/image5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45.emf"/><Relationship Id="rId11" Type="http://schemas.openxmlformats.org/officeDocument/2006/relationships/image" Target="../media/image258.wmf"/><Relationship Id="rId5" Type="http://schemas.openxmlformats.org/officeDocument/2006/relationships/oleObject" Target="../embeddings/oleObject286.bin"/><Relationship Id="rId10" Type="http://schemas.openxmlformats.org/officeDocument/2006/relationships/oleObject" Target="../embeddings/oleObject288.bin"/><Relationship Id="rId4" Type="http://schemas.openxmlformats.org/officeDocument/2006/relationships/image" Target="../media/image244.emf"/><Relationship Id="rId9" Type="http://schemas.openxmlformats.org/officeDocument/2006/relationships/image" Target="../media/image25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1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1.bin"/><Relationship Id="rId13" Type="http://schemas.openxmlformats.org/officeDocument/2006/relationships/image" Target="../media/image261.wmf"/><Relationship Id="rId3" Type="http://schemas.openxmlformats.org/officeDocument/2006/relationships/oleObject" Target="../embeddings/oleObject289.bin"/><Relationship Id="rId7" Type="http://schemas.openxmlformats.org/officeDocument/2006/relationships/image" Target="../media/image58.jpeg"/><Relationship Id="rId12" Type="http://schemas.openxmlformats.org/officeDocument/2006/relationships/oleObject" Target="../embeddings/oleObject2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45.emf"/><Relationship Id="rId11" Type="http://schemas.openxmlformats.org/officeDocument/2006/relationships/image" Target="../media/image260.wmf"/><Relationship Id="rId5" Type="http://schemas.openxmlformats.org/officeDocument/2006/relationships/oleObject" Target="../embeddings/oleObject290.bin"/><Relationship Id="rId10" Type="http://schemas.openxmlformats.org/officeDocument/2006/relationships/oleObject" Target="../embeddings/oleObject292.bin"/><Relationship Id="rId4" Type="http://schemas.openxmlformats.org/officeDocument/2006/relationships/image" Target="../media/image244.emf"/><Relationship Id="rId9" Type="http://schemas.openxmlformats.org/officeDocument/2006/relationships/image" Target="../media/image259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wmf"/><Relationship Id="rId13" Type="http://schemas.openxmlformats.org/officeDocument/2006/relationships/oleObject" Target="../embeddings/oleObject299.bin"/><Relationship Id="rId3" Type="http://schemas.openxmlformats.org/officeDocument/2006/relationships/oleObject" Target="../embeddings/oleObject294.bin"/><Relationship Id="rId7" Type="http://schemas.openxmlformats.org/officeDocument/2006/relationships/oleObject" Target="../embeddings/oleObject296.bin"/><Relationship Id="rId12" Type="http://schemas.openxmlformats.org/officeDocument/2006/relationships/image" Target="../media/image26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8.e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63.wmf"/><Relationship Id="rId11" Type="http://schemas.openxmlformats.org/officeDocument/2006/relationships/oleObject" Target="../embeddings/oleObject298.bin"/><Relationship Id="rId5" Type="http://schemas.openxmlformats.org/officeDocument/2006/relationships/oleObject" Target="../embeddings/oleObject295.bin"/><Relationship Id="rId15" Type="http://schemas.openxmlformats.org/officeDocument/2006/relationships/oleObject" Target="../embeddings/oleObject300.bin"/><Relationship Id="rId10" Type="http://schemas.openxmlformats.org/officeDocument/2006/relationships/image" Target="../media/image265.wmf"/><Relationship Id="rId4" Type="http://schemas.openxmlformats.org/officeDocument/2006/relationships/image" Target="../media/image262.wmf"/><Relationship Id="rId9" Type="http://schemas.openxmlformats.org/officeDocument/2006/relationships/oleObject" Target="../embeddings/oleObject297.bin"/><Relationship Id="rId14" Type="http://schemas.openxmlformats.org/officeDocument/2006/relationships/image" Target="../media/image267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wmf"/><Relationship Id="rId3" Type="http://schemas.openxmlformats.org/officeDocument/2006/relationships/oleObject" Target="../embeddings/oleObject301.bin"/><Relationship Id="rId7" Type="http://schemas.openxmlformats.org/officeDocument/2006/relationships/oleObject" Target="../embeddings/oleObject3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70.emf"/><Relationship Id="rId5" Type="http://schemas.openxmlformats.org/officeDocument/2006/relationships/oleObject" Target="../embeddings/oleObject302.bin"/><Relationship Id="rId10" Type="http://schemas.openxmlformats.org/officeDocument/2006/relationships/image" Target="../media/image272.wmf"/><Relationship Id="rId4" Type="http://schemas.openxmlformats.org/officeDocument/2006/relationships/image" Target="../media/image269.emf"/><Relationship Id="rId9" Type="http://schemas.openxmlformats.org/officeDocument/2006/relationships/oleObject" Target="../embeddings/oleObject304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wmf"/><Relationship Id="rId13" Type="http://schemas.openxmlformats.org/officeDocument/2006/relationships/oleObject" Target="../embeddings/oleObject310.bin"/><Relationship Id="rId3" Type="http://schemas.openxmlformats.org/officeDocument/2006/relationships/oleObject" Target="../embeddings/oleObject305.bin"/><Relationship Id="rId7" Type="http://schemas.openxmlformats.org/officeDocument/2006/relationships/oleObject" Target="../embeddings/oleObject307.bin"/><Relationship Id="rId12" Type="http://schemas.openxmlformats.org/officeDocument/2006/relationships/image" Target="../media/image277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74.wmf"/><Relationship Id="rId11" Type="http://schemas.openxmlformats.org/officeDocument/2006/relationships/oleObject" Target="../embeddings/oleObject309.bin"/><Relationship Id="rId5" Type="http://schemas.openxmlformats.org/officeDocument/2006/relationships/oleObject" Target="../embeddings/oleObject306.bin"/><Relationship Id="rId10" Type="http://schemas.openxmlformats.org/officeDocument/2006/relationships/image" Target="../media/image276.wmf"/><Relationship Id="rId4" Type="http://schemas.openxmlformats.org/officeDocument/2006/relationships/image" Target="../media/image273.wmf"/><Relationship Id="rId9" Type="http://schemas.openxmlformats.org/officeDocument/2006/relationships/oleObject" Target="../embeddings/oleObject308.bin"/><Relationship Id="rId14" Type="http://schemas.openxmlformats.org/officeDocument/2006/relationships/image" Target="../media/image278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wmf"/><Relationship Id="rId13" Type="http://schemas.openxmlformats.org/officeDocument/2006/relationships/oleObject" Target="../embeddings/oleObject316.bin"/><Relationship Id="rId18" Type="http://schemas.openxmlformats.org/officeDocument/2006/relationships/image" Target="../media/image286.emf"/><Relationship Id="rId3" Type="http://schemas.openxmlformats.org/officeDocument/2006/relationships/oleObject" Target="../embeddings/oleObject311.bin"/><Relationship Id="rId7" Type="http://schemas.openxmlformats.org/officeDocument/2006/relationships/oleObject" Target="../embeddings/oleObject313.bin"/><Relationship Id="rId12" Type="http://schemas.openxmlformats.org/officeDocument/2006/relationships/image" Target="../media/image283.wmf"/><Relationship Id="rId17" Type="http://schemas.openxmlformats.org/officeDocument/2006/relationships/oleObject" Target="../embeddings/oleObject318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85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80.wmf"/><Relationship Id="rId11" Type="http://schemas.openxmlformats.org/officeDocument/2006/relationships/oleObject" Target="../embeddings/oleObject315.bin"/><Relationship Id="rId5" Type="http://schemas.openxmlformats.org/officeDocument/2006/relationships/oleObject" Target="../embeddings/oleObject312.bin"/><Relationship Id="rId15" Type="http://schemas.openxmlformats.org/officeDocument/2006/relationships/oleObject" Target="../embeddings/oleObject317.bin"/><Relationship Id="rId10" Type="http://schemas.openxmlformats.org/officeDocument/2006/relationships/image" Target="../media/image282.wmf"/><Relationship Id="rId4" Type="http://schemas.openxmlformats.org/officeDocument/2006/relationships/image" Target="../media/image279.wmf"/><Relationship Id="rId9" Type="http://schemas.openxmlformats.org/officeDocument/2006/relationships/oleObject" Target="../embeddings/oleObject314.bin"/><Relationship Id="rId14" Type="http://schemas.openxmlformats.org/officeDocument/2006/relationships/image" Target="../media/image284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wmf"/><Relationship Id="rId13" Type="http://schemas.openxmlformats.org/officeDocument/2006/relationships/oleObject" Target="../embeddings/oleObject324.bin"/><Relationship Id="rId18" Type="http://schemas.openxmlformats.org/officeDocument/2006/relationships/image" Target="../media/image294.emf"/><Relationship Id="rId3" Type="http://schemas.openxmlformats.org/officeDocument/2006/relationships/oleObject" Target="../embeddings/oleObject319.bin"/><Relationship Id="rId21" Type="http://schemas.openxmlformats.org/officeDocument/2006/relationships/oleObject" Target="../embeddings/oleObject328.bin"/><Relationship Id="rId7" Type="http://schemas.openxmlformats.org/officeDocument/2006/relationships/oleObject" Target="../embeddings/oleObject321.bin"/><Relationship Id="rId12" Type="http://schemas.openxmlformats.org/officeDocument/2006/relationships/image" Target="../media/image291.wmf"/><Relationship Id="rId17" Type="http://schemas.openxmlformats.org/officeDocument/2006/relationships/oleObject" Target="../embeddings/oleObject326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93.emf"/><Relationship Id="rId20" Type="http://schemas.openxmlformats.org/officeDocument/2006/relationships/image" Target="../media/image295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88.wmf"/><Relationship Id="rId11" Type="http://schemas.openxmlformats.org/officeDocument/2006/relationships/oleObject" Target="../embeddings/oleObject323.bin"/><Relationship Id="rId5" Type="http://schemas.openxmlformats.org/officeDocument/2006/relationships/oleObject" Target="../embeddings/oleObject320.bin"/><Relationship Id="rId15" Type="http://schemas.openxmlformats.org/officeDocument/2006/relationships/oleObject" Target="../embeddings/oleObject325.bin"/><Relationship Id="rId10" Type="http://schemas.openxmlformats.org/officeDocument/2006/relationships/image" Target="../media/image290.wmf"/><Relationship Id="rId19" Type="http://schemas.openxmlformats.org/officeDocument/2006/relationships/oleObject" Target="../embeddings/oleObject327.bin"/><Relationship Id="rId4" Type="http://schemas.openxmlformats.org/officeDocument/2006/relationships/image" Target="../media/image287.wmf"/><Relationship Id="rId9" Type="http://schemas.openxmlformats.org/officeDocument/2006/relationships/oleObject" Target="../embeddings/oleObject322.bin"/><Relationship Id="rId14" Type="http://schemas.openxmlformats.org/officeDocument/2006/relationships/image" Target="../media/image292.wmf"/><Relationship Id="rId22" Type="http://schemas.openxmlformats.org/officeDocument/2006/relationships/image" Target="../media/image106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9.xml"/><Relationship Id="rId4" Type="http://schemas.openxmlformats.org/officeDocument/2006/relationships/slide" Target="slide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6.bin"/><Relationship Id="rId18" Type="http://schemas.openxmlformats.org/officeDocument/2006/relationships/oleObject" Target="../embeddings/oleObject39.bin"/><Relationship Id="rId3" Type="http://schemas.openxmlformats.org/officeDocument/2006/relationships/oleObject" Target="../embeddings/oleObject31.bin"/><Relationship Id="rId21" Type="http://schemas.openxmlformats.org/officeDocument/2006/relationships/image" Target="../media/image40.wmf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8.wmf"/><Relationship Id="rId20" Type="http://schemas.openxmlformats.org/officeDocument/2006/relationships/oleObject" Target="../embeddings/oleObject40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5.wmf"/><Relationship Id="rId19" Type="http://schemas.openxmlformats.org/officeDocument/2006/relationships/image" Target="../media/image39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0.e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5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2" name="Rectangle 6">
            <a:extLst>
              <a:ext uri="{FF2B5EF4-FFF2-40B4-BE49-F238E27FC236}">
                <a16:creationId xmlns:a16="http://schemas.microsoft.com/office/drawing/2014/main" id="{F76EFC90-40A2-4E04-841E-A123D4CC6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052513"/>
            <a:ext cx="829786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kumimoji="1" lang="zh-CN" altLang="en-US" sz="3600" b="1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Monotype Sorts" pitchFamily="2" charset="2"/>
              </a:rPr>
              <a:t>思考：当电源激励是正弦函数作用时，</a:t>
            </a:r>
          </a:p>
          <a:p>
            <a:pPr algn="l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kumimoji="1" lang="zh-CN" altLang="en-US" sz="3600" b="1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Monotype Sorts" pitchFamily="2" charset="2"/>
              </a:rPr>
              <a:t>动态电路的响应如何求解。</a:t>
            </a:r>
            <a:endParaRPr kumimoji="1" lang="zh-CN" altLang="en-US" sz="3200" b="1">
              <a:solidFill>
                <a:srgbClr val="CC33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A3ABDACA-BFB7-4667-8D70-C0FB63EC5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420938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8-1】</a:t>
            </a:r>
          </a:p>
        </p:txBody>
      </p:sp>
      <p:graphicFrame>
        <p:nvGraphicFramePr>
          <p:cNvPr id="695307" name="Object 11">
            <a:extLst>
              <a:ext uri="{FF2B5EF4-FFF2-40B4-BE49-F238E27FC236}">
                <a16:creationId xmlns:a16="http://schemas.microsoft.com/office/drawing/2014/main" id="{3E8164E0-61BF-4B4F-BD69-54BEED2CB3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8025" y="4119563"/>
          <a:ext cx="187166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3" imgW="710891" imgH="253890" progId="Equation.DSMT4">
                  <p:embed/>
                </p:oleObj>
              </mc:Choice>
              <mc:Fallback>
                <p:oleObj name="Equation" r:id="rId3" imgW="710891" imgH="25389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4119563"/>
                        <a:ext cx="187166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08" name="Object 12">
            <a:extLst>
              <a:ext uri="{FF2B5EF4-FFF2-40B4-BE49-F238E27FC236}">
                <a16:creationId xmlns:a16="http://schemas.microsoft.com/office/drawing/2014/main" id="{7D9194EF-78D7-4CFA-A9A0-038CD08A54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3284538"/>
          <a:ext cx="29972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5" imgW="1117115" imgH="253890" progId="Equation.DSMT4">
                  <p:embed/>
                </p:oleObj>
              </mc:Choice>
              <mc:Fallback>
                <p:oleObj name="Equation" r:id="rId5" imgW="1117115" imgH="25389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284538"/>
                        <a:ext cx="29972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5314" name="Rectangle 18" descr="8045477F7F04C6FF0A27B929479A7199">
            <a:extLst>
              <a:ext uri="{FF2B5EF4-FFF2-40B4-BE49-F238E27FC236}">
                <a16:creationId xmlns:a16="http://schemas.microsoft.com/office/drawing/2014/main" id="{91255089-535E-4682-A301-8193D0D64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565400"/>
            <a:ext cx="4176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图示电路中，已知</a:t>
            </a: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800A946A-D4C8-4E4A-9BF2-1439149620F1}"/>
              </a:ext>
            </a:extLst>
          </p:cNvPr>
          <p:cNvGrpSpPr>
            <a:grpSpLocks/>
          </p:cNvGrpSpPr>
          <p:nvPr/>
        </p:nvGrpSpPr>
        <p:grpSpPr bwMode="auto">
          <a:xfrm>
            <a:off x="1500188" y="4791075"/>
            <a:ext cx="3575050" cy="719138"/>
            <a:chOff x="219" y="3159"/>
            <a:chExt cx="2252" cy="453"/>
          </a:xfrm>
        </p:grpSpPr>
        <p:graphicFrame>
          <p:nvGraphicFramePr>
            <p:cNvPr id="4107" name="Object 20">
              <a:extLst>
                <a:ext uri="{FF2B5EF4-FFF2-40B4-BE49-F238E27FC236}">
                  <a16:creationId xmlns:a16="http://schemas.microsoft.com/office/drawing/2014/main" id="{2D928C98-9413-4B20-A7BC-190B3ABD51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1" y="3203"/>
            <a:ext cx="589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" name="Equation" r:id="rId7" imgW="317087" imgH="177569" progId="Equation.DSMT4">
                    <p:embed/>
                  </p:oleObj>
                </mc:Choice>
                <mc:Fallback>
                  <p:oleObj name="Equation" r:id="rId7" imgW="317087" imgH="177569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203"/>
                          <a:ext cx="589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bg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21">
              <a:extLst>
                <a:ext uri="{FF2B5EF4-FFF2-40B4-BE49-F238E27FC236}">
                  <a16:creationId xmlns:a16="http://schemas.microsoft.com/office/drawing/2014/main" id="{2C5105BB-9034-46E1-98A1-EE062D1E67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3" y="3159"/>
            <a:ext cx="498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8" name="Equation" r:id="rId9" imgW="279279" imgH="253890" progId="Equation.DSMT4">
                    <p:embed/>
                  </p:oleObj>
                </mc:Choice>
                <mc:Fallback>
                  <p:oleObj name="Equation" r:id="rId9" imgW="279279" imgH="25389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3159"/>
                          <a:ext cx="498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bg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9" name="Rectangle 22" descr="8045477F7F04C6FF0A27B929479A7199">
              <a:extLst>
                <a:ext uri="{FF2B5EF4-FFF2-40B4-BE49-F238E27FC236}">
                  <a16:creationId xmlns:a16="http://schemas.microsoft.com/office/drawing/2014/main" id="{DC7FA19D-27E9-411B-9785-9DFD3A12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" y="3194"/>
              <a:ext cx="16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求       时的电流</a:t>
              </a:r>
            </a:p>
          </p:txBody>
        </p:sp>
      </p:grpSp>
      <p:sp>
        <p:nvSpPr>
          <p:cNvPr id="60431" name="Rectangle 24" descr="8045477F7F04C6FF0A27B929479A7199">
            <a:extLst>
              <a:ext uri="{FF2B5EF4-FFF2-40B4-BE49-F238E27FC236}">
                <a16:creationId xmlns:a16="http://schemas.microsoft.com/office/drawing/2014/main" id="{152EE480-3A0A-4580-A839-F5E4DF029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31003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0432" name="Object 23">
            <a:extLst>
              <a:ext uri="{FF2B5EF4-FFF2-40B4-BE49-F238E27FC236}">
                <a16:creationId xmlns:a16="http://schemas.microsoft.com/office/drawing/2014/main" id="{DF459EC5-1A4D-486A-8824-D9AEAFD8BE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1138" y="2824163"/>
          <a:ext cx="3600450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Visio" r:id="rId11" imgW="1798930" imgH="1045159" progId="Visio.Drawing.11">
                  <p:embed/>
                </p:oleObj>
              </mc:Choice>
              <mc:Fallback>
                <p:oleObj name="Visio" r:id="rId11" imgW="1798930" imgH="1045159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2824163"/>
                        <a:ext cx="3600450" cy="213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5310" name="Rectangle 14" descr="8045477F7F04C6FF0A27B929479A7199">
            <a:extLst>
              <a:ext uri="{FF2B5EF4-FFF2-40B4-BE49-F238E27FC236}">
                <a16:creationId xmlns:a16="http://schemas.microsoft.com/office/drawing/2014/main" id="{4F4CD0BB-163F-4049-86C9-62CEBEDBF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646738"/>
            <a:ext cx="7993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下面将按照一阶电路的经典法求解。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/>
      <p:bldP spid="3" grpId="0"/>
      <p:bldP spid="695314" grpId="0"/>
      <p:bldP spid="60431" grpId="0"/>
      <p:bldP spid="6953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Text Box 2">
            <a:extLst>
              <a:ext uri="{FF2B5EF4-FFF2-40B4-BE49-F238E27FC236}">
                <a16:creationId xmlns:a16="http://schemas.microsoft.com/office/drawing/2014/main" id="{6D599F23-E924-4339-B946-8C1CC082E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79488"/>
            <a:ext cx="3527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）电压有效值公式</a:t>
            </a:r>
          </a:p>
        </p:txBody>
      </p:sp>
      <p:graphicFrame>
        <p:nvGraphicFramePr>
          <p:cNvPr id="690183" name="Object 7">
            <a:extLst>
              <a:ext uri="{FF2B5EF4-FFF2-40B4-BE49-F238E27FC236}">
                <a16:creationId xmlns:a16="http://schemas.microsoft.com/office/drawing/2014/main" id="{10F3F651-D354-4E5B-8688-D054B46604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636838"/>
          <a:ext cx="32353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3" imgW="1200126" imgH="409370" progId="Equation.DSMT4">
                  <p:embed/>
                </p:oleObj>
              </mc:Choice>
              <mc:Fallback>
                <p:oleObj name="Equation" r:id="rId3" imgW="1200126" imgH="40937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636838"/>
                        <a:ext cx="323532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184" name="Object 8">
            <a:extLst>
              <a:ext uri="{FF2B5EF4-FFF2-40B4-BE49-F238E27FC236}">
                <a16:creationId xmlns:a16="http://schemas.microsoft.com/office/drawing/2014/main" id="{C5A21723-D95E-4547-8B84-97740F92FE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860800"/>
          <a:ext cx="71215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5" imgW="2581093" imgH="247591" progId="Equation.DSMT4">
                  <p:embed/>
                </p:oleObj>
              </mc:Choice>
              <mc:Fallback>
                <p:oleObj name="Equation" r:id="rId5" imgW="2581093" imgH="24759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860800"/>
                        <a:ext cx="712152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185" name="Object 9">
            <a:extLst>
              <a:ext uri="{FF2B5EF4-FFF2-40B4-BE49-F238E27FC236}">
                <a16:creationId xmlns:a16="http://schemas.microsoft.com/office/drawing/2014/main" id="{F21C4CA3-871B-4753-A28E-F2F29A72A6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2924175"/>
          <a:ext cx="183515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7" imgW="628481" imgH="209609" progId="Equation.DSMT4">
                  <p:embed/>
                </p:oleObj>
              </mc:Choice>
              <mc:Fallback>
                <p:oleObj name="Equation" r:id="rId7" imgW="628481" imgH="20960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924175"/>
                        <a:ext cx="1835150" cy="6238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CCFF99">
                              <a:alpha val="39000"/>
                            </a:srgbClr>
                          </a:gs>
                          <a:gs pos="100000">
                            <a:schemeClr val="bg1">
                              <a:alpha val="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0186" name="Line 10">
            <a:extLst>
              <a:ext uri="{FF2B5EF4-FFF2-40B4-BE49-F238E27FC236}">
                <a16:creationId xmlns:a16="http://schemas.microsoft.com/office/drawing/2014/main" id="{F1FD31B1-29BD-40D2-BACF-538030C98E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3213100"/>
            <a:ext cx="666750" cy="28575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90189" name="Object 13">
            <a:extLst>
              <a:ext uri="{FF2B5EF4-FFF2-40B4-BE49-F238E27FC236}">
                <a16:creationId xmlns:a16="http://schemas.microsoft.com/office/drawing/2014/main" id="{A101FAF6-FEB9-4F1B-ABA3-22CEC3F09E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1844675"/>
          <a:ext cx="35814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9" imgW="1384300" imgH="228600" progId="Equation.DSMT4">
                  <p:embed/>
                </p:oleObj>
              </mc:Choice>
              <mc:Fallback>
                <p:oleObj name="Equation" r:id="rId9" imgW="13843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844675"/>
                        <a:ext cx="35814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192" name="Object 16" descr="8045477F7F04C6FF0A27B929479A7199">
            <a:extLst>
              <a:ext uri="{FF2B5EF4-FFF2-40B4-BE49-F238E27FC236}">
                <a16:creationId xmlns:a16="http://schemas.microsoft.com/office/drawing/2014/main" id="{E7C4B188-942E-4153-AAD0-EAB519BA25E1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4140200" y="836613"/>
          <a:ext cx="242728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11" imgW="1167893" imgH="444307" progId="Equation.DSMT4">
                  <p:embed/>
                </p:oleObj>
              </mc:Choice>
              <mc:Fallback>
                <p:oleObj name="Equation" r:id="rId11" imgW="1167893" imgH="444307" progId="Equation.DSMT4">
                  <p:embed/>
                  <p:pic>
                    <p:nvPicPr>
                      <p:cNvPr id="0" name="Object 16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836613"/>
                        <a:ext cx="2427288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13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0194" name="Text Box 18">
            <a:extLst>
              <a:ext uri="{FF2B5EF4-FFF2-40B4-BE49-F238E27FC236}">
                <a16:creationId xmlns:a16="http://schemas.microsoft.com/office/drawing/2014/main" id="{B4170FCA-F8A0-41C8-A2D9-B1308922D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916113"/>
            <a:ext cx="3311525" cy="523875"/>
          </a:xfrm>
          <a:prstGeom prst="rect">
            <a:avLst/>
          </a:prstGeom>
          <a:noFill/>
          <a:ln w="38100">
            <a:solidFill>
              <a:srgbClr val="CCFF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正弦电压的有效值</a:t>
            </a:r>
          </a:p>
        </p:txBody>
      </p:sp>
      <p:sp>
        <p:nvSpPr>
          <p:cNvPr id="5131" name="Text Box 11">
            <a:extLst>
              <a:ext uri="{FF2B5EF4-FFF2-40B4-BE49-F238E27FC236}">
                <a16:creationId xmlns:a16="http://schemas.microsoft.com/office/drawing/2014/main" id="{3F54E7D3-CE2B-4353-ADF1-B35B6CBE8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508500"/>
            <a:ext cx="853281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注意：</a:t>
            </a:r>
            <a:r>
              <a:rPr kumimoji="1"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区分电压、电流的瞬时值、最大值、有效值的符号表示。</a:t>
            </a:r>
          </a:p>
        </p:txBody>
      </p:sp>
      <p:graphicFrame>
        <p:nvGraphicFramePr>
          <p:cNvPr id="5132" name="Object 12">
            <a:extLst>
              <a:ext uri="{FF2B5EF4-FFF2-40B4-BE49-F238E27FC236}">
                <a16:creationId xmlns:a16="http://schemas.microsoft.com/office/drawing/2014/main" id="{6DE656CC-D437-4456-A822-1203D70CC3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5661025"/>
          <a:ext cx="604996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公式" r:id="rId14" imgW="1409620" imgH="256970" progId="Equation.3">
                  <p:embed/>
                </p:oleObj>
              </mc:Choice>
              <mc:Fallback>
                <p:oleObj name="公式" r:id="rId14" imgW="1409620" imgH="25697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661025"/>
                        <a:ext cx="6049962" cy="9842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69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2000"/>
                                        <p:tgtEl>
                                          <p:spTgt spid="69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2000"/>
                                        <p:tgtEl>
                                          <p:spTgt spid="69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90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0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9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69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69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69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78" grpId="0"/>
      <p:bldP spid="690194" grpId="0" animBg="1"/>
      <p:bldP spid="513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75" name="Group 11">
            <a:extLst>
              <a:ext uri="{FF2B5EF4-FFF2-40B4-BE49-F238E27FC236}">
                <a16:creationId xmlns:a16="http://schemas.microsoft.com/office/drawing/2014/main" id="{3019DE97-91F5-4141-A82E-6A0B79738A0E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4450"/>
            <a:ext cx="1644650" cy="850900"/>
            <a:chOff x="385" y="3022"/>
            <a:chExt cx="1036" cy="536"/>
          </a:xfrm>
        </p:grpSpPr>
        <p:pic>
          <p:nvPicPr>
            <p:cNvPr id="14343" name="Picture 12" descr="123">
              <a:extLst>
                <a:ext uri="{FF2B5EF4-FFF2-40B4-BE49-F238E27FC236}">
                  <a16:creationId xmlns:a16="http://schemas.microsoft.com/office/drawing/2014/main" id="{E48F9AAC-C001-468F-966B-16584A0270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4" name="Text Box 13">
              <a:extLst>
                <a:ext uri="{FF2B5EF4-FFF2-40B4-BE49-F238E27FC236}">
                  <a16:creationId xmlns:a16="http://schemas.microsoft.com/office/drawing/2014/main" id="{BE7430B5-67F8-4398-9154-8141A8ABC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</a:t>
              </a:r>
            </a:p>
          </p:txBody>
        </p:sp>
      </p:grpSp>
      <p:sp>
        <p:nvSpPr>
          <p:cNvPr id="88078" name="Text Box 14">
            <a:extLst>
              <a:ext uri="{FF2B5EF4-FFF2-40B4-BE49-F238E27FC236}">
                <a16:creationId xmlns:a16="http://schemas.microsoft.com/office/drawing/2014/main" id="{DDFE5CEC-5A9C-4513-9CF3-D2D5294DB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1089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71500" algn="ctr">
              <a:tabLst>
                <a:tab pos="47625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200150" indent="-342900" algn="ctr">
              <a:tabLst>
                <a:tab pos="47625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90650" indent="-342900" algn="ctr">
              <a:tabLst>
                <a:tab pos="47625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algn="ctr">
              <a:tabLst>
                <a:tab pos="47625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algn="ctr">
              <a:tabLst>
                <a:tab pos="47625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AutoNum type="circleNumDbPlain"/>
            </a:pPr>
            <a:r>
              <a:rPr kumimoji="1" lang="zh-CN" altLang="en-US" sz="2800" b="1">
                <a:solidFill>
                  <a:srgbClr val="111111"/>
                </a:solidFill>
                <a:latin typeface="楷体_GB2312" pitchFamily="49" charset="-122"/>
                <a:ea typeface="楷体_GB2312" pitchFamily="49" charset="-122"/>
              </a:rPr>
              <a:t>工程上说的正弦电压、电流一般指有效值，如设备铭牌额定值、电网的电压等级等。但绝缘水平、耐压值指的是最大值。因此，在考虑电器设备的耐压水平时应按最大值考虑。</a:t>
            </a:r>
          </a:p>
        </p:txBody>
      </p:sp>
      <p:sp>
        <p:nvSpPr>
          <p:cNvPr id="88082" name="Text Box 18">
            <a:extLst>
              <a:ext uri="{FF2B5EF4-FFF2-40B4-BE49-F238E27FC236}">
                <a16:creationId xmlns:a16="http://schemas.microsoft.com/office/drawing/2014/main" id="{8D12A619-30D3-43DD-867A-6B3D21D5A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025775"/>
            <a:ext cx="7818438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buFontTx/>
              <a:buAutoNum type="circleNumDbPlain" startAt="2"/>
            </a:pPr>
            <a:r>
              <a:rPr kumimoji="1" lang="zh-CN" altLang="en-US" sz="2800" b="1">
                <a:solidFill>
                  <a:srgbClr val="111111"/>
                </a:solidFill>
                <a:latin typeface="楷体_GB2312" pitchFamily="49" charset="-122"/>
                <a:ea typeface="楷体_GB2312" pitchFamily="49" charset="-122"/>
              </a:rPr>
              <a:t>测量中，交流测量仪表指示的电压、电流读数一般为有效值。</a:t>
            </a:r>
          </a:p>
        </p:txBody>
      </p:sp>
      <p:sp>
        <p:nvSpPr>
          <p:cNvPr id="88083" name="Text Box 19">
            <a:extLst>
              <a:ext uri="{FF2B5EF4-FFF2-40B4-BE49-F238E27FC236}">
                <a16:creationId xmlns:a16="http://schemas.microsoft.com/office/drawing/2014/main" id="{A4F1D28D-1D74-4325-9A32-8951C0462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4176713"/>
            <a:ext cx="799306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AutoNum type="circleNumDbPlain" startAt="3"/>
            </a:pPr>
            <a:r>
              <a:rPr kumimoji="1" lang="zh-CN" altLang="en-US" sz="2800" b="1">
                <a:solidFill>
                  <a:srgbClr val="111111"/>
                </a:solidFill>
                <a:latin typeface="楷体_GB2312" pitchFamily="49" charset="-122"/>
                <a:ea typeface="楷体_GB2312" pitchFamily="49" charset="-122"/>
              </a:rPr>
              <a:t>区分电压、电流的瞬时值、最大值、有效值的符号。</a:t>
            </a:r>
          </a:p>
        </p:txBody>
      </p:sp>
      <p:graphicFrame>
        <p:nvGraphicFramePr>
          <p:cNvPr id="88084" name="Object 20">
            <a:extLst>
              <a:ext uri="{FF2B5EF4-FFF2-40B4-BE49-F238E27FC236}">
                <a16:creationId xmlns:a16="http://schemas.microsoft.com/office/drawing/2014/main" id="{A24B6266-BAFB-4198-82C9-3DC6645C2B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373688"/>
          <a:ext cx="604996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公式" r:id="rId4" imgW="1409620" imgH="256970" progId="Equation.3">
                  <p:embed/>
                </p:oleObj>
              </mc:Choice>
              <mc:Fallback>
                <p:oleObj name="公式" r:id="rId4" imgW="1409620" imgH="25697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373688"/>
                        <a:ext cx="6049962" cy="9842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88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88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fill="hold"/>
                                        <p:tgtEl>
                                          <p:spTgt spid="88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88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8" grpId="0" autoUpdateAnimBg="0"/>
      <p:bldP spid="88082" grpId="0" autoUpdateAnimBg="0"/>
      <p:bldP spid="8808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43" name="Group 3">
            <a:extLst>
              <a:ext uri="{FF2B5EF4-FFF2-40B4-BE49-F238E27FC236}">
                <a16:creationId xmlns:a16="http://schemas.microsoft.com/office/drawing/2014/main" id="{3C9C3C88-5392-44E2-A882-1A6CD9750C75}"/>
              </a:ext>
            </a:extLst>
          </p:cNvPr>
          <p:cNvGrpSpPr>
            <a:grpSpLocks/>
          </p:cNvGrpSpPr>
          <p:nvPr/>
        </p:nvGrpSpPr>
        <p:grpSpPr bwMode="auto">
          <a:xfrm>
            <a:off x="2698750" y="1052513"/>
            <a:ext cx="3656013" cy="2197100"/>
            <a:chOff x="1700" y="663"/>
            <a:chExt cx="2303" cy="1384"/>
          </a:xfrm>
        </p:grpSpPr>
        <p:sp>
          <p:nvSpPr>
            <p:cNvPr id="15392" name="Line 21">
              <a:extLst>
                <a:ext uri="{FF2B5EF4-FFF2-40B4-BE49-F238E27FC236}">
                  <a16:creationId xmlns:a16="http://schemas.microsoft.com/office/drawing/2014/main" id="{649D20FD-73DC-4BC5-A2EA-4A1F1D50C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1388"/>
              <a:ext cx="0" cy="6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3" name="Line 23">
              <a:extLst>
                <a:ext uri="{FF2B5EF4-FFF2-40B4-BE49-F238E27FC236}">
                  <a16:creationId xmlns:a16="http://schemas.microsoft.com/office/drawing/2014/main" id="{64311BC9-635B-4F6D-A980-53D8DB595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5" y="1369"/>
              <a:ext cx="0" cy="6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4" name="Line 29">
              <a:extLst>
                <a:ext uri="{FF2B5EF4-FFF2-40B4-BE49-F238E27FC236}">
                  <a16:creationId xmlns:a16="http://schemas.microsoft.com/office/drawing/2014/main" id="{BB7B6C4E-974E-44EE-B1C4-B5DA4D4AFB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741"/>
              <a:ext cx="0" cy="10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5" name="Line 30">
              <a:extLst>
                <a:ext uri="{FF2B5EF4-FFF2-40B4-BE49-F238E27FC236}">
                  <a16:creationId xmlns:a16="http://schemas.microsoft.com/office/drawing/2014/main" id="{C121CD30-C59C-47E1-BD17-A2D74C3370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7" y="1369"/>
              <a:ext cx="2152" cy="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6" name="Text Box 31">
              <a:extLst>
                <a:ext uri="{FF2B5EF4-FFF2-40B4-BE49-F238E27FC236}">
                  <a16:creationId xmlns:a16="http://schemas.microsoft.com/office/drawing/2014/main" id="{696DA793-8BA9-4ECB-A172-29A8A186F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1" y="1305"/>
              <a:ext cx="3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5397" name="Freeform 32">
              <a:extLst>
                <a:ext uri="{FF2B5EF4-FFF2-40B4-BE49-F238E27FC236}">
                  <a16:creationId xmlns:a16="http://schemas.microsoft.com/office/drawing/2014/main" id="{18D48A7C-AE40-4747-977F-5F0C95763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6" y="1016"/>
              <a:ext cx="1718" cy="713"/>
            </a:xfrm>
            <a:custGeom>
              <a:avLst/>
              <a:gdLst>
                <a:gd name="T0" fmla="*/ 0 w 2262"/>
                <a:gd name="T1" fmla="*/ 359 h 1091"/>
                <a:gd name="T2" fmla="*/ 73 w 2262"/>
                <a:gd name="T3" fmla="*/ 235 h 1091"/>
                <a:gd name="T4" fmla="*/ 139 w 2262"/>
                <a:gd name="T5" fmla="*/ 133 h 1091"/>
                <a:gd name="T6" fmla="*/ 223 w 2262"/>
                <a:gd name="T7" fmla="*/ 43 h 1091"/>
                <a:gd name="T8" fmla="*/ 319 w 2262"/>
                <a:gd name="T9" fmla="*/ 2 h 1091"/>
                <a:gd name="T10" fmla="*/ 437 w 2262"/>
                <a:gd name="T11" fmla="*/ 53 h 1091"/>
                <a:gd name="T12" fmla="*/ 556 w 2262"/>
                <a:gd name="T13" fmla="*/ 202 h 1091"/>
                <a:gd name="T14" fmla="*/ 645 w 2262"/>
                <a:gd name="T15" fmla="*/ 353 h 1091"/>
                <a:gd name="T16" fmla="*/ 745 w 2262"/>
                <a:gd name="T17" fmla="*/ 516 h 1091"/>
                <a:gd name="T18" fmla="*/ 843 w 2262"/>
                <a:gd name="T19" fmla="*/ 647 h 1091"/>
                <a:gd name="T20" fmla="*/ 980 w 2262"/>
                <a:gd name="T21" fmla="*/ 708 h 1091"/>
                <a:gd name="T22" fmla="*/ 1126 w 2262"/>
                <a:gd name="T23" fmla="*/ 614 h 1091"/>
                <a:gd name="T24" fmla="*/ 1292 w 2262"/>
                <a:gd name="T25" fmla="*/ 363 h 1091"/>
                <a:gd name="T26" fmla="*/ 1369 w 2262"/>
                <a:gd name="T27" fmla="*/ 227 h 1091"/>
                <a:gd name="T28" fmla="*/ 1504 w 2262"/>
                <a:gd name="T29" fmla="*/ 55 h 1091"/>
                <a:gd name="T30" fmla="*/ 1615 w 2262"/>
                <a:gd name="T31" fmla="*/ 4 h 1091"/>
                <a:gd name="T32" fmla="*/ 1718 w 2262"/>
                <a:gd name="T33" fmla="*/ 43 h 109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2"/>
                <a:gd name="T52" fmla="*/ 0 h 1091"/>
                <a:gd name="T53" fmla="*/ 2262 w 2262"/>
                <a:gd name="T54" fmla="*/ 1091 h 109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2" h="1091">
                  <a:moveTo>
                    <a:pt x="0" y="549"/>
                  </a:moveTo>
                  <a:cubicBezTo>
                    <a:pt x="16" y="518"/>
                    <a:pt x="65" y="418"/>
                    <a:pt x="96" y="360"/>
                  </a:cubicBezTo>
                  <a:cubicBezTo>
                    <a:pt x="127" y="302"/>
                    <a:pt x="150" y="253"/>
                    <a:pt x="183" y="204"/>
                  </a:cubicBezTo>
                  <a:cubicBezTo>
                    <a:pt x="216" y="155"/>
                    <a:pt x="255" y="99"/>
                    <a:pt x="294" y="66"/>
                  </a:cubicBezTo>
                  <a:cubicBezTo>
                    <a:pt x="333" y="33"/>
                    <a:pt x="373" y="0"/>
                    <a:pt x="420" y="3"/>
                  </a:cubicBezTo>
                  <a:cubicBezTo>
                    <a:pt x="467" y="6"/>
                    <a:pt x="524" y="30"/>
                    <a:pt x="576" y="81"/>
                  </a:cubicBezTo>
                  <a:cubicBezTo>
                    <a:pt x="628" y="132"/>
                    <a:pt x="687" y="233"/>
                    <a:pt x="732" y="309"/>
                  </a:cubicBezTo>
                  <a:cubicBezTo>
                    <a:pt x="777" y="385"/>
                    <a:pt x="807" y="460"/>
                    <a:pt x="849" y="540"/>
                  </a:cubicBezTo>
                  <a:cubicBezTo>
                    <a:pt x="891" y="620"/>
                    <a:pt x="937" y="714"/>
                    <a:pt x="981" y="789"/>
                  </a:cubicBezTo>
                  <a:cubicBezTo>
                    <a:pt x="1025" y="864"/>
                    <a:pt x="1059" y="941"/>
                    <a:pt x="1110" y="990"/>
                  </a:cubicBezTo>
                  <a:cubicBezTo>
                    <a:pt x="1161" y="1039"/>
                    <a:pt x="1228" y="1091"/>
                    <a:pt x="1290" y="1083"/>
                  </a:cubicBezTo>
                  <a:cubicBezTo>
                    <a:pt x="1352" y="1075"/>
                    <a:pt x="1413" y="1027"/>
                    <a:pt x="1482" y="939"/>
                  </a:cubicBezTo>
                  <a:cubicBezTo>
                    <a:pt x="1551" y="851"/>
                    <a:pt x="1648" y="653"/>
                    <a:pt x="1701" y="555"/>
                  </a:cubicBezTo>
                  <a:cubicBezTo>
                    <a:pt x="1754" y="457"/>
                    <a:pt x="1757" y="426"/>
                    <a:pt x="1803" y="348"/>
                  </a:cubicBezTo>
                  <a:cubicBezTo>
                    <a:pt x="1849" y="270"/>
                    <a:pt x="1926" y="141"/>
                    <a:pt x="1980" y="84"/>
                  </a:cubicBezTo>
                  <a:cubicBezTo>
                    <a:pt x="2034" y="27"/>
                    <a:pt x="2080" y="9"/>
                    <a:pt x="2127" y="6"/>
                  </a:cubicBezTo>
                  <a:cubicBezTo>
                    <a:pt x="2174" y="3"/>
                    <a:pt x="2234" y="54"/>
                    <a:pt x="2262" y="6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8" name="Freeform 33">
              <a:extLst>
                <a:ext uri="{FF2B5EF4-FFF2-40B4-BE49-F238E27FC236}">
                  <a16:creationId xmlns:a16="http://schemas.microsoft.com/office/drawing/2014/main" id="{107395FF-3053-4344-A5BD-E0C68E187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" y="1194"/>
              <a:ext cx="1719" cy="354"/>
            </a:xfrm>
            <a:custGeom>
              <a:avLst/>
              <a:gdLst>
                <a:gd name="T0" fmla="*/ 0 w 2262"/>
                <a:gd name="T1" fmla="*/ 353 h 541"/>
                <a:gd name="T2" fmla="*/ 141 w 2262"/>
                <a:gd name="T3" fmla="*/ 316 h 541"/>
                <a:gd name="T4" fmla="*/ 321 w 2262"/>
                <a:gd name="T5" fmla="*/ 177 h 541"/>
                <a:gd name="T6" fmla="*/ 497 w 2262"/>
                <a:gd name="T7" fmla="*/ 43 h 541"/>
                <a:gd name="T8" fmla="*/ 657 w 2262"/>
                <a:gd name="T9" fmla="*/ 2 h 541"/>
                <a:gd name="T10" fmla="*/ 812 w 2262"/>
                <a:gd name="T11" fmla="*/ 55 h 541"/>
                <a:gd name="T12" fmla="*/ 969 w 2262"/>
                <a:gd name="T13" fmla="*/ 179 h 541"/>
                <a:gd name="T14" fmla="*/ 1165 w 2262"/>
                <a:gd name="T15" fmla="*/ 324 h 541"/>
                <a:gd name="T16" fmla="*/ 1290 w 2262"/>
                <a:gd name="T17" fmla="*/ 353 h 541"/>
                <a:gd name="T18" fmla="*/ 1407 w 2262"/>
                <a:gd name="T19" fmla="*/ 326 h 541"/>
                <a:gd name="T20" fmla="*/ 1539 w 2262"/>
                <a:gd name="T21" fmla="*/ 239 h 541"/>
                <a:gd name="T22" fmla="*/ 1621 w 2262"/>
                <a:gd name="T23" fmla="*/ 171 h 541"/>
                <a:gd name="T24" fmla="*/ 1719 w 2262"/>
                <a:gd name="T25" fmla="*/ 92 h 5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62"/>
                <a:gd name="T40" fmla="*/ 0 h 541"/>
                <a:gd name="T41" fmla="*/ 2262 w 2262"/>
                <a:gd name="T42" fmla="*/ 541 h 54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62" h="541">
                  <a:moveTo>
                    <a:pt x="0" y="540"/>
                  </a:moveTo>
                  <a:cubicBezTo>
                    <a:pt x="31" y="531"/>
                    <a:pt x="115" y="528"/>
                    <a:pt x="186" y="483"/>
                  </a:cubicBezTo>
                  <a:cubicBezTo>
                    <a:pt x="257" y="438"/>
                    <a:pt x="345" y="339"/>
                    <a:pt x="423" y="270"/>
                  </a:cubicBezTo>
                  <a:cubicBezTo>
                    <a:pt x="501" y="201"/>
                    <a:pt x="581" y="110"/>
                    <a:pt x="654" y="66"/>
                  </a:cubicBezTo>
                  <a:cubicBezTo>
                    <a:pt x="727" y="22"/>
                    <a:pt x="795" y="0"/>
                    <a:pt x="864" y="3"/>
                  </a:cubicBezTo>
                  <a:cubicBezTo>
                    <a:pt x="933" y="6"/>
                    <a:pt x="1000" y="39"/>
                    <a:pt x="1068" y="84"/>
                  </a:cubicBezTo>
                  <a:cubicBezTo>
                    <a:pt x="1136" y="129"/>
                    <a:pt x="1198" y="205"/>
                    <a:pt x="1275" y="273"/>
                  </a:cubicBezTo>
                  <a:cubicBezTo>
                    <a:pt x="1352" y="341"/>
                    <a:pt x="1462" y="451"/>
                    <a:pt x="1533" y="495"/>
                  </a:cubicBezTo>
                  <a:cubicBezTo>
                    <a:pt x="1604" y="539"/>
                    <a:pt x="1645" y="539"/>
                    <a:pt x="1698" y="540"/>
                  </a:cubicBezTo>
                  <a:cubicBezTo>
                    <a:pt x="1751" y="541"/>
                    <a:pt x="1797" y="527"/>
                    <a:pt x="1851" y="498"/>
                  </a:cubicBezTo>
                  <a:cubicBezTo>
                    <a:pt x="1905" y="469"/>
                    <a:pt x="1978" y="405"/>
                    <a:pt x="2025" y="366"/>
                  </a:cubicBezTo>
                  <a:cubicBezTo>
                    <a:pt x="2072" y="327"/>
                    <a:pt x="2093" y="299"/>
                    <a:pt x="2133" y="261"/>
                  </a:cubicBezTo>
                  <a:cubicBezTo>
                    <a:pt x="2173" y="223"/>
                    <a:pt x="2235" y="166"/>
                    <a:pt x="2262" y="141"/>
                  </a:cubicBezTo>
                </a:path>
              </a:pathLst>
            </a:custGeom>
            <a:noFill/>
            <a:ln w="38100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9" name="Text Box 34">
              <a:extLst>
                <a:ext uri="{FF2B5EF4-FFF2-40B4-BE49-F238E27FC236}">
                  <a16:creationId xmlns:a16="http://schemas.microsoft.com/office/drawing/2014/main" id="{675E7D3D-68E3-4270-A524-197B4D1EA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0" y="663"/>
              <a:ext cx="3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0" name="Text Box 35">
              <a:extLst>
                <a:ext uri="{FF2B5EF4-FFF2-40B4-BE49-F238E27FC236}">
                  <a16:creationId xmlns:a16="http://schemas.microsoft.com/office/drawing/2014/main" id="{C9887743-64F5-48CE-B9B8-C11FD6544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3" y="843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1" name="Text Box 36">
              <a:extLst>
                <a:ext uri="{FF2B5EF4-FFF2-40B4-BE49-F238E27FC236}">
                  <a16:creationId xmlns:a16="http://schemas.microsoft.com/office/drawing/2014/main" id="{E6BB1840-0514-48E7-9C96-2498734F6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8" y="1031"/>
              <a:ext cx="2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2" name="Text Box 39">
              <a:extLst>
                <a:ext uri="{FF2B5EF4-FFF2-40B4-BE49-F238E27FC236}">
                  <a16:creationId xmlns:a16="http://schemas.microsoft.com/office/drawing/2014/main" id="{9EC439BB-1397-426E-92D4-A41F9F358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5" y="1567"/>
              <a:ext cx="11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kumimoji="1" lang="zh-CN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3" name="Text Box 40">
              <a:extLst>
                <a:ext uri="{FF2B5EF4-FFF2-40B4-BE49-F238E27FC236}">
                  <a16:creationId xmlns:a16="http://schemas.microsoft.com/office/drawing/2014/main" id="{C37BEDF1-A9E4-477E-A8DE-CAFC14DE2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0" y="1330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" name="Group 81">
            <a:extLst>
              <a:ext uri="{FF2B5EF4-FFF2-40B4-BE49-F238E27FC236}">
                <a16:creationId xmlns:a16="http://schemas.microsoft.com/office/drawing/2014/main" id="{AE3BB29F-B816-4D05-BA91-3A23C1E57C9C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4581525"/>
            <a:ext cx="3060700" cy="1814513"/>
            <a:chOff x="1882" y="2886"/>
            <a:chExt cx="1928" cy="1143"/>
          </a:xfrm>
        </p:grpSpPr>
        <p:sp>
          <p:nvSpPr>
            <p:cNvPr id="15383" name="Line 22">
              <a:extLst>
                <a:ext uri="{FF2B5EF4-FFF2-40B4-BE49-F238E27FC236}">
                  <a16:creationId xmlns:a16="http://schemas.microsoft.com/office/drawing/2014/main" id="{89FEA728-B1BF-4672-B7C9-9B76AE8E57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0" y="2992"/>
              <a:ext cx="0" cy="102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4" name="Line 23">
              <a:extLst>
                <a:ext uri="{FF2B5EF4-FFF2-40B4-BE49-F238E27FC236}">
                  <a16:creationId xmlns:a16="http://schemas.microsoft.com/office/drawing/2014/main" id="{2876525E-2B16-4B1C-85AE-F75E531EB2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03" y="3590"/>
              <a:ext cx="1587" cy="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5" name="Text Box 24">
              <a:extLst>
                <a:ext uri="{FF2B5EF4-FFF2-40B4-BE49-F238E27FC236}">
                  <a16:creationId xmlns:a16="http://schemas.microsoft.com/office/drawing/2014/main" id="{6E56DDDD-F9B5-46D5-945E-8CEA776ED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2" y="3563"/>
              <a:ext cx="3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5386" name="Freeform 25">
              <a:extLst>
                <a:ext uri="{FF2B5EF4-FFF2-40B4-BE49-F238E27FC236}">
                  <a16:creationId xmlns:a16="http://schemas.microsoft.com/office/drawing/2014/main" id="{65023634-2C09-4CE2-B417-88AE80E54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6" y="3261"/>
              <a:ext cx="1384" cy="663"/>
            </a:xfrm>
            <a:custGeom>
              <a:avLst/>
              <a:gdLst>
                <a:gd name="T0" fmla="*/ 0 w 2118"/>
                <a:gd name="T1" fmla="*/ 561 h 868"/>
                <a:gd name="T2" fmla="*/ 170 w 2118"/>
                <a:gd name="T3" fmla="*/ 218 h 868"/>
                <a:gd name="T4" fmla="*/ 219 w 2118"/>
                <a:gd name="T5" fmla="*/ 124 h 868"/>
                <a:gd name="T6" fmla="*/ 281 w 2118"/>
                <a:gd name="T7" fmla="*/ 40 h 868"/>
                <a:gd name="T8" fmla="*/ 352 w 2118"/>
                <a:gd name="T9" fmla="*/ 2 h 868"/>
                <a:gd name="T10" fmla="*/ 439 w 2118"/>
                <a:gd name="T11" fmla="*/ 49 h 868"/>
                <a:gd name="T12" fmla="*/ 527 w 2118"/>
                <a:gd name="T13" fmla="*/ 188 h 868"/>
                <a:gd name="T14" fmla="*/ 592 w 2118"/>
                <a:gd name="T15" fmla="*/ 328 h 868"/>
                <a:gd name="T16" fmla="*/ 666 w 2118"/>
                <a:gd name="T17" fmla="*/ 480 h 868"/>
                <a:gd name="T18" fmla="*/ 738 w 2118"/>
                <a:gd name="T19" fmla="*/ 602 h 868"/>
                <a:gd name="T20" fmla="*/ 839 w 2118"/>
                <a:gd name="T21" fmla="*/ 658 h 868"/>
                <a:gd name="T22" fmla="*/ 947 w 2118"/>
                <a:gd name="T23" fmla="*/ 571 h 868"/>
                <a:gd name="T24" fmla="*/ 1070 w 2118"/>
                <a:gd name="T25" fmla="*/ 338 h 868"/>
                <a:gd name="T26" fmla="*/ 1127 w 2118"/>
                <a:gd name="T27" fmla="*/ 212 h 868"/>
                <a:gd name="T28" fmla="*/ 1226 w 2118"/>
                <a:gd name="T29" fmla="*/ 51 h 868"/>
                <a:gd name="T30" fmla="*/ 1308 w 2118"/>
                <a:gd name="T31" fmla="*/ 4 h 868"/>
                <a:gd name="T32" fmla="*/ 1384 w 2118"/>
                <a:gd name="T33" fmla="*/ 40 h 8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18"/>
                <a:gd name="T52" fmla="*/ 0 h 868"/>
                <a:gd name="T53" fmla="*/ 2118 w 2118"/>
                <a:gd name="T54" fmla="*/ 868 h 8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18" h="868">
                  <a:moveTo>
                    <a:pt x="0" y="734"/>
                  </a:moveTo>
                  <a:cubicBezTo>
                    <a:pt x="43" y="660"/>
                    <a:pt x="204" y="381"/>
                    <a:pt x="260" y="286"/>
                  </a:cubicBezTo>
                  <a:cubicBezTo>
                    <a:pt x="316" y="191"/>
                    <a:pt x="307" y="201"/>
                    <a:pt x="335" y="162"/>
                  </a:cubicBezTo>
                  <a:cubicBezTo>
                    <a:pt x="363" y="123"/>
                    <a:pt x="397" y="79"/>
                    <a:pt x="430" y="53"/>
                  </a:cubicBezTo>
                  <a:cubicBezTo>
                    <a:pt x="464" y="26"/>
                    <a:pt x="498" y="0"/>
                    <a:pt x="538" y="2"/>
                  </a:cubicBezTo>
                  <a:cubicBezTo>
                    <a:pt x="579" y="5"/>
                    <a:pt x="627" y="24"/>
                    <a:pt x="672" y="64"/>
                  </a:cubicBezTo>
                  <a:cubicBezTo>
                    <a:pt x="717" y="105"/>
                    <a:pt x="767" y="185"/>
                    <a:pt x="806" y="246"/>
                  </a:cubicBezTo>
                  <a:cubicBezTo>
                    <a:pt x="844" y="306"/>
                    <a:pt x="870" y="366"/>
                    <a:pt x="906" y="430"/>
                  </a:cubicBezTo>
                  <a:cubicBezTo>
                    <a:pt x="942" y="493"/>
                    <a:pt x="982" y="568"/>
                    <a:pt x="1019" y="628"/>
                  </a:cubicBezTo>
                  <a:cubicBezTo>
                    <a:pt x="1057" y="687"/>
                    <a:pt x="1086" y="749"/>
                    <a:pt x="1130" y="788"/>
                  </a:cubicBezTo>
                  <a:cubicBezTo>
                    <a:pt x="1174" y="827"/>
                    <a:pt x="1231" y="868"/>
                    <a:pt x="1284" y="862"/>
                  </a:cubicBezTo>
                  <a:cubicBezTo>
                    <a:pt x="1338" y="855"/>
                    <a:pt x="1390" y="817"/>
                    <a:pt x="1449" y="747"/>
                  </a:cubicBezTo>
                  <a:cubicBezTo>
                    <a:pt x="1508" y="677"/>
                    <a:pt x="1591" y="520"/>
                    <a:pt x="1637" y="442"/>
                  </a:cubicBezTo>
                  <a:cubicBezTo>
                    <a:pt x="1682" y="364"/>
                    <a:pt x="1685" y="339"/>
                    <a:pt x="1724" y="277"/>
                  </a:cubicBezTo>
                  <a:cubicBezTo>
                    <a:pt x="1764" y="215"/>
                    <a:pt x="1830" y="112"/>
                    <a:pt x="1876" y="67"/>
                  </a:cubicBezTo>
                  <a:cubicBezTo>
                    <a:pt x="1922" y="21"/>
                    <a:pt x="1962" y="7"/>
                    <a:pt x="2002" y="5"/>
                  </a:cubicBezTo>
                  <a:cubicBezTo>
                    <a:pt x="2043" y="2"/>
                    <a:pt x="2094" y="43"/>
                    <a:pt x="2118" y="5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7" name="Freeform 26">
              <a:extLst>
                <a:ext uri="{FF2B5EF4-FFF2-40B4-BE49-F238E27FC236}">
                  <a16:creationId xmlns:a16="http://schemas.microsoft.com/office/drawing/2014/main" id="{130C9045-9773-49A1-9788-CB9C79EBB5A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82" y="3427"/>
              <a:ext cx="1508" cy="330"/>
            </a:xfrm>
            <a:custGeom>
              <a:avLst/>
              <a:gdLst>
                <a:gd name="T0" fmla="*/ 0 w 2307"/>
                <a:gd name="T1" fmla="*/ 328 h 432"/>
                <a:gd name="T2" fmla="*/ 105 w 2307"/>
                <a:gd name="T3" fmla="*/ 294 h 432"/>
                <a:gd name="T4" fmla="*/ 237 w 2307"/>
                <a:gd name="T5" fmla="*/ 164 h 432"/>
                <a:gd name="T6" fmla="*/ 367 w 2307"/>
                <a:gd name="T7" fmla="*/ 40 h 432"/>
                <a:gd name="T8" fmla="*/ 484 w 2307"/>
                <a:gd name="T9" fmla="*/ 2 h 432"/>
                <a:gd name="T10" fmla="*/ 599 w 2307"/>
                <a:gd name="T11" fmla="*/ 51 h 432"/>
                <a:gd name="T12" fmla="*/ 715 w 2307"/>
                <a:gd name="T13" fmla="*/ 166 h 432"/>
                <a:gd name="T14" fmla="*/ 857 w 2307"/>
                <a:gd name="T15" fmla="*/ 294 h 432"/>
                <a:gd name="T16" fmla="*/ 945 w 2307"/>
                <a:gd name="T17" fmla="*/ 328 h 432"/>
                <a:gd name="T18" fmla="*/ 1038 w 2307"/>
                <a:gd name="T19" fmla="*/ 303 h 432"/>
                <a:gd name="T20" fmla="*/ 1131 w 2307"/>
                <a:gd name="T21" fmla="*/ 218 h 432"/>
                <a:gd name="T22" fmla="*/ 1196 w 2307"/>
                <a:gd name="T23" fmla="*/ 157 h 432"/>
                <a:gd name="T24" fmla="*/ 1286 w 2307"/>
                <a:gd name="T25" fmla="*/ 63 h 432"/>
                <a:gd name="T26" fmla="*/ 1398 w 2307"/>
                <a:gd name="T27" fmla="*/ 10 h 432"/>
                <a:gd name="T28" fmla="*/ 1475 w 2307"/>
                <a:gd name="T29" fmla="*/ 21 h 432"/>
                <a:gd name="T30" fmla="*/ 1508 w 2307"/>
                <a:gd name="T31" fmla="*/ 40 h 4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307"/>
                <a:gd name="T49" fmla="*/ 0 h 432"/>
                <a:gd name="T50" fmla="*/ 2307 w 2307"/>
                <a:gd name="T51" fmla="*/ 432 h 43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307" h="432">
                  <a:moveTo>
                    <a:pt x="0" y="430"/>
                  </a:moveTo>
                  <a:cubicBezTo>
                    <a:pt x="27" y="423"/>
                    <a:pt x="99" y="421"/>
                    <a:pt x="160" y="385"/>
                  </a:cubicBezTo>
                  <a:cubicBezTo>
                    <a:pt x="220" y="349"/>
                    <a:pt x="296" y="270"/>
                    <a:pt x="363" y="215"/>
                  </a:cubicBezTo>
                  <a:cubicBezTo>
                    <a:pt x="430" y="160"/>
                    <a:pt x="498" y="88"/>
                    <a:pt x="561" y="53"/>
                  </a:cubicBezTo>
                  <a:cubicBezTo>
                    <a:pt x="624" y="18"/>
                    <a:pt x="682" y="0"/>
                    <a:pt x="741" y="2"/>
                  </a:cubicBezTo>
                  <a:cubicBezTo>
                    <a:pt x="800" y="5"/>
                    <a:pt x="858" y="31"/>
                    <a:pt x="916" y="67"/>
                  </a:cubicBezTo>
                  <a:cubicBezTo>
                    <a:pt x="974" y="103"/>
                    <a:pt x="1028" y="164"/>
                    <a:pt x="1094" y="217"/>
                  </a:cubicBezTo>
                  <a:cubicBezTo>
                    <a:pt x="1160" y="270"/>
                    <a:pt x="1252" y="349"/>
                    <a:pt x="1311" y="385"/>
                  </a:cubicBezTo>
                  <a:cubicBezTo>
                    <a:pt x="1370" y="421"/>
                    <a:pt x="1400" y="428"/>
                    <a:pt x="1446" y="430"/>
                  </a:cubicBezTo>
                  <a:cubicBezTo>
                    <a:pt x="1492" y="432"/>
                    <a:pt x="1540" y="421"/>
                    <a:pt x="1588" y="397"/>
                  </a:cubicBezTo>
                  <a:cubicBezTo>
                    <a:pt x="1636" y="373"/>
                    <a:pt x="1691" y="318"/>
                    <a:pt x="1731" y="286"/>
                  </a:cubicBezTo>
                  <a:cubicBezTo>
                    <a:pt x="1771" y="254"/>
                    <a:pt x="1791" y="239"/>
                    <a:pt x="1830" y="205"/>
                  </a:cubicBezTo>
                  <a:cubicBezTo>
                    <a:pt x="1869" y="171"/>
                    <a:pt x="1917" y="114"/>
                    <a:pt x="1968" y="82"/>
                  </a:cubicBezTo>
                  <a:cubicBezTo>
                    <a:pt x="2019" y="50"/>
                    <a:pt x="2091" y="22"/>
                    <a:pt x="2139" y="13"/>
                  </a:cubicBezTo>
                  <a:cubicBezTo>
                    <a:pt x="2187" y="4"/>
                    <a:pt x="2228" y="21"/>
                    <a:pt x="2256" y="28"/>
                  </a:cubicBezTo>
                  <a:cubicBezTo>
                    <a:pt x="2284" y="35"/>
                    <a:pt x="2297" y="47"/>
                    <a:pt x="2307" y="52"/>
                  </a:cubicBezTo>
                </a:path>
              </a:pathLst>
            </a:custGeom>
            <a:noFill/>
            <a:ln w="38100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8" name="Text Box 27">
              <a:extLst>
                <a:ext uri="{FF2B5EF4-FFF2-40B4-BE49-F238E27FC236}">
                  <a16:creationId xmlns:a16="http://schemas.microsoft.com/office/drawing/2014/main" id="{61B71AD9-8C09-4602-9206-EA74D41D2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9" y="2886"/>
              <a:ext cx="4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5389" name="Text Box 28">
              <a:extLst>
                <a:ext uri="{FF2B5EF4-FFF2-40B4-BE49-F238E27FC236}">
                  <a16:creationId xmlns:a16="http://schemas.microsoft.com/office/drawing/2014/main" id="{669D8165-83E7-43D3-B839-4E388951C3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" y="3114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u</a:t>
              </a:r>
              <a:endPara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0" name="Text Box 29">
              <a:extLst>
                <a:ext uri="{FF2B5EF4-FFF2-40B4-BE49-F238E27FC236}">
                  <a16:creationId xmlns:a16="http://schemas.microsoft.com/office/drawing/2014/main" id="{4E695950-9484-4E99-97F7-2FE16118E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3702"/>
              <a:ext cx="2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b="1" i="1">
                  <a:solidFill>
                    <a:srgbClr val="66FFFF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solidFill>
                  <a:srgbClr val="66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1" name="Text Box 30">
              <a:extLst>
                <a:ext uri="{FF2B5EF4-FFF2-40B4-BE49-F238E27FC236}">
                  <a16:creationId xmlns:a16="http://schemas.microsoft.com/office/drawing/2014/main" id="{6400DFDB-8209-43D8-9E58-FBC809B15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3" y="362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38283" name="Group 43">
            <a:extLst>
              <a:ext uri="{FF2B5EF4-FFF2-40B4-BE49-F238E27FC236}">
                <a16:creationId xmlns:a16="http://schemas.microsoft.com/office/drawing/2014/main" id="{610FE5F1-0935-4F23-8641-6AE003DB52E0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2636838"/>
            <a:ext cx="3657600" cy="2220912"/>
            <a:chOff x="3061" y="2188"/>
            <a:chExt cx="2304" cy="1399"/>
          </a:xfrm>
        </p:grpSpPr>
        <p:sp>
          <p:nvSpPr>
            <p:cNvPr id="15375" name="Line 44">
              <a:extLst>
                <a:ext uri="{FF2B5EF4-FFF2-40B4-BE49-F238E27FC236}">
                  <a16:creationId xmlns:a16="http://schemas.microsoft.com/office/drawing/2014/main" id="{7D987B2D-508A-49B5-8184-015A51B345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9" y="2188"/>
              <a:ext cx="0" cy="1399"/>
            </a:xfrm>
            <a:prstGeom prst="line">
              <a:avLst/>
            </a:prstGeom>
            <a:noFill/>
            <a:ln w="28575">
              <a:solidFill>
                <a:srgbClr val="11111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6" name="Line 45">
              <a:extLst>
                <a:ext uri="{FF2B5EF4-FFF2-40B4-BE49-F238E27FC236}">
                  <a16:creationId xmlns:a16="http://schemas.microsoft.com/office/drawing/2014/main" id="{C78D3908-C9CD-485B-8153-CAA542390C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1" y="3036"/>
              <a:ext cx="2144" cy="8"/>
            </a:xfrm>
            <a:prstGeom prst="line">
              <a:avLst/>
            </a:prstGeom>
            <a:noFill/>
            <a:ln w="28575">
              <a:solidFill>
                <a:srgbClr val="11111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7" name="Text Box 46">
              <a:extLst>
                <a:ext uri="{FF2B5EF4-FFF2-40B4-BE49-F238E27FC236}">
                  <a16:creationId xmlns:a16="http://schemas.microsoft.com/office/drawing/2014/main" id="{F4E4CE13-DE72-4DBB-A59C-53C4ACF86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7" y="3000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zh-CN" altLang="en-US" sz="2800" i="1">
                  <a:solidFill>
                    <a:srgbClr val="11111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 i="1">
                  <a:solidFill>
                    <a:srgbClr val="111111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5378" name="Freeform 47">
              <a:extLst>
                <a:ext uri="{FF2B5EF4-FFF2-40B4-BE49-F238E27FC236}">
                  <a16:creationId xmlns:a16="http://schemas.microsoft.com/office/drawing/2014/main" id="{9218A08F-897D-45FD-8BA5-709DEB59C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2559"/>
              <a:ext cx="1712" cy="963"/>
            </a:xfrm>
            <a:custGeom>
              <a:avLst/>
              <a:gdLst>
                <a:gd name="T0" fmla="*/ 0 w 2262"/>
                <a:gd name="T1" fmla="*/ 485 h 1091"/>
                <a:gd name="T2" fmla="*/ 73 w 2262"/>
                <a:gd name="T3" fmla="*/ 318 h 1091"/>
                <a:gd name="T4" fmla="*/ 139 w 2262"/>
                <a:gd name="T5" fmla="*/ 180 h 1091"/>
                <a:gd name="T6" fmla="*/ 223 w 2262"/>
                <a:gd name="T7" fmla="*/ 58 h 1091"/>
                <a:gd name="T8" fmla="*/ 318 w 2262"/>
                <a:gd name="T9" fmla="*/ 3 h 1091"/>
                <a:gd name="T10" fmla="*/ 436 w 2262"/>
                <a:gd name="T11" fmla="*/ 71 h 1091"/>
                <a:gd name="T12" fmla="*/ 554 w 2262"/>
                <a:gd name="T13" fmla="*/ 273 h 1091"/>
                <a:gd name="T14" fmla="*/ 643 w 2262"/>
                <a:gd name="T15" fmla="*/ 477 h 1091"/>
                <a:gd name="T16" fmla="*/ 742 w 2262"/>
                <a:gd name="T17" fmla="*/ 696 h 1091"/>
                <a:gd name="T18" fmla="*/ 840 w 2262"/>
                <a:gd name="T19" fmla="*/ 874 h 1091"/>
                <a:gd name="T20" fmla="*/ 976 w 2262"/>
                <a:gd name="T21" fmla="*/ 956 h 1091"/>
                <a:gd name="T22" fmla="*/ 1122 w 2262"/>
                <a:gd name="T23" fmla="*/ 829 h 1091"/>
                <a:gd name="T24" fmla="*/ 1287 w 2262"/>
                <a:gd name="T25" fmla="*/ 490 h 1091"/>
                <a:gd name="T26" fmla="*/ 1365 w 2262"/>
                <a:gd name="T27" fmla="*/ 307 h 1091"/>
                <a:gd name="T28" fmla="*/ 1499 w 2262"/>
                <a:gd name="T29" fmla="*/ 74 h 1091"/>
                <a:gd name="T30" fmla="*/ 1610 w 2262"/>
                <a:gd name="T31" fmla="*/ 5 h 1091"/>
                <a:gd name="T32" fmla="*/ 1712 w 2262"/>
                <a:gd name="T33" fmla="*/ 58 h 109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62" h="1091">
                  <a:moveTo>
                    <a:pt x="0" y="549"/>
                  </a:moveTo>
                  <a:cubicBezTo>
                    <a:pt x="16" y="518"/>
                    <a:pt x="65" y="418"/>
                    <a:pt x="96" y="360"/>
                  </a:cubicBezTo>
                  <a:cubicBezTo>
                    <a:pt x="127" y="302"/>
                    <a:pt x="150" y="253"/>
                    <a:pt x="183" y="204"/>
                  </a:cubicBezTo>
                  <a:cubicBezTo>
                    <a:pt x="216" y="155"/>
                    <a:pt x="255" y="99"/>
                    <a:pt x="294" y="66"/>
                  </a:cubicBezTo>
                  <a:cubicBezTo>
                    <a:pt x="333" y="33"/>
                    <a:pt x="373" y="0"/>
                    <a:pt x="420" y="3"/>
                  </a:cubicBezTo>
                  <a:cubicBezTo>
                    <a:pt x="467" y="6"/>
                    <a:pt x="524" y="30"/>
                    <a:pt x="576" y="81"/>
                  </a:cubicBezTo>
                  <a:cubicBezTo>
                    <a:pt x="628" y="132"/>
                    <a:pt x="687" y="233"/>
                    <a:pt x="732" y="309"/>
                  </a:cubicBezTo>
                  <a:cubicBezTo>
                    <a:pt x="777" y="385"/>
                    <a:pt x="807" y="460"/>
                    <a:pt x="849" y="540"/>
                  </a:cubicBezTo>
                  <a:cubicBezTo>
                    <a:pt x="891" y="620"/>
                    <a:pt x="937" y="714"/>
                    <a:pt x="981" y="789"/>
                  </a:cubicBezTo>
                  <a:cubicBezTo>
                    <a:pt x="1025" y="864"/>
                    <a:pt x="1059" y="941"/>
                    <a:pt x="1110" y="990"/>
                  </a:cubicBezTo>
                  <a:cubicBezTo>
                    <a:pt x="1161" y="1039"/>
                    <a:pt x="1228" y="1091"/>
                    <a:pt x="1290" y="1083"/>
                  </a:cubicBezTo>
                  <a:cubicBezTo>
                    <a:pt x="1352" y="1075"/>
                    <a:pt x="1413" y="1027"/>
                    <a:pt x="1482" y="939"/>
                  </a:cubicBezTo>
                  <a:cubicBezTo>
                    <a:pt x="1551" y="851"/>
                    <a:pt x="1648" y="653"/>
                    <a:pt x="1701" y="555"/>
                  </a:cubicBezTo>
                  <a:cubicBezTo>
                    <a:pt x="1754" y="457"/>
                    <a:pt x="1757" y="426"/>
                    <a:pt x="1803" y="348"/>
                  </a:cubicBezTo>
                  <a:cubicBezTo>
                    <a:pt x="1849" y="270"/>
                    <a:pt x="1926" y="141"/>
                    <a:pt x="1980" y="84"/>
                  </a:cubicBezTo>
                  <a:cubicBezTo>
                    <a:pt x="2034" y="27"/>
                    <a:pt x="2080" y="9"/>
                    <a:pt x="2127" y="6"/>
                  </a:cubicBezTo>
                  <a:cubicBezTo>
                    <a:pt x="2174" y="3"/>
                    <a:pt x="2234" y="54"/>
                    <a:pt x="2262" y="66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9" name="Freeform 48">
              <a:extLst>
                <a:ext uri="{FF2B5EF4-FFF2-40B4-BE49-F238E27FC236}">
                  <a16:creationId xmlns:a16="http://schemas.microsoft.com/office/drawing/2014/main" id="{D7D17083-9D90-4A8E-9CAA-AC5F2E1C4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6" y="2800"/>
              <a:ext cx="1712" cy="478"/>
            </a:xfrm>
            <a:custGeom>
              <a:avLst/>
              <a:gdLst>
                <a:gd name="T0" fmla="*/ 0 w 2262"/>
                <a:gd name="T1" fmla="*/ 477 h 541"/>
                <a:gd name="T2" fmla="*/ 141 w 2262"/>
                <a:gd name="T3" fmla="*/ 427 h 541"/>
                <a:gd name="T4" fmla="*/ 320 w 2262"/>
                <a:gd name="T5" fmla="*/ 239 h 541"/>
                <a:gd name="T6" fmla="*/ 495 w 2262"/>
                <a:gd name="T7" fmla="*/ 58 h 541"/>
                <a:gd name="T8" fmla="*/ 654 w 2262"/>
                <a:gd name="T9" fmla="*/ 3 h 541"/>
                <a:gd name="T10" fmla="*/ 808 w 2262"/>
                <a:gd name="T11" fmla="*/ 74 h 541"/>
                <a:gd name="T12" fmla="*/ 965 w 2262"/>
                <a:gd name="T13" fmla="*/ 241 h 541"/>
                <a:gd name="T14" fmla="*/ 1160 w 2262"/>
                <a:gd name="T15" fmla="*/ 437 h 541"/>
                <a:gd name="T16" fmla="*/ 1285 w 2262"/>
                <a:gd name="T17" fmla="*/ 477 h 541"/>
                <a:gd name="T18" fmla="*/ 1401 w 2262"/>
                <a:gd name="T19" fmla="*/ 440 h 541"/>
                <a:gd name="T20" fmla="*/ 1533 w 2262"/>
                <a:gd name="T21" fmla="*/ 323 h 541"/>
                <a:gd name="T22" fmla="*/ 1614 w 2262"/>
                <a:gd name="T23" fmla="*/ 231 h 541"/>
                <a:gd name="T24" fmla="*/ 1712 w 2262"/>
                <a:gd name="T25" fmla="*/ 125 h 5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262" h="541">
                  <a:moveTo>
                    <a:pt x="0" y="540"/>
                  </a:moveTo>
                  <a:cubicBezTo>
                    <a:pt x="31" y="531"/>
                    <a:pt x="115" y="528"/>
                    <a:pt x="186" y="483"/>
                  </a:cubicBezTo>
                  <a:cubicBezTo>
                    <a:pt x="257" y="438"/>
                    <a:pt x="345" y="339"/>
                    <a:pt x="423" y="270"/>
                  </a:cubicBezTo>
                  <a:cubicBezTo>
                    <a:pt x="501" y="201"/>
                    <a:pt x="581" y="110"/>
                    <a:pt x="654" y="66"/>
                  </a:cubicBezTo>
                  <a:cubicBezTo>
                    <a:pt x="727" y="22"/>
                    <a:pt x="795" y="0"/>
                    <a:pt x="864" y="3"/>
                  </a:cubicBezTo>
                  <a:cubicBezTo>
                    <a:pt x="933" y="6"/>
                    <a:pt x="1000" y="39"/>
                    <a:pt x="1068" y="84"/>
                  </a:cubicBezTo>
                  <a:cubicBezTo>
                    <a:pt x="1136" y="129"/>
                    <a:pt x="1198" y="205"/>
                    <a:pt x="1275" y="273"/>
                  </a:cubicBezTo>
                  <a:cubicBezTo>
                    <a:pt x="1352" y="341"/>
                    <a:pt x="1462" y="451"/>
                    <a:pt x="1533" y="495"/>
                  </a:cubicBezTo>
                  <a:cubicBezTo>
                    <a:pt x="1604" y="539"/>
                    <a:pt x="1645" y="539"/>
                    <a:pt x="1698" y="540"/>
                  </a:cubicBezTo>
                  <a:cubicBezTo>
                    <a:pt x="1751" y="541"/>
                    <a:pt x="1797" y="527"/>
                    <a:pt x="1851" y="498"/>
                  </a:cubicBezTo>
                  <a:cubicBezTo>
                    <a:pt x="1905" y="469"/>
                    <a:pt x="1978" y="405"/>
                    <a:pt x="2025" y="366"/>
                  </a:cubicBezTo>
                  <a:cubicBezTo>
                    <a:pt x="2072" y="327"/>
                    <a:pt x="2093" y="299"/>
                    <a:pt x="2133" y="261"/>
                  </a:cubicBezTo>
                  <a:cubicBezTo>
                    <a:pt x="2173" y="223"/>
                    <a:pt x="2235" y="166"/>
                    <a:pt x="2262" y="141"/>
                  </a:cubicBezTo>
                </a:path>
              </a:pathLst>
            </a:custGeom>
            <a:noFill/>
            <a:ln w="28575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0" name="Text Box 49">
              <a:extLst>
                <a:ext uri="{FF2B5EF4-FFF2-40B4-BE49-F238E27FC236}">
                  <a16:creationId xmlns:a16="http://schemas.microsoft.com/office/drawing/2014/main" id="{243D3C87-CDF1-43C3-9C4E-0BD960655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4" y="232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111111"/>
                  </a:solidFill>
                  <a:latin typeface="Times New Roman" panose="02020603050405020304" pitchFamily="18" charset="0"/>
                </a:rPr>
                <a:t>u</a:t>
              </a:r>
              <a:endParaRPr kumimoji="1" lang="en-US" altLang="zh-CN" sz="2800">
                <a:solidFill>
                  <a:srgbClr val="11111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81" name="Text Box 50">
              <a:extLst>
                <a:ext uri="{FF2B5EF4-FFF2-40B4-BE49-F238E27FC236}">
                  <a16:creationId xmlns:a16="http://schemas.microsoft.com/office/drawing/2014/main" id="{65CCA81C-7313-4F29-8479-027509CAB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2580"/>
              <a:ext cx="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800">
                  <a:solidFill>
                    <a:schemeClr val="bg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i="1">
                  <a:solidFill>
                    <a:srgbClr val="111111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800">
                <a:solidFill>
                  <a:srgbClr val="11111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82" name="Text Box 51">
              <a:extLst>
                <a:ext uri="{FF2B5EF4-FFF2-40B4-BE49-F238E27FC236}">
                  <a16:creationId xmlns:a16="http://schemas.microsoft.com/office/drawing/2014/main" id="{2C8765BD-AFB5-483E-B14F-6A14FB469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6" y="3058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138292" name="Group 52">
            <a:extLst>
              <a:ext uri="{FF2B5EF4-FFF2-40B4-BE49-F238E27FC236}">
                <a16:creationId xmlns:a16="http://schemas.microsoft.com/office/drawing/2014/main" id="{E4068108-38D0-4FCD-AE9F-BC7639328B57}"/>
              </a:ext>
            </a:extLst>
          </p:cNvPr>
          <p:cNvGrpSpPr>
            <a:grpSpLocks/>
          </p:cNvGrpSpPr>
          <p:nvPr/>
        </p:nvGrpSpPr>
        <p:grpSpPr bwMode="auto">
          <a:xfrm>
            <a:off x="5189538" y="2794000"/>
            <a:ext cx="4062412" cy="2290763"/>
            <a:chOff x="158" y="1248"/>
            <a:chExt cx="2559" cy="1443"/>
          </a:xfrm>
        </p:grpSpPr>
        <p:sp>
          <p:nvSpPr>
            <p:cNvPr id="15367" name="Line 53">
              <a:extLst>
                <a:ext uri="{FF2B5EF4-FFF2-40B4-BE49-F238E27FC236}">
                  <a16:creationId xmlns:a16="http://schemas.microsoft.com/office/drawing/2014/main" id="{A1FCC7DF-864B-4B7D-ACCE-C8DE23A1C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3" y="1248"/>
              <a:ext cx="0" cy="1443"/>
            </a:xfrm>
            <a:prstGeom prst="line">
              <a:avLst/>
            </a:prstGeom>
            <a:noFill/>
            <a:ln w="28575">
              <a:solidFill>
                <a:srgbClr val="11111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8" name="Line 54">
              <a:extLst>
                <a:ext uri="{FF2B5EF4-FFF2-40B4-BE49-F238E27FC236}">
                  <a16:creationId xmlns:a16="http://schemas.microsoft.com/office/drawing/2014/main" id="{A502DC89-16BE-4BFA-9E78-6D4E455BA4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" y="2088"/>
              <a:ext cx="2238" cy="7"/>
            </a:xfrm>
            <a:prstGeom prst="line">
              <a:avLst/>
            </a:prstGeom>
            <a:noFill/>
            <a:ln w="28575">
              <a:solidFill>
                <a:srgbClr val="11111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9" name="Text Box 55">
              <a:extLst>
                <a:ext uri="{FF2B5EF4-FFF2-40B4-BE49-F238E27FC236}">
                  <a16:creationId xmlns:a16="http://schemas.microsoft.com/office/drawing/2014/main" id="{40A841B9-C5B7-43C7-98DC-53615B212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9" y="2050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zh-CN" altLang="en-US" sz="2800" i="1">
                  <a:solidFill>
                    <a:srgbClr val="111111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 i="1">
                  <a:solidFill>
                    <a:srgbClr val="11111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</a:p>
          </p:txBody>
        </p:sp>
        <p:sp>
          <p:nvSpPr>
            <p:cNvPr id="15370" name="Freeform 56">
              <a:extLst>
                <a:ext uri="{FF2B5EF4-FFF2-40B4-BE49-F238E27FC236}">
                  <a16:creationId xmlns:a16="http://schemas.microsoft.com/office/drawing/2014/main" id="{F7920ACA-C7CD-4A07-B399-AC14A4FDE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" y="1626"/>
              <a:ext cx="1951" cy="932"/>
            </a:xfrm>
            <a:custGeom>
              <a:avLst/>
              <a:gdLst>
                <a:gd name="T0" fmla="*/ 0 w 2118"/>
                <a:gd name="T1" fmla="*/ 788 h 868"/>
                <a:gd name="T2" fmla="*/ 239 w 2118"/>
                <a:gd name="T3" fmla="*/ 307 h 868"/>
                <a:gd name="T4" fmla="*/ 309 w 2118"/>
                <a:gd name="T5" fmla="*/ 174 h 868"/>
                <a:gd name="T6" fmla="*/ 396 w 2118"/>
                <a:gd name="T7" fmla="*/ 57 h 868"/>
                <a:gd name="T8" fmla="*/ 496 w 2118"/>
                <a:gd name="T9" fmla="*/ 2 h 868"/>
                <a:gd name="T10" fmla="*/ 619 w 2118"/>
                <a:gd name="T11" fmla="*/ 69 h 868"/>
                <a:gd name="T12" fmla="*/ 742 w 2118"/>
                <a:gd name="T13" fmla="*/ 264 h 868"/>
                <a:gd name="T14" fmla="*/ 835 w 2118"/>
                <a:gd name="T15" fmla="*/ 462 h 868"/>
                <a:gd name="T16" fmla="*/ 939 w 2118"/>
                <a:gd name="T17" fmla="*/ 674 h 868"/>
                <a:gd name="T18" fmla="*/ 1041 w 2118"/>
                <a:gd name="T19" fmla="*/ 846 h 868"/>
                <a:gd name="T20" fmla="*/ 1183 w 2118"/>
                <a:gd name="T21" fmla="*/ 926 h 868"/>
                <a:gd name="T22" fmla="*/ 1335 w 2118"/>
                <a:gd name="T23" fmla="*/ 802 h 868"/>
                <a:gd name="T24" fmla="*/ 1508 w 2118"/>
                <a:gd name="T25" fmla="*/ 475 h 868"/>
                <a:gd name="T26" fmla="*/ 1588 w 2118"/>
                <a:gd name="T27" fmla="*/ 297 h 868"/>
                <a:gd name="T28" fmla="*/ 1728 w 2118"/>
                <a:gd name="T29" fmla="*/ 72 h 868"/>
                <a:gd name="T30" fmla="*/ 1844 w 2118"/>
                <a:gd name="T31" fmla="*/ 5 h 868"/>
                <a:gd name="T32" fmla="*/ 1951 w 2118"/>
                <a:gd name="T33" fmla="*/ 57 h 8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18" h="868">
                  <a:moveTo>
                    <a:pt x="0" y="734"/>
                  </a:moveTo>
                  <a:cubicBezTo>
                    <a:pt x="43" y="660"/>
                    <a:pt x="204" y="381"/>
                    <a:pt x="260" y="286"/>
                  </a:cubicBezTo>
                  <a:cubicBezTo>
                    <a:pt x="316" y="191"/>
                    <a:pt x="307" y="201"/>
                    <a:pt x="335" y="162"/>
                  </a:cubicBezTo>
                  <a:cubicBezTo>
                    <a:pt x="363" y="123"/>
                    <a:pt x="397" y="79"/>
                    <a:pt x="430" y="53"/>
                  </a:cubicBezTo>
                  <a:cubicBezTo>
                    <a:pt x="464" y="26"/>
                    <a:pt x="498" y="0"/>
                    <a:pt x="538" y="2"/>
                  </a:cubicBezTo>
                  <a:cubicBezTo>
                    <a:pt x="579" y="5"/>
                    <a:pt x="627" y="24"/>
                    <a:pt x="672" y="64"/>
                  </a:cubicBezTo>
                  <a:cubicBezTo>
                    <a:pt x="717" y="105"/>
                    <a:pt x="767" y="185"/>
                    <a:pt x="806" y="246"/>
                  </a:cubicBezTo>
                  <a:cubicBezTo>
                    <a:pt x="844" y="306"/>
                    <a:pt x="870" y="366"/>
                    <a:pt x="906" y="430"/>
                  </a:cubicBezTo>
                  <a:cubicBezTo>
                    <a:pt x="942" y="493"/>
                    <a:pt x="982" y="568"/>
                    <a:pt x="1019" y="628"/>
                  </a:cubicBezTo>
                  <a:cubicBezTo>
                    <a:pt x="1057" y="687"/>
                    <a:pt x="1086" y="749"/>
                    <a:pt x="1130" y="788"/>
                  </a:cubicBezTo>
                  <a:cubicBezTo>
                    <a:pt x="1174" y="827"/>
                    <a:pt x="1231" y="868"/>
                    <a:pt x="1284" y="862"/>
                  </a:cubicBezTo>
                  <a:cubicBezTo>
                    <a:pt x="1338" y="855"/>
                    <a:pt x="1390" y="817"/>
                    <a:pt x="1449" y="747"/>
                  </a:cubicBezTo>
                  <a:cubicBezTo>
                    <a:pt x="1508" y="677"/>
                    <a:pt x="1591" y="520"/>
                    <a:pt x="1637" y="442"/>
                  </a:cubicBezTo>
                  <a:cubicBezTo>
                    <a:pt x="1682" y="364"/>
                    <a:pt x="1685" y="339"/>
                    <a:pt x="1724" y="277"/>
                  </a:cubicBezTo>
                  <a:cubicBezTo>
                    <a:pt x="1764" y="215"/>
                    <a:pt x="1830" y="112"/>
                    <a:pt x="1876" y="67"/>
                  </a:cubicBezTo>
                  <a:cubicBezTo>
                    <a:pt x="1922" y="21"/>
                    <a:pt x="1962" y="7"/>
                    <a:pt x="2002" y="5"/>
                  </a:cubicBezTo>
                  <a:cubicBezTo>
                    <a:pt x="2043" y="2"/>
                    <a:pt x="2094" y="43"/>
                    <a:pt x="2118" y="53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1" name="Freeform 57">
              <a:extLst>
                <a:ext uri="{FF2B5EF4-FFF2-40B4-BE49-F238E27FC236}">
                  <a16:creationId xmlns:a16="http://schemas.microsoft.com/office/drawing/2014/main" id="{99625D7F-F8CD-417C-88F5-7FFEE5706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" y="1859"/>
              <a:ext cx="2125" cy="464"/>
            </a:xfrm>
            <a:custGeom>
              <a:avLst/>
              <a:gdLst>
                <a:gd name="T0" fmla="*/ 0 w 2307"/>
                <a:gd name="T1" fmla="*/ 462 h 432"/>
                <a:gd name="T2" fmla="*/ 147 w 2307"/>
                <a:gd name="T3" fmla="*/ 414 h 432"/>
                <a:gd name="T4" fmla="*/ 334 w 2307"/>
                <a:gd name="T5" fmla="*/ 231 h 432"/>
                <a:gd name="T6" fmla="*/ 517 w 2307"/>
                <a:gd name="T7" fmla="*/ 57 h 432"/>
                <a:gd name="T8" fmla="*/ 683 w 2307"/>
                <a:gd name="T9" fmla="*/ 2 h 432"/>
                <a:gd name="T10" fmla="*/ 844 w 2307"/>
                <a:gd name="T11" fmla="*/ 72 h 432"/>
                <a:gd name="T12" fmla="*/ 1008 w 2307"/>
                <a:gd name="T13" fmla="*/ 233 h 432"/>
                <a:gd name="T14" fmla="*/ 1208 w 2307"/>
                <a:gd name="T15" fmla="*/ 414 h 432"/>
                <a:gd name="T16" fmla="*/ 1332 w 2307"/>
                <a:gd name="T17" fmla="*/ 462 h 432"/>
                <a:gd name="T18" fmla="*/ 1463 w 2307"/>
                <a:gd name="T19" fmla="*/ 426 h 432"/>
                <a:gd name="T20" fmla="*/ 1594 w 2307"/>
                <a:gd name="T21" fmla="*/ 307 h 432"/>
                <a:gd name="T22" fmla="*/ 1686 w 2307"/>
                <a:gd name="T23" fmla="*/ 220 h 432"/>
                <a:gd name="T24" fmla="*/ 1813 w 2307"/>
                <a:gd name="T25" fmla="*/ 88 h 432"/>
                <a:gd name="T26" fmla="*/ 1970 w 2307"/>
                <a:gd name="T27" fmla="*/ 14 h 432"/>
                <a:gd name="T28" fmla="*/ 2078 w 2307"/>
                <a:gd name="T29" fmla="*/ 30 h 432"/>
                <a:gd name="T30" fmla="*/ 2125 w 2307"/>
                <a:gd name="T31" fmla="*/ 56 h 4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307" h="432">
                  <a:moveTo>
                    <a:pt x="0" y="430"/>
                  </a:moveTo>
                  <a:cubicBezTo>
                    <a:pt x="27" y="423"/>
                    <a:pt x="99" y="421"/>
                    <a:pt x="160" y="385"/>
                  </a:cubicBezTo>
                  <a:cubicBezTo>
                    <a:pt x="220" y="349"/>
                    <a:pt x="296" y="270"/>
                    <a:pt x="363" y="215"/>
                  </a:cubicBezTo>
                  <a:cubicBezTo>
                    <a:pt x="430" y="160"/>
                    <a:pt x="498" y="88"/>
                    <a:pt x="561" y="53"/>
                  </a:cubicBezTo>
                  <a:cubicBezTo>
                    <a:pt x="624" y="18"/>
                    <a:pt x="682" y="0"/>
                    <a:pt x="741" y="2"/>
                  </a:cubicBezTo>
                  <a:cubicBezTo>
                    <a:pt x="800" y="5"/>
                    <a:pt x="858" y="31"/>
                    <a:pt x="916" y="67"/>
                  </a:cubicBezTo>
                  <a:cubicBezTo>
                    <a:pt x="974" y="103"/>
                    <a:pt x="1028" y="164"/>
                    <a:pt x="1094" y="217"/>
                  </a:cubicBezTo>
                  <a:cubicBezTo>
                    <a:pt x="1160" y="270"/>
                    <a:pt x="1252" y="349"/>
                    <a:pt x="1311" y="385"/>
                  </a:cubicBezTo>
                  <a:cubicBezTo>
                    <a:pt x="1370" y="421"/>
                    <a:pt x="1400" y="428"/>
                    <a:pt x="1446" y="430"/>
                  </a:cubicBezTo>
                  <a:cubicBezTo>
                    <a:pt x="1492" y="432"/>
                    <a:pt x="1540" y="421"/>
                    <a:pt x="1588" y="397"/>
                  </a:cubicBezTo>
                  <a:cubicBezTo>
                    <a:pt x="1636" y="373"/>
                    <a:pt x="1691" y="318"/>
                    <a:pt x="1731" y="286"/>
                  </a:cubicBezTo>
                  <a:cubicBezTo>
                    <a:pt x="1771" y="254"/>
                    <a:pt x="1791" y="239"/>
                    <a:pt x="1830" y="205"/>
                  </a:cubicBezTo>
                  <a:cubicBezTo>
                    <a:pt x="1869" y="171"/>
                    <a:pt x="1917" y="114"/>
                    <a:pt x="1968" y="82"/>
                  </a:cubicBezTo>
                  <a:cubicBezTo>
                    <a:pt x="2019" y="50"/>
                    <a:pt x="2091" y="22"/>
                    <a:pt x="2139" y="13"/>
                  </a:cubicBezTo>
                  <a:cubicBezTo>
                    <a:pt x="2187" y="4"/>
                    <a:pt x="2228" y="21"/>
                    <a:pt x="2256" y="28"/>
                  </a:cubicBezTo>
                  <a:cubicBezTo>
                    <a:pt x="2284" y="35"/>
                    <a:pt x="2297" y="47"/>
                    <a:pt x="2307" y="52"/>
                  </a:cubicBezTo>
                </a:path>
              </a:pathLst>
            </a:custGeom>
            <a:noFill/>
            <a:ln w="28575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2" name="Text Box 58">
              <a:extLst>
                <a:ext uri="{FF2B5EF4-FFF2-40B4-BE49-F238E27FC236}">
                  <a16:creationId xmlns:a16="http://schemas.microsoft.com/office/drawing/2014/main" id="{9C21FB3B-68DA-4C57-B7A4-522488732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" y="142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11111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endParaRPr kumimoji="1" lang="en-US" altLang="zh-CN" sz="2800">
                <a:solidFill>
                  <a:srgbClr val="11111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373" name="Text Box 59">
              <a:extLst>
                <a:ext uri="{FF2B5EF4-FFF2-40B4-BE49-F238E27FC236}">
                  <a16:creationId xmlns:a16="http://schemas.microsoft.com/office/drawing/2014/main" id="{1281B886-CBCF-4377-8EFD-89C70282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1729"/>
              <a:ext cx="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11111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i="1">
                  <a:solidFill>
                    <a:srgbClr val="11111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kumimoji="1" lang="en-US" altLang="zh-CN" sz="2800">
                <a:solidFill>
                  <a:srgbClr val="11111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374" name="Text Box 60">
              <a:extLst>
                <a:ext uri="{FF2B5EF4-FFF2-40B4-BE49-F238E27FC236}">
                  <a16:creationId xmlns:a16="http://schemas.microsoft.com/office/drawing/2014/main" id="{AD3F0E40-73DA-41B7-A37A-4574B383C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2069"/>
              <a:ext cx="2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11111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</p:grpSp>
      <p:sp>
        <p:nvSpPr>
          <p:cNvPr id="138301" name="Text Box 61">
            <a:extLst>
              <a:ext uri="{FF2B5EF4-FFF2-40B4-BE49-F238E27FC236}">
                <a16:creationId xmlns:a16="http://schemas.microsoft.com/office/drawing/2014/main" id="{64ADB8A4-2837-4BBC-8B91-D63BE5E03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0"/>
            <a:ext cx="8820150" cy="1127125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问题：两个同频率正弦波形相对先达到最大值（或最小值）的时刻与其三要素中哪个量有关？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301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F8721893-4059-4CEE-BC84-B35E5DE5E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0"/>
            <a:ext cx="4679950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12800" indent="-812800"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b="1">
                <a:solidFill>
                  <a:srgbClr val="00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同频率正弦量的相位差</a:t>
            </a:r>
          </a:p>
        </p:txBody>
      </p:sp>
      <p:graphicFrame>
        <p:nvGraphicFramePr>
          <p:cNvPr id="311300" name="Object 4">
            <a:extLst>
              <a:ext uri="{FF2B5EF4-FFF2-40B4-BE49-F238E27FC236}">
                <a16:creationId xmlns:a16="http://schemas.microsoft.com/office/drawing/2014/main" id="{6323634F-3729-4CFC-9099-D5E14E7D37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836613"/>
          <a:ext cx="43211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Equation" r:id="rId3" imgW="1548728" imgH="266584" progId="Equation.DSMT4">
                  <p:embed/>
                </p:oleObj>
              </mc:Choice>
              <mc:Fallback>
                <p:oleObj name="Equation" r:id="rId3" imgW="1548728" imgH="26658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836613"/>
                        <a:ext cx="432117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2" name="Object 6">
            <a:extLst>
              <a:ext uri="{FF2B5EF4-FFF2-40B4-BE49-F238E27FC236}">
                <a16:creationId xmlns:a16="http://schemas.microsoft.com/office/drawing/2014/main" id="{F0EE9B30-4293-4754-83BF-4C285CDCAE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3650" y="836613"/>
          <a:ext cx="407035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Equation" r:id="rId5" imgW="1447172" imgH="266584" progId="Equation.DSMT4">
                  <p:embed/>
                </p:oleObj>
              </mc:Choice>
              <mc:Fallback>
                <p:oleObj name="Equation" r:id="rId5" imgW="1447172" imgH="26658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836613"/>
                        <a:ext cx="407035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4" name="Object 8">
            <a:extLst>
              <a:ext uri="{FF2B5EF4-FFF2-40B4-BE49-F238E27FC236}">
                <a16:creationId xmlns:a16="http://schemas.microsoft.com/office/drawing/2014/main" id="{CD73946F-9209-4E91-8634-E4A434D678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276475"/>
          <a:ext cx="62261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Equation" r:id="rId7" imgW="2044700" imgH="254000" progId="Equation.DSMT4">
                  <p:embed/>
                </p:oleObj>
              </mc:Choice>
              <mc:Fallback>
                <p:oleObj name="Equation" r:id="rId7" imgW="2044700" imgH="254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276475"/>
                        <a:ext cx="62261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11" name="Object 15">
            <a:extLst>
              <a:ext uri="{FF2B5EF4-FFF2-40B4-BE49-F238E27FC236}">
                <a16:creationId xmlns:a16="http://schemas.microsoft.com/office/drawing/2014/main" id="{82134644-6D4F-4FF1-9BBD-D67412A3CF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6188" y="2347913"/>
          <a:ext cx="122396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Equation" r:id="rId9" imgW="431613" imgH="253890" progId="Equation.DSMT4">
                  <p:embed/>
                </p:oleObj>
              </mc:Choice>
              <mc:Fallback>
                <p:oleObj name="Equation" r:id="rId9" imgW="431613" imgH="25389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2347913"/>
                        <a:ext cx="1223962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9">
            <a:extLst>
              <a:ext uri="{FF2B5EF4-FFF2-40B4-BE49-F238E27FC236}">
                <a16:creationId xmlns:a16="http://schemas.microsoft.com/office/drawing/2014/main" id="{73D7FA23-7728-4C41-8D7E-376E5B8E7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420938"/>
            <a:ext cx="1404937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规定</a:t>
            </a:r>
            <a:r>
              <a:rPr lang="en-US" altLang="zh-CN" sz="28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800">
              <a:solidFill>
                <a:srgbClr val="11111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1429" name="Rectangle 133">
            <a:extLst>
              <a:ext uri="{FF2B5EF4-FFF2-40B4-BE49-F238E27FC236}">
                <a16:creationId xmlns:a16="http://schemas.microsoft.com/office/drawing/2014/main" id="{88E55EC6-16D3-4C2D-99D5-BD688E039EA1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50825" y="1700213"/>
            <a:ext cx="590550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2800" indent="-8128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两个同频率正弦量相位差为</a:t>
            </a:r>
            <a:endParaRPr lang="zh-CN" altLang="en-US" sz="2800" b="1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177" name="Object 33">
            <a:extLst>
              <a:ext uri="{FF2B5EF4-FFF2-40B4-BE49-F238E27FC236}">
                <a16:creationId xmlns:a16="http://schemas.microsoft.com/office/drawing/2014/main" id="{4F509370-40FA-43ED-B556-B22194C009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4337050"/>
          <a:ext cx="13430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Equation" r:id="rId11" imgW="571252" imgH="228501" progId="Equation.DSMT4">
                  <p:embed/>
                </p:oleObj>
              </mc:Choice>
              <mc:Fallback>
                <p:oleObj name="Equation" r:id="rId11" imgW="571252" imgH="228501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337050"/>
                        <a:ext cx="134302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8" name="Text Box 34">
            <a:extLst>
              <a:ext uri="{FF2B5EF4-FFF2-40B4-BE49-F238E27FC236}">
                <a16:creationId xmlns:a16="http://schemas.microsoft.com/office/drawing/2014/main" id="{5DB3AE99-64B5-4567-B154-419C3DF5B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3141663"/>
            <a:ext cx="1366838" cy="2678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两个同频率正弦量的相位差等于它们的初相之差</a:t>
            </a:r>
            <a:endParaRPr lang="zh-CN" altLang="en-US" sz="240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79" name="AutoShape 35">
            <a:extLst>
              <a:ext uri="{FF2B5EF4-FFF2-40B4-BE49-F238E27FC236}">
                <a16:creationId xmlns:a16="http://schemas.microsoft.com/office/drawing/2014/main" id="{39CB3A46-BBD9-469B-95CE-9F8B87464097}"/>
              </a:ext>
            </a:extLst>
          </p:cNvPr>
          <p:cNvSpPr>
            <a:spLocks/>
          </p:cNvSpPr>
          <p:nvPr/>
        </p:nvSpPr>
        <p:spPr bwMode="auto">
          <a:xfrm>
            <a:off x="1628775" y="3448050"/>
            <a:ext cx="242888" cy="1778000"/>
          </a:xfrm>
          <a:prstGeom prst="leftBrace">
            <a:avLst>
              <a:gd name="adj1" fmla="val 73101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180" name="Object 36">
            <a:extLst>
              <a:ext uri="{FF2B5EF4-FFF2-40B4-BE49-F238E27FC236}">
                <a16:creationId xmlns:a16="http://schemas.microsoft.com/office/drawing/2014/main" id="{693CACAE-4158-4DE7-8BA3-3F16F39F2B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255963"/>
          <a:ext cx="720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name="Equation" r:id="rId13" imgW="241091" imgH="177646" progId="Equation.DSMT4">
                  <p:embed/>
                </p:oleObj>
              </mc:Choice>
              <mc:Fallback>
                <p:oleObj name="Equation" r:id="rId13" imgW="241091" imgH="177646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255963"/>
                        <a:ext cx="7207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1" name="Object 37">
            <a:extLst>
              <a:ext uri="{FF2B5EF4-FFF2-40B4-BE49-F238E27FC236}">
                <a16:creationId xmlns:a16="http://schemas.microsoft.com/office/drawing/2014/main" id="{2C37A27B-FE11-4C83-B281-11F63AC409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3832225"/>
          <a:ext cx="720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" name="Equation" r:id="rId15" imgW="241091" imgH="177646" progId="Equation.DSMT4">
                  <p:embed/>
                </p:oleObj>
              </mc:Choice>
              <mc:Fallback>
                <p:oleObj name="Equation" r:id="rId15" imgW="241091" imgH="177646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832225"/>
                        <a:ext cx="7207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2" name="Object 38">
            <a:extLst>
              <a:ext uri="{FF2B5EF4-FFF2-40B4-BE49-F238E27FC236}">
                <a16:creationId xmlns:a16="http://schemas.microsoft.com/office/drawing/2014/main" id="{E2041915-67C0-4828-A9FE-64A9FB787D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4408488"/>
          <a:ext cx="720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Equation" r:id="rId17" imgW="241091" imgH="177646" progId="Equation.DSMT4">
                  <p:embed/>
                </p:oleObj>
              </mc:Choice>
              <mc:Fallback>
                <p:oleObj name="Equation" r:id="rId17" imgW="241091" imgH="177646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408488"/>
                        <a:ext cx="7207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3" name="Object 39">
            <a:extLst>
              <a:ext uri="{FF2B5EF4-FFF2-40B4-BE49-F238E27FC236}">
                <a16:creationId xmlns:a16="http://schemas.microsoft.com/office/drawing/2014/main" id="{7F7507B1-A77E-4032-9E3C-59423440D2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3738" y="4984750"/>
          <a:ext cx="10239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name="Equation" r:id="rId19" imgW="342603" imgH="177646" progId="Equation.DSMT4">
                  <p:embed/>
                </p:oleObj>
              </mc:Choice>
              <mc:Fallback>
                <p:oleObj name="Equation" r:id="rId19" imgW="342603" imgH="177646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4984750"/>
                        <a:ext cx="10239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4" name="Object 40">
            <a:extLst>
              <a:ext uri="{FF2B5EF4-FFF2-40B4-BE49-F238E27FC236}">
                <a16:creationId xmlns:a16="http://schemas.microsoft.com/office/drawing/2014/main" id="{C02595FD-A2C1-49FE-BC31-983C4CAFB3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2625" y="5632450"/>
          <a:ext cx="12509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name="Equation" r:id="rId21" imgW="418918" imgH="177723" progId="Equation.DSMT4">
                  <p:embed/>
                </p:oleObj>
              </mc:Choice>
              <mc:Fallback>
                <p:oleObj name="Equation" r:id="rId21" imgW="418918" imgH="177723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5632450"/>
                        <a:ext cx="12509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5">
            <a:extLst>
              <a:ext uri="{FF2B5EF4-FFF2-40B4-BE49-F238E27FC236}">
                <a16:creationId xmlns:a16="http://schemas.microsoft.com/office/drawing/2014/main" id="{0E609D35-DCC2-4292-8861-B3DA3CC3E0C0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3068638"/>
            <a:ext cx="2686050" cy="647700"/>
            <a:chOff x="885" y="2886"/>
            <a:chExt cx="1692" cy="408"/>
          </a:xfrm>
        </p:grpSpPr>
        <p:sp>
          <p:nvSpPr>
            <p:cNvPr id="16410" name="Rectangle 17">
              <a:extLst>
                <a:ext uri="{FF2B5EF4-FFF2-40B4-BE49-F238E27FC236}">
                  <a16:creationId xmlns:a16="http://schemas.microsoft.com/office/drawing/2014/main" id="{E7A4EC11-E9A8-4B0F-AF41-D435044B3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886"/>
              <a:ext cx="1466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1000" indent="-3810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Symbol" panose="05050102010706020507" pitchFamily="18" charset="2"/>
                <a:buNone/>
              </a:pPr>
              <a:r>
                <a:rPr kumimoji="1" lang="zh-CN" altLang="zh-CN" sz="28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超前</a:t>
              </a:r>
              <a:r>
                <a:rPr kumimoji="1" lang="zh-CN" altLang="en-US" sz="2800" b="1" i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      </a:t>
              </a:r>
              <a:r>
                <a:rPr kumimoji="1" lang="zh-CN" altLang="zh-CN" sz="28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角</a:t>
              </a:r>
              <a:endPara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411" name="Object 20">
              <a:extLst>
                <a:ext uri="{FF2B5EF4-FFF2-40B4-BE49-F238E27FC236}">
                  <a16:creationId xmlns:a16="http://schemas.microsoft.com/office/drawing/2014/main" id="{FCE228B4-874C-4050-A843-C82039AF29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0" y="2976"/>
            <a:ext cx="27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0" name="Equation" r:id="rId23" imgW="88707" imgH="164742" progId="Equation.DSMT4">
                    <p:embed/>
                  </p:oleObj>
                </mc:Choice>
                <mc:Fallback>
                  <p:oleObj name="Equation" r:id="rId23" imgW="88707" imgH="164742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976"/>
                          <a:ext cx="27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2" name="Object 44" descr="8045477F7F04C6FF0A27B929479A7199">
              <a:extLst>
                <a:ext uri="{FF2B5EF4-FFF2-40B4-BE49-F238E27FC236}">
                  <a16:creationId xmlns:a16="http://schemas.microsoft.com/office/drawing/2014/main" id="{814F55DA-0D0D-43F0-8ABF-328C5E87D8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5" y="2976"/>
            <a:ext cx="31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1" name="Equation" r:id="rId25" imgW="126835" imgH="139518" progId="Equation.DSMT4">
                    <p:embed/>
                  </p:oleObj>
                </mc:Choice>
                <mc:Fallback>
                  <p:oleObj name="Equation" r:id="rId25" imgW="126835" imgH="139518" progId="Equation.DSMT4">
                    <p:embed/>
                    <p:pic>
                      <p:nvPicPr>
                        <p:cNvPr id="0" name="Object 44" descr="8045477F7F04C6FF0A27B929479A7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976"/>
                          <a:ext cx="31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1">
                                <a:blip r:embed="rId27"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3" name="Object 50">
              <a:extLst>
                <a:ext uri="{FF2B5EF4-FFF2-40B4-BE49-F238E27FC236}">
                  <a16:creationId xmlns:a16="http://schemas.microsoft.com/office/drawing/2014/main" id="{B8F6A3DA-FF0E-4B57-94F1-1837EE6465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1" y="2976"/>
            <a:ext cx="309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2" name="Equation" r:id="rId28" imgW="139579" imgH="164957" progId="Equation.DSMT4">
                    <p:embed/>
                  </p:oleObj>
                </mc:Choice>
                <mc:Fallback>
                  <p:oleObj name="Equation" r:id="rId28" imgW="139579" imgH="164957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976"/>
                          <a:ext cx="309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2481" name="Rectangle 161">
            <a:extLst>
              <a:ext uri="{FF2B5EF4-FFF2-40B4-BE49-F238E27FC236}">
                <a16:creationId xmlns:a16="http://schemas.microsoft.com/office/drawing/2014/main" id="{8C7F0DDE-4A53-45CC-BE13-39C5186C3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3860800"/>
            <a:ext cx="1944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66FFFF">
                        <a:alpha val="32999"/>
                      </a:srgb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2800" b="1" i="1" dirty="0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zh-CN" altLang="en-US" sz="2800" b="1" dirty="0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2800" b="1" i="1" dirty="0" err="1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zh-CN" sz="2800" b="1" dirty="0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同相</a:t>
            </a:r>
            <a:endParaRPr kumimoji="1" lang="zh-CN" altLang="en-US" sz="2800" b="1" dirty="0">
              <a:solidFill>
                <a:srgbClr val="11111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65">
            <a:extLst>
              <a:ext uri="{FF2B5EF4-FFF2-40B4-BE49-F238E27FC236}">
                <a16:creationId xmlns:a16="http://schemas.microsoft.com/office/drawing/2014/main" id="{E16B9EBC-6911-4978-94DA-D124D687FEB0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4365625"/>
            <a:ext cx="2686050" cy="647700"/>
            <a:chOff x="885" y="2886"/>
            <a:chExt cx="1692" cy="408"/>
          </a:xfrm>
        </p:grpSpPr>
        <p:sp>
          <p:nvSpPr>
            <p:cNvPr id="16406" name="Rectangle 17">
              <a:extLst>
                <a:ext uri="{FF2B5EF4-FFF2-40B4-BE49-F238E27FC236}">
                  <a16:creationId xmlns:a16="http://schemas.microsoft.com/office/drawing/2014/main" id="{01428B05-D90F-41DB-AAB8-395E217E6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886"/>
              <a:ext cx="1466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1000" indent="-3810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Symbol" panose="05050102010706020507" pitchFamily="18" charset="2"/>
                <a:buNone/>
              </a:pPr>
              <a:r>
                <a:rPr kumimoji="1" lang="zh-CN" altLang="en-US" sz="28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落后   </a:t>
              </a:r>
              <a:r>
                <a:rPr kumimoji="1" lang="zh-CN" altLang="en-US" sz="2800" b="1" i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  </a:t>
              </a:r>
              <a:r>
                <a:rPr kumimoji="1" lang="zh-CN" altLang="zh-CN" sz="28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角</a:t>
              </a:r>
              <a:endPara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407" name="Object 20">
              <a:extLst>
                <a:ext uri="{FF2B5EF4-FFF2-40B4-BE49-F238E27FC236}">
                  <a16:creationId xmlns:a16="http://schemas.microsoft.com/office/drawing/2014/main" id="{F02773DB-C776-4A68-B2FE-AFF3C5B005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0" y="2976"/>
            <a:ext cx="27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3" name="Equation" r:id="rId30" imgW="88707" imgH="164742" progId="Equation.DSMT4">
                    <p:embed/>
                  </p:oleObj>
                </mc:Choice>
                <mc:Fallback>
                  <p:oleObj name="Equation" r:id="rId30" imgW="88707" imgH="164742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976"/>
                          <a:ext cx="27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8" name="Object 44" descr="8045477F7F04C6FF0A27B929479A7199">
              <a:extLst>
                <a:ext uri="{FF2B5EF4-FFF2-40B4-BE49-F238E27FC236}">
                  <a16:creationId xmlns:a16="http://schemas.microsoft.com/office/drawing/2014/main" id="{9ABAC04E-59E8-48A9-9B08-AB5A62783E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5" y="2976"/>
            <a:ext cx="31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4" name="Equation" r:id="rId31" imgW="126835" imgH="139518" progId="Equation.DSMT4">
                    <p:embed/>
                  </p:oleObj>
                </mc:Choice>
                <mc:Fallback>
                  <p:oleObj name="Equation" r:id="rId31" imgW="126835" imgH="139518" progId="Equation.DSMT4">
                    <p:embed/>
                    <p:pic>
                      <p:nvPicPr>
                        <p:cNvPr id="0" name="Object 44" descr="8045477F7F04C6FF0A27B929479A7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976"/>
                          <a:ext cx="31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1">
                                <a:blip r:embed="rId27"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9" name="Object 50">
              <a:extLst>
                <a:ext uri="{FF2B5EF4-FFF2-40B4-BE49-F238E27FC236}">
                  <a16:creationId xmlns:a16="http://schemas.microsoft.com/office/drawing/2014/main" id="{2BF78D7B-8AF6-47CE-8925-CDE9126535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1" y="2976"/>
            <a:ext cx="309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5" name="Equation" r:id="rId32" imgW="139579" imgH="164957" progId="Equation.DSMT4">
                    <p:embed/>
                  </p:oleObj>
                </mc:Choice>
                <mc:Fallback>
                  <p:oleObj name="Equation" r:id="rId32" imgW="139579" imgH="164957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976"/>
                          <a:ext cx="309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Rectangle 161">
            <a:extLst>
              <a:ext uri="{FF2B5EF4-FFF2-40B4-BE49-F238E27FC236}">
                <a16:creationId xmlns:a16="http://schemas.microsoft.com/office/drawing/2014/main" id="{783873F8-B307-448E-999A-7E14D2B26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013325"/>
            <a:ext cx="1944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66FFFF">
                        <a:alpha val="32999"/>
                      </a:srgb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2800" b="1" i="1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zh-CN" altLang="en-US" sz="2800" b="1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2800" b="1" i="1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b="1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正交</a:t>
            </a:r>
          </a:p>
        </p:txBody>
      </p:sp>
      <p:sp>
        <p:nvSpPr>
          <p:cNvPr id="6" name="Rectangle 161">
            <a:extLst>
              <a:ext uri="{FF2B5EF4-FFF2-40B4-BE49-F238E27FC236}">
                <a16:creationId xmlns:a16="http://schemas.microsoft.com/office/drawing/2014/main" id="{8269DCBF-EEB1-40A9-B66E-9161756ED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5661025"/>
            <a:ext cx="1944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66FFFF">
                        <a:alpha val="32999"/>
                      </a:srgb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2800" b="1" i="1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zh-CN" altLang="en-US" sz="2800" b="1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2800" b="1" i="1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b="1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反</a:t>
            </a:r>
            <a:r>
              <a:rPr kumimoji="1" lang="zh-CN" altLang="zh-CN" sz="2800" b="1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相</a:t>
            </a:r>
            <a:endParaRPr kumimoji="1" lang="zh-CN" altLang="en-US" sz="2800" b="1">
              <a:solidFill>
                <a:srgbClr val="11111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3124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3124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3124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1429" grpId="0"/>
      <p:bldP spid="6178" grpId="0" animBg="1"/>
      <p:bldP spid="312481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7970" name="Object 18">
            <a:extLst>
              <a:ext uri="{FF2B5EF4-FFF2-40B4-BE49-F238E27FC236}">
                <a16:creationId xmlns:a16="http://schemas.microsoft.com/office/drawing/2014/main" id="{7466EEE4-652C-49E3-819F-6FFCEB2AA6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908050"/>
          <a:ext cx="100488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Equation" r:id="rId3" imgW="368140" imgH="203112" progId="Equation.DSMT4">
                  <p:embed/>
                </p:oleObj>
              </mc:Choice>
              <mc:Fallback>
                <p:oleObj name="Equation" r:id="rId3" imgW="368140" imgH="203112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908050"/>
                        <a:ext cx="1004888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05" name="Group 37">
            <a:extLst>
              <a:ext uri="{FF2B5EF4-FFF2-40B4-BE49-F238E27FC236}">
                <a16:creationId xmlns:a16="http://schemas.microsoft.com/office/drawing/2014/main" id="{A0C6D34D-71B8-46A0-B82A-913F35B5C025}"/>
              </a:ext>
            </a:extLst>
          </p:cNvPr>
          <p:cNvGrpSpPr>
            <a:grpSpLocks/>
          </p:cNvGrpSpPr>
          <p:nvPr/>
        </p:nvGrpSpPr>
        <p:grpSpPr bwMode="auto">
          <a:xfrm>
            <a:off x="2698750" y="1052513"/>
            <a:ext cx="3656013" cy="2197100"/>
            <a:chOff x="1700" y="663"/>
            <a:chExt cx="2303" cy="1384"/>
          </a:xfrm>
        </p:grpSpPr>
        <p:sp>
          <p:nvSpPr>
            <p:cNvPr id="17429" name="Line 21">
              <a:extLst>
                <a:ext uri="{FF2B5EF4-FFF2-40B4-BE49-F238E27FC236}">
                  <a16:creationId xmlns:a16="http://schemas.microsoft.com/office/drawing/2014/main" id="{B117817C-250A-4D0C-9EE9-9261AFBD7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1388"/>
              <a:ext cx="0" cy="6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0" name="Line 23">
              <a:extLst>
                <a:ext uri="{FF2B5EF4-FFF2-40B4-BE49-F238E27FC236}">
                  <a16:creationId xmlns:a16="http://schemas.microsoft.com/office/drawing/2014/main" id="{98293C7E-D7CA-4C26-822A-D94506655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5" y="1369"/>
              <a:ext cx="0" cy="6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1" name="Line 29">
              <a:extLst>
                <a:ext uri="{FF2B5EF4-FFF2-40B4-BE49-F238E27FC236}">
                  <a16:creationId xmlns:a16="http://schemas.microsoft.com/office/drawing/2014/main" id="{255472AD-82D7-4C67-8550-543DB8F3D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741"/>
              <a:ext cx="0" cy="10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2" name="Line 30">
              <a:extLst>
                <a:ext uri="{FF2B5EF4-FFF2-40B4-BE49-F238E27FC236}">
                  <a16:creationId xmlns:a16="http://schemas.microsoft.com/office/drawing/2014/main" id="{6FD225DE-43D2-4A8A-9990-1F9EFB9856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7" y="1369"/>
              <a:ext cx="2152" cy="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3" name="Text Box 31">
              <a:extLst>
                <a:ext uri="{FF2B5EF4-FFF2-40B4-BE49-F238E27FC236}">
                  <a16:creationId xmlns:a16="http://schemas.microsoft.com/office/drawing/2014/main" id="{A9B69671-1A28-4C02-966A-7A18EBD45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1" y="1305"/>
              <a:ext cx="3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7434" name="Freeform 32">
              <a:extLst>
                <a:ext uri="{FF2B5EF4-FFF2-40B4-BE49-F238E27FC236}">
                  <a16:creationId xmlns:a16="http://schemas.microsoft.com/office/drawing/2014/main" id="{B3169A8A-64A4-41D2-9957-FDAA50C66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6" y="1016"/>
              <a:ext cx="1718" cy="713"/>
            </a:xfrm>
            <a:custGeom>
              <a:avLst/>
              <a:gdLst>
                <a:gd name="T0" fmla="*/ 0 w 2262"/>
                <a:gd name="T1" fmla="*/ 359 h 1091"/>
                <a:gd name="T2" fmla="*/ 73 w 2262"/>
                <a:gd name="T3" fmla="*/ 235 h 1091"/>
                <a:gd name="T4" fmla="*/ 139 w 2262"/>
                <a:gd name="T5" fmla="*/ 133 h 1091"/>
                <a:gd name="T6" fmla="*/ 223 w 2262"/>
                <a:gd name="T7" fmla="*/ 43 h 1091"/>
                <a:gd name="T8" fmla="*/ 319 w 2262"/>
                <a:gd name="T9" fmla="*/ 2 h 1091"/>
                <a:gd name="T10" fmla="*/ 437 w 2262"/>
                <a:gd name="T11" fmla="*/ 53 h 1091"/>
                <a:gd name="T12" fmla="*/ 556 w 2262"/>
                <a:gd name="T13" fmla="*/ 202 h 1091"/>
                <a:gd name="T14" fmla="*/ 645 w 2262"/>
                <a:gd name="T15" fmla="*/ 353 h 1091"/>
                <a:gd name="T16" fmla="*/ 745 w 2262"/>
                <a:gd name="T17" fmla="*/ 516 h 1091"/>
                <a:gd name="T18" fmla="*/ 843 w 2262"/>
                <a:gd name="T19" fmla="*/ 647 h 1091"/>
                <a:gd name="T20" fmla="*/ 980 w 2262"/>
                <a:gd name="T21" fmla="*/ 708 h 1091"/>
                <a:gd name="T22" fmla="*/ 1126 w 2262"/>
                <a:gd name="T23" fmla="*/ 614 h 1091"/>
                <a:gd name="T24" fmla="*/ 1292 w 2262"/>
                <a:gd name="T25" fmla="*/ 363 h 1091"/>
                <a:gd name="T26" fmla="*/ 1369 w 2262"/>
                <a:gd name="T27" fmla="*/ 227 h 1091"/>
                <a:gd name="T28" fmla="*/ 1504 w 2262"/>
                <a:gd name="T29" fmla="*/ 55 h 1091"/>
                <a:gd name="T30" fmla="*/ 1615 w 2262"/>
                <a:gd name="T31" fmla="*/ 4 h 1091"/>
                <a:gd name="T32" fmla="*/ 1718 w 2262"/>
                <a:gd name="T33" fmla="*/ 43 h 109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2"/>
                <a:gd name="T52" fmla="*/ 0 h 1091"/>
                <a:gd name="T53" fmla="*/ 2262 w 2262"/>
                <a:gd name="T54" fmla="*/ 1091 h 109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2" h="1091">
                  <a:moveTo>
                    <a:pt x="0" y="549"/>
                  </a:moveTo>
                  <a:cubicBezTo>
                    <a:pt x="16" y="518"/>
                    <a:pt x="65" y="418"/>
                    <a:pt x="96" y="360"/>
                  </a:cubicBezTo>
                  <a:cubicBezTo>
                    <a:pt x="127" y="302"/>
                    <a:pt x="150" y="253"/>
                    <a:pt x="183" y="204"/>
                  </a:cubicBezTo>
                  <a:cubicBezTo>
                    <a:pt x="216" y="155"/>
                    <a:pt x="255" y="99"/>
                    <a:pt x="294" y="66"/>
                  </a:cubicBezTo>
                  <a:cubicBezTo>
                    <a:pt x="333" y="33"/>
                    <a:pt x="373" y="0"/>
                    <a:pt x="420" y="3"/>
                  </a:cubicBezTo>
                  <a:cubicBezTo>
                    <a:pt x="467" y="6"/>
                    <a:pt x="524" y="30"/>
                    <a:pt x="576" y="81"/>
                  </a:cubicBezTo>
                  <a:cubicBezTo>
                    <a:pt x="628" y="132"/>
                    <a:pt x="687" y="233"/>
                    <a:pt x="732" y="309"/>
                  </a:cubicBezTo>
                  <a:cubicBezTo>
                    <a:pt x="777" y="385"/>
                    <a:pt x="807" y="460"/>
                    <a:pt x="849" y="540"/>
                  </a:cubicBezTo>
                  <a:cubicBezTo>
                    <a:pt x="891" y="620"/>
                    <a:pt x="937" y="714"/>
                    <a:pt x="981" y="789"/>
                  </a:cubicBezTo>
                  <a:cubicBezTo>
                    <a:pt x="1025" y="864"/>
                    <a:pt x="1059" y="941"/>
                    <a:pt x="1110" y="990"/>
                  </a:cubicBezTo>
                  <a:cubicBezTo>
                    <a:pt x="1161" y="1039"/>
                    <a:pt x="1228" y="1091"/>
                    <a:pt x="1290" y="1083"/>
                  </a:cubicBezTo>
                  <a:cubicBezTo>
                    <a:pt x="1352" y="1075"/>
                    <a:pt x="1413" y="1027"/>
                    <a:pt x="1482" y="939"/>
                  </a:cubicBezTo>
                  <a:cubicBezTo>
                    <a:pt x="1551" y="851"/>
                    <a:pt x="1648" y="653"/>
                    <a:pt x="1701" y="555"/>
                  </a:cubicBezTo>
                  <a:cubicBezTo>
                    <a:pt x="1754" y="457"/>
                    <a:pt x="1757" y="426"/>
                    <a:pt x="1803" y="348"/>
                  </a:cubicBezTo>
                  <a:cubicBezTo>
                    <a:pt x="1849" y="270"/>
                    <a:pt x="1926" y="141"/>
                    <a:pt x="1980" y="84"/>
                  </a:cubicBezTo>
                  <a:cubicBezTo>
                    <a:pt x="2034" y="27"/>
                    <a:pt x="2080" y="9"/>
                    <a:pt x="2127" y="6"/>
                  </a:cubicBezTo>
                  <a:cubicBezTo>
                    <a:pt x="2174" y="3"/>
                    <a:pt x="2234" y="54"/>
                    <a:pt x="2262" y="6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5" name="Freeform 33">
              <a:extLst>
                <a:ext uri="{FF2B5EF4-FFF2-40B4-BE49-F238E27FC236}">
                  <a16:creationId xmlns:a16="http://schemas.microsoft.com/office/drawing/2014/main" id="{D29F89C5-682A-4F7A-A22A-95061EBFD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" y="1194"/>
              <a:ext cx="1719" cy="354"/>
            </a:xfrm>
            <a:custGeom>
              <a:avLst/>
              <a:gdLst>
                <a:gd name="T0" fmla="*/ 0 w 2262"/>
                <a:gd name="T1" fmla="*/ 353 h 541"/>
                <a:gd name="T2" fmla="*/ 141 w 2262"/>
                <a:gd name="T3" fmla="*/ 316 h 541"/>
                <a:gd name="T4" fmla="*/ 321 w 2262"/>
                <a:gd name="T5" fmla="*/ 177 h 541"/>
                <a:gd name="T6" fmla="*/ 497 w 2262"/>
                <a:gd name="T7" fmla="*/ 43 h 541"/>
                <a:gd name="T8" fmla="*/ 657 w 2262"/>
                <a:gd name="T9" fmla="*/ 2 h 541"/>
                <a:gd name="T10" fmla="*/ 812 w 2262"/>
                <a:gd name="T11" fmla="*/ 55 h 541"/>
                <a:gd name="T12" fmla="*/ 969 w 2262"/>
                <a:gd name="T13" fmla="*/ 179 h 541"/>
                <a:gd name="T14" fmla="*/ 1165 w 2262"/>
                <a:gd name="T15" fmla="*/ 324 h 541"/>
                <a:gd name="T16" fmla="*/ 1290 w 2262"/>
                <a:gd name="T17" fmla="*/ 353 h 541"/>
                <a:gd name="T18" fmla="*/ 1407 w 2262"/>
                <a:gd name="T19" fmla="*/ 326 h 541"/>
                <a:gd name="T20" fmla="*/ 1539 w 2262"/>
                <a:gd name="T21" fmla="*/ 239 h 541"/>
                <a:gd name="T22" fmla="*/ 1621 w 2262"/>
                <a:gd name="T23" fmla="*/ 171 h 541"/>
                <a:gd name="T24" fmla="*/ 1719 w 2262"/>
                <a:gd name="T25" fmla="*/ 92 h 5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62"/>
                <a:gd name="T40" fmla="*/ 0 h 541"/>
                <a:gd name="T41" fmla="*/ 2262 w 2262"/>
                <a:gd name="T42" fmla="*/ 541 h 54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62" h="541">
                  <a:moveTo>
                    <a:pt x="0" y="540"/>
                  </a:moveTo>
                  <a:cubicBezTo>
                    <a:pt x="31" y="531"/>
                    <a:pt x="115" y="528"/>
                    <a:pt x="186" y="483"/>
                  </a:cubicBezTo>
                  <a:cubicBezTo>
                    <a:pt x="257" y="438"/>
                    <a:pt x="345" y="339"/>
                    <a:pt x="423" y="270"/>
                  </a:cubicBezTo>
                  <a:cubicBezTo>
                    <a:pt x="501" y="201"/>
                    <a:pt x="581" y="110"/>
                    <a:pt x="654" y="66"/>
                  </a:cubicBezTo>
                  <a:cubicBezTo>
                    <a:pt x="727" y="22"/>
                    <a:pt x="795" y="0"/>
                    <a:pt x="864" y="3"/>
                  </a:cubicBezTo>
                  <a:cubicBezTo>
                    <a:pt x="933" y="6"/>
                    <a:pt x="1000" y="39"/>
                    <a:pt x="1068" y="84"/>
                  </a:cubicBezTo>
                  <a:cubicBezTo>
                    <a:pt x="1136" y="129"/>
                    <a:pt x="1198" y="205"/>
                    <a:pt x="1275" y="273"/>
                  </a:cubicBezTo>
                  <a:cubicBezTo>
                    <a:pt x="1352" y="341"/>
                    <a:pt x="1462" y="451"/>
                    <a:pt x="1533" y="495"/>
                  </a:cubicBezTo>
                  <a:cubicBezTo>
                    <a:pt x="1604" y="539"/>
                    <a:pt x="1645" y="539"/>
                    <a:pt x="1698" y="540"/>
                  </a:cubicBezTo>
                  <a:cubicBezTo>
                    <a:pt x="1751" y="541"/>
                    <a:pt x="1797" y="527"/>
                    <a:pt x="1851" y="498"/>
                  </a:cubicBezTo>
                  <a:cubicBezTo>
                    <a:pt x="1905" y="469"/>
                    <a:pt x="1978" y="405"/>
                    <a:pt x="2025" y="366"/>
                  </a:cubicBezTo>
                  <a:cubicBezTo>
                    <a:pt x="2072" y="327"/>
                    <a:pt x="2093" y="299"/>
                    <a:pt x="2133" y="261"/>
                  </a:cubicBezTo>
                  <a:cubicBezTo>
                    <a:pt x="2173" y="223"/>
                    <a:pt x="2235" y="166"/>
                    <a:pt x="2262" y="141"/>
                  </a:cubicBezTo>
                </a:path>
              </a:pathLst>
            </a:custGeom>
            <a:noFill/>
            <a:ln w="38100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6" name="Text Box 34">
              <a:extLst>
                <a:ext uri="{FF2B5EF4-FFF2-40B4-BE49-F238E27FC236}">
                  <a16:creationId xmlns:a16="http://schemas.microsoft.com/office/drawing/2014/main" id="{06FB12F6-D58B-4F8E-A414-ACEC1C386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0" y="663"/>
              <a:ext cx="3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7" name="Text Box 35">
              <a:extLst>
                <a:ext uri="{FF2B5EF4-FFF2-40B4-BE49-F238E27FC236}">
                  <a16:creationId xmlns:a16="http://schemas.microsoft.com/office/drawing/2014/main" id="{5FD805B9-9C2D-4EBD-B346-1B513F502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3" y="843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8" name="Text Box 36">
              <a:extLst>
                <a:ext uri="{FF2B5EF4-FFF2-40B4-BE49-F238E27FC236}">
                  <a16:creationId xmlns:a16="http://schemas.microsoft.com/office/drawing/2014/main" id="{53880DB7-0188-4C20-8545-B038AEB41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8" y="1031"/>
              <a:ext cx="2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9" name="Text Box 39">
              <a:extLst>
                <a:ext uri="{FF2B5EF4-FFF2-40B4-BE49-F238E27FC236}">
                  <a16:creationId xmlns:a16="http://schemas.microsoft.com/office/drawing/2014/main" id="{B2FB79B0-81A0-4D28-9BD8-2FF5E4B22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5" y="1567"/>
              <a:ext cx="11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kumimoji="1" lang="zh-CN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0" name="Text Box 40">
              <a:extLst>
                <a:ext uri="{FF2B5EF4-FFF2-40B4-BE49-F238E27FC236}">
                  <a16:creationId xmlns:a16="http://schemas.microsoft.com/office/drawing/2014/main" id="{B03BD609-C2E8-449C-98C3-537346AD1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0" y="1330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" name="Group 65">
            <a:extLst>
              <a:ext uri="{FF2B5EF4-FFF2-40B4-BE49-F238E27FC236}">
                <a16:creationId xmlns:a16="http://schemas.microsoft.com/office/drawing/2014/main" id="{04A33B96-B00C-47C8-8B3D-8BAF96139A5A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4508500"/>
            <a:ext cx="2686050" cy="647700"/>
            <a:chOff x="885" y="2886"/>
            <a:chExt cx="1692" cy="408"/>
          </a:xfrm>
        </p:grpSpPr>
        <p:sp>
          <p:nvSpPr>
            <p:cNvPr id="17425" name="Rectangle 17">
              <a:extLst>
                <a:ext uri="{FF2B5EF4-FFF2-40B4-BE49-F238E27FC236}">
                  <a16:creationId xmlns:a16="http://schemas.microsoft.com/office/drawing/2014/main" id="{92AB344D-89C7-4287-8F33-FEAE0ED0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886"/>
              <a:ext cx="1466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1000" indent="-3810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Symbol" panose="05050102010706020507" pitchFamily="18" charset="2"/>
                <a:buNone/>
              </a:pPr>
              <a:r>
                <a:rPr kumimoji="1" lang="zh-CN" altLang="zh-CN" sz="28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超前</a:t>
              </a:r>
              <a:r>
                <a:rPr kumimoji="1" lang="en-US" altLang="zh-CN" sz="28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</a:t>
              </a:r>
              <a:r>
                <a:rPr kumimoji="1" lang="zh-CN" altLang="en-US" sz="2800" b="1" i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</a:t>
              </a:r>
              <a:r>
                <a:rPr kumimoji="1" lang="zh-CN" altLang="zh-CN" sz="28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角</a:t>
              </a:r>
              <a:endPara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17426" name="Object 20">
              <a:extLst>
                <a:ext uri="{FF2B5EF4-FFF2-40B4-BE49-F238E27FC236}">
                  <a16:creationId xmlns:a16="http://schemas.microsoft.com/office/drawing/2014/main" id="{C671942D-D091-4078-ABD8-D202E24A04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0" y="2976"/>
            <a:ext cx="27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1" name="Equation" r:id="rId5" imgW="88707" imgH="164742" progId="Equation.DSMT4">
                    <p:embed/>
                  </p:oleObj>
                </mc:Choice>
                <mc:Fallback>
                  <p:oleObj name="Equation" r:id="rId5" imgW="88707" imgH="164742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976"/>
                          <a:ext cx="27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7" name="Object 44" descr="8045477F7F04C6FF0A27B929479A7199">
              <a:extLst>
                <a:ext uri="{FF2B5EF4-FFF2-40B4-BE49-F238E27FC236}">
                  <a16:creationId xmlns:a16="http://schemas.microsoft.com/office/drawing/2014/main" id="{73439ECA-09F5-452A-883D-38A69E9924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5" y="2976"/>
            <a:ext cx="31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2" name="Equation" r:id="rId7" imgW="126835" imgH="139518" progId="Equation.DSMT4">
                    <p:embed/>
                  </p:oleObj>
                </mc:Choice>
                <mc:Fallback>
                  <p:oleObj name="Equation" r:id="rId7" imgW="126835" imgH="139518" progId="Equation.DSMT4">
                    <p:embed/>
                    <p:pic>
                      <p:nvPicPr>
                        <p:cNvPr id="0" name="Object 44" descr="8045477F7F04C6FF0A27B929479A7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976"/>
                          <a:ext cx="31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1">
                                <a:blip r:embed="rId9"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8" name="Object 50">
              <a:extLst>
                <a:ext uri="{FF2B5EF4-FFF2-40B4-BE49-F238E27FC236}">
                  <a16:creationId xmlns:a16="http://schemas.microsoft.com/office/drawing/2014/main" id="{E3BEF583-C52F-47B7-8E52-740BE7F782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1" y="2976"/>
            <a:ext cx="309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3" name="Equation" r:id="rId10" imgW="139579" imgH="164957" progId="Equation.DSMT4">
                    <p:embed/>
                  </p:oleObj>
                </mc:Choice>
                <mc:Fallback>
                  <p:oleObj name="Equation" r:id="rId10" imgW="139579" imgH="164957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976"/>
                          <a:ext cx="309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0">
            <a:extLst>
              <a:ext uri="{FF2B5EF4-FFF2-40B4-BE49-F238E27FC236}">
                <a16:creationId xmlns:a16="http://schemas.microsoft.com/office/drawing/2014/main" id="{97F63A63-C551-4D4B-8BF0-9A26EC092949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3429000"/>
            <a:ext cx="3959225" cy="647700"/>
            <a:chOff x="1247" y="1344"/>
            <a:chExt cx="2494" cy="408"/>
          </a:xfrm>
        </p:grpSpPr>
        <p:graphicFrame>
          <p:nvGraphicFramePr>
            <p:cNvPr id="17422" name="Object 45" descr="8045477F7F04C6FF0A27B929479A7199">
              <a:extLst>
                <a:ext uri="{FF2B5EF4-FFF2-40B4-BE49-F238E27FC236}">
                  <a16:creationId xmlns:a16="http://schemas.microsoft.com/office/drawing/2014/main" id="{7E6ECAA0-4C49-4152-9989-86F88C2DB3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7" y="1389"/>
            <a:ext cx="330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4" name="Equation" r:id="rId12" imgW="126835" imgH="139518" progId="Equation.DSMT4">
                    <p:embed/>
                  </p:oleObj>
                </mc:Choice>
                <mc:Fallback>
                  <p:oleObj name="Equation" r:id="rId12" imgW="126835" imgH="139518" progId="Equation.DSMT4">
                    <p:embed/>
                    <p:pic>
                      <p:nvPicPr>
                        <p:cNvPr id="0" name="Object 45" descr="8045477F7F04C6FF0A27B929479A7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389"/>
                          <a:ext cx="330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1">
                                <a:blip r:embed="rId9"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3" name="Object 46" descr="8045477F7F04C6FF0A27B929479A7199">
              <a:extLst>
                <a:ext uri="{FF2B5EF4-FFF2-40B4-BE49-F238E27FC236}">
                  <a16:creationId xmlns:a16="http://schemas.microsoft.com/office/drawing/2014/main" id="{B37320F6-1C7F-4FDB-9DC1-977451792D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37" y="1389"/>
            <a:ext cx="195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5" name="Equation" r:id="rId13" imgW="88707" imgH="164742" progId="Equation.DSMT4">
                    <p:embed/>
                  </p:oleObj>
                </mc:Choice>
                <mc:Fallback>
                  <p:oleObj name="Equation" r:id="rId13" imgW="88707" imgH="164742" progId="Equation.DSMT4">
                    <p:embed/>
                    <p:pic>
                      <p:nvPicPr>
                        <p:cNvPr id="0" name="Object 46" descr="8045477F7F04C6FF0A27B929479A7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1389"/>
                          <a:ext cx="195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1">
                                <a:blip r:embed="rId9"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4" name="Rectangle 53">
              <a:extLst>
                <a:ext uri="{FF2B5EF4-FFF2-40B4-BE49-F238E27FC236}">
                  <a16:creationId xmlns:a16="http://schemas.microsoft.com/office/drawing/2014/main" id="{742CD7CC-6470-4EB3-99D7-F14728CB5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344"/>
              <a:ext cx="222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1000" indent="-3810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Symbol" panose="05050102010706020507" pitchFamily="18" charset="2"/>
                <a:buNone/>
              </a:pPr>
              <a:r>
                <a:rPr kumimoji="1" lang="zh-CN" altLang="en-US" sz="28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比</a:t>
              </a:r>
              <a:r>
                <a:rPr kumimoji="1" lang="zh-CN" altLang="en-US" sz="2800" b="1" i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</a:t>
              </a:r>
              <a:r>
                <a:rPr kumimoji="1" lang="zh-CN" altLang="en-US" sz="28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先达到最大值</a:t>
              </a:r>
            </a:p>
          </p:txBody>
        </p:sp>
      </p:grpSp>
      <p:sp>
        <p:nvSpPr>
          <p:cNvPr id="17414" name="Rectangle 3">
            <a:extLst>
              <a:ext uri="{FF2B5EF4-FFF2-40B4-BE49-F238E27FC236}">
                <a16:creationId xmlns:a16="http://schemas.microsoft.com/office/drawing/2014/main" id="{AB33967F-5C36-4D16-8C43-73C36CFF0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8050"/>
            <a:ext cx="33115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2800" indent="-8128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en-US" sz="28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           时</a:t>
            </a:r>
          </a:p>
        </p:txBody>
      </p:sp>
      <p:grpSp>
        <p:nvGrpSpPr>
          <p:cNvPr id="4" name="Group 65">
            <a:extLst>
              <a:ext uri="{FF2B5EF4-FFF2-40B4-BE49-F238E27FC236}">
                <a16:creationId xmlns:a16="http://schemas.microsoft.com/office/drawing/2014/main" id="{45684314-5709-4D02-AF56-EAE1A16C9785}"/>
              </a:ext>
            </a:extLst>
          </p:cNvPr>
          <p:cNvGrpSpPr>
            <a:grpSpLocks/>
          </p:cNvGrpSpPr>
          <p:nvPr/>
        </p:nvGrpSpPr>
        <p:grpSpPr bwMode="auto">
          <a:xfrm>
            <a:off x="4719638" y="4437063"/>
            <a:ext cx="2609850" cy="669925"/>
            <a:chOff x="933" y="2886"/>
            <a:chExt cx="1644" cy="422"/>
          </a:xfrm>
        </p:grpSpPr>
        <p:sp>
          <p:nvSpPr>
            <p:cNvPr id="17418" name="Rectangle 17">
              <a:extLst>
                <a:ext uri="{FF2B5EF4-FFF2-40B4-BE49-F238E27FC236}">
                  <a16:creationId xmlns:a16="http://schemas.microsoft.com/office/drawing/2014/main" id="{6ED6A61D-65D9-4923-A4F4-B37A70641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886"/>
              <a:ext cx="1466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1000" indent="-3810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Symbol" panose="05050102010706020507" pitchFamily="18" charset="2"/>
                <a:buNone/>
              </a:pPr>
              <a:r>
                <a:rPr kumimoji="1" lang="zh-CN" altLang="en-US" sz="28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落后    </a:t>
              </a:r>
              <a:r>
                <a:rPr kumimoji="1" lang="zh-CN" altLang="en-US" sz="2800" b="1" i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</a:t>
              </a:r>
              <a:r>
                <a:rPr kumimoji="1" lang="zh-CN" altLang="zh-CN" sz="28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角</a:t>
              </a:r>
              <a:endPara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17419" name="Object 20">
              <a:extLst>
                <a:ext uri="{FF2B5EF4-FFF2-40B4-BE49-F238E27FC236}">
                  <a16:creationId xmlns:a16="http://schemas.microsoft.com/office/drawing/2014/main" id="{C148FD1C-6DDF-4363-9598-379D5D150A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52" y="3000"/>
            <a:ext cx="389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6" name="Equation" r:id="rId15" imgW="126835" imgH="139518" progId="Equation.DSMT4">
                    <p:embed/>
                  </p:oleObj>
                </mc:Choice>
                <mc:Fallback>
                  <p:oleObj name="Equation" r:id="rId15" imgW="126835" imgH="139518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2" y="3000"/>
                          <a:ext cx="389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0" name="Object 44" descr="8045477F7F04C6FF0A27B929479A7199">
              <a:extLst>
                <a:ext uri="{FF2B5EF4-FFF2-40B4-BE49-F238E27FC236}">
                  <a16:creationId xmlns:a16="http://schemas.microsoft.com/office/drawing/2014/main" id="{1242ED42-DB18-479F-986C-36085187AC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3" y="2949"/>
            <a:ext cx="221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7" name="Equation" r:id="rId17" imgW="88707" imgH="164742" progId="Equation.DSMT4">
                    <p:embed/>
                  </p:oleObj>
                </mc:Choice>
                <mc:Fallback>
                  <p:oleObj name="Equation" r:id="rId17" imgW="88707" imgH="164742" progId="Equation.DSMT4">
                    <p:embed/>
                    <p:pic>
                      <p:nvPicPr>
                        <p:cNvPr id="0" name="Object 44" descr="8045477F7F04C6FF0A27B929479A7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3" y="2949"/>
                          <a:ext cx="221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1">
                                <a:blip r:embed="rId9"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1" name="Object 50">
              <a:extLst>
                <a:ext uri="{FF2B5EF4-FFF2-40B4-BE49-F238E27FC236}">
                  <a16:creationId xmlns:a16="http://schemas.microsoft.com/office/drawing/2014/main" id="{7128E7FF-5EFC-4A75-AC5A-83DC627D2B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1" y="2976"/>
            <a:ext cx="309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8" name="Equation" r:id="rId19" imgW="139579" imgH="164957" progId="Equation.DSMT4">
                    <p:embed/>
                  </p:oleObj>
                </mc:Choice>
                <mc:Fallback>
                  <p:oleObj name="Equation" r:id="rId19" imgW="139579" imgH="164957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976"/>
                          <a:ext cx="309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06" name="Text Box 38" descr="8045477F7F04C6FF0A27B929479A7199">
            <a:extLst>
              <a:ext uri="{FF2B5EF4-FFF2-40B4-BE49-F238E27FC236}">
                <a16:creationId xmlns:a16="http://schemas.microsoft.com/office/drawing/2014/main" id="{67524194-32CE-4614-A7A3-3B5872C86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52913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称</a:t>
            </a:r>
          </a:p>
        </p:txBody>
      </p:sp>
      <p:sp>
        <p:nvSpPr>
          <p:cNvPr id="7207" name="Text Box 39" descr="8045477F7F04C6FF0A27B929479A7199">
            <a:extLst>
              <a:ext uri="{FF2B5EF4-FFF2-40B4-BE49-F238E27FC236}">
                <a16:creationId xmlns:a16="http://schemas.microsoft.com/office/drawing/2014/main" id="{9964D2BA-A4C9-4B38-A1AD-752C181CD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5085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6" grpId="0"/>
      <p:bldP spid="720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9666" name="Object 2">
            <a:extLst>
              <a:ext uri="{FF2B5EF4-FFF2-40B4-BE49-F238E27FC236}">
                <a16:creationId xmlns:a16="http://schemas.microsoft.com/office/drawing/2014/main" id="{EA30B140-CB74-4517-B5FF-C9BE5D49ED10}"/>
              </a:ext>
            </a:extLst>
          </p:cNvPr>
          <p:cNvGraphicFramePr>
            <a:graphicFrameLocks noGrp="1" noChangeAspect="1"/>
          </p:cNvGraphicFramePr>
          <p:nvPr>
            <p:ph type="title"/>
          </p:nvPr>
        </p:nvGraphicFramePr>
        <p:xfrm>
          <a:off x="1436688" y="3983038"/>
          <a:ext cx="16954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3" name="Equation" r:id="rId3" imgW="482391" imgH="190417" progId="Equation.DSMT4">
                  <p:embed/>
                </p:oleObj>
              </mc:Choice>
              <mc:Fallback>
                <p:oleObj name="Equation" r:id="rId3" imgW="482391" imgH="190417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3983038"/>
                        <a:ext cx="16954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4" name="Object 10">
            <a:extLst>
              <a:ext uri="{FF2B5EF4-FFF2-40B4-BE49-F238E27FC236}">
                <a16:creationId xmlns:a16="http://schemas.microsoft.com/office/drawing/2014/main" id="{8151FCF9-D46C-46F4-B305-B2D724AF60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6313" y="981075"/>
          <a:ext cx="1074737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name="Equation" r:id="rId5" imgW="368140" imgH="203112" progId="Equation.DSMT4">
                  <p:embed/>
                </p:oleObj>
              </mc:Choice>
              <mc:Fallback>
                <p:oleObj name="Equation" r:id="rId5" imgW="368140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981075"/>
                        <a:ext cx="1074737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1">
            <a:extLst>
              <a:ext uri="{FF2B5EF4-FFF2-40B4-BE49-F238E27FC236}">
                <a16:creationId xmlns:a16="http://schemas.microsoft.com/office/drawing/2014/main" id="{3826D9CE-C22E-4E73-A473-0A775E70E972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4581525"/>
            <a:ext cx="3060700" cy="1814513"/>
            <a:chOff x="1882" y="2886"/>
            <a:chExt cx="1928" cy="1143"/>
          </a:xfrm>
        </p:grpSpPr>
        <p:sp>
          <p:nvSpPr>
            <p:cNvPr id="18466" name="Line 22">
              <a:extLst>
                <a:ext uri="{FF2B5EF4-FFF2-40B4-BE49-F238E27FC236}">
                  <a16:creationId xmlns:a16="http://schemas.microsoft.com/office/drawing/2014/main" id="{DC188F56-2A89-45FF-9E01-8BF2985C7C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0" y="2992"/>
              <a:ext cx="0" cy="102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7" name="Line 23">
              <a:extLst>
                <a:ext uri="{FF2B5EF4-FFF2-40B4-BE49-F238E27FC236}">
                  <a16:creationId xmlns:a16="http://schemas.microsoft.com/office/drawing/2014/main" id="{8B08CC8E-E3BB-4AEC-B81A-AC5906556E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03" y="3590"/>
              <a:ext cx="1587" cy="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8" name="Text Box 24">
              <a:extLst>
                <a:ext uri="{FF2B5EF4-FFF2-40B4-BE49-F238E27FC236}">
                  <a16:creationId xmlns:a16="http://schemas.microsoft.com/office/drawing/2014/main" id="{ABC41B6F-D913-4875-A155-19E1A8162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2" y="3563"/>
              <a:ext cx="3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8469" name="Freeform 25">
              <a:extLst>
                <a:ext uri="{FF2B5EF4-FFF2-40B4-BE49-F238E27FC236}">
                  <a16:creationId xmlns:a16="http://schemas.microsoft.com/office/drawing/2014/main" id="{8087E55A-B438-44CF-A235-5FCA6A9A5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6" y="3261"/>
              <a:ext cx="1384" cy="663"/>
            </a:xfrm>
            <a:custGeom>
              <a:avLst/>
              <a:gdLst>
                <a:gd name="T0" fmla="*/ 0 w 2118"/>
                <a:gd name="T1" fmla="*/ 561 h 868"/>
                <a:gd name="T2" fmla="*/ 170 w 2118"/>
                <a:gd name="T3" fmla="*/ 218 h 868"/>
                <a:gd name="T4" fmla="*/ 219 w 2118"/>
                <a:gd name="T5" fmla="*/ 124 h 868"/>
                <a:gd name="T6" fmla="*/ 281 w 2118"/>
                <a:gd name="T7" fmla="*/ 40 h 868"/>
                <a:gd name="T8" fmla="*/ 352 w 2118"/>
                <a:gd name="T9" fmla="*/ 2 h 868"/>
                <a:gd name="T10" fmla="*/ 439 w 2118"/>
                <a:gd name="T11" fmla="*/ 49 h 868"/>
                <a:gd name="T12" fmla="*/ 527 w 2118"/>
                <a:gd name="T13" fmla="*/ 188 h 868"/>
                <a:gd name="T14" fmla="*/ 592 w 2118"/>
                <a:gd name="T15" fmla="*/ 328 h 868"/>
                <a:gd name="T16" fmla="*/ 666 w 2118"/>
                <a:gd name="T17" fmla="*/ 480 h 868"/>
                <a:gd name="T18" fmla="*/ 738 w 2118"/>
                <a:gd name="T19" fmla="*/ 602 h 868"/>
                <a:gd name="T20" fmla="*/ 839 w 2118"/>
                <a:gd name="T21" fmla="*/ 658 h 868"/>
                <a:gd name="T22" fmla="*/ 947 w 2118"/>
                <a:gd name="T23" fmla="*/ 571 h 868"/>
                <a:gd name="T24" fmla="*/ 1070 w 2118"/>
                <a:gd name="T25" fmla="*/ 338 h 868"/>
                <a:gd name="T26" fmla="*/ 1127 w 2118"/>
                <a:gd name="T27" fmla="*/ 212 h 868"/>
                <a:gd name="T28" fmla="*/ 1226 w 2118"/>
                <a:gd name="T29" fmla="*/ 51 h 868"/>
                <a:gd name="T30" fmla="*/ 1308 w 2118"/>
                <a:gd name="T31" fmla="*/ 4 h 868"/>
                <a:gd name="T32" fmla="*/ 1384 w 2118"/>
                <a:gd name="T33" fmla="*/ 40 h 8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18"/>
                <a:gd name="T52" fmla="*/ 0 h 868"/>
                <a:gd name="T53" fmla="*/ 2118 w 2118"/>
                <a:gd name="T54" fmla="*/ 868 h 8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18" h="868">
                  <a:moveTo>
                    <a:pt x="0" y="734"/>
                  </a:moveTo>
                  <a:cubicBezTo>
                    <a:pt x="43" y="660"/>
                    <a:pt x="204" y="381"/>
                    <a:pt x="260" y="286"/>
                  </a:cubicBezTo>
                  <a:cubicBezTo>
                    <a:pt x="316" y="191"/>
                    <a:pt x="307" y="201"/>
                    <a:pt x="335" y="162"/>
                  </a:cubicBezTo>
                  <a:cubicBezTo>
                    <a:pt x="363" y="123"/>
                    <a:pt x="397" y="79"/>
                    <a:pt x="430" y="53"/>
                  </a:cubicBezTo>
                  <a:cubicBezTo>
                    <a:pt x="464" y="26"/>
                    <a:pt x="498" y="0"/>
                    <a:pt x="538" y="2"/>
                  </a:cubicBezTo>
                  <a:cubicBezTo>
                    <a:pt x="579" y="5"/>
                    <a:pt x="627" y="24"/>
                    <a:pt x="672" y="64"/>
                  </a:cubicBezTo>
                  <a:cubicBezTo>
                    <a:pt x="717" y="105"/>
                    <a:pt x="767" y="185"/>
                    <a:pt x="806" y="246"/>
                  </a:cubicBezTo>
                  <a:cubicBezTo>
                    <a:pt x="844" y="306"/>
                    <a:pt x="870" y="366"/>
                    <a:pt x="906" y="430"/>
                  </a:cubicBezTo>
                  <a:cubicBezTo>
                    <a:pt x="942" y="493"/>
                    <a:pt x="982" y="568"/>
                    <a:pt x="1019" y="628"/>
                  </a:cubicBezTo>
                  <a:cubicBezTo>
                    <a:pt x="1057" y="687"/>
                    <a:pt x="1086" y="749"/>
                    <a:pt x="1130" y="788"/>
                  </a:cubicBezTo>
                  <a:cubicBezTo>
                    <a:pt x="1174" y="827"/>
                    <a:pt x="1231" y="868"/>
                    <a:pt x="1284" y="862"/>
                  </a:cubicBezTo>
                  <a:cubicBezTo>
                    <a:pt x="1338" y="855"/>
                    <a:pt x="1390" y="817"/>
                    <a:pt x="1449" y="747"/>
                  </a:cubicBezTo>
                  <a:cubicBezTo>
                    <a:pt x="1508" y="677"/>
                    <a:pt x="1591" y="520"/>
                    <a:pt x="1637" y="442"/>
                  </a:cubicBezTo>
                  <a:cubicBezTo>
                    <a:pt x="1682" y="364"/>
                    <a:pt x="1685" y="339"/>
                    <a:pt x="1724" y="277"/>
                  </a:cubicBezTo>
                  <a:cubicBezTo>
                    <a:pt x="1764" y="215"/>
                    <a:pt x="1830" y="112"/>
                    <a:pt x="1876" y="67"/>
                  </a:cubicBezTo>
                  <a:cubicBezTo>
                    <a:pt x="1922" y="21"/>
                    <a:pt x="1962" y="7"/>
                    <a:pt x="2002" y="5"/>
                  </a:cubicBezTo>
                  <a:cubicBezTo>
                    <a:pt x="2043" y="2"/>
                    <a:pt x="2094" y="43"/>
                    <a:pt x="2118" y="5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70" name="Freeform 26">
              <a:extLst>
                <a:ext uri="{FF2B5EF4-FFF2-40B4-BE49-F238E27FC236}">
                  <a16:creationId xmlns:a16="http://schemas.microsoft.com/office/drawing/2014/main" id="{1EE2E712-2ECC-4C78-9345-6EA24023D7D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82" y="3427"/>
              <a:ext cx="1508" cy="330"/>
            </a:xfrm>
            <a:custGeom>
              <a:avLst/>
              <a:gdLst>
                <a:gd name="T0" fmla="*/ 0 w 2307"/>
                <a:gd name="T1" fmla="*/ 328 h 432"/>
                <a:gd name="T2" fmla="*/ 105 w 2307"/>
                <a:gd name="T3" fmla="*/ 294 h 432"/>
                <a:gd name="T4" fmla="*/ 237 w 2307"/>
                <a:gd name="T5" fmla="*/ 164 h 432"/>
                <a:gd name="T6" fmla="*/ 367 w 2307"/>
                <a:gd name="T7" fmla="*/ 40 h 432"/>
                <a:gd name="T8" fmla="*/ 484 w 2307"/>
                <a:gd name="T9" fmla="*/ 2 h 432"/>
                <a:gd name="T10" fmla="*/ 599 w 2307"/>
                <a:gd name="T11" fmla="*/ 51 h 432"/>
                <a:gd name="T12" fmla="*/ 715 w 2307"/>
                <a:gd name="T13" fmla="*/ 166 h 432"/>
                <a:gd name="T14" fmla="*/ 857 w 2307"/>
                <a:gd name="T15" fmla="*/ 294 h 432"/>
                <a:gd name="T16" fmla="*/ 945 w 2307"/>
                <a:gd name="T17" fmla="*/ 328 h 432"/>
                <a:gd name="T18" fmla="*/ 1038 w 2307"/>
                <a:gd name="T19" fmla="*/ 303 h 432"/>
                <a:gd name="T20" fmla="*/ 1131 w 2307"/>
                <a:gd name="T21" fmla="*/ 218 h 432"/>
                <a:gd name="T22" fmla="*/ 1196 w 2307"/>
                <a:gd name="T23" fmla="*/ 157 h 432"/>
                <a:gd name="T24" fmla="*/ 1286 w 2307"/>
                <a:gd name="T25" fmla="*/ 63 h 432"/>
                <a:gd name="T26" fmla="*/ 1398 w 2307"/>
                <a:gd name="T27" fmla="*/ 10 h 432"/>
                <a:gd name="T28" fmla="*/ 1475 w 2307"/>
                <a:gd name="T29" fmla="*/ 21 h 432"/>
                <a:gd name="T30" fmla="*/ 1508 w 2307"/>
                <a:gd name="T31" fmla="*/ 40 h 4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307"/>
                <a:gd name="T49" fmla="*/ 0 h 432"/>
                <a:gd name="T50" fmla="*/ 2307 w 2307"/>
                <a:gd name="T51" fmla="*/ 432 h 43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307" h="432">
                  <a:moveTo>
                    <a:pt x="0" y="430"/>
                  </a:moveTo>
                  <a:cubicBezTo>
                    <a:pt x="27" y="423"/>
                    <a:pt x="99" y="421"/>
                    <a:pt x="160" y="385"/>
                  </a:cubicBezTo>
                  <a:cubicBezTo>
                    <a:pt x="220" y="349"/>
                    <a:pt x="296" y="270"/>
                    <a:pt x="363" y="215"/>
                  </a:cubicBezTo>
                  <a:cubicBezTo>
                    <a:pt x="430" y="160"/>
                    <a:pt x="498" y="88"/>
                    <a:pt x="561" y="53"/>
                  </a:cubicBezTo>
                  <a:cubicBezTo>
                    <a:pt x="624" y="18"/>
                    <a:pt x="682" y="0"/>
                    <a:pt x="741" y="2"/>
                  </a:cubicBezTo>
                  <a:cubicBezTo>
                    <a:pt x="800" y="5"/>
                    <a:pt x="858" y="31"/>
                    <a:pt x="916" y="67"/>
                  </a:cubicBezTo>
                  <a:cubicBezTo>
                    <a:pt x="974" y="103"/>
                    <a:pt x="1028" y="164"/>
                    <a:pt x="1094" y="217"/>
                  </a:cubicBezTo>
                  <a:cubicBezTo>
                    <a:pt x="1160" y="270"/>
                    <a:pt x="1252" y="349"/>
                    <a:pt x="1311" y="385"/>
                  </a:cubicBezTo>
                  <a:cubicBezTo>
                    <a:pt x="1370" y="421"/>
                    <a:pt x="1400" y="428"/>
                    <a:pt x="1446" y="430"/>
                  </a:cubicBezTo>
                  <a:cubicBezTo>
                    <a:pt x="1492" y="432"/>
                    <a:pt x="1540" y="421"/>
                    <a:pt x="1588" y="397"/>
                  </a:cubicBezTo>
                  <a:cubicBezTo>
                    <a:pt x="1636" y="373"/>
                    <a:pt x="1691" y="318"/>
                    <a:pt x="1731" y="286"/>
                  </a:cubicBezTo>
                  <a:cubicBezTo>
                    <a:pt x="1771" y="254"/>
                    <a:pt x="1791" y="239"/>
                    <a:pt x="1830" y="205"/>
                  </a:cubicBezTo>
                  <a:cubicBezTo>
                    <a:pt x="1869" y="171"/>
                    <a:pt x="1917" y="114"/>
                    <a:pt x="1968" y="82"/>
                  </a:cubicBezTo>
                  <a:cubicBezTo>
                    <a:pt x="2019" y="50"/>
                    <a:pt x="2091" y="22"/>
                    <a:pt x="2139" y="13"/>
                  </a:cubicBezTo>
                  <a:cubicBezTo>
                    <a:pt x="2187" y="4"/>
                    <a:pt x="2228" y="21"/>
                    <a:pt x="2256" y="28"/>
                  </a:cubicBezTo>
                  <a:cubicBezTo>
                    <a:pt x="2284" y="35"/>
                    <a:pt x="2297" y="47"/>
                    <a:pt x="2307" y="52"/>
                  </a:cubicBezTo>
                </a:path>
              </a:pathLst>
            </a:custGeom>
            <a:noFill/>
            <a:ln w="38100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71" name="Text Box 27">
              <a:extLst>
                <a:ext uri="{FF2B5EF4-FFF2-40B4-BE49-F238E27FC236}">
                  <a16:creationId xmlns:a16="http://schemas.microsoft.com/office/drawing/2014/main" id="{4F34ED72-53DA-4A13-B4F6-7E2C314D5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9" y="2886"/>
              <a:ext cx="4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8472" name="Text Box 28">
              <a:extLst>
                <a:ext uri="{FF2B5EF4-FFF2-40B4-BE49-F238E27FC236}">
                  <a16:creationId xmlns:a16="http://schemas.microsoft.com/office/drawing/2014/main" id="{23479479-620F-4F29-B1F2-ADF9614B6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" y="3114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u</a:t>
              </a:r>
              <a:endPara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73" name="Text Box 29">
              <a:extLst>
                <a:ext uri="{FF2B5EF4-FFF2-40B4-BE49-F238E27FC236}">
                  <a16:creationId xmlns:a16="http://schemas.microsoft.com/office/drawing/2014/main" id="{FFD47E03-C069-4F85-ADB9-56C618EA8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3702"/>
              <a:ext cx="2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b="1" i="1">
                  <a:solidFill>
                    <a:srgbClr val="66FFFF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solidFill>
                  <a:srgbClr val="66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74" name="Text Box 30">
              <a:extLst>
                <a:ext uri="{FF2B5EF4-FFF2-40B4-BE49-F238E27FC236}">
                  <a16:creationId xmlns:a16="http://schemas.microsoft.com/office/drawing/2014/main" id="{811CC689-2B12-4835-99D6-DC3155E6E1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3" y="362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5" name="Group 75">
            <a:extLst>
              <a:ext uri="{FF2B5EF4-FFF2-40B4-BE49-F238E27FC236}">
                <a16:creationId xmlns:a16="http://schemas.microsoft.com/office/drawing/2014/main" id="{F3EC41AB-5612-4611-B101-4572066D4817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3068638"/>
            <a:ext cx="3981450" cy="604837"/>
            <a:chOff x="871" y="963"/>
            <a:chExt cx="2508" cy="381"/>
          </a:xfrm>
        </p:grpSpPr>
        <p:sp>
          <p:nvSpPr>
            <p:cNvPr id="18463" name="Rectangle 6">
              <a:extLst>
                <a:ext uri="{FF2B5EF4-FFF2-40B4-BE49-F238E27FC236}">
                  <a16:creationId xmlns:a16="http://schemas.microsoft.com/office/drawing/2014/main" id="{F41A8136-C841-4BA3-BB4D-FD7BC718C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963"/>
              <a:ext cx="238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kumimoji="1" lang="zh-CN" altLang="en-US" sz="28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比 </a:t>
              </a:r>
              <a:r>
                <a:rPr kumimoji="1" lang="zh-CN" altLang="en-US" sz="2800" b="1" i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</a:t>
              </a:r>
              <a:r>
                <a:rPr kumimoji="1" lang="zh-CN" altLang="en-US" sz="28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先达到最大值</a:t>
              </a:r>
            </a:p>
          </p:txBody>
        </p:sp>
        <p:graphicFrame>
          <p:nvGraphicFramePr>
            <p:cNvPr id="18464" name="Object 54" descr="8045477F7F04C6FF0A27B929479A7199">
              <a:extLst>
                <a:ext uri="{FF2B5EF4-FFF2-40B4-BE49-F238E27FC236}">
                  <a16:creationId xmlns:a16="http://schemas.microsoft.com/office/drawing/2014/main" id="{EC955AA3-A148-4AA6-8EB8-AD89E63D63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1" y="981"/>
            <a:ext cx="195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5" name="Equation" r:id="rId7" imgW="88707" imgH="164742" progId="Equation.DSMT4">
                    <p:embed/>
                  </p:oleObj>
                </mc:Choice>
                <mc:Fallback>
                  <p:oleObj name="Equation" r:id="rId7" imgW="88707" imgH="164742" progId="Equation.DSMT4">
                    <p:embed/>
                    <p:pic>
                      <p:nvPicPr>
                        <p:cNvPr id="0" name="Object 54" descr="8045477F7F04C6FF0A27B929479A7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1" y="981"/>
                          <a:ext cx="195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1">
                                <a:blip r:embed="rId9"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5" name="Object 60" descr="8045477F7F04C6FF0A27B929479A7199">
              <a:extLst>
                <a:ext uri="{FF2B5EF4-FFF2-40B4-BE49-F238E27FC236}">
                  <a16:creationId xmlns:a16="http://schemas.microsoft.com/office/drawing/2014/main" id="{FD255489-DE37-4CB0-AAFC-5B342D548D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7" y="1026"/>
            <a:ext cx="289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6" name="Equation" r:id="rId10" imgW="126835" imgH="139518" progId="Equation.DSMT4">
                    <p:embed/>
                  </p:oleObj>
                </mc:Choice>
                <mc:Fallback>
                  <p:oleObj name="Equation" r:id="rId10" imgW="126835" imgH="139518" progId="Equation.DSMT4">
                    <p:embed/>
                    <p:pic>
                      <p:nvPicPr>
                        <p:cNvPr id="0" name="Object 60" descr="8045477F7F04C6FF0A27B929479A7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026"/>
                          <a:ext cx="289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1">
                                <a:blip r:embed="rId9"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9732" name="Rectangle 68">
            <a:extLst>
              <a:ext uri="{FF2B5EF4-FFF2-40B4-BE49-F238E27FC236}">
                <a16:creationId xmlns:a16="http://schemas.microsoft.com/office/drawing/2014/main" id="{69E736D9-A8D4-4E61-8960-45D50606A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868863"/>
            <a:ext cx="1008063" cy="523875"/>
          </a:xfrm>
          <a:prstGeom prst="rect">
            <a:avLst/>
          </a:prstGeom>
          <a:gradFill rotWithShape="1">
            <a:gsLst>
              <a:gs pos="0">
                <a:srgbClr val="66FFFF">
                  <a:alpha val="30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2857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反</a:t>
            </a:r>
            <a:r>
              <a:rPr kumimoji="1" lang="zh-CN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相</a:t>
            </a:r>
            <a:endParaRPr kumimoji="1"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6" name="Group 80">
            <a:extLst>
              <a:ext uri="{FF2B5EF4-FFF2-40B4-BE49-F238E27FC236}">
                <a16:creationId xmlns:a16="http://schemas.microsoft.com/office/drawing/2014/main" id="{3C6DE119-7B29-411F-A020-7C98BE66E5C2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908050"/>
            <a:ext cx="2200275" cy="677863"/>
            <a:chOff x="377" y="1525"/>
            <a:chExt cx="1386" cy="427"/>
          </a:xfrm>
        </p:grpSpPr>
        <p:graphicFrame>
          <p:nvGraphicFramePr>
            <p:cNvPr id="18460" name="Object 51" descr="8045477F7F04C6FF0A27B929479A7199">
              <a:extLst>
                <a:ext uri="{FF2B5EF4-FFF2-40B4-BE49-F238E27FC236}">
                  <a16:creationId xmlns:a16="http://schemas.microsoft.com/office/drawing/2014/main" id="{F3D0CB4E-9D9E-4F99-9BEC-86841AC41F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7" y="1553"/>
            <a:ext cx="195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7" name="Equation" r:id="rId12" imgW="88707" imgH="164742" progId="Equation.DSMT4">
                    <p:embed/>
                  </p:oleObj>
                </mc:Choice>
                <mc:Fallback>
                  <p:oleObj name="Equation" r:id="rId12" imgW="88707" imgH="164742" progId="Equation.DSMT4">
                    <p:embed/>
                    <p:pic>
                      <p:nvPicPr>
                        <p:cNvPr id="0" name="Object 51" descr="8045477F7F04C6FF0A27B929479A7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" y="1553"/>
                          <a:ext cx="195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1">
                                <a:blip r:embed="rId9"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1" name="Object 63" descr="8045477F7F04C6FF0A27B929479A7199">
              <a:extLst>
                <a:ext uri="{FF2B5EF4-FFF2-40B4-BE49-F238E27FC236}">
                  <a16:creationId xmlns:a16="http://schemas.microsoft.com/office/drawing/2014/main" id="{308FB51C-B3DD-4B34-96CF-7A80B1E8C1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1" y="1525"/>
            <a:ext cx="491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8" name="Equation" r:id="rId13" imgW="291973" imgH="253890" progId="Equation.DSMT4">
                    <p:embed/>
                  </p:oleObj>
                </mc:Choice>
                <mc:Fallback>
                  <p:oleObj name="Equation" r:id="rId13" imgW="291973" imgH="253890" progId="Equation.DSMT4">
                    <p:embed/>
                    <p:pic>
                      <p:nvPicPr>
                        <p:cNvPr id="0" name="Object 63" descr="8045477F7F04C6FF0A27B929479A7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" y="1525"/>
                          <a:ext cx="491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1">
                                <a:blip r:embed="rId9"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2" name="Rectangle 71" descr="8045477F7F04C6FF0A27B929479A7199">
              <a:extLst>
                <a:ext uri="{FF2B5EF4-FFF2-40B4-BE49-F238E27FC236}">
                  <a16:creationId xmlns:a16="http://schemas.microsoft.com/office/drawing/2014/main" id="{BAAE1309-DD96-40AC-A224-61E3C4FA2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" y="1570"/>
              <a:ext cx="134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kumimoji="1" lang="zh-CN" altLang="zh-CN" sz="28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超前</a:t>
              </a:r>
              <a:r>
                <a:rPr kumimoji="1" lang="zh-CN" altLang="en-US" sz="28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</a:t>
              </a:r>
              <a:r>
                <a:rPr kumimoji="1" lang="zh-CN" altLang="zh-CN" sz="28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kumimoji="1" lang="zh-CN" altLang="en-US" sz="2800" b="1" i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</a:t>
              </a:r>
              <a:r>
                <a:rPr kumimoji="1" lang="zh-CN" altLang="zh-CN" sz="28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角</a:t>
              </a:r>
              <a:r>
                <a:rPr kumimoji="1" lang="zh-CN" altLang="en-US" sz="2800"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</a:p>
          </p:txBody>
        </p:sp>
      </p:grpSp>
      <p:grpSp>
        <p:nvGrpSpPr>
          <p:cNvPr id="7" name="Group 79">
            <a:extLst>
              <a:ext uri="{FF2B5EF4-FFF2-40B4-BE49-F238E27FC236}">
                <a16:creationId xmlns:a16="http://schemas.microsoft.com/office/drawing/2014/main" id="{35C022E5-D4DF-4799-9396-A9C05A7ED7B0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1700213"/>
            <a:ext cx="2447925" cy="800100"/>
            <a:chOff x="2124" y="437"/>
            <a:chExt cx="1467" cy="504"/>
          </a:xfrm>
        </p:grpSpPr>
        <p:graphicFrame>
          <p:nvGraphicFramePr>
            <p:cNvPr id="18457" name="Object 57" descr="8045477F7F04C6FF0A27B929479A7199">
              <a:extLst>
                <a:ext uri="{FF2B5EF4-FFF2-40B4-BE49-F238E27FC236}">
                  <a16:creationId xmlns:a16="http://schemas.microsoft.com/office/drawing/2014/main" id="{51CCB46B-43F8-46D5-8B9C-7E4F940B64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24" y="518"/>
            <a:ext cx="289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9" name="Equation" r:id="rId15" imgW="126835" imgH="139518" progId="Equation.DSMT4">
                    <p:embed/>
                  </p:oleObj>
                </mc:Choice>
                <mc:Fallback>
                  <p:oleObj name="Equation" r:id="rId15" imgW="126835" imgH="139518" progId="Equation.DSMT4">
                    <p:embed/>
                    <p:pic>
                      <p:nvPicPr>
                        <p:cNvPr id="0" name="Object 57" descr="8045477F7F04C6FF0A27B929479A7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4" y="518"/>
                          <a:ext cx="289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1">
                                <a:blip r:embed="rId9"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8" name="Object 66" descr="8045477F7F04C6FF0A27B929479A7199">
              <a:extLst>
                <a:ext uri="{FF2B5EF4-FFF2-40B4-BE49-F238E27FC236}">
                  <a16:creationId xmlns:a16="http://schemas.microsoft.com/office/drawing/2014/main" id="{466C85EE-24B6-434D-863C-AFBAAED419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0" y="437"/>
            <a:ext cx="504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0" name="Equation" r:id="rId16" imgW="253780" imgH="253780" progId="Equation.DSMT4">
                    <p:embed/>
                  </p:oleObj>
                </mc:Choice>
                <mc:Fallback>
                  <p:oleObj name="Equation" r:id="rId16" imgW="253780" imgH="253780" progId="Equation.DSMT4">
                    <p:embed/>
                    <p:pic>
                      <p:nvPicPr>
                        <p:cNvPr id="0" name="Object 66" descr="8045477F7F04C6FF0A27B929479A7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0" y="437"/>
                          <a:ext cx="504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1">
                                <a:blip r:embed="rId9"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9" name="Rectangle 72" descr="8045477F7F04C6FF0A27B929479A7199">
              <a:extLst>
                <a:ext uri="{FF2B5EF4-FFF2-40B4-BE49-F238E27FC236}">
                  <a16:creationId xmlns:a16="http://schemas.microsoft.com/office/drawing/2014/main" id="{DBC53AC8-FDBD-4226-8958-F7DBC52ED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506"/>
              <a:ext cx="12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滞后  </a:t>
              </a:r>
              <a:r>
                <a:rPr kumimoji="1" lang="zh-CN" altLang="zh-CN" sz="28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kumimoji="1" lang="zh-CN" altLang="en-US" sz="2800" b="1" i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 </a:t>
              </a:r>
              <a:r>
                <a:rPr kumimoji="1" lang="zh-CN" altLang="zh-CN" sz="28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角</a:t>
              </a:r>
              <a:endPara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369740" name="AutoShape 76">
            <a:extLst>
              <a:ext uri="{FF2B5EF4-FFF2-40B4-BE49-F238E27FC236}">
                <a16:creationId xmlns:a16="http://schemas.microsoft.com/office/drawing/2014/main" id="{640552C2-6DD2-4CDC-9E84-063A7E271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3357563"/>
            <a:ext cx="3635375" cy="1943100"/>
          </a:xfrm>
          <a:prstGeom prst="cloudCallout">
            <a:avLst>
              <a:gd name="adj1" fmla="val -39125"/>
              <a:gd name="adj2" fmla="val 70833"/>
            </a:avLst>
          </a:prstGeom>
          <a:gradFill rotWithShape="1">
            <a:gsLst>
              <a:gs pos="0">
                <a:srgbClr val="FFFF00"/>
              </a:gs>
              <a:gs pos="100000">
                <a:srgbClr val="66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电压、电流符号相反，且一个达到最大值时，另一个最小</a:t>
            </a:r>
          </a:p>
        </p:txBody>
      </p:sp>
      <p:grpSp>
        <p:nvGrpSpPr>
          <p:cNvPr id="8256" name="Group 64">
            <a:extLst>
              <a:ext uri="{FF2B5EF4-FFF2-40B4-BE49-F238E27FC236}">
                <a16:creationId xmlns:a16="http://schemas.microsoft.com/office/drawing/2014/main" id="{B8A3C2D7-EA11-404E-A91B-20A47C7F5195}"/>
              </a:ext>
            </a:extLst>
          </p:cNvPr>
          <p:cNvGrpSpPr>
            <a:grpSpLocks/>
          </p:cNvGrpSpPr>
          <p:nvPr/>
        </p:nvGrpSpPr>
        <p:grpSpPr bwMode="auto">
          <a:xfrm>
            <a:off x="2698750" y="1052513"/>
            <a:ext cx="3656013" cy="2197100"/>
            <a:chOff x="1700" y="663"/>
            <a:chExt cx="2303" cy="1384"/>
          </a:xfrm>
        </p:grpSpPr>
        <p:sp>
          <p:nvSpPr>
            <p:cNvPr id="18445" name="Line 21">
              <a:extLst>
                <a:ext uri="{FF2B5EF4-FFF2-40B4-BE49-F238E27FC236}">
                  <a16:creationId xmlns:a16="http://schemas.microsoft.com/office/drawing/2014/main" id="{05482819-733E-4C4B-AC92-F39B9BC54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1388"/>
              <a:ext cx="0" cy="6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6" name="Line 23">
              <a:extLst>
                <a:ext uri="{FF2B5EF4-FFF2-40B4-BE49-F238E27FC236}">
                  <a16:creationId xmlns:a16="http://schemas.microsoft.com/office/drawing/2014/main" id="{F0C0CA88-81CB-42CC-8D08-EDD2AC2D6F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5" y="1369"/>
              <a:ext cx="0" cy="6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7" name="Line 29">
              <a:extLst>
                <a:ext uri="{FF2B5EF4-FFF2-40B4-BE49-F238E27FC236}">
                  <a16:creationId xmlns:a16="http://schemas.microsoft.com/office/drawing/2014/main" id="{692E1212-5747-4F60-95B5-BE8E036CF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741"/>
              <a:ext cx="0" cy="10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8" name="Line 30">
              <a:extLst>
                <a:ext uri="{FF2B5EF4-FFF2-40B4-BE49-F238E27FC236}">
                  <a16:creationId xmlns:a16="http://schemas.microsoft.com/office/drawing/2014/main" id="{B6609CE7-1FE2-4F6F-9D2F-E4762DBD7D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7" y="1369"/>
              <a:ext cx="2152" cy="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9" name="Text Box 31">
              <a:extLst>
                <a:ext uri="{FF2B5EF4-FFF2-40B4-BE49-F238E27FC236}">
                  <a16:creationId xmlns:a16="http://schemas.microsoft.com/office/drawing/2014/main" id="{83FE8045-6EAB-4CFE-A685-0565470675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1" y="1305"/>
              <a:ext cx="3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8450" name="Freeform 32">
              <a:extLst>
                <a:ext uri="{FF2B5EF4-FFF2-40B4-BE49-F238E27FC236}">
                  <a16:creationId xmlns:a16="http://schemas.microsoft.com/office/drawing/2014/main" id="{27457F2A-187B-4C92-A928-2AC03C7F1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6" y="1016"/>
              <a:ext cx="1718" cy="713"/>
            </a:xfrm>
            <a:custGeom>
              <a:avLst/>
              <a:gdLst>
                <a:gd name="T0" fmla="*/ 0 w 2262"/>
                <a:gd name="T1" fmla="*/ 359 h 1091"/>
                <a:gd name="T2" fmla="*/ 73 w 2262"/>
                <a:gd name="T3" fmla="*/ 235 h 1091"/>
                <a:gd name="T4" fmla="*/ 139 w 2262"/>
                <a:gd name="T5" fmla="*/ 133 h 1091"/>
                <a:gd name="T6" fmla="*/ 223 w 2262"/>
                <a:gd name="T7" fmla="*/ 43 h 1091"/>
                <a:gd name="T8" fmla="*/ 319 w 2262"/>
                <a:gd name="T9" fmla="*/ 2 h 1091"/>
                <a:gd name="T10" fmla="*/ 437 w 2262"/>
                <a:gd name="T11" fmla="*/ 53 h 1091"/>
                <a:gd name="T12" fmla="*/ 556 w 2262"/>
                <a:gd name="T13" fmla="*/ 202 h 1091"/>
                <a:gd name="T14" fmla="*/ 645 w 2262"/>
                <a:gd name="T15" fmla="*/ 353 h 1091"/>
                <a:gd name="T16" fmla="*/ 745 w 2262"/>
                <a:gd name="T17" fmla="*/ 516 h 1091"/>
                <a:gd name="T18" fmla="*/ 843 w 2262"/>
                <a:gd name="T19" fmla="*/ 647 h 1091"/>
                <a:gd name="T20" fmla="*/ 980 w 2262"/>
                <a:gd name="T21" fmla="*/ 708 h 1091"/>
                <a:gd name="T22" fmla="*/ 1126 w 2262"/>
                <a:gd name="T23" fmla="*/ 614 h 1091"/>
                <a:gd name="T24" fmla="*/ 1292 w 2262"/>
                <a:gd name="T25" fmla="*/ 363 h 1091"/>
                <a:gd name="T26" fmla="*/ 1369 w 2262"/>
                <a:gd name="T27" fmla="*/ 227 h 1091"/>
                <a:gd name="T28" fmla="*/ 1504 w 2262"/>
                <a:gd name="T29" fmla="*/ 55 h 1091"/>
                <a:gd name="T30" fmla="*/ 1615 w 2262"/>
                <a:gd name="T31" fmla="*/ 4 h 1091"/>
                <a:gd name="T32" fmla="*/ 1718 w 2262"/>
                <a:gd name="T33" fmla="*/ 43 h 109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2"/>
                <a:gd name="T52" fmla="*/ 0 h 1091"/>
                <a:gd name="T53" fmla="*/ 2262 w 2262"/>
                <a:gd name="T54" fmla="*/ 1091 h 109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2" h="1091">
                  <a:moveTo>
                    <a:pt x="0" y="549"/>
                  </a:moveTo>
                  <a:cubicBezTo>
                    <a:pt x="16" y="518"/>
                    <a:pt x="65" y="418"/>
                    <a:pt x="96" y="360"/>
                  </a:cubicBezTo>
                  <a:cubicBezTo>
                    <a:pt x="127" y="302"/>
                    <a:pt x="150" y="253"/>
                    <a:pt x="183" y="204"/>
                  </a:cubicBezTo>
                  <a:cubicBezTo>
                    <a:pt x="216" y="155"/>
                    <a:pt x="255" y="99"/>
                    <a:pt x="294" y="66"/>
                  </a:cubicBezTo>
                  <a:cubicBezTo>
                    <a:pt x="333" y="33"/>
                    <a:pt x="373" y="0"/>
                    <a:pt x="420" y="3"/>
                  </a:cubicBezTo>
                  <a:cubicBezTo>
                    <a:pt x="467" y="6"/>
                    <a:pt x="524" y="30"/>
                    <a:pt x="576" y="81"/>
                  </a:cubicBezTo>
                  <a:cubicBezTo>
                    <a:pt x="628" y="132"/>
                    <a:pt x="687" y="233"/>
                    <a:pt x="732" y="309"/>
                  </a:cubicBezTo>
                  <a:cubicBezTo>
                    <a:pt x="777" y="385"/>
                    <a:pt x="807" y="460"/>
                    <a:pt x="849" y="540"/>
                  </a:cubicBezTo>
                  <a:cubicBezTo>
                    <a:pt x="891" y="620"/>
                    <a:pt x="937" y="714"/>
                    <a:pt x="981" y="789"/>
                  </a:cubicBezTo>
                  <a:cubicBezTo>
                    <a:pt x="1025" y="864"/>
                    <a:pt x="1059" y="941"/>
                    <a:pt x="1110" y="990"/>
                  </a:cubicBezTo>
                  <a:cubicBezTo>
                    <a:pt x="1161" y="1039"/>
                    <a:pt x="1228" y="1091"/>
                    <a:pt x="1290" y="1083"/>
                  </a:cubicBezTo>
                  <a:cubicBezTo>
                    <a:pt x="1352" y="1075"/>
                    <a:pt x="1413" y="1027"/>
                    <a:pt x="1482" y="939"/>
                  </a:cubicBezTo>
                  <a:cubicBezTo>
                    <a:pt x="1551" y="851"/>
                    <a:pt x="1648" y="653"/>
                    <a:pt x="1701" y="555"/>
                  </a:cubicBezTo>
                  <a:cubicBezTo>
                    <a:pt x="1754" y="457"/>
                    <a:pt x="1757" y="426"/>
                    <a:pt x="1803" y="348"/>
                  </a:cubicBezTo>
                  <a:cubicBezTo>
                    <a:pt x="1849" y="270"/>
                    <a:pt x="1926" y="141"/>
                    <a:pt x="1980" y="84"/>
                  </a:cubicBezTo>
                  <a:cubicBezTo>
                    <a:pt x="2034" y="27"/>
                    <a:pt x="2080" y="9"/>
                    <a:pt x="2127" y="6"/>
                  </a:cubicBezTo>
                  <a:cubicBezTo>
                    <a:pt x="2174" y="3"/>
                    <a:pt x="2234" y="54"/>
                    <a:pt x="2262" y="6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1" name="Freeform 33">
              <a:extLst>
                <a:ext uri="{FF2B5EF4-FFF2-40B4-BE49-F238E27FC236}">
                  <a16:creationId xmlns:a16="http://schemas.microsoft.com/office/drawing/2014/main" id="{76A047D3-3F15-4CAF-A0D8-E82F3D588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" y="1194"/>
              <a:ext cx="1719" cy="354"/>
            </a:xfrm>
            <a:custGeom>
              <a:avLst/>
              <a:gdLst>
                <a:gd name="T0" fmla="*/ 0 w 2262"/>
                <a:gd name="T1" fmla="*/ 353 h 541"/>
                <a:gd name="T2" fmla="*/ 141 w 2262"/>
                <a:gd name="T3" fmla="*/ 316 h 541"/>
                <a:gd name="T4" fmla="*/ 321 w 2262"/>
                <a:gd name="T5" fmla="*/ 177 h 541"/>
                <a:gd name="T6" fmla="*/ 497 w 2262"/>
                <a:gd name="T7" fmla="*/ 43 h 541"/>
                <a:gd name="T8" fmla="*/ 657 w 2262"/>
                <a:gd name="T9" fmla="*/ 2 h 541"/>
                <a:gd name="T10" fmla="*/ 812 w 2262"/>
                <a:gd name="T11" fmla="*/ 55 h 541"/>
                <a:gd name="T12" fmla="*/ 969 w 2262"/>
                <a:gd name="T13" fmla="*/ 179 h 541"/>
                <a:gd name="T14" fmla="*/ 1165 w 2262"/>
                <a:gd name="T15" fmla="*/ 324 h 541"/>
                <a:gd name="T16" fmla="*/ 1290 w 2262"/>
                <a:gd name="T17" fmla="*/ 353 h 541"/>
                <a:gd name="T18" fmla="*/ 1407 w 2262"/>
                <a:gd name="T19" fmla="*/ 326 h 541"/>
                <a:gd name="T20" fmla="*/ 1539 w 2262"/>
                <a:gd name="T21" fmla="*/ 239 h 541"/>
                <a:gd name="T22" fmla="*/ 1621 w 2262"/>
                <a:gd name="T23" fmla="*/ 171 h 541"/>
                <a:gd name="T24" fmla="*/ 1719 w 2262"/>
                <a:gd name="T25" fmla="*/ 92 h 5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62"/>
                <a:gd name="T40" fmla="*/ 0 h 541"/>
                <a:gd name="T41" fmla="*/ 2262 w 2262"/>
                <a:gd name="T42" fmla="*/ 541 h 54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62" h="541">
                  <a:moveTo>
                    <a:pt x="0" y="540"/>
                  </a:moveTo>
                  <a:cubicBezTo>
                    <a:pt x="31" y="531"/>
                    <a:pt x="115" y="528"/>
                    <a:pt x="186" y="483"/>
                  </a:cubicBezTo>
                  <a:cubicBezTo>
                    <a:pt x="257" y="438"/>
                    <a:pt x="345" y="339"/>
                    <a:pt x="423" y="270"/>
                  </a:cubicBezTo>
                  <a:cubicBezTo>
                    <a:pt x="501" y="201"/>
                    <a:pt x="581" y="110"/>
                    <a:pt x="654" y="66"/>
                  </a:cubicBezTo>
                  <a:cubicBezTo>
                    <a:pt x="727" y="22"/>
                    <a:pt x="795" y="0"/>
                    <a:pt x="864" y="3"/>
                  </a:cubicBezTo>
                  <a:cubicBezTo>
                    <a:pt x="933" y="6"/>
                    <a:pt x="1000" y="39"/>
                    <a:pt x="1068" y="84"/>
                  </a:cubicBezTo>
                  <a:cubicBezTo>
                    <a:pt x="1136" y="129"/>
                    <a:pt x="1198" y="205"/>
                    <a:pt x="1275" y="273"/>
                  </a:cubicBezTo>
                  <a:cubicBezTo>
                    <a:pt x="1352" y="341"/>
                    <a:pt x="1462" y="451"/>
                    <a:pt x="1533" y="495"/>
                  </a:cubicBezTo>
                  <a:cubicBezTo>
                    <a:pt x="1604" y="539"/>
                    <a:pt x="1645" y="539"/>
                    <a:pt x="1698" y="540"/>
                  </a:cubicBezTo>
                  <a:cubicBezTo>
                    <a:pt x="1751" y="541"/>
                    <a:pt x="1797" y="527"/>
                    <a:pt x="1851" y="498"/>
                  </a:cubicBezTo>
                  <a:cubicBezTo>
                    <a:pt x="1905" y="469"/>
                    <a:pt x="1978" y="405"/>
                    <a:pt x="2025" y="366"/>
                  </a:cubicBezTo>
                  <a:cubicBezTo>
                    <a:pt x="2072" y="327"/>
                    <a:pt x="2093" y="299"/>
                    <a:pt x="2133" y="261"/>
                  </a:cubicBezTo>
                  <a:cubicBezTo>
                    <a:pt x="2173" y="223"/>
                    <a:pt x="2235" y="166"/>
                    <a:pt x="2262" y="141"/>
                  </a:cubicBezTo>
                </a:path>
              </a:pathLst>
            </a:custGeom>
            <a:noFill/>
            <a:ln w="38100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2" name="Text Box 34">
              <a:extLst>
                <a:ext uri="{FF2B5EF4-FFF2-40B4-BE49-F238E27FC236}">
                  <a16:creationId xmlns:a16="http://schemas.microsoft.com/office/drawing/2014/main" id="{CC2A147F-8018-4727-BC30-1C502E9C4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0" y="663"/>
              <a:ext cx="3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53" name="Text Box 35">
              <a:extLst>
                <a:ext uri="{FF2B5EF4-FFF2-40B4-BE49-F238E27FC236}">
                  <a16:creationId xmlns:a16="http://schemas.microsoft.com/office/drawing/2014/main" id="{D14647A7-CF2B-42FE-A6AE-9C1755B95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3" y="843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54" name="Text Box 36">
              <a:extLst>
                <a:ext uri="{FF2B5EF4-FFF2-40B4-BE49-F238E27FC236}">
                  <a16:creationId xmlns:a16="http://schemas.microsoft.com/office/drawing/2014/main" id="{F01B5FC6-CE3F-4C95-8CB7-043B7A2CE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8" y="1031"/>
              <a:ext cx="2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55" name="Text Box 39">
              <a:extLst>
                <a:ext uri="{FF2B5EF4-FFF2-40B4-BE49-F238E27FC236}">
                  <a16:creationId xmlns:a16="http://schemas.microsoft.com/office/drawing/2014/main" id="{46EE1BE3-73AF-452D-95FE-6C603BFBD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5" y="1567"/>
              <a:ext cx="11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kumimoji="1" lang="zh-CN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56" name="Text Box 40">
              <a:extLst>
                <a:ext uri="{FF2B5EF4-FFF2-40B4-BE49-F238E27FC236}">
                  <a16:creationId xmlns:a16="http://schemas.microsoft.com/office/drawing/2014/main" id="{63DEC819-6DF2-4DFF-804F-1D1EFFE79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0" y="1330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3EBA0C35-CE84-4EB6-A2F6-D5FA3E71A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1075"/>
            <a:ext cx="33115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2800" indent="-8128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en-US" sz="28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                时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0447395-0165-4712-B2BB-C0BF0196B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933825"/>
            <a:ext cx="39608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2800" indent="-8128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(3)</a:t>
            </a:r>
            <a:r>
              <a:rPr lang="zh-CN" altLang="en-US" sz="28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                         时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9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9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3697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3697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3697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732" grpId="0" animBg="1"/>
      <p:bldP spid="369740" grpId="0" animBg="1"/>
      <p:bldP spid="311299" grpId="0" autoUpdateAnimBg="0"/>
      <p:bldP spid="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4">
            <a:extLst>
              <a:ext uri="{FF2B5EF4-FFF2-40B4-BE49-F238E27FC236}">
                <a16:creationId xmlns:a16="http://schemas.microsoft.com/office/drawing/2014/main" id="{1B1D585F-D1BB-4905-8578-FEAA75FB5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5845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solidFill>
                <a:srgbClr val="11111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59" name="Rectangle 16">
            <a:extLst>
              <a:ext uri="{FF2B5EF4-FFF2-40B4-BE49-F238E27FC236}">
                <a16:creationId xmlns:a16="http://schemas.microsoft.com/office/drawing/2014/main" id="{67B400CA-B296-4000-ABCA-AC9691002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5845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solidFill>
                <a:srgbClr val="11111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60" name="Rectangle 18">
            <a:extLst>
              <a:ext uri="{FF2B5EF4-FFF2-40B4-BE49-F238E27FC236}">
                <a16:creationId xmlns:a16="http://schemas.microsoft.com/office/drawing/2014/main" id="{05408E03-F263-4C42-B23D-474947F87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5845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solidFill>
                <a:srgbClr val="11111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61" name="Rectangle 20">
            <a:extLst>
              <a:ext uri="{FF2B5EF4-FFF2-40B4-BE49-F238E27FC236}">
                <a16:creationId xmlns:a16="http://schemas.microsoft.com/office/drawing/2014/main" id="{BB358EF6-4612-4A43-BBE3-137C43A9E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5845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solidFill>
                <a:srgbClr val="11111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62" name="Rectangle 25">
            <a:extLst>
              <a:ext uri="{FF2B5EF4-FFF2-40B4-BE49-F238E27FC236}">
                <a16:creationId xmlns:a16="http://schemas.microsoft.com/office/drawing/2014/main" id="{630329DA-AC9A-44FC-BC81-4B8C5D6BF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5845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solidFill>
                <a:srgbClr val="11111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63" name="Rectangle 27">
            <a:extLst>
              <a:ext uri="{FF2B5EF4-FFF2-40B4-BE49-F238E27FC236}">
                <a16:creationId xmlns:a16="http://schemas.microsoft.com/office/drawing/2014/main" id="{72BB3040-2353-4DC9-8B09-EBE5EA46F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5845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solidFill>
                <a:srgbClr val="11111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64" name="Rectangle 29">
            <a:extLst>
              <a:ext uri="{FF2B5EF4-FFF2-40B4-BE49-F238E27FC236}">
                <a16:creationId xmlns:a16="http://schemas.microsoft.com/office/drawing/2014/main" id="{0BBC4935-147F-49AB-B657-5966DDA0C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5845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solidFill>
                <a:srgbClr val="11111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65" name="Rectangle 31">
            <a:extLst>
              <a:ext uri="{FF2B5EF4-FFF2-40B4-BE49-F238E27FC236}">
                <a16:creationId xmlns:a16="http://schemas.microsoft.com/office/drawing/2014/main" id="{8CB4C012-3169-4BF8-B63B-CB92A7A5B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5845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solidFill>
                <a:srgbClr val="11111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66" name="Rectangle 33">
            <a:extLst>
              <a:ext uri="{FF2B5EF4-FFF2-40B4-BE49-F238E27FC236}">
                <a16:creationId xmlns:a16="http://schemas.microsoft.com/office/drawing/2014/main" id="{E8119A55-33F6-4352-A34D-ACA0DDC77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5845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solidFill>
                <a:srgbClr val="11111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67" name="Rectangle 35">
            <a:extLst>
              <a:ext uri="{FF2B5EF4-FFF2-40B4-BE49-F238E27FC236}">
                <a16:creationId xmlns:a16="http://schemas.microsoft.com/office/drawing/2014/main" id="{963E75F6-639E-4FB2-8A5A-DA3A3EEB2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5845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solidFill>
                <a:srgbClr val="11111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68" name="Rectangle 37">
            <a:extLst>
              <a:ext uri="{FF2B5EF4-FFF2-40B4-BE49-F238E27FC236}">
                <a16:creationId xmlns:a16="http://schemas.microsoft.com/office/drawing/2014/main" id="{A5861168-5CDC-4428-BA69-D21C36A02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5845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solidFill>
                <a:srgbClr val="11111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2481" name="Rectangle 161">
            <a:extLst>
              <a:ext uri="{FF2B5EF4-FFF2-40B4-BE49-F238E27FC236}">
                <a16:creationId xmlns:a16="http://schemas.microsoft.com/office/drawing/2014/main" id="{B298BD2A-74DE-4FCC-B139-646DFF3FA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292600"/>
            <a:ext cx="1081088" cy="523875"/>
          </a:xfrm>
          <a:prstGeom prst="rect">
            <a:avLst/>
          </a:prstGeom>
          <a:gradFill rotWithShape="1">
            <a:gsLst>
              <a:gs pos="0">
                <a:srgbClr val="66FFFF">
                  <a:alpha val="32999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zh-CN" sz="28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同相</a:t>
            </a:r>
            <a:endParaRPr kumimoji="1" lang="zh-CN" altLang="en-US" sz="2800" b="1">
              <a:solidFill>
                <a:srgbClr val="1111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12484" name="Object 164" descr="8045477F7F04C6FF0A27B929479A7199">
            <a:extLst>
              <a:ext uri="{FF2B5EF4-FFF2-40B4-BE49-F238E27FC236}">
                <a16:creationId xmlns:a16="http://schemas.microsoft.com/office/drawing/2014/main" id="{0CC305AF-4782-4F61-B386-F13B2F4EB6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3573463"/>
          <a:ext cx="93503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Equation" r:id="rId3" imgW="368140" imgH="203112" progId="Equation.DSMT4">
                  <p:embed/>
                </p:oleObj>
              </mc:Choice>
              <mc:Fallback>
                <p:oleObj name="Equation" r:id="rId3" imgW="368140" imgH="203112" progId="Equation.DSMT4">
                  <p:embed/>
                  <p:pic>
                    <p:nvPicPr>
                      <p:cNvPr id="0" name="Object 164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573463"/>
                        <a:ext cx="935038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5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486" name="Object 166">
            <a:extLst>
              <a:ext uri="{FF2B5EF4-FFF2-40B4-BE49-F238E27FC236}">
                <a16:creationId xmlns:a16="http://schemas.microsoft.com/office/drawing/2014/main" id="{8E0AEA04-F4F9-4D11-A109-83B8006318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692150"/>
          <a:ext cx="13684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tion" r:id="rId6" imgW="520474" imgH="393529" progId="Equation.DSMT4">
                  <p:embed/>
                </p:oleObj>
              </mc:Choice>
              <mc:Fallback>
                <p:oleObj name="Equation" r:id="rId6" imgW="520474" imgH="393529" progId="Equation.DSMT4">
                  <p:embed/>
                  <p:pic>
                    <p:nvPicPr>
                      <p:cNvPr id="0" name="Object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692150"/>
                        <a:ext cx="136842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497" name="Text Box 177">
            <a:extLst>
              <a:ext uri="{FF2B5EF4-FFF2-40B4-BE49-F238E27FC236}">
                <a16:creationId xmlns:a16="http://schemas.microsoft.com/office/drawing/2014/main" id="{CC405F38-355B-43A1-8772-BFFBBC1BE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700213"/>
            <a:ext cx="2376487" cy="523875"/>
          </a:xfrm>
          <a:prstGeom prst="rect">
            <a:avLst/>
          </a:prstGeom>
          <a:gradFill rotWithShape="1">
            <a:gsLst>
              <a:gs pos="0">
                <a:srgbClr val="CCFFFF">
                  <a:alpha val="45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电流电压正交</a:t>
            </a:r>
          </a:p>
        </p:txBody>
      </p:sp>
      <p:sp>
        <p:nvSpPr>
          <p:cNvPr id="312498" name="AutoShape 178">
            <a:extLst>
              <a:ext uri="{FF2B5EF4-FFF2-40B4-BE49-F238E27FC236}">
                <a16:creationId xmlns:a16="http://schemas.microsoft.com/office/drawing/2014/main" id="{AF7054CE-930F-4B9C-82FD-2E96880F7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084763"/>
            <a:ext cx="3024188" cy="1439862"/>
          </a:xfrm>
          <a:prstGeom prst="wedgeRoundRectCallout">
            <a:avLst>
              <a:gd name="adj1" fmla="val 109792"/>
              <a:gd name="adj2" fmla="val -52977"/>
              <a:gd name="adj3" fmla="val 16667"/>
            </a:avLst>
          </a:prstGeom>
          <a:solidFill>
            <a:srgbClr val="CCFFFF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电流电压同号，且同时达到最大值和最小值 </a:t>
            </a:r>
          </a:p>
        </p:txBody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BFBEFB6F-0EF2-4925-99AE-E9D944F0B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908050"/>
            <a:ext cx="36353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2800" indent="-8128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rgbClr val="11111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</a:t>
            </a:r>
            <a:r>
              <a:rPr lang="zh-CN" altLang="en-US" sz="2800" b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                       时</a:t>
            </a:r>
          </a:p>
        </p:txBody>
      </p:sp>
      <p:grpSp>
        <p:nvGrpSpPr>
          <p:cNvPr id="9256" name="Group 40">
            <a:extLst>
              <a:ext uri="{FF2B5EF4-FFF2-40B4-BE49-F238E27FC236}">
                <a16:creationId xmlns:a16="http://schemas.microsoft.com/office/drawing/2014/main" id="{8C7DA8BD-0CD0-416A-8477-CA0479DA0B84}"/>
              </a:ext>
            </a:extLst>
          </p:cNvPr>
          <p:cNvGrpSpPr>
            <a:grpSpLocks/>
          </p:cNvGrpSpPr>
          <p:nvPr/>
        </p:nvGrpSpPr>
        <p:grpSpPr bwMode="auto">
          <a:xfrm>
            <a:off x="3749675" y="3370263"/>
            <a:ext cx="4062413" cy="2290762"/>
            <a:chOff x="158" y="1248"/>
            <a:chExt cx="2559" cy="1443"/>
          </a:xfrm>
        </p:grpSpPr>
        <p:sp>
          <p:nvSpPr>
            <p:cNvPr id="19486" name="Line 41">
              <a:extLst>
                <a:ext uri="{FF2B5EF4-FFF2-40B4-BE49-F238E27FC236}">
                  <a16:creationId xmlns:a16="http://schemas.microsoft.com/office/drawing/2014/main" id="{4CB18DFA-E6ED-4CDC-B248-07B05DD026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3" y="1248"/>
              <a:ext cx="0" cy="1443"/>
            </a:xfrm>
            <a:prstGeom prst="line">
              <a:avLst/>
            </a:prstGeom>
            <a:noFill/>
            <a:ln w="28575">
              <a:solidFill>
                <a:srgbClr val="11111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7" name="Line 42">
              <a:extLst>
                <a:ext uri="{FF2B5EF4-FFF2-40B4-BE49-F238E27FC236}">
                  <a16:creationId xmlns:a16="http://schemas.microsoft.com/office/drawing/2014/main" id="{CEB5FD83-FEE3-4C67-A43D-93BEDCA361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" y="2088"/>
              <a:ext cx="2238" cy="7"/>
            </a:xfrm>
            <a:prstGeom prst="line">
              <a:avLst/>
            </a:prstGeom>
            <a:noFill/>
            <a:ln w="28575">
              <a:solidFill>
                <a:srgbClr val="11111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8" name="Text Box 43">
              <a:extLst>
                <a:ext uri="{FF2B5EF4-FFF2-40B4-BE49-F238E27FC236}">
                  <a16:creationId xmlns:a16="http://schemas.microsoft.com/office/drawing/2014/main" id="{C0BE0A77-073E-4459-BE22-BB59083B9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9" y="2050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zh-CN" altLang="en-US" sz="2800" i="1">
                  <a:solidFill>
                    <a:srgbClr val="111111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 i="1">
                  <a:solidFill>
                    <a:srgbClr val="11111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</a:p>
          </p:txBody>
        </p:sp>
        <p:sp>
          <p:nvSpPr>
            <p:cNvPr id="19489" name="Freeform 44">
              <a:extLst>
                <a:ext uri="{FF2B5EF4-FFF2-40B4-BE49-F238E27FC236}">
                  <a16:creationId xmlns:a16="http://schemas.microsoft.com/office/drawing/2014/main" id="{2C4C8425-847E-40A2-AA32-C0A5D4B45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" y="1626"/>
              <a:ext cx="1951" cy="932"/>
            </a:xfrm>
            <a:custGeom>
              <a:avLst/>
              <a:gdLst>
                <a:gd name="T0" fmla="*/ 0 w 2118"/>
                <a:gd name="T1" fmla="*/ 788 h 868"/>
                <a:gd name="T2" fmla="*/ 239 w 2118"/>
                <a:gd name="T3" fmla="*/ 307 h 868"/>
                <a:gd name="T4" fmla="*/ 309 w 2118"/>
                <a:gd name="T5" fmla="*/ 174 h 868"/>
                <a:gd name="T6" fmla="*/ 396 w 2118"/>
                <a:gd name="T7" fmla="*/ 57 h 868"/>
                <a:gd name="T8" fmla="*/ 496 w 2118"/>
                <a:gd name="T9" fmla="*/ 2 h 868"/>
                <a:gd name="T10" fmla="*/ 619 w 2118"/>
                <a:gd name="T11" fmla="*/ 69 h 868"/>
                <a:gd name="T12" fmla="*/ 742 w 2118"/>
                <a:gd name="T13" fmla="*/ 264 h 868"/>
                <a:gd name="T14" fmla="*/ 835 w 2118"/>
                <a:gd name="T15" fmla="*/ 462 h 868"/>
                <a:gd name="T16" fmla="*/ 939 w 2118"/>
                <a:gd name="T17" fmla="*/ 674 h 868"/>
                <a:gd name="T18" fmla="*/ 1041 w 2118"/>
                <a:gd name="T19" fmla="*/ 846 h 868"/>
                <a:gd name="T20" fmla="*/ 1183 w 2118"/>
                <a:gd name="T21" fmla="*/ 926 h 868"/>
                <a:gd name="T22" fmla="*/ 1335 w 2118"/>
                <a:gd name="T23" fmla="*/ 802 h 868"/>
                <a:gd name="T24" fmla="*/ 1508 w 2118"/>
                <a:gd name="T25" fmla="*/ 475 h 868"/>
                <a:gd name="T26" fmla="*/ 1588 w 2118"/>
                <a:gd name="T27" fmla="*/ 297 h 868"/>
                <a:gd name="T28" fmla="*/ 1728 w 2118"/>
                <a:gd name="T29" fmla="*/ 72 h 868"/>
                <a:gd name="T30" fmla="*/ 1844 w 2118"/>
                <a:gd name="T31" fmla="*/ 5 h 868"/>
                <a:gd name="T32" fmla="*/ 1951 w 2118"/>
                <a:gd name="T33" fmla="*/ 57 h 8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18" h="868">
                  <a:moveTo>
                    <a:pt x="0" y="734"/>
                  </a:moveTo>
                  <a:cubicBezTo>
                    <a:pt x="43" y="660"/>
                    <a:pt x="204" y="381"/>
                    <a:pt x="260" y="286"/>
                  </a:cubicBezTo>
                  <a:cubicBezTo>
                    <a:pt x="316" y="191"/>
                    <a:pt x="307" y="201"/>
                    <a:pt x="335" y="162"/>
                  </a:cubicBezTo>
                  <a:cubicBezTo>
                    <a:pt x="363" y="123"/>
                    <a:pt x="397" y="79"/>
                    <a:pt x="430" y="53"/>
                  </a:cubicBezTo>
                  <a:cubicBezTo>
                    <a:pt x="464" y="26"/>
                    <a:pt x="498" y="0"/>
                    <a:pt x="538" y="2"/>
                  </a:cubicBezTo>
                  <a:cubicBezTo>
                    <a:pt x="579" y="5"/>
                    <a:pt x="627" y="24"/>
                    <a:pt x="672" y="64"/>
                  </a:cubicBezTo>
                  <a:cubicBezTo>
                    <a:pt x="717" y="105"/>
                    <a:pt x="767" y="185"/>
                    <a:pt x="806" y="246"/>
                  </a:cubicBezTo>
                  <a:cubicBezTo>
                    <a:pt x="844" y="306"/>
                    <a:pt x="870" y="366"/>
                    <a:pt x="906" y="430"/>
                  </a:cubicBezTo>
                  <a:cubicBezTo>
                    <a:pt x="942" y="493"/>
                    <a:pt x="982" y="568"/>
                    <a:pt x="1019" y="628"/>
                  </a:cubicBezTo>
                  <a:cubicBezTo>
                    <a:pt x="1057" y="687"/>
                    <a:pt x="1086" y="749"/>
                    <a:pt x="1130" y="788"/>
                  </a:cubicBezTo>
                  <a:cubicBezTo>
                    <a:pt x="1174" y="827"/>
                    <a:pt x="1231" y="868"/>
                    <a:pt x="1284" y="862"/>
                  </a:cubicBezTo>
                  <a:cubicBezTo>
                    <a:pt x="1338" y="855"/>
                    <a:pt x="1390" y="817"/>
                    <a:pt x="1449" y="747"/>
                  </a:cubicBezTo>
                  <a:cubicBezTo>
                    <a:pt x="1508" y="677"/>
                    <a:pt x="1591" y="520"/>
                    <a:pt x="1637" y="442"/>
                  </a:cubicBezTo>
                  <a:cubicBezTo>
                    <a:pt x="1682" y="364"/>
                    <a:pt x="1685" y="339"/>
                    <a:pt x="1724" y="277"/>
                  </a:cubicBezTo>
                  <a:cubicBezTo>
                    <a:pt x="1764" y="215"/>
                    <a:pt x="1830" y="112"/>
                    <a:pt x="1876" y="67"/>
                  </a:cubicBezTo>
                  <a:cubicBezTo>
                    <a:pt x="1922" y="21"/>
                    <a:pt x="1962" y="7"/>
                    <a:pt x="2002" y="5"/>
                  </a:cubicBezTo>
                  <a:cubicBezTo>
                    <a:pt x="2043" y="2"/>
                    <a:pt x="2094" y="43"/>
                    <a:pt x="2118" y="53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0" name="Freeform 45">
              <a:extLst>
                <a:ext uri="{FF2B5EF4-FFF2-40B4-BE49-F238E27FC236}">
                  <a16:creationId xmlns:a16="http://schemas.microsoft.com/office/drawing/2014/main" id="{38CBFD5B-4CE1-4300-BA2B-C7A0E864E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" y="1859"/>
              <a:ext cx="2125" cy="464"/>
            </a:xfrm>
            <a:custGeom>
              <a:avLst/>
              <a:gdLst>
                <a:gd name="T0" fmla="*/ 0 w 2307"/>
                <a:gd name="T1" fmla="*/ 462 h 432"/>
                <a:gd name="T2" fmla="*/ 147 w 2307"/>
                <a:gd name="T3" fmla="*/ 414 h 432"/>
                <a:gd name="T4" fmla="*/ 334 w 2307"/>
                <a:gd name="T5" fmla="*/ 231 h 432"/>
                <a:gd name="T6" fmla="*/ 517 w 2307"/>
                <a:gd name="T7" fmla="*/ 57 h 432"/>
                <a:gd name="T8" fmla="*/ 683 w 2307"/>
                <a:gd name="T9" fmla="*/ 2 h 432"/>
                <a:gd name="T10" fmla="*/ 844 w 2307"/>
                <a:gd name="T11" fmla="*/ 72 h 432"/>
                <a:gd name="T12" fmla="*/ 1008 w 2307"/>
                <a:gd name="T13" fmla="*/ 233 h 432"/>
                <a:gd name="T14" fmla="*/ 1208 w 2307"/>
                <a:gd name="T15" fmla="*/ 414 h 432"/>
                <a:gd name="T16" fmla="*/ 1332 w 2307"/>
                <a:gd name="T17" fmla="*/ 462 h 432"/>
                <a:gd name="T18" fmla="*/ 1463 w 2307"/>
                <a:gd name="T19" fmla="*/ 426 h 432"/>
                <a:gd name="T20" fmla="*/ 1594 w 2307"/>
                <a:gd name="T21" fmla="*/ 307 h 432"/>
                <a:gd name="T22" fmla="*/ 1686 w 2307"/>
                <a:gd name="T23" fmla="*/ 220 h 432"/>
                <a:gd name="T24" fmla="*/ 1813 w 2307"/>
                <a:gd name="T25" fmla="*/ 88 h 432"/>
                <a:gd name="T26" fmla="*/ 1970 w 2307"/>
                <a:gd name="T27" fmla="*/ 14 h 432"/>
                <a:gd name="T28" fmla="*/ 2078 w 2307"/>
                <a:gd name="T29" fmla="*/ 30 h 432"/>
                <a:gd name="T30" fmla="*/ 2125 w 2307"/>
                <a:gd name="T31" fmla="*/ 56 h 4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307" h="432">
                  <a:moveTo>
                    <a:pt x="0" y="430"/>
                  </a:moveTo>
                  <a:cubicBezTo>
                    <a:pt x="27" y="423"/>
                    <a:pt x="99" y="421"/>
                    <a:pt x="160" y="385"/>
                  </a:cubicBezTo>
                  <a:cubicBezTo>
                    <a:pt x="220" y="349"/>
                    <a:pt x="296" y="270"/>
                    <a:pt x="363" y="215"/>
                  </a:cubicBezTo>
                  <a:cubicBezTo>
                    <a:pt x="430" y="160"/>
                    <a:pt x="498" y="88"/>
                    <a:pt x="561" y="53"/>
                  </a:cubicBezTo>
                  <a:cubicBezTo>
                    <a:pt x="624" y="18"/>
                    <a:pt x="682" y="0"/>
                    <a:pt x="741" y="2"/>
                  </a:cubicBezTo>
                  <a:cubicBezTo>
                    <a:pt x="800" y="5"/>
                    <a:pt x="858" y="31"/>
                    <a:pt x="916" y="67"/>
                  </a:cubicBezTo>
                  <a:cubicBezTo>
                    <a:pt x="974" y="103"/>
                    <a:pt x="1028" y="164"/>
                    <a:pt x="1094" y="217"/>
                  </a:cubicBezTo>
                  <a:cubicBezTo>
                    <a:pt x="1160" y="270"/>
                    <a:pt x="1252" y="349"/>
                    <a:pt x="1311" y="385"/>
                  </a:cubicBezTo>
                  <a:cubicBezTo>
                    <a:pt x="1370" y="421"/>
                    <a:pt x="1400" y="428"/>
                    <a:pt x="1446" y="430"/>
                  </a:cubicBezTo>
                  <a:cubicBezTo>
                    <a:pt x="1492" y="432"/>
                    <a:pt x="1540" y="421"/>
                    <a:pt x="1588" y="397"/>
                  </a:cubicBezTo>
                  <a:cubicBezTo>
                    <a:pt x="1636" y="373"/>
                    <a:pt x="1691" y="318"/>
                    <a:pt x="1731" y="286"/>
                  </a:cubicBezTo>
                  <a:cubicBezTo>
                    <a:pt x="1771" y="254"/>
                    <a:pt x="1791" y="239"/>
                    <a:pt x="1830" y="205"/>
                  </a:cubicBezTo>
                  <a:cubicBezTo>
                    <a:pt x="1869" y="171"/>
                    <a:pt x="1917" y="114"/>
                    <a:pt x="1968" y="82"/>
                  </a:cubicBezTo>
                  <a:cubicBezTo>
                    <a:pt x="2019" y="50"/>
                    <a:pt x="2091" y="22"/>
                    <a:pt x="2139" y="13"/>
                  </a:cubicBezTo>
                  <a:cubicBezTo>
                    <a:pt x="2187" y="4"/>
                    <a:pt x="2228" y="21"/>
                    <a:pt x="2256" y="28"/>
                  </a:cubicBezTo>
                  <a:cubicBezTo>
                    <a:pt x="2284" y="35"/>
                    <a:pt x="2297" y="47"/>
                    <a:pt x="2307" y="52"/>
                  </a:cubicBezTo>
                </a:path>
              </a:pathLst>
            </a:custGeom>
            <a:noFill/>
            <a:ln w="28575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1" name="Text Box 46">
              <a:extLst>
                <a:ext uri="{FF2B5EF4-FFF2-40B4-BE49-F238E27FC236}">
                  <a16:creationId xmlns:a16="http://schemas.microsoft.com/office/drawing/2014/main" id="{A833A48C-5AFA-47F9-B275-E87BEF753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" y="142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11111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endParaRPr kumimoji="1" lang="en-US" altLang="zh-CN" sz="2800">
                <a:solidFill>
                  <a:srgbClr val="11111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492" name="Text Box 47">
              <a:extLst>
                <a:ext uri="{FF2B5EF4-FFF2-40B4-BE49-F238E27FC236}">
                  <a16:creationId xmlns:a16="http://schemas.microsoft.com/office/drawing/2014/main" id="{D31FB8C6-3CEE-458C-AAC2-9F1474C6E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1729"/>
              <a:ext cx="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11111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i="1">
                  <a:solidFill>
                    <a:srgbClr val="11111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kumimoji="1" lang="en-US" altLang="zh-CN" sz="2800">
                <a:solidFill>
                  <a:srgbClr val="11111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493" name="Text Box 48">
              <a:extLst>
                <a:ext uri="{FF2B5EF4-FFF2-40B4-BE49-F238E27FC236}">
                  <a16:creationId xmlns:a16="http://schemas.microsoft.com/office/drawing/2014/main" id="{ADA7E8EC-81A5-4FB0-BF1A-41BF8FFA2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2069"/>
              <a:ext cx="2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11111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</p:grpSp>
      <p:sp>
        <p:nvSpPr>
          <p:cNvPr id="2" name="Rectangle 3">
            <a:extLst>
              <a:ext uri="{FF2B5EF4-FFF2-40B4-BE49-F238E27FC236}">
                <a16:creationId xmlns:a16="http://schemas.microsoft.com/office/drawing/2014/main" id="{BE8F8EF9-354A-4BC2-9FFF-1D19548A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3502025"/>
            <a:ext cx="3562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2800" indent="-8128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(5)</a:t>
            </a:r>
            <a:r>
              <a:rPr lang="zh-CN" altLang="en-US" sz="2800" b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                       时</a:t>
            </a:r>
          </a:p>
        </p:txBody>
      </p:sp>
      <p:grpSp>
        <p:nvGrpSpPr>
          <p:cNvPr id="9266" name="Group 50">
            <a:extLst>
              <a:ext uri="{FF2B5EF4-FFF2-40B4-BE49-F238E27FC236}">
                <a16:creationId xmlns:a16="http://schemas.microsoft.com/office/drawing/2014/main" id="{13F9F459-AFCF-435F-8192-8C24A92C7AA2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560388"/>
            <a:ext cx="3657600" cy="2220912"/>
            <a:chOff x="3061" y="2188"/>
            <a:chExt cx="2304" cy="1399"/>
          </a:xfrm>
        </p:grpSpPr>
        <p:sp>
          <p:nvSpPr>
            <p:cNvPr id="19478" name="Line 51">
              <a:extLst>
                <a:ext uri="{FF2B5EF4-FFF2-40B4-BE49-F238E27FC236}">
                  <a16:creationId xmlns:a16="http://schemas.microsoft.com/office/drawing/2014/main" id="{DD75831B-7C20-444F-89B2-E0804A24D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9" y="2188"/>
              <a:ext cx="0" cy="1399"/>
            </a:xfrm>
            <a:prstGeom prst="line">
              <a:avLst/>
            </a:prstGeom>
            <a:noFill/>
            <a:ln w="28575">
              <a:solidFill>
                <a:srgbClr val="11111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9" name="Line 52">
              <a:extLst>
                <a:ext uri="{FF2B5EF4-FFF2-40B4-BE49-F238E27FC236}">
                  <a16:creationId xmlns:a16="http://schemas.microsoft.com/office/drawing/2014/main" id="{07A6F7E6-3CF0-4E7F-A5C7-8B67BD46BE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1" y="3036"/>
              <a:ext cx="2144" cy="8"/>
            </a:xfrm>
            <a:prstGeom prst="line">
              <a:avLst/>
            </a:prstGeom>
            <a:noFill/>
            <a:ln w="28575">
              <a:solidFill>
                <a:srgbClr val="11111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0" name="Text Box 53">
              <a:extLst>
                <a:ext uri="{FF2B5EF4-FFF2-40B4-BE49-F238E27FC236}">
                  <a16:creationId xmlns:a16="http://schemas.microsoft.com/office/drawing/2014/main" id="{2664C212-CB75-42E7-86C5-E4766AB0D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7" y="3000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zh-CN" altLang="en-US" sz="2800" i="1">
                  <a:solidFill>
                    <a:srgbClr val="11111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 i="1">
                  <a:solidFill>
                    <a:srgbClr val="111111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9481" name="Freeform 54">
              <a:extLst>
                <a:ext uri="{FF2B5EF4-FFF2-40B4-BE49-F238E27FC236}">
                  <a16:creationId xmlns:a16="http://schemas.microsoft.com/office/drawing/2014/main" id="{1E0FB637-7C6C-4153-A0DE-8CFE7F841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2559"/>
              <a:ext cx="1712" cy="963"/>
            </a:xfrm>
            <a:custGeom>
              <a:avLst/>
              <a:gdLst>
                <a:gd name="T0" fmla="*/ 0 w 2262"/>
                <a:gd name="T1" fmla="*/ 485 h 1091"/>
                <a:gd name="T2" fmla="*/ 73 w 2262"/>
                <a:gd name="T3" fmla="*/ 318 h 1091"/>
                <a:gd name="T4" fmla="*/ 139 w 2262"/>
                <a:gd name="T5" fmla="*/ 180 h 1091"/>
                <a:gd name="T6" fmla="*/ 223 w 2262"/>
                <a:gd name="T7" fmla="*/ 58 h 1091"/>
                <a:gd name="T8" fmla="*/ 318 w 2262"/>
                <a:gd name="T9" fmla="*/ 3 h 1091"/>
                <a:gd name="T10" fmla="*/ 436 w 2262"/>
                <a:gd name="T11" fmla="*/ 71 h 1091"/>
                <a:gd name="T12" fmla="*/ 554 w 2262"/>
                <a:gd name="T13" fmla="*/ 273 h 1091"/>
                <a:gd name="T14" fmla="*/ 643 w 2262"/>
                <a:gd name="T15" fmla="*/ 477 h 1091"/>
                <a:gd name="T16" fmla="*/ 742 w 2262"/>
                <a:gd name="T17" fmla="*/ 696 h 1091"/>
                <a:gd name="T18" fmla="*/ 840 w 2262"/>
                <a:gd name="T19" fmla="*/ 874 h 1091"/>
                <a:gd name="T20" fmla="*/ 976 w 2262"/>
                <a:gd name="T21" fmla="*/ 956 h 1091"/>
                <a:gd name="T22" fmla="*/ 1122 w 2262"/>
                <a:gd name="T23" fmla="*/ 829 h 1091"/>
                <a:gd name="T24" fmla="*/ 1287 w 2262"/>
                <a:gd name="T25" fmla="*/ 490 h 1091"/>
                <a:gd name="T26" fmla="*/ 1365 w 2262"/>
                <a:gd name="T27" fmla="*/ 307 h 1091"/>
                <a:gd name="T28" fmla="*/ 1499 w 2262"/>
                <a:gd name="T29" fmla="*/ 74 h 1091"/>
                <a:gd name="T30" fmla="*/ 1610 w 2262"/>
                <a:gd name="T31" fmla="*/ 5 h 1091"/>
                <a:gd name="T32" fmla="*/ 1712 w 2262"/>
                <a:gd name="T33" fmla="*/ 58 h 109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62" h="1091">
                  <a:moveTo>
                    <a:pt x="0" y="549"/>
                  </a:moveTo>
                  <a:cubicBezTo>
                    <a:pt x="16" y="518"/>
                    <a:pt x="65" y="418"/>
                    <a:pt x="96" y="360"/>
                  </a:cubicBezTo>
                  <a:cubicBezTo>
                    <a:pt x="127" y="302"/>
                    <a:pt x="150" y="253"/>
                    <a:pt x="183" y="204"/>
                  </a:cubicBezTo>
                  <a:cubicBezTo>
                    <a:pt x="216" y="155"/>
                    <a:pt x="255" y="99"/>
                    <a:pt x="294" y="66"/>
                  </a:cubicBezTo>
                  <a:cubicBezTo>
                    <a:pt x="333" y="33"/>
                    <a:pt x="373" y="0"/>
                    <a:pt x="420" y="3"/>
                  </a:cubicBezTo>
                  <a:cubicBezTo>
                    <a:pt x="467" y="6"/>
                    <a:pt x="524" y="30"/>
                    <a:pt x="576" y="81"/>
                  </a:cubicBezTo>
                  <a:cubicBezTo>
                    <a:pt x="628" y="132"/>
                    <a:pt x="687" y="233"/>
                    <a:pt x="732" y="309"/>
                  </a:cubicBezTo>
                  <a:cubicBezTo>
                    <a:pt x="777" y="385"/>
                    <a:pt x="807" y="460"/>
                    <a:pt x="849" y="540"/>
                  </a:cubicBezTo>
                  <a:cubicBezTo>
                    <a:pt x="891" y="620"/>
                    <a:pt x="937" y="714"/>
                    <a:pt x="981" y="789"/>
                  </a:cubicBezTo>
                  <a:cubicBezTo>
                    <a:pt x="1025" y="864"/>
                    <a:pt x="1059" y="941"/>
                    <a:pt x="1110" y="990"/>
                  </a:cubicBezTo>
                  <a:cubicBezTo>
                    <a:pt x="1161" y="1039"/>
                    <a:pt x="1228" y="1091"/>
                    <a:pt x="1290" y="1083"/>
                  </a:cubicBezTo>
                  <a:cubicBezTo>
                    <a:pt x="1352" y="1075"/>
                    <a:pt x="1413" y="1027"/>
                    <a:pt x="1482" y="939"/>
                  </a:cubicBezTo>
                  <a:cubicBezTo>
                    <a:pt x="1551" y="851"/>
                    <a:pt x="1648" y="653"/>
                    <a:pt x="1701" y="555"/>
                  </a:cubicBezTo>
                  <a:cubicBezTo>
                    <a:pt x="1754" y="457"/>
                    <a:pt x="1757" y="426"/>
                    <a:pt x="1803" y="348"/>
                  </a:cubicBezTo>
                  <a:cubicBezTo>
                    <a:pt x="1849" y="270"/>
                    <a:pt x="1926" y="141"/>
                    <a:pt x="1980" y="84"/>
                  </a:cubicBezTo>
                  <a:cubicBezTo>
                    <a:pt x="2034" y="27"/>
                    <a:pt x="2080" y="9"/>
                    <a:pt x="2127" y="6"/>
                  </a:cubicBezTo>
                  <a:cubicBezTo>
                    <a:pt x="2174" y="3"/>
                    <a:pt x="2234" y="54"/>
                    <a:pt x="2262" y="66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2" name="Freeform 55">
              <a:extLst>
                <a:ext uri="{FF2B5EF4-FFF2-40B4-BE49-F238E27FC236}">
                  <a16:creationId xmlns:a16="http://schemas.microsoft.com/office/drawing/2014/main" id="{5593CCD1-F604-4F77-973C-EA07F10E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6" y="2800"/>
              <a:ext cx="1712" cy="478"/>
            </a:xfrm>
            <a:custGeom>
              <a:avLst/>
              <a:gdLst>
                <a:gd name="T0" fmla="*/ 0 w 2262"/>
                <a:gd name="T1" fmla="*/ 477 h 541"/>
                <a:gd name="T2" fmla="*/ 141 w 2262"/>
                <a:gd name="T3" fmla="*/ 427 h 541"/>
                <a:gd name="T4" fmla="*/ 320 w 2262"/>
                <a:gd name="T5" fmla="*/ 239 h 541"/>
                <a:gd name="T6" fmla="*/ 495 w 2262"/>
                <a:gd name="T7" fmla="*/ 58 h 541"/>
                <a:gd name="T8" fmla="*/ 654 w 2262"/>
                <a:gd name="T9" fmla="*/ 3 h 541"/>
                <a:gd name="T10" fmla="*/ 808 w 2262"/>
                <a:gd name="T11" fmla="*/ 74 h 541"/>
                <a:gd name="T12" fmla="*/ 965 w 2262"/>
                <a:gd name="T13" fmla="*/ 241 h 541"/>
                <a:gd name="T14" fmla="*/ 1160 w 2262"/>
                <a:gd name="T15" fmla="*/ 437 h 541"/>
                <a:gd name="T16" fmla="*/ 1285 w 2262"/>
                <a:gd name="T17" fmla="*/ 477 h 541"/>
                <a:gd name="T18" fmla="*/ 1401 w 2262"/>
                <a:gd name="T19" fmla="*/ 440 h 541"/>
                <a:gd name="T20" fmla="*/ 1533 w 2262"/>
                <a:gd name="T21" fmla="*/ 323 h 541"/>
                <a:gd name="T22" fmla="*/ 1614 w 2262"/>
                <a:gd name="T23" fmla="*/ 231 h 541"/>
                <a:gd name="T24" fmla="*/ 1712 w 2262"/>
                <a:gd name="T25" fmla="*/ 125 h 5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262" h="541">
                  <a:moveTo>
                    <a:pt x="0" y="540"/>
                  </a:moveTo>
                  <a:cubicBezTo>
                    <a:pt x="31" y="531"/>
                    <a:pt x="115" y="528"/>
                    <a:pt x="186" y="483"/>
                  </a:cubicBezTo>
                  <a:cubicBezTo>
                    <a:pt x="257" y="438"/>
                    <a:pt x="345" y="339"/>
                    <a:pt x="423" y="270"/>
                  </a:cubicBezTo>
                  <a:cubicBezTo>
                    <a:pt x="501" y="201"/>
                    <a:pt x="581" y="110"/>
                    <a:pt x="654" y="66"/>
                  </a:cubicBezTo>
                  <a:cubicBezTo>
                    <a:pt x="727" y="22"/>
                    <a:pt x="795" y="0"/>
                    <a:pt x="864" y="3"/>
                  </a:cubicBezTo>
                  <a:cubicBezTo>
                    <a:pt x="933" y="6"/>
                    <a:pt x="1000" y="39"/>
                    <a:pt x="1068" y="84"/>
                  </a:cubicBezTo>
                  <a:cubicBezTo>
                    <a:pt x="1136" y="129"/>
                    <a:pt x="1198" y="205"/>
                    <a:pt x="1275" y="273"/>
                  </a:cubicBezTo>
                  <a:cubicBezTo>
                    <a:pt x="1352" y="341"/>
                    <a:pt x="1462" y="451"/>
                    <a:pt x="1533" y="495"/>
                  </a:cubicBezTo>
                  <a:cubicBezTo>
                    <a:pt x="1604" y="539"/>
                    <a:pt x="1645" y="539"/>
                    <a:pt x="1698" y="540"/>
                  </a:cubicBezTo>
                  <a:cubicBezTo>
                    <a:pt x="1751" y="541"/>
                    <a:pt x="1797" y="527"/>
                    <a:pt x="1851" y="498"/>
                  </a:cubicBezTo>
                  <a:cubicBezTo>
                    <a:pt x="1905" y="469"/>
                    <a:pt x="1978" y="405"/>
                    <a:pt x="2025" y="366"/>
                  </a:cubicBezTo>
                  <a:cubicBezTo>
                    <a:pt x="2072" y="327"/>
                    <a:pt x="2093" y="299"/>
                    <a:pt x="2133" y="261"/>
                  </a:cubicBezTo>
                  <a:cubicBezTo>
                    <a:pt x="2173" y="223"/>
                    <a:pt x="2235" y="166"/>
                    <a:pt x="2262" y="141"/>
                  </a:cubicBezTo>
                </a:path>
              </a:pathLst>
            </a:custGeom>
            <a:noFill/>
            <a:ln w="28575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3" name="Text Box 56">
              <a:extLst>
                <a:ext uri="{FF2B5EF4-FFF2-40B4-BE49-F238E27FC236}">
                  <a16:creationId xmlns:a16="http://schemas.microsoft.com/office/drawing/2014/main" id="{5526A499-147D-47DE-91DE-4F28042D3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4" y="232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111111"/>
                  </a:solidFill>
                  <a:latin typeface="Times New Roman" panose="02020603050405020304" pitchFamily="18" charset="0"/>
                </a:rPr>
                <a:t>u</a:t>
              </a:r>
              <a:endParaRPr kumimoji="1" lang="en-US" altLang="zh-CN" sz="2800">
                <a:solidFill>
                  <a:srgbClr val="11111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4" name="Text Box 57">
              <a:extLst>
                <a:ext uri="{FF2B5EF4-FFF2-40B4-BE49-F238E27FC236}">
                  <a16:creationId xmlns:a16="http://schemas.microsoft.com/office/drawing/2014/main" id="{67824E69-9FC1-4EE5-953C-00996BD10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2580"/>
              <a:ext cx="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800">
                  <a:solidFill>
                    <a:schemeClr val="bg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i="1">
                  <a:solidFill>
                    <a:srgbClr val="111111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800">
                <a:solidFill>
                  <a:srgbClr val="11111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5" name="Text Box 58">
              <a:extLst>
                <a:ext uri="{FF2B5EF4-FFF2-40B4-BE49-F238E27FC236}">
                  <a16:creationId xmlns:a16="http://schemas.microsoft.com/office/drawing/2014/main" id="{C90CD697-8857-4773-A004-51BE7F3E4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6" y="3058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2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2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3124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3124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3124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31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3124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3124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3124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1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481" grpId="0" animBg="1"/>
      <p:bldP spid="312497" grpId="0" animBg="1"/>
      <p:bldP spid="312498" grpId="0" animBg="1"/>
      <p:bldP spid="311299" grpId="0" autoUpdateAnimBg="0"/>
      <p:bldP spid="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4">
            <a:extLst>
              <a:ext uri="{FF2B5EF4-FFF2-40B4-BE49-F238E27FC236}">
                <a16:creationId xmlns:a16="http://schemas.microsoft.com/office/drawing/2014/main" id="{BAD1FE3D-1268-4B08-834E-90D9F26B8A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765175"/>
          <a:ext cx="460851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Equation" r:id="rId3" imgW="1816100" imgH="279400" progId="Equation.DSMT4">
                  <p:embed/>
                </p:oleObj>
              </mc:Choice>
              <mc:Fallback>
                <p:oleObj name="Equation" r:id="rId3" imgW="18161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765175"/>
                        <a:ext cx="4608512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5">
            <a:extLst>
              <a:ext uri="{FF2B5EF4-FFF2-40B4-BE49-F238E27FC236}">
                <a16:creationId xmlns:a16="http://schemas.microsoft.com/office/drawing/2014/main" id="{5675778A-9B84-43CD-AAC8-0E6B60E9A1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1412875"/>
          <a:ext cx="46799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Equation" r:id="rId5" imgW="1892300" imgH="279400" progId="Equation.DSMT4">
                  <p:embed/>
                </p:oleObj>
              </mc:Choice>
              <mc:Fallback>
                <p:oleObj name="Equation" r:id="rId5" imgW="1892300" imgH="279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412875"/>
                        <a:ext cx="46799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4" name="Object 6">
            <a:extLst>
              <a:ext uri="{FF2B5EF4-FFF2-40B4-BE49-F238E27FC236}">
                <a16:creationId xmlns:a16="http://schemas.microsoft.com/office/drawing/2014/main" id="{95B6DA4C-CB6C-4D93-A6E5-17F2A78BC7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708400"/>
          <a:ext cx="648017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Equation" r:id="rId7" imgW="2628900" imgH="317500" progId="Equation.DSMT4">
                  <p:embed/>
                </p:oleObj>
              </mc:Choice>
              <mc:Fallback>
                <p:oleObj name="Equation" r:id="rId7" imgW="2628900" imgH="317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708400"/>
                        <a:ext cx="6480175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5" name="Object 7">
            <a:extLst>
              <a:ext uri="{FF2B5EF4-FFF2-40B4-BE49-F238E27FC236}">
                <a16:creationId xmlns:a16="http://schemas.microsoft.com/office/drawing/2014/main" id="{81A08D18-2AD1-4186-8A79-EC0680B185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4356100"/>
          <a:ext cx="15113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Equation" r:id="rId9" imgW="634725" imgH="228501" progId="Equation.DSMT4">
                  <p:embed/>
                </p:oleObj>
              </mc:Choice>
              <mc:Fallback>
                <p:oleObj name="Equation" r:id="rId9" imgW="634725" imgH="22850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356100"/>
                        <a:ext cx="15113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6" name="Object 8">
            <a:extLst>
              <a:ext uri="{FF2B5EF4-FFF2-40B4-BE49-F238E27FC236}">
                <a16:creationId xmlns:a16="http://schemas.microsoft.com/office/drawing/2014/main" id="{C9A52865-B9EC-4D33-AC0C-147CEA2B29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5734050"/>
          <a:ext cx="8636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Equation" r:id="rId11" imgW="190417" imgH="152334" progId="Equation.DSMT4">
                  <p:embed/>
                </p:oleObj>
              </mc:Choice>
              <mc:Fallback>
                <p:oleObj name="Equation" r:id="rId11" imgW="190417" imgH="15233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734050"/>
                        <a:ext cx="8636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7" name="Object 9">
            <a:extLst>
              <a:ext uri="{FF2B5EF4-FFF2-40B4-BE49-F238E27FC236}">
                <a16:creationId xmlns:a16="http://schemas.microsoft.com/office/drawing/2014/main" id="{4F0469F3-8393-4CA1-AE7D-F4FF2B68F1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003800"/>
          <a:ext cx="6624638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Equation" r:id="rId13" imgW="2743200" imgH="317500" progId="Equation.DSMT4">
                  <p:embed/>
                </p:oleObj>
              </mc:Choice>
              <mc:Fallback>
                <p:oleObj name="Equation" r:id="rId13" imgW="2743200" imgH="317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003800"/>
                        <a:ext cx="6624638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8" name="Object 10">
            <a:extLst>
              <a:ext uri="{FF2B5EF4-FFF2-40B4-BE49-F238E27FC236}">
                <a16:creationId xmlns:a16="http://schemas.microsoft.com/office/drawing/2014/main" id="{A91F31DE-0637-4362-B1F9-462D036CFF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4356100"/>
          <a:ext cx="7191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Equation" r:id="rId15" imgW="190417" imgH="152334" progId="Equation.DSMT4">
                  <p:embed/>
                </p:oleObj>
              </mc:Choice>
              <mc:Fallback>
                <p:oleObj name="Equation" r:id="rId15" imgW="190417" imgH="15233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356100"/>
                        <a:ext cx="7191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9" name="Object 11">
            <a:extLst>
              <a:ext uri="{FF2B5EF4-FFF2-40B4-BE49-F238E27FC236}">
                <a16:creationId xmlns:a16="http://schemas.microsoft.com/office/drawing/2014/main" id="{314D6B6E-13CA-4971-A654-08BA79948B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5805488"/>
          <a:ext cx="1655763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name="Equation" r:id="rId17" imgW="647700" imgH="228600" progId="Equation.DSMT4">
                  <p:embed/>
                </p:oleObj>
              </mc:Choice>
              <mc:Fallback>
                <p:oleObj name="Equation" r:id="rId17" imgW="6477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5805488"/>
                        <a:ext cx="1655763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Rectangle 14">
            <a:extLst>
              <a:ext uri="{FF2B5EF4-FFF2-40B4-BE49-F238E27FC236}">
                <a16:creationId xmlns:a16="http://schemas.microsoft.com/office/drawing/2014/main" id="{26AE9FFF-EB14-4EE8-BA9A-5716E44F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838200"/>
            <a:ext cx="165576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8-1</a:t>
            </a:r>
          </a:p>
        </p:txBody>
      </p:sp>
      <p:graphicFrame>
        <p:nvGraphicFramePr>
          <p:cNvPr id="693295" name="Group 47">
            <a:extLst>
              <a:ext uri="{FF2B5EF4-FFF2-40B4-BE49-F238E27FC236}">
                <a16:creationId xmlns:a16="http://schemas.microsoft.com/office/drawing/2014/main" id="{7996A18E-4D15-449C-A6F9-8DEAEA7DF013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2997200"/>
          <a:ext cx="1295400" cy="517525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538064262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【解】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932095"/>
                  </a:ext>
                </a:extLst>
              </a:tr>
            </a:tbl>
          </a:graphicData>
        </a:graphic>
      </p:graphicFrame>
      <p:graphicFrame>
        <p:nvGraphicFramePr>
          <p:cNvPr id="693293" name="Group 45">
            <a:extLst>
              <a:ext uri="{FF2B5EF4-FFF2-40B4-BE49-F238E27FC236}">
                <a16:creationId xmlns:a16="http://schemas.microsoft.com/office/drawing/2014/main" id="{A39C7885-CDC5-4CDA-95C6-68124EE725DB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838200"/>
          <a:ext cx="1295400" cy="576263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178704881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已知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616807"/>
                  </a:ext>
                </a:extLst>
              </a:tr>
            </a:tbl>
          </a:graphicData>
        </a:graphic>
      </p:graphicFrame>
      <p:sp>
        <p:nvSpPr>
          <p:cNvPr id="693281" name="Rectangle 33">
            <a:extLst>
              <a:ext uri="{FF2B5EF4-FFF2-40B4-BE49-F238E27FC236}">
                <a16:creationId xmlns:a16="http://schemas.microsoft.com/office/drawing/2014/main" id="{18F24BDF-FE7A-4A9E-AAFC-A004015E8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060700"/>
            <a:ext cx="2663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）求最大值</a:t>
            </a:r>
          </a:p>
        </p:txBody>
      </p:sp>
      <p:sp>
        <p:nvSpPr>
          <p:cNvPr id="20496" name="Line 35">
            <a:extLst>
              <a:ext uri="{FF2B5EF4-FFF2-40B4-BE49-F238E27FC236}">
                <a16:creationId xmlns:a16="http://schemas.microsoft.com/office/drawing/2014/main" id="{B1892BFD-DA43-42D7-9B92-B7D4A70C7E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3578225"/>
            <a:ext cx="5040312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497" name="Line 36">
            <a:extLst>
              <a:ext uri="{FF2B5EF4-FFF2-40B4-BE49-F238E27FC236}">
                <a16:creationId xmlns:a16="http://schemas.microsoft.com/office/drawing/2014/main" id="{2594FD94-9262-474D-8A5A-BBD42B327B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3060700"/>
            <a:ext cx="0" cy="5175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498" name="Line 37">
            <a:extLst>
              <a:ext uri="{FF2B5EF4-FFF2-40B4-BE49-F238E27FC236}">
                <a16:creationId xmlns:a16="http://schemas.microsoft.com/office/drawing/2014/main" id="{D7F229B3-3198-4248-B158-32FFCA5773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3060700"/>
            <a:ext cx="0" cy="5175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0499" name="Group 27">
            <a:extLst>
              <a:ext uri="{FF2B5EF4-FFF2-40B4-BE49-F238E27FC236}">
                <a16:creationId xmlns:a16="http://schemas.microsoft.com/office/drawing/2014/main" id="{C79A1DED-1EA0-4391-8A4B-F05A800666D5}"/>
              </a:ext>
            </a:extLst>
          </p:cNvPr>
          <p:cNvGrpSpPr>
            <a:grpSpLocks/>
          </p:cNvGrpSpPr>
          <p:nvPr/>
        </p:nvGrpSpPr>
        <p:grpSpPr bwMode="auto">
          <a:xfrm>
            <a:off x="322263" y="1989138"/>
            <a:ext cx="8858250" cy="1071562"/>
            <a:chOff x="180" y="1253"/>
            <a:chExt cx="5580" cy="675"/>
          </a:xfrm>
        </p:grpSpPr>
        <p:sp>
          <p:nvSpPr>
            <p:cNvPr id="20500" name="Line 34">
              <a:extLst>
                <a:ext uri="{FF2B5EF4-FFF2-40B4-BE49-F238E27FC236}">
                  <a16:creationId xmlns:a16="http://schemas.microsoft.com/office/drawing/2014/main" id="{57D3639A-D763-4004-9AA5-D6F6499B7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1928"/>
              <a:ext cx="31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0501" name="Object 39">
              <a:extLst>
                <a:ext uri="{FF2B5EF4-FFF2-40B4-BE49-F238E27FC236}">
                  <a16:creationId xmlns:a16="http://schemas.microsoft.com/office/drawing/2014/main" id="{1950C514-0547-454E-A32E-059421D3C2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1" y="1298"/>
            <a:ext cx="4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4" name="Equation" r:id="rId19" imgW="317087" imgH="177569" progId="Equation.DSMT4">
                    <p:embed/>
                  </p:oleObj>
                </mc:Choice>
                <mc:Fallback>
                  <p:oleObj name="Equation" r:id="rId19" imgW="317087" imgH="177569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298"/>
                          <a:ext cx="4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bg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2" name="Object 40">
              <a:extLst>
                <a:ext uri="{FF2B5EF4-FFF2-40B4-BE49-F238E27FC236}">
                  <a16:creationId xmlns:a16="http://schemas.microsoft.com/office/drawing/2014/main" id="{C96734B6-C016-4AAD-B3E2-E4CA5D1A72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9" y="1298"/>
            <a:ext cx="1572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5" name="Equation" r:id="rId21" imgW="647700" imgH="228600" progId="Equation.DSMT4">
                    <p:embed/>
                  </p:oleObj>
                </mc:Choice>
                <mc:Fallback>
                  <p:oleObj name="Equation" r:id="rId21" imgW="647700" imgH="22860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1298"/>
                          <a:ext cx="1572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bg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3" name="Object 41">
              <a:extLst>
                <a:ext uri="{FF2B5EF4-FFF2-40B4-BE49-F238E27FC236}">
                  <a16:creationId xmlns:a16="http://schemas.microsoft.com/office/drawing/2014/main" id="{EB832CE5-2819-4170-964F-63BD29EB24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1" y="1298"/>
            <a:ext cx="1315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6" name="Equation" r:id="rId23" imgW="685800" imgH="254000" progId="Equation.DSMT4">
                    <p:embed/>
                  </p:oleObj>
                </mc:Choice>
                <mc:Fallback>
                  <p:oleObj name="Equation" r:id="rId23" imgW="685800" imgH="25400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1298"/>
                          <a:ext cx="1315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bg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4" name="Rectangle 42" descr="8045477F7F04C6FF0A27B929479A7199">
              <a:extLst>
                <a:ext uri="{FF2B5EF4-FFF2-40B4-BE49-F238E27FC236}">
                  <a16:creationId xmlns:a16="http://schemas.microsoft.com/office/drawing/2014/main" id="{A6506E56-3846-4C2C-819A-D99E66932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" y="1253"/>
              <a:ext cx="558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8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当          时，                         </a:t>
              </a:r>
              <a:r>
                <a:rPr lang="en-US" altLang="zh-CN" sz="28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,                             </a:t>
              </a:r>
              <a:r>
                <a:rPr lang="zh-CN" altLang="en-US" sz="28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求这两个正弦量的最大值、有效值以及二者的相位差。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3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3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6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69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69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69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69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69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0" name="AutoShape 16">
            <a:extLst>
              <a:ext uri="{FF2B5EF4-FFF2-40B4-BE49-F238E27FC236}">
                <a16:creationId xmlns:a16="http://schemas.microsoft.com/office/drawing/2014/main" id="{0FBB7CCE-F498-4AA7-AF2F-F578D4EB0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0"/>
            <a:ext cx="7777163" cy="908050"/>
          </a:xfrm>
          <a:prstGeom prst="wedgeRoundRectCallout">
            <a:avLst>
              <a:gd name="adj1" fmla="val 11176"/>
              <a:gd name="adj2" fmla="val 499477"/>
              <a:gd name="adj3" fmla="val 16667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求相位差要求在：相同频率、相同的三角函数符号、相同的幅值前面的正号或者负号条件下进行比较。</a:t>
            </a:r>
          </a:p>
        </p:txBody>
      </p:sp>
      <p:graphicFrame>
        <p:nvGraphicFramePr>
          <p:cNvPr id="618500" name="Object 4">
            <a:extLst>
              <a:ext uri="{FF2B5EF4-FFF2-40B4-BE49-F238E27FC236}">
                <a16:creationId xmlns:a16="http://schemas.microsoft.com/office/drawing/2014/main" id="{150A8ACE-78EE-45A1-B548-88DC3C5459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341438"/>
          <a:ext cx="367188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3" imgW="1422400" imgH="419100" progId="Equation.DSMT4">
                  <p:embed/>
                </p:oleObj>
              </mc:Choice>
              <mc:Fallback>
                <p:oleObj name="Equation" r:id="rId3" imgW="14224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341438"/>
                        <a:ext cx="3671888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501" name="Object 5">
            <a:extLst>
              <a:ext uri="{FF2B5EF4-FFF2-40B4-BE49-F238E27FC236}">
                <a16:creationId xmlns:a16="http://schemas.microsoft.com/office/drawing/2014/main" id="{FFB3321C-BE97-4B26-B542-697FEDCCEB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1268413"/>
          <a:ext cx="381635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tion" r:id="rId5" imgW="1422400" imgH="419100" progId="Equation.DSMT4">
                  <p:embed/>
                </p:oleObj>
              </mc:Choice>
              <mc:Fallback>
                <p:oleObj name="Equation" r:id="rId5" imgW="14224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268413"/>
                        <a:ext cx="3816350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502" name="Object 6">
            <a:extLst>
              <a:ext uri="{FF2B5EF4-FFF2-40B4-BE49-F238E27FC236}">
                <a16:creationId xmlns:a16="http://schemas.microsoft.com/office/drawing/2014/main" id="{B7D7A85D-531F-4FA5-A3D9-9A05084E4C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2176463"/>
          <a:ext cx="3671888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Equation" r:id="rId7" imgW="1689100" imgH="279400" progId="Equation.DSMT4">
                  <p:embed/>
                </p:oleObj>
              </mc:Choice>
              <mc:Fallback>
                <p:oleObj name="Equation" r:id="rId7" imgW="1689100" imgH="279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176463"/>
                        <a:ext cx="3671888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503" name="Object 7">
            <a:extLst>
              <a:ext uri="{FF2B5EF4-FFF2-40B4-BE49-F238E27FC236}">
                <a16:creationId xmlns:a16="http://schemas.microsoft.com/office/drawing/2014/main" id="{3D5365C1-A1E3-4BC3-96CC-A39F086244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4868863"/>
          <a:ext cx="47529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Equation" r:id="rId9" imgW="1981200" imgH="241300" progId="Equation.DSMT4">
                  <p:embed/>
                </p:oleObj>
              </mc:Choice>
              <mc:Fallback>
                <p:oleObj name="Equation" r:id="rId9" imgW="19812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868863"/>
                        <a:ext cx="47529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>
            <a:extLst>
              <a:ext uri="{FF2B5EF4-FFF2-40B4-BE49-F238E27FC236}">
                <a16:creationId xmlns:a16="http://schemas.microsoft.com/office/drawing/2014/main" id="{DE952116-9E88-4E7C-818F-733BDC7CD46A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5516563"/>
            <a:ext cx="3673475" cy="671512"/>
            <a:chOff x="1337" y="3702"/>
            <a:chExt cx="2314" cy="423"/>
          </a:xfrm>
        </p:grpSpPr>
        <p:graphicFrame>
          <p:nvGraphicFramePr>
            <p:cNvPr id="21517" name="Object 8">
              <a:extLst>
                <a:ext uri="{FF2B5EF4-FFF2-40B4-BE49-F238E27FC236}">
                  <a16:creationId xmlns:a16="http://schemas.microsoft.com/office/drawing/2014/main" id="{D93D6773-91FD-484D-9087-11352A8083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7" y="3702"/>
            <a:ext cx="634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2" name="Equation" r:id="rId11" imgW="304536" imgH="253780" progId="Equation.DSMT4">
                    <p:embed/>
                  </p:oleObj>
                </mc:Choice>
                <mc:Fallback>
                  <p:oleObj name="Equation" r:id="rId11" imgW="304536" imgH="2537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7" y="3702"/>
                          <a:ext cx="634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bg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8" name="Object 9">
              <a:extLst>
                <a:ext uri="{FF2B5EF4-FFF2-40B4-BE49-F238E27FC236}">
                  <a16:creationId xmlns:a16="http://schemas.microsoft.com/office/drawing/2014/main" id="{B8AA8458-73B4-44EF-9D33-3A4DABC936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1" y="3706"/>
            <a:ext cx="544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3" name="Equation" r:id="rId13" imgW="330057" imgH="253890" progId="Equation.DSMT4">
                    <p:embed/>
                  </p:oleObj>
                </mc:Choice>
                <mc:Fallback>
                  <p:oleObj name="Equation" r:id="rId13" imgW="330057" imgH="25389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3706"/>
                          <a:ext cx="544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bg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9" name="Rectangle 10" descr="8045477F7F04C6FF0A27B929479A7199">
              <a:extLst>
                <a:ext uri="{FF2B5EF4-FFF2-40B4-BE49-F238E27FC236}">
                  <a16:creationId xmlns:a16="http://schemas.microsoft.com/office/drawing/2014/main" id="{EF018FA9-F257-4796-9D7E-731F8DAA8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748"/>
              <a:ext cx="176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滞后         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120°</a:t>
              </a:r>
            </a:p>
          </p:txBody>
        </p:sp>
      </p:grpSp>
      <p:graphicFrame>
        <p:nvGraphicFramePr>
          <p:cNvPr id="618510" name="Object 14" descr="8045477F7F04C6FF0A27B929479A7199">
            <a:extLst>
              <a:ext uri="{FF2B5EF4-FFF2-40B4-BE49-F238E27FC236}">
                <a16:creationId xmlns:a16="http://schemas.microsoft.com/office/drawing/2014/main" id="{D59A4A4D-4089-48A1-91B8-52A700BDBF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2824163"/>
          <a:ext cx="4233863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Equation" r:id="rId15" imgW="1651000" imgH="584200" progId="Equation.DSMT4">
                  <p:embed/>
                </p:oleObj>
              </mc:Choice>
              <mc:Fallback>
                <p:oleObj name="Equation" r:id="rId15" imgW="1651000" imgH="584200" progId="Equation.DSMT4">
                  <p:embed/>
                  <p:pic>
                    <p:nvPicPr>
                      <p:cNvPr id="0" name="Object 14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824163"/>
                        <a:ext cx="4233863" cy="150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17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15" descr="8045477F7F04C6FF0A27B929479A7199">
            <a:extLst>
              <a:ext uri="{FF2B5EF4-FFF2-40B4-BE49-F238E27FC236}">
                <a16:creationId xmlns:a16="http://schemas.microsoft.com/office/drawing/2014/main" id="{11D7F65B-D623-4DA1-9CA7-FD0B28A7E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3" y="908050"/>
            <a:ext cx="2506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）求有效值</a:t>
            </a:r>
          </a:p>
        </p:txBody>
      </p:sp>
      <p:graphicFrame>
        <p:nvGraphicFramePr>
          <p:cNvPr id="618513" name="Object 17">
            <a:extLst>
              <a:ext uri="{FF2B5EF4-FFF2-40B4-BE49-F238E27FC236}">
                <a16:creationId xmlns:a16="http://schemas.microsoft.com/office/drawing/2014/main" id="{7EA9A8FA-8C15-4B84-BB2C-3446E219F8AC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2771775" y="4265613"/>
          <a:ext cx="457835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Equation" r:id="rId18" imgW="1892300" imgH="279400" progId="Equation.DSMT4">
                  <p:embed/>
                </p:oleObj>
              </mc:Choice>
              <mc:Fallback>
                <p:oleObj name="Equation" r:id="rId18" imgW="1892300" imgH="279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265613"/>
                        <a:ext cx="4578350" cy="747712"/>
                      </a:xfrm>
                      <a:prstGeom prst="rect">
                        <a:avLst/>
                      </a:prstGeom>
                      <a:solidFill>
                        <a:srgbClr val="CCFFFF">
                          <a:alpha val="3490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515" name="Text Box 19" descr="8045477F7F04C6FF0A27B929479A7199">
            <a:extLst>
              <a:ext uri="{FF2B5EF4-FFF2-40B4-BE49-F238E27FC236}">
                <a16:creationId xmlns:a16="http://schemas.microsoft.com/office/drawing/2014/main" id="{AFED270B-DEDC-465C-B496-A31D8AE79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868863"/>
            <a:ext cx="125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相位差</a:t>
            </a:r>
          </a:p>
        </p:txBody>
      </p:sp>
      <p:sp>
        <p:nvSpPr>
          <p:cNvPr id="618516" name="Text Box 20" descr="8045477F7F04C6FF0A27B929479A7199">
            <a:extLst>
              <a:ext uri="{FF2B5EF4-FFF2-40B4-BE49-F238E27FC236}">
                <a16:creationId xmlns:a16="http://schemas.microsoft.com/office/drawing/2014/main" id="{2ACD68BA-D8D5-42CE-8147-CBC5AA867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2276475"/>
            <a:ext cx="2762250" cy="523875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）求相位差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1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61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618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18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1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1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20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0" grpId="0" animBg="1"/>
      <p:bldP spid="618515" grpId="0"/>
      <p:bldP spid="6185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>
            <a:extLst>
              <a:ext uri="{FF2B5EF4-FFF2-40B4-BE49-F238E27FC236}">
                <a16:creationId xmlns:a16="http://schemas.microsoft.com/office/drawing/2014/main" id="{2873B2E7-9934-4987-8FD4-4979D8451A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-14288"/>
            <a:ext cx="4629150" cy="77946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6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§8-2  </a:t>
            </a:r>
            <a:r>
              <a:rPr lang="zh-CN" altLang="en-US" sz="36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相量法的基础</a:t>
            </a:r>
            <a:r>
              <a:rPr lang="zh-CN" altLang="en-US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2531" name="Object 11">
            <a:extLst>
              <a:ext uri="{FF2B5EF4-FFF2-40B4-BE49-F238E27FC236}">
                <a16:creationId xmlns:a16="http://schemas.microsoft.com/office/drawing/2014/main" id="{D618ACF1-B74E-42F1-8B31-871367DF6A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708275"/>
          <a:ext cx="187166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3" imgW="710891" imgH="253890" progId="Equation.DSMT4">
                  <p:embed/>
                </p:oleObj>
              </mc:Choice>
              <mc:Fallback>
                <p:oleObj name="Equation" r:id="rId3" imgW="710891" imgH="25389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708275"/>
                        <a:ext cx="187166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12">
            <a:extLst>
              <a:ext uri="{FF2B5EF4-FFF2-40B4-BE49-F238E27FC236}">
                <a16:creationId xmlns:a16="http://schemas.microsoft.com/office/drawing/2014/main" id="{78AA1A9D-ED4D-4C10-8B61-6F45D4EF99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1989138"/>
          <a:ext cx="29972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5" imgW="1117115" imgH="253890" progId="Equation.DSMT4">
                  <p:embed/>
                </p:oleObj>
              </mc:Choice>
              <mc:Fallback>
                <p:oleObj name="Equation" r:id="rId5" imgW="1117115" imgH="25389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989138"/>
                        <a:ext cx="29972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Rectangle 14" descr="8045477F7F04C6FF0A27B929479A7199">
            <a:extLst>
              <a:ext uri="{FF2B5EF4-FFF2-40B4-BE49-F238E27FC236}">
                <a16:creationId xmlns:a16="http://schemas.microsoft.com/office/drawing/2014/main" id="{EFC8E97F-CBC1-4672-B2A6-79E0790A9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81075"/>
            <a:ext cx="8064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问题提出</a:t>
            </a:r>
          </a:p>
        </p:txBody>
      </p:sp>
      <p:sp>
        <p:nvSpPr>
          <p:cNvPr id="22534" name="Rectangle 18" descr="8045477F7F04C6FF0A27B929479A7199">
            <a:extLst>
              <a:ext uri="{FF2B5EF4-FFF2-40B4-BE49-F238E27FC236}">
                <a16:creationId xmlns:a16="http://schemas.microsoft.com/office/drawing/2014/main" id="{E32C126E-BA03-4E0A-86F7-26997C21E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989138"/>
            <a:ext cx="4176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图示电路中，已知</a:t>
            </a:r>
          </a:p>
        </p:txBody>
      </p:sp>
      <p:grpSp>
        <p:nvGrpSpPr>
          <p:cNvPr id="22535" name="Group 19">
            <a:extLst>
              <a:ext uri="{FF2B5EF4-FFF2-40B4-BE49-F238E27FC236}">
                <a16:creationId xmlns:a16="http://schemas.microsoft.com/office/drawing/2014/main" id="{4B405080-0E0F-4FF8-9B7E-A9A31E50A29C}"/>
              </a:ext>
            </a:extLst>
          </p:cNvPr>
          <p:cNvGrpSpPr>
            <a:grpSpLocks/>
          </p:cNvGrpSpPr>
          <p:nvPr/>
        </p:nvGrpSpPr>
        <p:grpSpPr bwMode="auto">
          <a:xfrm>
            <a:off x="1057275" y="3357563"/>
            <a:ext cx="3797300" cy="719137"/>
            <a:chOff x="79" y="3159"/>
            <a:chExt cx="2392" cy="453"/>
          </a:xfrm>
        </p:grpSpPr>
        <p:graphicFrame>
          <p:nvGraphicFramePr>
            <p:cNvPr id="22543" name="Object 20">
              <a:extLst>
                <a:ext uri="{FF2B5EF4-FFF2-40B4-BE49-F238E27FC236}">
                  <a16:creationId xmlns:a16="http://schemas.microsoft.com/office/drawing/2014/main" id="{6061D1E9-9C36-45BB-91FD-525BB1E5E5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1" y="3203"/>
            <a:ext cx="589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4" name="Equation" r:id="rId7" imgW="317087" imgH="177569" progId="Equation.DSMT4">
                    <p:embed/>
                  </p:oleObj>
                </mc:Choice>
                <mc:Fallback>
                  <p:oleObj name="Equation" r:id="rId7" imgW="317087" imgH="177569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203"/>
                          <a:ext cx="589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bg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4" name="Object 21">
              <a:extLst>
                <a:ext uri="{FF2B5EF4-FFF2-40B4-BE49-F238E27FC236}">
                  <a16:creationId xmlns:a16="http://schemas.microsoft.com/office/drawing/2014/main" id="{0F8D647C-43EF-4470-AAF2-6D70E45F7D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3" y="3159"/>
            <a:ext cx="498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5" name="Equation" r:id="rId9" imgW="279279" imgH="253890" progId="Equation.DSMT4">
                    <p:embed/>
                  </p:oleObj>
                </mc:Choice>
                <mc:Fallback>
                  <p:oleObj name="Equation" r:id="rId9" imgW="279279" imgH="25389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3159"/>
                          <a:ext cx="498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bg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5" name="Rectangle 22" descr="8045477F7F04C6FF0A27B929479A7199">
              <a:extLst>
                <a:ext uri="{FF2B5EF4-FFF2-40B4-BE49-F238E27FC236}">
                  <a16:creationId xmlns:a16="http://schemas.microsoft.com/office/drawing/2014/main" id="{ED834037-9648-4C80-85EA-2300B3172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" y="3194"/>
              <a:ext cx="192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求            时的电流</a:t>
              </a:r>
            </a:p>
          </p:txBody>
        </p:sp>
      </p:grpSp>
      <p:sp>
        <p:nvSpPr>
          <p:cNvPr id="22536" name="Rectangle 24" descr="8045477F7F04C6FF0A27B929479A7199">
            <a:extLst>
              <a:ext uri="{FF2B5EF4-FFF2-40B4-BE49-F238E27FC236}">
                <a16:creationId xmlns:a16="http://schemas.microsoft.com/office/drawing/2014/main" id="{5B0635D7-455E-436F-B860-6E2594C28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537" name="Object 23">
            <a:extLst>
              <a:ext uri="{FF2B5EF4-FFF2-40B4-BE49-F238E27FC236}">
                <a16:creationId xmlns:a16="http://schemas.microsoft.com/office/drawing/2014/main" id="{AEE18A7B-A80C-40E0-9A08-0EA2CB091A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2708275"/>
          <a:ext cx="3600450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Visio" r:id="rId11" imgW="1543480" imgH="944192" progId="Visio.Drawing.11">
                  <p:embed/>
                </p:oleObj>
              </mc:Choice>
              <mc:Fallback>
                <p:oleObj name="Visio" r:id="rId11" imgW="1543480" imgH="944192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708275"/>
                        <a:ext cx="3600450" cy="213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Rectangle 14" descr="8045477F7F04C6FF0A27B929479A7199">
            <a:extLst>
              <a:ext uri="{FF2B5EF4-FFF2-40B4-BE49-F238E27FC236}">
                <a16:creationId xmlns:a16="http://schemas.microsoft.com/office/drawing/2014/main" id="{D9B1BF06-2E84-42C4-86C7-1B08D422B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484313"/>
            <a:ext cx="8424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以求解正弦电源激励的线性动态电路的响应为例说明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14" descr="8045477F7F04C6FF0A27B929479A7199">
            <a:extLst>
              <a:ext uri="{FF2B5EF4-FFF2-40B4-BE49-F238E27FC236}">
                <a16:creationId xmlns:a16="http://schemas.microsoft.com/office/drawing/2014/main" id="{2C1A6327-CBC9-4A98-AFC4-D7BA387DC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149725"/>
            <a:ext cx="7993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按照一阶电路的经典法求解得：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24657" name="Object 17">
            <a:extLst>
              <a:ext uri="{FF2B5EF4-FFF2-40B4-BE49-F238E27FC236}">
                <a16:creationId xmlns:a16="http://schemas.microsoft.com/office/drawing/2014/main" id="{45923685-BDC4-4A3C-85EB-5B479277FF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868863"/>
          <a:ext cx="669925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Equation" r:id="rId13" imgW="2527300" imgH="279400" progId="Equation.DSMT4">
                  <p:embed/>
                </p:oleObj>
              </mc:Choice>
              <mc:Fallback>
                <p:oleObj name="Equation" r:id="rId13" imgW="2527300" imgH="279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868863"/>
                        <a:ext cx="6699250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55" name="Rectangle 15" descr="8045477F7F04C6FF0A27B929479A719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5D0B3CC-18C1-4DDC-A052-E2240C5F6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5516563"/>
            <a:ext cx="32051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15" action="ppaction://hlinksldjump"/>
              </a:rPr>
              <a:t>暂态      稳态</a:t>
            </a:r>
            <a:r>
              <a:rPr lang="zh-CN" altLang="en-US" sz="4000" b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15" action="ppaction://hlinksldjump"/>
              </a:rPr>
              <a:t> </a:t>
            </a:r>
            <a:endParaRPr lang="zh-CN" altLang="en-US" sz="4000" b="1">
              <a:solidFill>
                <a:srgbClr val="11111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AutoShape 10">
            <a:extLst>
              <a:ext uri="{FF2B5EF4-FFF2-40B4-BE49-F238E27FC236}">
                <a16:creationId xmlns:a16="http://schemas.microsoft.com/office/drawing/2014/main" id="{9EE96272-B67E-4DF4-8542-AC6D5BD11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488" y="5678488"/>
            <a:ext cx="2087562" cy="1079500"/>
          </a:xfrm>
          <a:prstGeom prst="wedgeEllipseCallout">
            <a:avLst>
              <a:gd name="adj1" fmla="val -114310"/>
              <a:gd name="adj2" fmla="val -71537"/>
            </a:avLst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00"/>
                </a:solidFill>
              </a:rPr>
              <a:t>正弦稳态响应</a:t>
            </a:r>
          </a:p>
          <a:p>
            <a:pPr eaLnBrk="1" hangingPunct="1"/>
            <a:endParaRPr lang="en-US" altLang="zh-CN"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8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7" dur="2000"/>
                                        <p:tgtEl>
                                          <p:spTgt spid="624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2000"/>
                                        <p:tgtEl>
                                          <p:spTgt spid="62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24655" grpId="0"/>
      <p:bldP spid="624655" grpId="1"/>
      <p:bldP spid="624655" grpId="2"/>
      <p:bldP spid="624655" grpId="3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>
            <a:extLst>
              <a:ext uri="{FF2B5EF4-FFF2-40B4-BE49-F238E27FC236}">
                <a16:creationId xmlns:a16="http://schemas.microsoft.com/office/drawing/2014/main" id="{3A32D9B3-FA0D-4C2B-82D9-03035C91355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0" y="981075"/>
            <a:ext cx="6551613" cy="576263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）建立电路的输入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输出方程</a:t>
            </a:r>
          </a:p>
        </p:txBody>
      </p:sp>
      <p:graphicFrame>
        <p:nvGraphicFramePr>
          <p:cNvPr id="5123" name="Object 43">
            <a:extLst>
              <a:ext uri="{FF2B5EF4-FFF2-40B4-BE49-F238E27FC236}">
                <a16:creationId xmlns:a16="http://schemas.microsoft.com/office/drawing/2014/main" id="{11BB1DE5-E15A-49D8-BE70-AC5B4B1A90F0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484438" y="3429000"/>
          <a:ext cx="3897312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Visio" r:id="rId3" imgW="1543480" imgH="944192" progId="Visio.Drawing.11">
                  <p:embed/>
                </p:oleObj>
              </mc:Choice>
              <mc:Fallback>
                <p:oleObj name="Visio" r:id="rId3" imgW="1543480" imgH="944192" progId="Visio.Drawing.11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429000"/>
                        <a:ext cx="3897312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CCFFFF">
                                    <a:alpha val="28998"/>
                                  </a:srgbClr>
                                </a:gs>
                                <a:gs pos="100000">
                                  <a:srgbClr val="FFFFFF">
                                    <a:alpha val="0"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13">
            <a:extLst>
              <a:ext uri="{FF2B5EF4-FFF2-40B4-BE49-F238E27FC236}">
                <a16:creationId xmlns:a16="http://schemas.microsoft.com/office/drawing/2014/main" id="{B0D417F4-F393-4FC9-92D8-962CF63E3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5" name="Rectangle 15">
            <a:extLst>
              <a:ext uri="{FF2B5EF4-FFF2-40B4-BE49-F238E27FC236}">
                <a16:creationId xmlns:a16="http://schemas.microsoft.com/office/drawing/2014/main" id="{9FB56591-39E2-4336-81B9-D43A7D61A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21550" name="Object 14">
            <a:extLst>
              <a:ext uri="{FF2B5EF4-FFF2-40B4-BE49-F238E27FC236}">
                <a16:creationId xmlns:a16="http://schemas.microsoft.com/office/drawing/2014/main" id="{C8B18549-EC66-4B46-A848-16C9B33902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2781300"/>
          <a:ext cx="31845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5" imgW="1256755" imgH="253890" progId="Equation.DSMT4">
                  <p:embed/>
                </p:oleObj>
              </mc:Choice>
              <mc:Fallback>
                <p:oleObj name="Equation" r:id="rId5" imgW="1256755" imgH="25389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781300"/>
                        <a:ext cx="31845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19">
            <a:extLst>
              <a:ext uri="{FF2B5EF4-FFF2-40B4-BE49-F238E27FC236}">
                <a16:creationId xmlns:a16="http://schemas.microsoft.com/office/drawing/2014/main" id="{9B4D66ED-C793-4509-AE61-30A27B756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8" name="Rectangle 21">
            <a:extLst>
              <a:ext uri="{FF2B5EF4-FFF2-40B4-BE49-F238E27FC236}">
                <a16:creationId xmlns:a16="http://schemas.microsoft.com/office/drawing/2014/main" id="{0F27679D-8C42-4A33-8839-03500E34F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9" name="Rectangle 23">
            <a:extLst>
              <a:ext uri="{FF2B5EF4-FFF2-40B4-BE49-F238E27FC236}">
                <a16:creationId xmlns:a16="http://schemas.microsoft.com/office/drawing/2014/main" id="{591B5DDD-AC2C-4949-BE23-54271CB6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30" name="Rectangle 25">
            <a:extLst>
              <a:ext uri="{FF2B5EF4-FFF2-40B4-BE49-F238E27FC236}">
                <a16:creationId xmlns:a16="http://schemas.microsoft.com/office/drawing/2014/main" id="{09FF0BE9-9754-47BF-A036-C19D021F0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31" name="Rectangle 27">
            <a:extLst>
              <a:ext uri="{FF2B5EF4-FFF2-40B4-BE49-F238E27FC236}">
                <a16:creationId xmlns:a16="http://schemas.microsoft.com/office/drawing/2014/main" id="{AF77A6E9-76E7-4F94-AC94-61376FE1C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32" name="Rectangle 29">
            <a:extLst>
              <a:ext uri="{FF2B5EF4-FFF2-40B4-BE49-F238E27FC236}">
                <a16:creationId xmlns:a16="http://schemas.microsoft.com/office/drawing/2014/main" id="{8ED53C02-D1C6-4BCB-A38C-B998C5229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33" name="Rectangle 31">
            <a:extLst>
              <a:ext uri="{FF2B5EF4-FFF2-40B4-BE49-F238E27FC236}">
                <a16:creationId xmlns:a16="http://schemas.microsoft.com/office/drawing/2014/main" id="{D2F04CE4-E5F6-4D35-96A1-A35BD8C53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34" name="Rectangle 36">
            <a:extLst>
              <a:ext uri="{FF2B5EF4-FFF2-40B4-BE49-F238E27FC236}">
                <a16:creationId xmlns:a16="http://schemas.microsoft.com/office/drawing/2014/main" id="{FFED56C7-76C5-4540-B350-13EC2CF60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21582" name="Object 46">
            <a:extLst>
              <a:ext uri="{FF2B5EF4-FFF2-40B4-BE49-F238E27FC236}">
                <a16:creationId xmlns:a16="http://schemas.microsoft.com/office/drawing/2014/main" id="{1D4A199F-2B09-4D39-8876-A2DD54EE4FAD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276600" y="1495425"/>
          <a:ext cx="2824163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7" imgW="1117115" imgH="393529" progId="Equation.DSMT4">
                  <p:embed/>
                </p:oleObj>
              </mc:Choice>
              <mc:Fallback>
                <p:oleObj name="Equation" r:id="rId7" imgW="1117115" imgH="393529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495425"/>
                        <a:ext cx="2824163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1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1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1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1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2468" name="Object 4">
            <a:extLst>
              <a:ext uri="{FF2B5EF4-FFF2-40B4-BE49-F238E27FC236}">
                <a16:creationId xmlns:a16="http://schemas.microsoft.com/office/drawing/2014/main" id="{558AAEE7-549B-403E-8ECB-2FAEC9039A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3141663"/>
          <a:ext cx="36258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Equation" r:id="rId3" imgW="1536700" imgH="279400" progId="Equation.DSMT4">
                  <p:embed/>
                </p:oleObj>
              </mc:Choice>
              <mc:Fallback>
                <p:oleObj name="Equation" r:id="rId3" imgW="15367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141663"/>
                        <a:ext cx="36258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43" name="Group 15">
            <a:extLst>
              <a:ext uri="{FF2B5EF4-FFF2-40B4-BE49-F238E27FC236}">
                <a16:creationId xmlns:a16="http://schemas.microsoft.com/office/drawing/2014/main" id="{296E265D-C724-489D-9B7F-8F5AC5F5D6A0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412875"/>
            <a:ext cx="7883525" cy="1439863"/>
            <a:chOff x="249" y="890"/>
            <a:chExt cx="4966" cy="907"/>
          </a:xfrm>
        </p:grpSpPr>
        <p:sp>
          <p:nvSpPr>
            <p:cNvPr id="702471" name="Rectangle 7" descr="8045477F7F04C6FF0A27B929479A7199">
              <a:extLst>
                <a:ext uri="{FF2B5EF4-FFF2-40B4-BE49-F238E27FC236}">
                  <a16:creationId xmlns:a16="http://schemas.microsoft.com/office/drawing/2014/main" id="{87358FE2-142B-4AAC-85A2-DCA568268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932"/>
              <a:ext cx="4966" cy="865"/>
            </a:xfrm>
            <a:prstGeom prst="rect">
              <a:avLst/>
            </a:prstGeom>
            <a:noFill/>
            <a:ln w="28575" algn="ctr">
              <a:noFill/>
              <a:prstDash val="dash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（</a:t>
              </a: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  <a:r>
                <a:rPr lang="zh-CN" altLang="en-US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）</a:t>
              </a:r>
              <a:r>
                <a:rPr lang="zh-CN" altLang="en-US" sz="2800" b="1">
                  <a:solidFill>
                    <a:srgbClr val="000000"/>
                  </a:solidFill>
                  <a:ea typeface="楷体_GB2312" pitchFamily="49" charset="-122"/>
                </a:rPr>
                <a:t>电流</a:t>
              </a:r>
              <a:r>
                <a:rPr lang="zh-CN" altLang="en-US" sz="2800" b="1">
                  <a:solidFill>
                    <a:srgbClr val="000000"/>
                  </a:solidFill>
                </a:rPr>
                <a:t>      </a:t>
              </a:r>
              <a:r>
                <a:rPr lang="zh-CN" altLang="en-US" sz="2800" b="1">
                  <a:solidFill>
                    <a:srgbClr val="000000"/>
                  </a:solidFill>
                  <a:ea typeface="楷体_GB2312" pitchFamily="49" charset="-122"/>
                </a:rPr>
                <a:t>可以分成</a:t>
              </a:r>
              <a:r>
                <a:rPr lang="zh-CN" altLang="en-US" sz="2800" b="1">
                  <a:solidFill>
                    <a:srgbClr val="FF3300"/>
                  </a:solidFill>
                  <a:ea typeface="楷体_GB2312" pitchFamily="49" charset="-122"/>
                </a:rPr>
                <a:t>暂态响应</a:t>
              </a:r>
              <a:r>
                <a:rPr lang="zh-CN" altLang="en-US" sz="2800" b="1">
                  <a:solidFill>
                    <a:srgbClr val="000000"/>
                  </a:solidFill>
                  <a:ea typeface="楷体_GB2312" pitchFamily="49" charset="-122"/>
                </a:rPr>
                <a:t>和</a:t>
              </a:r>
              <a:r>
                <a:rPr lang="zh-CN" altLang="en-US" sz="2800" b="1">
                  <a:solidFill>
                    <a:srgbClr val="FF3300"/>
                  </a:solidFill>
                  <a:ea typeface="楷体_GB2312" pitchFamily="49" charset="-122"/>
                </a:rPr>
                <a:t>稳态响应</a:t>
              </a:r>
              <a:r>
                <a:rPr lang="zh-CN" altLang="en-US" sz="2800" b="1">
                  <a:solidFill>
                    <a:srgbClr val="000000"/>
                  </a:solidFill>
                  <a:ea typeface="楷体_GB2312" pitchFamily="49" charset="-122"/>
                </a:rPr>
                <a:t>两部分</a:t>
              </a:r>
              <a:r>
                <a:rPr lang="zh-CN" altLang="en-US" sz="2800" b="1">
                  <a:solidFill>
                    <a:srgbClr val="000000"/>
                  </a:solidFill>
                </a:rPr>
                <a:t>。       时，</a:t>
              </a:r>
              <a:r>
                <a:rPr lang="zh-CN" altLang="en-US" sz="2800" b="1">
                  <a:solidFill>
                    <a:srgbClr val="000000"/>
                  </a:solidFill>
                  <a:ea typeface="楷体_GB2312" pitchFamily="49" charset="-122"/>
                </a:rPr>
                <a:t>暂态响应消失，过渡过程结束，电路进入新的稳态。电路的稳态响应为</a:t>
              </a:r>
            </a:p>
          </p:txBody>
        </p:sp>
        <p:graphicFrame>
          <p:nvGraphicFramePr>
            <p:cNvPr id="23562" name="Object 8">
              <a:extLst>
                <a:ext uri="{FF2B5EF4-FFF2-40B4-BE49-F238E27FC236}">
                  <a16:creationId xmlns:a16="http://schemas.microsoft.com/office/drawing/2014/main" id="{F9A13A85-CEC2-4D25-B315-3CA01B408C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" y="890"/>
            <a:ext cx="361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0" name="Equation" r:id="rId5" imgW="266469" imgH="253780" progId="Equation.DSMT4">
                    <p:embed/>
                  </p:oleObj>
                </mc:Choice>
                <mc:Fallback>
                  <p:oleObj name="Equation" r:id="rId5" imgW="266469" imgH="2537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890"/>
                          <a:ext cx="361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3" name="Object 9">
              <a:extLst>
                <a:ext uri="{FF2B5EF4-FFF2-40B4-BE49-F238E27FC236}">
                  <a16:creationId xmlns:a16="http://schemas.microsoft.com/office/drawing/2014/main" id="{718ABBDF-C7FF-4A24-AE02-C3151897E4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9" y="1253"/>
            <a:ext cx="573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1" name="Equation" r:id="rId7" imgW="418918" imgH="152334" progId="Equation.DSMT4">
                    <p:embed/>
                  </p:oleObj>
                </mc:Choice>
                <mc:Fallback>
                  <p:oleObj name="Equation" r:id="rId7" imgW="418918" imgH="152334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" y="1253"/>
                          <a:ext cx="573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2474" name="AutoShape 10">
            <a:extLst>
              <a:ext uri="{FF2B5EF4-FFF2-40B4-BE49-F238E27FC236}">
                <a16:creationId xmlns:a16="http://schemas.microsoft.com/office/drawing/2014/main" id="{BFD29D83-382B-44C3-A9B8-022511769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636838"/>
            <a:ext cx="2087562" cy="1081087"/>
          </a:xfrm>
          <a:prstGeom prst="wedgeEllipseCallout">
            <a:avLst>
              <a:gd name="adj1" fmla="val -98440"/>
              <a:gd name="adj2" fmla="val 40014"/>
            </a:avLst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00"/>
                </a:solidFill>
              </a:rPr>
              <a:t>正弦稳态响应</a:t>
            </a:r>
          </a:p>
          <a:p>
            <a:pPr eaLnBrk="1" hangingPunct="1"/>
            <a:endParaRPr lang="en-US" altLang="zh-CN" sz="2400" b="1">
              <a:solidFill>
                <a:srgbClr val="000000"/>
              </a:solidFill>
            </a:endParaRPr>
          </a:p>
        </p:txBody>
      </p:sp>
      <p:sp>
        <p:nvSpPr>
          <p:cNvPr id="702475" name="Rectangle 11" descr="8045477F7F04C6FF0A27B929479A7199">
            <a:extLst>
              <a:ext uri="{FF2B5EF4-FFF2-40B4-BE49-F238E27FC236}">
                <a16:creationId xmlns:a16="http://schemas.microsoft.com/office/drawing/2014/main" id="{B4F1CC26-FAA3-4F81-80FD-D41DA5189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860800"/>
            <a:ext cx="8208962" cy="1373188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电路中某一支路的电压或电流取正弦稳态响应时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其它支路的电压和电流也必然变为正弦稳态响应，且都是与电源同频率的正弦量</a:t>
            </a:r>
            <a:r>
              <a:rPr lang="zh-CN" altLang="en-US" sz="2800" b="1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702476" name="Rectangle 12">
            <a:extLst>
              <a:ext uri="{FF2B5EF4-FFF2-40B4-BE49-F238E27FC236}">
                <a16:creationId xmlns:a16="http://schemas.microsoft.com/office/drawing/2014/main" id="{264B39A1-5B2D-4F3C-8BF9-26547A4BD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805488"/>
            <a:ext cx="2327275" cy="51911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28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正弦稳态电路</a:t>
            </a:r>
          </a:p>
        </p:txBody>
      </p:sp>
      <p:graphicFrame>
        <p:nvGraphicFramePr>
          <p:cNvPr id="702478" name="Object 14">
            <a:extLst>
              <a:ext uri="{FF2B5EF4-FFF2-40B4-BE49-F238E27FC236}">
                <a16:creationId xmlns:a16="http://schemas.microsoft.com/office/drawing/2014/main" id="{680A8F4C-DFD0-4A0F-AE80-C9A0CF70B9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7100" y="5705475"/>
          <a:ext cx="935038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9" imgW="190417" imgH="152334" progId="Equation.DSMT4">
                  <p:embed/>
                </p:oleObj>
              </mc:Choice>
              <mc:Fallback>
                <p:oleObj name="Equation" r:id="rId9" imgW="190417" imgH="152334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5705475"/>
                        <a:ext cx="935038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2480" name="Object 16">
            <a:extLst>
              <a:ext uri="{FF2B5EF4-FFF2-40B4-BE49-F238E27FC236}">
                <a16:creationId xmlns:a16="http://schemas.microsoft.com/office/drawing/2014/main" id="{C5F3B346-B90E-4DCC-B593-7A0ABA23BBDB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1798638" y="836613"/>
          <a:ext cx="554513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tion" r:id="rId11" imgW="2501900" imgH="279400" progId="Equation.DSMT4">
                  <p:embed/>
                </p:oleObj>
              </mc:Choice>
              <mc:Fallback>
                <p:oleObj name="Equation" r:id="rId11" imgW="2501900" imgH="279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836613"/>
                        <a:ext cx="5545137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2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2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0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0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7024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7024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7024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48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70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02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02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74" grpId="0" animBg="1"/>
      <p:bldP spid="702475" grpId="0"/>
      <p:bldP spid="70247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 descr="8045477F7F04C6FF0A27B929479A7199">
            <a:extLst>
              <a:ext uri="{FF2B5EF4-FFF2-40B4-BE49-F238E27FC236}">
                <a16:creationId xmlns:a16="http://schemas.microsoft.com/office/drawing/2014/main" id="{7141EAF5-951B-4F9B-89E3-77867C3FA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924175"/>
            <a:ext cx="74168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备注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：并不是所有的线性时不变动态电路都能进入稳态。可以证明，只有电路所有的固有频率的实部都小于零时，电路才能进入稳态。</a:t>
            </a:r>
          </a:p>
        </p:txBody>
      </p:sp>
      <p:sp>
        <p:nvSpPr>
          <p:cNvPr id="24579" name="Rectangle 3" descr="8045477F7F04C6FF0A27B929479A7199">
            <a:extLst>
              <a:ext uri="{FF2B5EF4-FFF2-40B4-BE49-F238E27FC236}">
                <a16:creationId xmlns:a16="http://schemas.microsoft.com/office/drawing/2014/main" id="{A2D1D1C3-EB2F-44B3-A407-27161040F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80" name="Rectangle 5" descr="8045477F7F04C6FF0A27B929479A7199">
            <a:extLst>
              <a:ext uri="{FF2B5EF4-FFF2-40B4-BE49-F238E27FC236}">
                <a16:creationId xmlns:a16="http://schemas.microsoft.com/office/drawing/2014/main" id="{24D9902C-220E-43A1-BC59-58C35ABA3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130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3500" name="Rectangle 12">
            <a:extLst>
              <a:ext uri="{FF2B5EF4-FFF2-40B4-BE49-F238E27FC236}">
                <a16:creationId xmlns:a16="http://schemas.microsoft.com/office/drawing/2014/main" id="{28590BA4-77BC-4836-BE66-E51A037AE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1412875"/>
            <a:ext cx="2660650" cy="519113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100000">
                <a:srgbClr val="66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正弦稳态电路</a:t>
            </a:r>
          </a:p>
        </p:txBody>
      </p:sp>
      <p:sp>
        <p:nvSpPr>
          <p:cNvPr id="24582" name="Rectangle 13" descr="8045477F7F04C6FF0A27B929479A7199">
            <a:extLst>
              <a:ext uri="{FF2B5EF4-FFF2-40B4-BE49-F238E27FC236}">
                <a16:creationId xmlns:a16="http://schemas.microsoft.com/office/drawing/2014/main" id="{7C04DA01-98D8-484B-B6AC-172A275A7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831850"/>
            <a:ext cx="7186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正弦稳态响应可通过求解正弦稳态电路获得</a:t>
            </a:r>
          </a:p>
        </p:txBody>
      </p:sp>
      <p:sp>
        <p:nvSpPr>
          <p:cNvPr id="703505" name="Rectangle 17" descr="8045477F7F04C6FF0A27B929479A7199">
            <a:extLst>
              <a:ext uri="{FF2B5EF4-FFF2-40B4-BE49-F238E27FC236}">
                <a16:creationId xmlns:a16="http://schemas.microsoft.com/office/drawing/2014/main" id="{47554300-C38B-457C-9B21-AC7713B14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989138"/>
            <a:ext cx="7272337" cy="946150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各支路电压和电流都是与电源同频率的正弦量</a:t>
            </a:r>
          </a:p>
        </p:txBody>
      </p:sp>
      <p:sp>
        <p:nvSpPr>
          <p:cNvPr id="63497" name="Text Box 9">
            <a:extLst>
              <a:ext uri="{FF2B5EF4-FFF2-40B4-BE49-F238E27FC236}">
                <a16:creationId xmlns:a16="http://schemas.microsoft.com/office/drawing/2014/main" id="{F46D9C59-C8A6-4246-9DD7-1E96A1F96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4437063"/>
            <a:ext cx="7994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solidFill>
                  <a:srgbClr val="111111"/>
                </a:solidFill>
                <a:latin typeface="Times New Roman" panose="02020603050405020304" pitchFamily="18" charset="0"/>
                <a:ea typeface="楷体_GB2312" pitchFamily="49" charset="-122"/>
              </a:rPr>
              <a:t>再如：两个正弦量的相加，如</a:t>
            </a:r>
            <a:r>
              <a:rPr kumimoji="1" lang="en-US" altLang="zh-CN" sz="2800">
                <a:solidFill>
                  <a:srgbClr val="111111"/>
                </a:solidFill>
                <a:latin typeface="Times New Roman" panose="02020603050405020304" pitchFamily="18" charset="0"/>
                <a:ea typeface="楷体_GB2312" pitchFamily="49" charset="-122"/>
              </a:rPr>
              <a:t>KCL</a:t>
            </a:r>
            <a:r>
              <a:rPr kumimoji="1" lang="zh-CN" altLang="en-US" sz="2800" b="1">
                <a:solidFill>
                  <a:srgbClr val="111111"/>
                </a:solidFill>
                <a:latin typeface="Times New Roman" panose="02020603050405020304" pitchFamily="18" charset="0"/>
                <a:ea typeface="楷体_GB2312" pitchFamily="49" charset="-122"/>
              </a:rPr>
              <a:t>方程运算：</a:t>
            </a:r>
          </a:p>
        </p:txBody>
      </p:sp>
      <p:grpSp>
        <p:nvGrpSpPr>
          <p:cNvPr id="63498" name="Group 10">
            <a:extLst>
              <a:ext uri="{FF2B5EF4-FFF2-40B4-BE49-F238E27FC236}">
                <a16:creationId xmlns:a16="http://schemas.microsoft.com/office/drawing/2014/main" id="{7C5FE9D7-CA0A-4D64-B024-6DD56681E3DD}"/>
              </a:ext>
            </a:extLst>
          </p:cNvPr>
          <p:cNvGrpSpPr>
            <a:grpSpLocks/>
          </p:cNvGrpSpPr>
          <p:nvPr/>
        </p:nvGrpSpPr>
        <p:grpSpPr bwMode="auto">
          <a:xfrm>
            <a:off x="1779588" y="4938713"/>
            <a:ext cx="5529262" cy="1298575"/>
            <a:chOff x="758" y="3022"/>
            <a:chExt cx="3483" cy="818"/>
          </a:xfrm>
        </p:grpSpPr>
        <p:graphicFrame>
          <p:nvGraphicFramePr>
            <p:cNvPr id="24586" name="Object 11">
              <a:extLst>
                <a:ext uri="{FF2B5EF4-FFF2-40B4-BE49-F238E27FC236}">
                  <a16:creationId xmlns:a16="http://schemas.microsoft.com/office/drawing/2014/main" id="{3FBE76CD-0CE8-4B7F-B5C9-D131E612A4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8" y="3022"/>
            <a:ext cx="2443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4" name="公式" r:id="rId3" imgW="1543019" imgH="266817" progId="Equation.3">
                    <p:embed/>
                  </p:oleObj>
                </mc:Choice>
                <mc:Fallback>
                  <p:oleObj name="公式" r:id="rId3" imgW="1543019" imgH="266817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8" y="3022"/>
                          <a:ext cx="2443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7" name="Object 12">
              <a:extLst>
                <a:ext uri="{FF2B5EF4-FFF2-40B4-BE49-F238E27FC236}">
                  <a16:creationId xmlns:a16="http://schemas.microsoft.com/office/drawing/2014/main" id="{C7A4FC45-E9E5-4620-8BDD-BEA1EE33AB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7" y="3430"/>
            <a:ext cx="2437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5" name="公式" r:id="rId5" imgW="1590460" imgH="266817" progId="Equation.3">
                    <p:embed/>
                  </p:oleObj>
                </mc:Choice>
                <mc:Fallback>
                  <p:oleObj name="公式" r:id="rId5" imgW="1590460" imgH="266817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" y="3430"/>
                          <a:ext cx="2437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8" name="Line 13">
              <a:extLst>
                <a:ext uri="{FF2B5EF4-FFF2-40B4-BE49-F238E27FC236}">
                  <a16:creationId xmlns:a16="http://schemas.microsoft.com/office/drawing/2014/main" id="{3C6A617C-2CB3-438A-BA91-BA2606AB8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204"/>
              <a:ext cx="547" cy="160"/>
            </a:xfrm>
            <a:prstGeom prst="line">
              <a:avLst/>
            </a:prstGeom>
            <a:noFill/>
            <a:ln w="38100">
              <a:solidFill>
                <a:srgbClr val="111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Line 14">
              <a:extLst>
                <a:ext uri="{FF2B5EF4-FFF2-40B4-BE49-F238E27FC236}">
                  <a16:creationId xmlns:a16="http://schemas.microsoft.com/office/drawing/2014/main" id="{421AFA1E-C4E1-41FA-8583-C096B1740A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8" y="3383"/>
              <a:ext cx="499" cy="319"/>
            </a:xfrm>
            <a:prstGeom prst="line">
              <a:avLst/>
            </a:prstGeom>
            <a:noFill/>
            <a:ln w="38100">
              <a:solidFill>
                <a:srgbClr val="111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Line 15">
              <a:extLst>
                <a:ext uri="{FF2B5EF4-FFF2-40B4-BE49-F238E27FC236}">
                  <a16:creationId xmlns:a16="http://schemas.microsoft.com/office/drawing/2014/main" id="{AE132323-C676-44D7-9A90-7313165F2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9" y="3369"/>
              <a:ext cx="382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Line 16">
              <a:extLst>
                <a:ext uri="{FF2B5EF4-FFF2-40B4-BE49-F238E27FC236}">
                  <a16:creationId xmlns:a16="http://schemas.microsoft.com/office/drawing/2014/main" id="{312550A8-1AC5-43CC-A2E8-2F77C6889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3158"/>
              <a:ext cx="0" cy="409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3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3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7035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7035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7035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7034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7034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7034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0" grpId="0"/>
      <p:bldP spid="703500" grpId="0" animBg="1"/>
      <p:bldP spid="703505" grpId="0"/>
      <p:bldP spid="6349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14" name="Group 2">
            <a:extLst>
              <a:ext uri="{FF2B5EF4-FFF2-40B4-BE49-F238E27FC236}">
                <a16:creationId xmlns:a16="http://schemas.microsoft.com/office/drawing/2014/main" id="{5754FF75-DB01-4034-8BA4-524CC0152C06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765175"/>
            <a:ext cx="4545013" cy="601663"/>
            <a:chOff x="1474" y="346"/>
            <a:chExt cx="2863" cy="379"/>
          </a:xfrm>
        </p:grpSpPr>
        <p:sp>
          <p:nvSpPr>
            <p:cNvPr id="25643" name="Text Box 3">
              <a:extLst>
                <a:ext uri="{FF2B5EF4-FFF2-40B4-BE49-F238E27FC236}">
                  <a16:creationId xmlns:a16="http://schemas.microsoft.com/office/drawing/2014/main" id="{8C379B2C-B9E5-479D-BE4C-340DF54F0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346"/>
              <a:ext cx="3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i="1">
                  <a:solidFill>
                    <a:srgbClr val="111111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3200" baseline="-25000">
                  <a:solidFill>
                    <a:srgbClr val="111111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3200" i="1">
                <a:solidFill>
                  <a:srgbClr val="11111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44" name="Text Box 4">
              <a:extLst>
                <a:ext uri="{FF2B5EF4-FFF2-40B4-BE49-F238E27FC236}">
                  <a16:creationId xmlns:a16="http://schemas.microsoft.com/office/drawing/2014/main" id="{23D68A40-B747-40FE-8641-D84F09236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360"/>
              <a:ext cx="104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i="1">
                  <a:solidFill>
                    <a:srgbClr val="111111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3200" baseline="-25000">
                  <a:solidFill>
                    <a:srgbClr val="111111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3200" i="1">
                  <a:solidFill>
                    <a:srgbClr val="111111"/>
                  </a:solidFill>
                  <a:latin typeface="Times New Roman" panose="02020603050405020304" pitchFamily="18" charset="0"/>
                </a:rPr>
                <a:t>+i</a:t>
              </a:r>
              <a:r>
                <a:rPr kumimoji="1" lang="en-US" altLang="zh-CN" sz="3200" baseline="-25000">
                  <a:solidFill>
                    <a:srgbClr val="111111"/>
                  </a:solidFill>
                  <a:latin typeface="Times New Roman" panose="02020603050405020304" pitchFamily="18" charset="0"/>
                </a:rPr>
                <a:t>2 </a:t>
              </a:r>
              <a:r>
                <a:rPr kumimoji="1" lang="en-US" altLang="zh-CN" sz="3200">
                  <a:solidFill>
                    <a:srgbClr val="11111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kumimoji="1" lang="en-US" altLang="zh-CN" sz="3200" i="1">
                  <a:solidFill>
                    <a:srgbClr val="111111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3200" baseline="-25000">
                  <a:solidFill>
                    <a:srgbClr val="111111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3200">
                <a:solidFill>
                  <a:srgbClr val="11111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45" name="Text Box 5">
              <a:extLst>
                <a:ext uri="{FF2B5EF4-FFF2-40B4-BE49-F238E27FC236}">
                  <a16:creationId xmlns:a16="http://schemas.microsoft.com/office/drawing/2014/main" id="{BB3C7EA7-2B3E-441B-9261-86A28A74D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346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i="1">
                  <a:solidFill>
                    <a:srgbClr val="111111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3200" baseline="-25000">
                  <a:solidFill>
                    <a:srgbClr val="111111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3200" i="1">
                <a:solidFill>
                  <a:srgbClr val="11111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0118" name="Group 6">
            <a:extLst>
              <a:ext uri="{FF2B5EF4-FFF2-40B4-BE49-F238E27FC236}">
                <a16:creationId xmlns:a16="http://schemas.microsoft.com/office/drawing/2014/main" id="{DF7F3830-8022-424B-9BFE-25DD2FD542BE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557338"/>
            <a:ext cx="5287963" cy="601662"/>
            <a:chOff x="521" y="845"/>
            <a:chExt cx="3331" cy="379"/>
          </a:xfrm>
        </p:grpSpPr>
        <p:sp>
          <p:nvSpPr>
            <p:cNvPr id="25639" name="Text Box 7">
              <a:extLst>
                <a:ext uri="{FF2B5EF4-FFF2-40B4-BE49-F238E27FC236}">
                  <a16:creationId xmlns:a16="http://schemas.microsoft.com/office/drawing/2014/main" id="{0D65C610-4BA9-4F91-BB0C-1628335D2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845"/>
              <a:ext cx="2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i="1">
                  <a:solidFill>
                    <a:srgbClr val="111111"/>
                  </a:solidFill>
                  <a:latin typeface="Symbol" panose="05050102010706020507" pitchFamily="18" charset="2"/>
                </a:rPr>
                <a:t>w</a:t>
              </a:r>
              <a:endParaRPr kumimoji="1" lang="en-US" altLang="zh-CN" sz="3200">
                <a:solidFill>
                  <a:srgbClr val="11111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40" name="Text Box 8">
              <a:extLst>
                <a:ext uri="{FF2B5EF4-FFF2-40B4-BE49-F238E27FC236}">
                  <a16:creationId xmlns:a16="http://schemas.microsoft.com/office/drawing/2014/main" id="{C51C085E-D9EE-4C5F-B870-08DA6C337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1" y="859"/>
              <a:ext cx="2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i="1">
                  <a:solidFill>
                    <a:srgbClr val="111111"/>
                  </a:solidFill>
                  <a:latin typeface="Symbol" panose="05050102010706020507" pitchFamily="18" charset="2"/>
                </a:rPr>
                <a:t>w</a:t>
              </a:r>
              <a:endParaRPr kumimoji="1" lang="en-US" altLang="zh-CN" sz="3200">
                <a:solidFill>
                  <a:srgbClr val="11111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41" name="Text Box 9">
              <a:extLst>
                <a:ext uri="{FF2B5EF4-FFF2-40B4-BE49-F238E27FC236}">
                  <a16:creationId xmlns:a16="http://schemas.microsoft.com/office/drawing/2014/main" id="{4AA06A9F-1587-4D44-BD4B-9A363DE47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845"/>
              <a:ext cx="2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i="1">
                  <a:solidFill>
                    <a:srgbClr val="111111"/>
                  </a:solidFill>
                  <a:latin typeface="Symbol" panose="05050102010706020507" pitchFamily="18" charset="2"/>
                </a:rPr>
                <a:t>w</a:t>
              </a:r>
              <a:endParaRPr kumimoji="1" lang="en-US" altLang="zh-CN" sz="3200" i="1">
                <a:solidFill>
                  <a:srgbClr val="11111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42" name="Text Box 10">
              <a:extLst>
                <a:ext uri="{FF2B5EF4-FFF2-40B4-BE49-F238E27FC236}">
                  <a16:creationId xmlns:a16="http://schemas.microsoft.com/office/drawing/2014/main" id="{A43BF4BC-A9AD-41CD-8307-7C169DDB4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890"/>
              <a:ext cx="10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11111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角频率</a:t>
              </a:r>
            </a:p>
          </p:txBody>
        </p:sp>
      </p:grpSp>
      <p:sp>
        <p:nvSpPr>
          <p:cNvPr id="90123" name="Text Box 11">
            <a:extLst>
              <a:ext uri="{FF2B5EF4-FFF2-40B4-BE49-F238E27FC236}">
                <a16:creationId xmlns:a16="http://schemas.microsoft.com/office/drawing/2014/main" id="{146E7A02-A8C0-4938-B680-5A7E695D8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221163"/>
            <a:ext cx="8280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66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zh-CN" altLang="en-US" sz="28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同频的正弦量相加仍得到同频的正弦量，所以，</a:t>
            </a:r>
            <a:r>
              <a:rPr kumimoji="1"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只需确定初相位和有效值</a:t>
            </a:r>
            <a:r>
              <a:rPr kumimoji="1" lang="zh-CN" altLang="en-US" sz="28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。因此采用</a:t>
            </a:r>
          </a:p>
        </p:txBody>
      </p:sp>
      <p:grpSp>
        <p:nvGrpSpPr>
          <p:cNvPr id="90124" name="Group 12">
            <a:extLst>
              <a:ext uri="{FF2B5EF4-FFF2-40B4-BE49-F238E27FC236}">
                <a16:creationId xmlns:a16="http://schemas.microsoft.com/office/drawing/2014/main" id="{6205DCB3-BA31-41D5-9FC2-D4EF2C7D918A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5545138"/>
            <a:ext cx="4105275" cy="547687"/>
            <a:chOff x="657" y="3566"/>
            <a:chExt cx="2586" cy="445"/>
          </a:xfrm>
        </p:grpSpPr>
        <p:sp>
          <p:nvSpPr>
            <p:cNvPr id="25636" name="Text Box 13">
              <a:extLst>
                <a:ext uri="{FF2B5EF4-FFF2-40B4-BE49-F238E27FC236}">
                  <a16:creationId xmlns:a16="http://schemas.microsoft.com/office/drawing/2014/main" id="{503ABB91-EFAF-42A4-AAEF-D67D8376F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3566"/>
              <a:ext cx="998" cy="445"/>
            </a:xfrm>
            <a:prstGeom prst="rect">
              <a:avLst/>
            </a:prstGeom>
            <a:noFill/>
            <a:ln w="28575">
              <a:solidFill>
                <a:srgbClr val="66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11111"/>
                  </a:solidFill>
                </a:rPr>
                <a:t>正弦量</a:t>
              </a:r>
            </a:p>
          </p:txBody>
        </p:sp>
        <p:sp>
          <p:nvSpPr>
            <p:cNvPr id="25637" name="AutoShape 14">
              <a:extLst>
                <a:ext uri="{FF2B5EF4-FFF2-40B4-BE49-F238E27FC236}">
                  <a16:creationId xmlns:a16="http://schemas.microsoft.com/office/drawing/2014/main" id="{910BFC0E-FD17-4136-B9FC-6552A242C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611"/>
              <a:ext cx="726" cy="227"/>
            </a:xfrm>
            <a:prstGeom prst="leftRightArrow">
              <a:avLst>
                <a:gd name="adj1" fmla="val 50000"/>
                <a:gd name="adj2" fmla="val 63965"/>
              </a:avLst>
            </a:prstGeom>
            <a:solidFill>
              <a:srgbClr val="3399FF"/>
            </a:solidFill>
            <a:ln w="28575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638" name="Text Box 15">
              <a:extLst>
                <a:ext uri="{FF2B5EF4-FFF2-40B4-BE49-F238E27FC236}">
                  <a16:creationId xmlns:a16="http://schemas.microsoft.com/office/drawing/2014/main" id="{25FC3C7B-668A-46F8-BFF3-49AAAA6D2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3566"/>
              <a:ext cx="635" cy="445"/>
            </a:xfrm>
            <a:prstGeom prst="rect">
              <a:avLst/>
            </a:prstGeom>
            <a:noFill/>
            <a:ln w="28575">
              <a:solidFill>
                <a:srgbClr val="66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11111"/>
                  </a:solidFill>
                </a:rPr>
                <a:t>复数</a:t>
              </a:r>
            </a:p>
          </p:txBody>
        </p:sp>
      </p:grpSp>
      <p:grpSp>
        <p:nvGrpSpPr>
          <p:cNvPr id="90134" name="Group 22">
            <a:extLst>
              <a:ext uri="{FF2B5EF4-FFF2-40B4-BE49-F238E27FC236}">
                <a16:creationId xmlns:a16="http://schemas.microsoft.com/office/drawing/2014/main" id="{D7B36A43-10D3-4BE7-8C84-44225469BCCE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2349500"/>
            <a:ext cx="5588000" cy="590550"/>
            <a:chOff x="612" y="1344"/>
            <a:chExt cx="3520" cy="372"/>
          </a:xfrm>
        </p:grpSpPr>
        <p:grpSp>
          <p:nvGrpSpPr>
            <p:cNvPr id="25631" name="Group 23">
              <a:extLst>
                <a:ext uri="{FF2B5EF4-FFF2-40B4-BE49-F238E27FC236}">
                  <a16:creationId xmlns:a16="http://schemas.microsoft.com/office/drawing/2014/main" id="{56BA8E85-4D9B-420D-8574-F7A17BA278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0" y="1389"/>
              <a:ext cx="2522" cy="327"/>
              <a:chOff x="2054" y="1335"/>
              <a:chExt cx="2522" cy="327"/>
            </a:xfrm>
          </p:grpSpPr>
          <p:sp>
            <p:nvSpPr>
              <p:cNvPr id="25633" name="Text Box 24">
                <a:extLst>
                  <a:ext uri="{FF2B5EF4-FFF2-40B4-BE49-F238E27FC236}">
                    <a16:creationId xmlns:a16="http://schemas.microsoft.com/office/drawing/2014/main" id="{1FCF1F7D-6326-459F-8209-C499E37C5C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4" y="1335"/>
                <a:ext cx="26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2800" i="1">
                    <a:solidFill>
                      <a:srgbClr val="111111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800" baseline="-25000">
                    <a:solidFill>
                      <a:srgbClr val="111111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800">
                  <a:solidFill>
                    <a:srgbClr val="11111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34" name="Text Box 25">
                <a:extLst>
                  <a:ext uri="{FF2B5EF4-FFF2-40B4-BE49-F238E27FC236}">
                    <a16:creationId xmlns:a16="http://schemas.microsoft.com/office/drawing/2014/main" id="{E76BDB4C-E334-4F0E-A646-E400F285C1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335"/>
                <a:ext cx="26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2800" i="1">
                    <a:solidFill>
                      <a:srgbClr val="111111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800" baseline="-25000">
                    <a:solidFill>
                      <a:srgbClr val="111111"/>
                    </a:solidFill>
                    <a:latin typeface="Times New Roman" panose="02020603050405020304" pitchFamily="18" charset="0"/>
                  </a:rPr>
                  <a:t>2</a:t>
                </a:r>
                <a:endParaRPr kumimoji="1" lang="en-US" altLang="zh-CN" sz="2800">
                  <a:solidFill>
                    <a:srgbClr val="11111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35" name="Text Box 26">
                <a:extLst>
                  <a:ext uri="{FF2B5EF4-FFF2-40B4-BE49-F238E27FC236}">
                    <a16:creationId xmlns:a16="http://schemas.microsoft.com/office/drawing/2014/main" id="{97F9B71D-21E3-4E57-9D6C-9FD26F38A6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9" y="1335"/>
                <a:ext cx="26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2800" i="1">
                    <a:solidFill>
                      <a:srgbClr val="111111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800" baseline="-25000">
                    <a:solidFill>
                      <a:srgbClr val="111111"/>
                    </a:solidFill>
                    <a:latin typeface="Times New Roman" panose="02020603050405020304" pitchFamily="18" charset="0"/>
                  </a:rPr>
                  <a:t>3</a:t>
                </a:r>
                <a:endParaRPr kumimoji="1" lang="en-US" altLang="zh-CN" sz="2800">
                  <a:solidFill>
                    <a:srgbClr val="11111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5632" name="Text Box 27">
              <a:extLst>
                <a:ext uri="{FF2B5EF4-FFF2-40B4-BE49-F238E27FC236}">
                  <a16:creationId xmlns:a16="http://schemas.microsoft.com/office/drawing/2014/main" id="{B4B0763F-B86C-4F95-B10D-35C4B71F1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344"/>
              <a:ext cx="10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11111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有效值</a:t>
              </a:r>
            </a:p>
          </p:txBody>
        </p:sp>
      </p:grpSp>
      <p:grpSp>
        <p:nvGrpSpPr>
          <p:cNvPr id="90140" name="Group 28">
            <a:extLst>
              <a:ext uri="{FF2B5EF4-FFF2-40B4-BE49-F238E27FC236}">
                <a16:creationId xmlns:a16="http://schemas.microsoft.com/office/drawing/2014/main" id="{49ED65B3-0ABC-45CC-A644-6E0F4CE7B7E0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3068638"/>
            <a:ext cx="5583238" cy="590550"/>
            <a:chOff x="612" y="1797"/>
            <a:chExt cx="3517" cy="372"/>
          </a:xfrm>
        </p:grpSpPr>
        <p:grpSp>
          <p:nvGrpSpPr>
            <p:cNvPr id="25626" name="Group 29">
              <a:extLst>
                <a:ext uri="{FF2B5EF4-FFF2-40B4-BE49-F238E27FC236}">
                  <a16:creationId xmlns:a16="http://schemas.microsoft.com/office/drawing/2014/main" id="{4D9305C6-30F6-4589-B80B-F0A1C01711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1842"/>
              <a:ext cx="2564" cy="327"/>
              <a:chOff x="2030" y="1648"/>
              <a:chExt cx="2564" cy="327"/>
            </a:xfrm>
          </p:grpSpPr>
          <p:sp>
            <p:nvSpPr>
              <p:cNvPr id="25628" name="Text Box 30">
                <a:extLst>
                  <a:ext uri="{FF2B5EF4-FFF2-40B4-BE49-F238E27FC236}">
                    <a16:creationId xmlns:a16="http://schemas.microsoft.com/office/drawing/2014/main" id="{D7D38FD5-D3E5-433F-8972-4BFCEC721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0" y="1648"/>
                <a:ext cx="30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zh-CN" altLang="en-US" sz="2800" i="1">
                    <a:solidFill>
                      <a:srgbClr val="111111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</a:t>
                </a:r>
                <a:r>
                  <a:rPr kumimoji="1" lang="en-US" altLang="zh-CN" sz="2800" baseline="-25000">
                    <a:solidFill>
                      <a:srgbClr val="111111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800">
                  <a:solidFill>
                    <a:srgbClr val="11111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29" name="Text Box 31">
                <a:extLst>
                  <a:ext uri="{FF2B5EF4-FFF2-40B4-BE49-F238E27FC236}">
                    <a16:creationId xmlns:a16="http://schemas.microsoft.com/office/drawing/2014/main" id="{5BB03410-1EB8-4509-9CBE-E730BA05E3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2" y="1648"/>
                <a:ext cx="34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zh-CN" altLang="en-US" sz="2800" i="1">
                    <a:solidFill>
                      <a:srgbClr val="111111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</a:t>
                </a:r>
                <a:r>
                  <a:rPr kumimoji="1" lang="zh-CN" altLang="en-US" sz="2800" baseline="-25000">
                    <a:solidFill>
                      <a:srgbClr val="11111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800" baseline="-25000">
                    <a:solidFill>
                      <a:srgbClr val="11111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5630" name="Text Box 32">
                <a:extLst>
                  <a:ext uri="{FF2B5EF4-FFF2-40B4-BE49-F238E27FC236}">
                    <a16:creationId xmlns:a16="http://schemas.microsoft.com/office/drawing/2014/main" id="{7B6CBE6F-89D8-4C84-8BAA-69DF2E1E28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5" y="1648"/>
                <a:ext cx="30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zh-CN" altLang="en-US" sz="2800" i="1">
                    <a:solidFill>
                      <a:srgbClr val="111111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</a:t>
                </a:r>
                <a:r>
                  <a:rPr kumimoji="1" lang="en-US" altLang="zh-CN" sz="2800" baseline="-25000">
                    <a:solidFill>
                      <a:srgbClr val="111111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25627" name="Text Box 33">
              <a:extLst>
                <a:ext uri="{FF2B5EF4-FFF2-40B4-BE49-F238E27FC236}">
                  <a16:creationId xmlns:a16="http://schemas.microsoft.com/office/drawing/2014/main" id="{744BDEE1-12AE-477D-A953-388657B4F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797"/>
              <a:ext cx="10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11111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初相位</a:t>
              </a:r>
            </a:p>
          </p:txBody>
        </p:sp>
      </p:grpSp>
      <p:sp>
        <p:nvSpPr>
          <p:cNvPr id="90146" name="AutoShape 34">
            <a:extLst>
              <a:ext uri="{FF2B5EF4-FFF2-40B4-BE49-F238E27FC236}">
                <a16:creationId xmlns:a16="http://schemas.microsoft.com/office/drawing/2014/main" id="{0AC08520-5986-443F-B127-6EF228CF2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5400675"/>
            <a:ext cx="2232025" cy="649288"/>
          </a:xfrm>
          <a:prstGeom prst="wedgeRoundRectCallout">
            <a:avLst>
              <a:gd name="adj1" fmla="val -100426"/>
              <a:gd name="adj2" fmla="val 16259"/>
              <a:gd name="adj3" fmla="val 16667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变换的思想</a:t>
            </a:r>
          </a:p>
        </p:txBody>
      </p:sp>
      <p:sp>
        <p:nvSpPr>
          <p:cNvPr id="90147" name="Rectangle 35">
            <a:extLst>
              <a:ext uri="{FF2B5EF4-FFF2-40B4-BE49-F238E27FC236}">
                <a16:creationId xmlns:a16="http://schemas.microsoft.com/office/drawing/2014/main" id="{67077538-4F2C-4559-BCBC-478E2345D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92150"/>
            <a:ext cx="7848600" cy="31686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1">
              <a:solidFill>
                <a:srgbClr val="111111"/>
              </a:solidFill>
              <a:ea typeface="仿宋_GB2312" pitchFamily="49" charset="-122"/>
            </a:endParaRPr>
          </a:p>
        </p:txBody>
      </p:sp>
      <p:grpSp>
        <p:nvGrpSpPr>
          <p:cNvPr id="90148" name="Group 36">
            <a:extLst>
              <a:ext uri="{FF2B5EF4-FFF2-40B4-BE49-F238E27FC236}">
                <a16:creationId xmlns:a16="http://schemas.microsoft.com/office/drawing/2014/main" id="{30F6FB6A-8BE7-42F5-BFD0-A548F6E27A17}"/>
              </a:ext>
            </a:extLst>
          </p:cNvPr>
          <p:cNvGrpSpPr>
            <a:grpSpLocks/>
          </p:cNvGrpSpPr>
          <p:nvPr/>
        </p:nvGrpSpPr>
        <p:grpSpPr bwMode="auto">
          <a:xfrm>
            <a:off x="2205038" y="836613"/>
            <a:ext cx="4238625" cy="2387600"/>
            <a:chOff x="1435" y="208"/>
            <a:chExt cx="2670" cy="1504"/>
          </a:xfrm>
        </p:grpSpPr>
        <p:sp>
          <p:nvSpPr>
            <p:cNvPr id="25617" name="Line 37">
              <a:extLst>
                <a:ext uri="{FF2B5EF4-FFF2-40B4-BE49-F238E27FC236}">
                  <a16:creationId xmlns:a16="http://schemas.microsoft.com/office/drawing/2014/main" id="{84669789-0A52-4665-B5F6-CB6F11EF41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313"/>
              <a:ext cx="0" cy="1399"/>
            </a:xfrm>
            <a:prstGeom prst="line">
              <a:avLst/>
            </a:prstGeom>
            <a:noFill/>
            <a:ln w="28575">
              <a:solidFill>
                <a:srgbClr val="111111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8" name="Line 38">
              <a:extLst>
                <a:ext uri="{FF2B5EF4-FFF2-40B4-BE49-F238E27FC236}">
                  <a16:creationId xmlns:a16="http://schemas.microsoft.com/office/drawing/2014/main" id="{FC35828B-3620-4D73-8503-5A45D1ADD4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5" y="1161"/>
              <a:ext cx="2553" cy="8"/>
            </a:xfrm>
            <a:prstGeom prst="line">
              <a:avLst/>
            </a:prstGeom>
            <a:noFill/>
            <a:ln w="28575">
              <a:solidFill>
                <a:srgbClr val="111111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9" name="Text Box 39">
              <a:extLst>
                <a:ext uri="{FF2B5EF4-FFF2-40B4-BE49-F238E27FC236}">
                  <a16:creationId xmlns:a16="http://schemas.microsoft.com/office/drawing/2014/main" id="{2875C6B5-D031-42FD-A6D4-209FEDF12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" y="1125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zh-CN" altLang="en-US" sz="2800" i="1">
                  <a:solidFill>
                    <a:srgbClr val="11111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 i="1">
                  <a:solidFill>
                    <a:srgbClr val="111111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5620" name="Freeform 40">
              <a:extLst>
                <a:ext uri="{FF2B5EF4-FFF2-40B4-BE49-F238E27FC236}">
                  <a16:creationId xmlns:a16="http://schemas.microsoft.com/office/drawing/2014/main" id="{0B598CB0-6562-48E4-B523-6DBF7E4CD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" y="684"/>
              <a:ext cx="2039" cy="963"/>
            </a:xfrm>
            <a:custGeom>
              <a:avLst/>
              <a:gdLst>
                <a:gd name="T0" fmla="*/ 0 w 2262"/>
                <a:gd name="T1" fmla="*/ 485 h 1091"/>
                <a:gd name="T2" fmla="*/ 87 w 2262"/>
                <a:gd name="T3" fmla="*/ 318 h 1091"/>
                <a:gd name="T4" fmla="*/ 165 w 2262"/>
                <a:gd name="T5" fmla="*/ 180 h 1091"/>
                <a:gd name="T6" fmla="*/ 265 w 2262"/>
                <a:gd name="T7" fmla="*/ 58 h 1091"/>
                <a:gd name="T8" fmla="*/ 379 w 2262"/>
                <a:gd name="T9" fmla="*/ 3 h 1091"/>
                <a:gd name="T10" fmla="*/ 519 w 2262"/>
                <a:gd name="T11" fmla="*/ 71 h 1091"/>
                <a:gd name="T12" fmla="*/ 660 w 2262"/>
                <a:gd name="T13" fmla="*/ 273 h 1091"/>
                <a:gd name="T14" fmla="*/ 765 w 2262"/>
                <a:gd name="T15" fmla="*/ 477 h 1091"/>
                <a:gd name="T16" fmla="*/ 884 w 2262"/>
                <a:gd name="T17" fmla="*/ 696 h 1091"/>
                <a:gd name="T18" fmla="*/ 1001 w 2262"/>
                <a:gd name="T19" fmla="*/ 874 h 1091"/>
                <a:gd name="T20" fmla="*/ 1163 w 2262"/>
                <a:gd name="T21" fmla="*/ 956 h 1091"/>
                <a:gd name="T22" fmla="*/ 1336 w 2262"/>
                <a:gd name="T23" fmla="*/ 829 h 1091"/>
                <a:gd name="T24" fmla="*/ 1533 w 2262"/>
                <a:gd name="T25" fmla="*/ 490 h 1091"/>
                <a:gd name="T26" fmla="*/ 1625 w 2262"/>
                <a:gd name="T27" fmla="*/ 307 h 1091"/>
                <a:gd name="T28" fmla="*/ 1785 w 2262"/>
                <a:gd name="T29" fmla="*/ 74 h 1091"/>
                <a:gd name="T30" fmla="*/ 1917 w 2262"/>
                <a:gd name="T31" fmla="*/ 5 h 1091"/>
                <a:gd name="T32" fmla="*/ 2039 w 2262"/>
                <a:gd name="T33" fmla="*/ 58 h 109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62" h="1091">
                  <a:moveTo>
                    <a:pt x="0" y="549"/>
                  </a:moveTo>
                  <a:cubicBezTo>
                    <a:pt x="16" y="518"/>
                    <a:pt x="65" y="418"/>
                    <a:pt x="96" y="360"/>
                  </a:cubicBezTo>
                  <a:cubicBezTo>
                    <a:pt x="127" y="302"/>
                    <a:pt x="150" y="253"/>
                    <a:pt x="183" y="204"/>
                  </a:cubicBezTo>
                  <a:cubicBezTo>
                    <a:pt x="216" y="155"/>
                    <a:pt x="255" y="99"/>
                    <a:pt x="294" y="66"/>
                  </a:cubicBezTo>
                  <a:cubicBezTo>
                    <a:pt x="333" y="33"/>
                    <a:pt x="373" y="0"/>
                    <a:pt x="420" y="3"/>
                  </a:cubicBezTo>
                  <a:cubicBezTo>
                    <a:pt x="467" y="6"/>
                    <a:pt x="524" y="30"/>
                    <a:pt x="576" y="81"/>
                  </a:cubicBezTo>
                  <a:cubicBezTo>
                    <a:pt x="628" y="132"/>
                    <a:pt x="687" y="233"/>
                    <a:pt x="732" y="309"/>
                  </a:cubicBezTo>
                  <a:cubicBezTo>
                    <a:pt x="777" y="385"/>
                    <a:pt x="807" y="460"/>
                    <a:pt x="849" y="540"/>
                  </a:cubicBezTo>
                  <a:cubicBezTo>
                    <a:pt x="891" y="620"/>
                    <a:pt x="937" y="714"/>
                    <a:pt x="981" y="789"/>
                  </a:cubicBezTo>
                  <a:cubicBezTo>
                    <a:pt x="1025" y="864"/>
                    <a:pt x="1059" y="941"/>
                    <a:pt x="1110" y="990"/>
                  </a:cubicBezTo>
                  <a:cubicBezTo>
                    <a:pt x="1161" y="1039"/>
                    <a:pt x="1228" y="1091"/>
                    <a:pt x="1290" y="1083"/>
                  </a:cubicBezTo>
                  <a:cubicBezTo>
                    <a:pt x="1352" y="1075"/>
                    <a:pt x="1413" y="1027"/>
                    <a:pt x="1482" y="939"/>
                  </a:cubicBezTo>
                  <a:cubicBezTo>
                    <a:pt x="1551" y="851"/>
                    <a:pt x="1648" y="653"/>
                    <a:pt x="1701" y="555"/>
                  </a:cubicBezTo>
                  <a:cubicBezTo>
                    <a:pt x="1754" y="457"/>
                    <a:pt x="1757" y="426"/>
                    <a:pt x="1803" y="348"/>
                  </a:cubicBezTo>
                  <a:cubicBezTo>
                    <a:pt x="1849" y="270"/>
                    <a:pt x="1926" y="141"/>
                    <a:pt x="1980" y="84"/>
                  </a:cubicBezTo>
                  <a:cubicBezTo>
                    <a:pt x="2034" y="27"/>
                    <a:pt x="2080" y="9"/>
                    <a:pt x="2127" y="6"/>
                  </a:cubicBezTo>
                  <a:cubicBezTo>
                    <a:pt x="2174" y="3"/>
                    <a:pt x="2234" y="54"/>
                    <a:pt x="2262" y="66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1" name="Freeform 41">
              <a:extLst>
                <a:ext uri="{FF2B5EF4-FFF2-40B4-BE49-F238E27FC236}">
                  <a16:creationId xmlns:a16="http://schemas.microsoft.com/office/drawing/2014/main" id="{C45E618E-8631-4B66-BF0F-A3A1C54EE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925"/>
              <a:ext cx="2039" cy="478"/>
            </a:xfrm>
            <a:custGeom>
              <a:avLst/>
              <a:gdLst>
                <a:gd name="T0" fmla="*/ 0 w 2262"/>
                <a:gd name="T1" fmla="*/ 477 h 541"/>
                <a:gd name="T2" fmla="*/ 168 w 2262"/>
                <a:gd name="T3" fmla="*/ 427 h 541"/>
                <a:gd name="T4" fmla="*/ 381 w 2262"/>
                <a:gd name="T5" fmla="*/ 239 h 541"/>
                <a:gd name="T6" fmla="*/ 590 w 2262"/>
                <a:gd name="T7" fmla="*/ 58 h 541"/>
                <a:gd name="T8" fmla="*/ 779 w 2262"/>
                <a:gd name="T9" fmla="*/ 3 h 541"/>
                <a:gd name="T10" fmla="*/ 963 w 2262"/>
                <a:gd name="T11" fmla="*/ 74 h 541"/>
                <a:gd name="T12" fmla="*/ 1149 w 2262"/>
                <a:gd name="T13" fmla="*/ 241 h 541"/>
                <a:gd name="T14" fmla="*/ 1382 w 2262"/>
                <a:gd name="T15" fmla="*/ 437 h 541"/>
                <a:gd name="T16" fmla="*/ 1531 w 2262"/>
                <a:gd name="T17" fmla="*/ 477 h 541"/>
                <a:gd name="T18" fmla="*/ 1669 w 2262"/>
                <a:gd name="T19" fmla="*/ 440 h 541"/>
                <a:gd name="T20" fmla="*/ 1825 w 2262"/>
                <a:gd name="T21" fmla="*/ 323 h 541"/>
                <a:gd name="T22" fmla="*/ 1923 w 2262"/>
                <a:gd name="T23" fmla="*/ 231 h 541"/>
                <a:gd name="T24" fmla="*/ 2039 w 2262"/>
                <a:gd name="T25" fmla="*/ 125 h 5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262" h="541">
                  <a:moveTo>
                    <a:pt x="0" y="540"/>
                  </a:moveTo>
                  <a:cubicBezTo>
                    <a:pt x="31" y="531"/>
                    <a:pt x="115" y="528"/>
                    <a:pt x="186" y="483"/>
                  </a:cubicBezTo>
                  <a:cubicBezTo>
                    <a:pt x="257" y="438"/>
                    <a:pt x="345" y="339"/>
                    <a:pt x="423" y="270"/>
                  </a:cubicBezTo>
                  <a:cubicBezTo>
                    <a:pt x="501" y="201"/>
                    <a:pt x="581" y="110"/>
                    <a:pt x="654" y="66"/>
                  </a:cubicBezTo>
                  <a:cubicBezTo>
                    <a:pt x="727" y="22"/>
                    <a:pt x="795" y="0"/>
                    <a:pt x="864" y="3"/>
                  </a:cubicBezTo>
                  <a:cubicBezTo>
                    <a:pt x="933" y="6"/>
                    <a:pt x="1000" y="39"/>
                    <a:pt x="1068" y="84"/>
                  </a:cubicBezTo>
                  <a:cubicBezTo>
                    <a:pt x="1136" y="129"/>
                    <a:pt x="1198" y="205"/>
                    <a:pt x="1275" y="273"/>
                  </a:cubicBezTo>
                  <a:cubicBezTo>
                    <a:pt x="1352" y="341"/>
                    <a:pt x="1462" y="451"/>
                    <a:pt x="1533" y="495"/>
                  </a:cubicBezTo>
                  <a:cubicBezTo>
                    <a:pt x="1604" y="539"/>
                    <a:pt x="1645" y="539"/>
                    <a:pt x="1698" y="540"/>
                  </a:cubicBezTo>
                  <a:cubicBezTo>
                    <a:pt x="1751" y="541"/>
                    <a:pt x="1797" y="527"/>
                    <a:pt x="1851" y="498"/>
                  </a:cubicBezTo>
                  <a:cubicBezTo>
                    <a:pt x="1905" y="469"/>
                    <a:pt x="1978" y="405"/>
                    <a:pt x="2025" y="366"/>
                  </a:cubicBezTo>
                  <a:cubicBezTo>
                    <a:pt x="2072" y="327"/>
                    <a:pt x="2093" y="299"/>
                    <a:pt x="2133" y="261"/>
                  </a:cubicBezTo>
                  <a:cubicBezTo>
                    <a:pt x="2173" y="223"/>
                    <a:pt x="2235" y="166"/>
                    <a:pt x="2262" y="141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2" name="Text Box 42">
              <a:extLst>
                <a:ext uri="{FF2B5EF4-FFF2-40B4-BE49-F238E27FC236}">
                  <a16:creationId xmlns:a16="http://schemas.microsoft.com/office/drawing/2014/main" id="{2963E738-10BA-4929-9001-C2DBCE4EF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9" y="208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111111"/>
                  </a:solidFill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>
                  <a:solidFill>
                    <a:srgbClr val="111111"/>
                  </a:solidFill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800" i="1">
                  <a:solidFill>
                    <a:srgbClr val="111111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800">
                <a:solidFill>
                  <a:srgbClr val="11111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23" name="Text Box 43">
              <a:extLst>
                <a:ext uri="{FF2B5EF4-FFF2-40B4-BE49-F238E27FC236}">
                  <a16:creationId xmlns:a16="http://schemas.microsoft.com/office/drawing/2014/main" id="{BB06A6F3-B105-4B28-812E-9ED3E62F0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3" y="451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111111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aseline="-25000">
                  <a:solidFill>
                    <a:srgbClr val="111111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800">
                <a:solidFill>
                  <a:srgbClr val="11111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24" name="Text Box 44">
              <a:extLst>
                <a:ext uri="{FF2B5EF4-FFF2-40B4-BE49-F238E27FC236}">
                  <a16:creationId xmlns:a16="http://schemas.microsoft.com/office/drawing/2014/main" id="{F32184EF-2A69-44CB-9206-D11A86E3D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705"/>
              <a:ext cx="3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11111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i="1">
                  <a:solidFill>
                    <a:srgbClr val="111111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aseline="-25000">
                  <a:solidFill>
                    <a:srgbClr val="111111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800">
                <a:solidFill>
                  <a:srgbClr val="11111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25" name="Text Box 45">
              <a:extLst>
                <a:ext uri="{FF2B5EF4-FFF2-40B4-BE49-F238E27FC236}">
                  <a16:creationId xmlns:a16="http://schemas.microsoft.com/office/drawing/2014/main" id="{680469DA-88D6-4A85-95B0-913E96E9B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3" y="118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111111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90158" name="Freeform 46">
            <a:extLst>
              <a:ext uri="{FF2B5EF4-FFF2-40B4-BE49-F238E27FC236}">
                <a16:creationId xmlns:a16="http://schemas.microsoft.com/office/drawing/2014/main" id="{E50495DC-833F-4D15-8DA6-B73076537765}"/>
              </a:ext>
            </a:extLst>
          </p:cNvPr>
          <p:cNvSpPr>
            <a:spLocks/>
          </p:cNvSpPr>
          <p:nvPr/>
        </p:nvSpPr>
        <p:spPr bwMode="auto">
          <a:xfrm>
            <a:off x="2709863" y="1339850"/>
            <a:ext cx="3148012" cy="2128838"/>
          </a:xfrm>
          <a:custGeom>
            <a:avLst/>
            <a:gdLst>
              <a:gd name="T0" fmla="*/ 0 w 2262"/>
              <a:gd name="T1" fmla="*/ 1071248 h 1091"/>
              <a:gd name="T2" fmla="*/ 133603 w 2262"/>
              <a:gd name="T3" fmla="*/ 702458 h 1091"/>
              <a:gd name="T4" fmla="*/ 254680 w 2262"/>
              <a:gd name="T5" fmla="*/ 398060 h 1091"/>
              <a:gd name="T6" fmla="*/ 409158 w 2262"/>
              <a:gd name="T7" fmla="*/ 128784 h 1091"/>
              <a:gd name="T8" fmla="*/ 584512 w 2262"/>
              <a:gd name="T9" fmla="*/ 5854 h 1091"/>
              <a:gd name="T10" fmla="*/ 801616 w 2262"/>
              <a:gd name="T11" fmla="*/ 158053 h 1091"/>
              <a:gd name="T12" fmla="*/ 1018720 w 2262"/>
              <a:gd name="T13" fmla="*/ 602943 h 1091"/>
              <a:gd name="T14" fmla="*/ 1181548 w 2262"/>
              <a:gd name="T15" fmla="*/ 1053687 h 1091"/>
              <a:gd name="T16" fmla="*/ 1365252 w 2262"/>
              <a:gd name="T17" fmla="*/ 1539554 h 1091"/>
              <a:gd name="T18" fmla="*/ 1544780 w 2262"/>
              <a:gd name="T19" fmla="*/ 1931760 h 1091"/>
              <a:gd name="T20" fmla="*/ 1795285 w 2262"/>
              <a:gd name="T21" fmla="*/ 2113228 h 1091"/>
              <a:gd name="T22" fmla="*/ 2062491 w 2262"/>
              <a:gd name="T23" fmla="*/ 1832245 h 1091"/>
              <a:gd name="T24" fmla="*/ 2367272 w 2262"/>
              <a:gd name="T25" fmla="*/ 1082956 h 1091"/>
              <a:gd name="T26" fmla="*/ 2509224 w 2262"/>
              <a:gd name="T27" fmla="*/ 679043 h 1091"/>
              <a:gd name="T28" fmla="*/ 2755554 w 2262"/>
              <a:gd name="T29" fmla="*/ 163907 h 1091"/>
              <a:gd name="T30" fmla="*/ 2960133 w 2262"/>
              <a:gd name="T31" fmla="*/ 11708 h 1091"/>
              <a:gd name="T32" fmla="*/ 3148012 w 2262"/>
              <a:gd name="T33" fmla="*/ 128784 h 109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262" h="1091">
                <a:moveTo>
                  <a:pt x="0" y="549"/>
                </a:moveTo>
                <a:cubicBezTo>
                  <a:pt x="16" y="518"/>
                  <a:pt x="65" y="418"/>
                  <a:pt x="96" y="360"/>
                </a:cubicBezTo>
                <a:cubicBezTo>
                  <a:pt x="127" y="302"/>
                  <a:pt x="150" y="253"/>
                  <a:pt x="183" y="204"/>
                </a:cubicBezTo>
                <a:cubicBezTo>
                  <a:pt x="216" y="155"/>
                  <a:pt x="255" y="99"/>
                  <a:pt x="294" y="66"/>
                </a:cubicBezTo>
                <a:cubicBezTo>
                  <a:pt x="333" y="33"/>
                  <a:pt x="373" y="0"/>
                  <a:pt x="420" y="3"/>
                </a:cubicBezTo>
                <a:cubicBezTo>
                  <a:pt x="467" y="6"/>
                  <a:pt x="524" y="30"/>
                  <a:pt x="576" y="81"/>
                </a:cubicBezTo>
                <a:cubicBezTo>
                  <a:pt x="628" y="132"/>
                  <a:pt x="687" y="233"/>
                  <a:pt x="732" y="309"/>
                </a:cubicBezTo>
                <a:cubicBezTo>
                  <a:pt x="777" y="385"/>
                  <a:pt x="807" y="460"/>
                  <a:pt x="849" y="540"/>
                </a:cubicBezTo>
                <a:cubicBezTo>
                  <a:pt x="891" y="620"/>
                  <a:pt x="937" y="714"/>
                  <a:pt x="981" y="789"/>
                </a:cubicBezTo>
                <a:cubicBezTo>
                  <a:pt x="1025" y="864"/>
                  <a:pt x="1059" y="941"/>
                  <a:pt x="1110" y="990"/>
                </a:cubicBezTo>
                <a:cubicBezTo>
                  <a:pt x="1161" y="1039"/>
                  <a:pt x="1228" y="1091"/>
                  <a:pt x="1290" y="1083"/>
                </a:cubicBezTo>
                <a:cubicBezTo>
                  <a:pt x="1352" y="1075"/>
                  <a:pt x="1413" y="1027"/>
                  <a:pt x="1482" y="939"/>
                </a:cubicBezTo>
                <a:cubicBezTo>
                  <a:pt x="1551" y="851"/>
                  <a:pt x="1648" y="653"/>
                  <a:pt x="1701" y="555"/>
                </a:cubicBezTo>
                <a:cubicBezTo>
                  <a:pt x="1754" y="457"/>
                  <a:pt x="1757" y="426"/>
                  <a:pt x="1803" y="348"/>
                </a:cubicBezTo>
                <a:cubicBezTo>
                  <a:pt x="1849" y="270"/>
                  <a:pt x="1926" y="141"/>
                  <a:pt x="1980" y="84"/>
                </a:cubicBezTo>
                <a:cubicBezTo>
                  <a:pt x="2034" y="27"/>
                  <a:pt x="2080" y="9"/>
                  <a:pt x="2127" y="6"/>
                </a:cubicBezTo>
                <a:cubicBezTo>
                  <a:pt x="2174" y="3"/>
                  <a:pt x="2234" y="54"/>
                  <a:pt x="2262" y="66"/>
                </a:cubicBez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0159" name="Line 47">
            <a:extLst>
              <a:ext uri="{FF2B5EF4-FFF2-40B4-BE49-F238E27FC236}">
                <a16:creationId xmlns:a16="http://schemas.microsoft.com/office/drawing/2014/main" id="{574BA56D-F9C2-436B-9F11-F8D1D3E1B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2475" y="987425"/>
            <a:ext cx="0" cy="1933575"/>
          </a:xfrm>
          <a:prstGeom prst="line">
            <a:avLst/>
          </a:prstGeom>
          <a:noFill/>
          <a:ln w="28575">
            <a:solidFill>
              <a:srgbClr val="800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60" name="Text Box 48">
            <a:extLst>
              <a:ext uri="{FF2B5EF4-FFF2-40B4-BE49-F238E27FC236}">
                <a16:creationId xmlns:a16="http://schemas.microsoft.com/office/drawing/2014/main" id="{B99C43DB-EB73-418B-B2F1-706FAD592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8188" y="1206500"/>
            <a:ext cx="465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i="1">
                <a:solidFill>
                  <a:srgbClr val="111111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aseline="-25000">
                <a:solidFill>
                  <a:srgbClr val="111111"/>
                </a:solidFill>
                <a:latin typeface="Times New Roman" panose="02020603050405020304" pitchFamily="18" charset="0"/>
              </a:rPr>
              <a:t>3</a:t>
            </a:r>
            <a:endParaRPr kumimoji="1" lang="en-US" altLang="zh-CN" sz="2800" i="1">
              <a:solidFill>
                <a:srgbClr val="11111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0161" name="Group 49">
            <a:extLst>
              <a:ext uri="{FF2B5EF4-FFF2-40B4-BE49-F238E27FC236}">
                <a16:creationId xmlns:a16="http://schemas.microsoft.com/office/drawing/2014/main" id="{67C9EB61-0E2B-4023-B192-2194DDCC6903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644900"/>
            <a:ext cx="1644650" cy="850900"/>
            <a:chOff x="385" y="3022"/>
            <a:chExt cx="1036" cy="536"/>
          </a:xfrm>
        </p:grpSpPr>
        <p:pic>
          <p:nvPicPr>
            <p:cNvPr id="25615" name="Picture 50" descr="123">
              <a:extLst>
                <a:ext uri="{FF2B5EF4-FFF2-40B4-BE49-F238E27FC236}">
                  <a16:creationId xmlns:a16="http://schemas.microsoft.com/office/drawing/2014/main" id="{B11F0C0D-A083-4938-B4B5-8AA6B14115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6" name="Text Box 51">
              <a:extLst>
                <a:ext uri="{FF2B5EF4-FFF2-40B4-BE49-F238E27FC236}">
                  <a16:creationId xmlns:a16="http://schemas.microsoft.com/office/drawing/2014/main" id="{07A76E58-49CC-4DF0-A528-2F54FB231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3200">
                  <a:solidFill>
                    <a:srgbClr val="111111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结论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0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0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0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0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9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90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90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0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6" dur="2000"/>
                                        <p:tgtEl>
                                          <p:spTgt spid="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3" grpId="0" autoUpdateAnimBg="0"/>
      <p:bldP spid="90146" grpId="0" animBg="1"/>
      <p:bldP spid="90147" grpId="0" animBg="1"/>
      <p:bldP spid="9016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7" name="Rectangle 3">
            <a:extLst>
              <a:ext uri="{FF2B5EF4-FFF2-40B4-BE49-F238E27FC236}">
                <a16:creationId xmlns:a16="http://schemas.microsoft.com/office/drawing/2014/main" id="{D3CDA055-7EB1-4A6E-9B08-AF55E1C4996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23850" y="5229225"/>
            <a:ext cx="8496300" cy="86518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800" b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相量是与时间无关的</a:t>
            </a:r>
            <a:r>
              <a:rPr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复常数</a:t>
            </a:r>
            <a:r>
              <a:rPr lang="zh-CN" altLang="en-US" sz="2800" b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，其模值为正弦量的有效值（最大值），辐角为正弦量的初相角。 </a:t>
            </a:r>
          </a:p>
        </p:txBody>
      </p:sp>
      <p:graphicFrame>
        <p:nvGraphicFramePr>
          <p:cNvPr id="410647" name="Object 23">
            <a:extLst>
              <a:ext uri="{FF2B5EF4-FFF2-40B4-BE49-F238E27FC236}">
                <a16:creationId xmlns:a16="http://schemas.microsoft.com/office/drawing/2014/main" id="{94BB7D8F-283F-439C-B1B6-CAA07AB2C4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3013" y="1884363"/>
          <a:ext cx="708818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Equation" r:id="rId3" imgW="2527300" imgH="266700" progId="Equation.DSMT4">
                  <p:embed/>
                </p:oleObj>
              </mc:Choice>
              <mc:Fallback>
                <p:oleObj name="Equation" r:id="rId3" imgW="2527300" imgH="2667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1884363"/>
                        <a:ext cx="7088187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50" name="Object 26">
            <a:extLst>
              <a:ext uri="{FF2B5EF4-FFF2-40B4-BE49-F238E27FC236}">
                <a16:creationId xmlns:a16="http://schemas.microsoft.com/office/drawing/2014/main" id="{88534653-BA47-4CFB-AAA6-32505FB1F4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5275" y="4341813"/>
          <a:ext cx="26289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Equation" r:id="rId5" imgW="990170" imgH="317362" progId="Equation.DSMT4">
                  <p:embed/>
                </p:oleObj>
              </mc:Choice>
              <mc:Fallback>
                <p:oleObj name="Equation" r:id="rId5" imgW="990170" imgH="317362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4341813"/>
                        <a:ext cx="26289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8">
            <a:extLst>
              <a:ext uri="{FF2B5EF4-FFF2-40B4-BE49-F238E27FC236}">
                <a16:creationId xmlns:a16="http://schemas.microsoft.com/office/drawing/2014/main" id="{7126481C-480A-4C4E-B968-2B7EC44B6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918075"/>
            <a:ext cx="11525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备注：</a:t>
            </a:r>
          </a:p>
        </p:txBody>
      </p:sp>
      <p:sp>
        <p:nvSpPr>
          <p:cNvPr id="26630" name="Rectangle 52" descr="8045477F7F04C6FF0A27B929479A7199">
            <a:extLst>
              <a:ext uri="{FF2B5EF4-FFF2-40B4-BE49-F238E27FC236}">
                <a16:creationId xmlns:a16="http://schemas.microsoft.com/office/drawing/2014/main" id="{61621135-4CAF-4871-BE54-923BDA152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765175"/>
            <a:ext cx="48244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正弦量的相量</a:t>
            </a:r>
          </a:p>
        </p:txBody>
      </p:sp>
      <p:sp>
        <p:nvSpPr>
          <p:cNvPr id="410678" name="Rectangle 54" descr="8045477F7F04C6FF0A27B929479A7199">
            <a:extLst>
              <a:ext uri="{FF2B5EF4-FFF2-40B4-BE49-F238E27FC236}">
                <a16:creationId xmlns:a16="http://schemas.microsoft.com/office/drawing/2014/main" id="{57A31012-694A-43AC-9397-E504460B0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508500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称为有效值相量</a:t>
            </a:r>
          </a:p>
        </p:txBody>
      </p:sp>
      <p:graphicFrame>
        <p:nvGraphicFramePr>
          <p:cNvPr id="410679" name="Object 55">
            <a:extLst>
              <a:ext uri="{FF2B5EF4-FFF2-40B4-BE49-F238E27FC236}">
                <a16:creationId xmlns:a16="http://schemas.microsoft.com/office/drawing/2014/main" id="{7803C1A3-FD9D-43EC-8926-099C9838E4E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666875" y="3454400"/>
          <a:ext cx="2944813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7" imgW="1218671" imgH="317362" progId="Equation.DSMT4">
                  <p:embed/>
                </p:oleObj>
              </mc:Choice>
              <mc:Fallback>
                <p:oleObj name="Equation" r:id="rId7" imgW="1218671" imgH="317362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3454400"/>
                        <a:ext cx="2944813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81" name="Rectangle 57" descr="8045477F7F04C6FF0A27B929479A7199">
            <a:extLst>
              <a:ext uri="{FF2B5EF4-FFF2-40B4-BE49-F238E27FC236}">
                <a16:creationId xmlns:a16="http://schemas.microsoft.com/office/drawing/2014/main" id="{BB07B848-D742-4A91-A48F-311C4D5A6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3716338"/>
            <a:ext cx="316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称为最大值相量</a:t>
            </a:r>
          </a:p>
        </p:txBody>
      </p:sp>
      <p:sp>
        <p:nvSpPr>
          <p:cNvPr id="410686" name="Rectangle 62" descr="8045477F7F04C6FF0A27B929479A7199">
            <a:extLst>
              <a:ext uri="{FF2B5EF4-FFF2-40B4-BE49-F238E27FC236}">
                <a16:creationId xmlns:a16="http://schemas.microsoft.com/office/drawing/2014/main" id="{1BA3D6D7-C74D-4C11-B1CD-4930DBDF2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606675"/>
            <a:ext cx="6840538" cy="830263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三要素中，一般频率已知，求不同支路的电压和电流，只需求有效值（最大值）和初相角</a:t>
            </a:r>
          </a:p>
        </p:txBody>
      </p:sp>
      <p:sp>
        <p:nvSpPr>
          <p:cNvPr id="3" name="Rectangle 52" descr="8045477F7F04C6FF0A27B929479A7199">
            <a:extLst>
              <a:ext uri="{FF2B5EF4-FFF2-40B4-BE49-F238E27FC236}">
                <a16:creationId xmlns:a16="http://schemas.microsoft.com/office/drawing/2014/main" id="{1BFBBF75-4E89-4926-8BCA-BDC1DCCEE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341438"/>
            <a:ext cx="4824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 正弦量的相量定义</a:t>
            </a:r>
          </a:p>
        </p:txBody>
      </p:sp>
      <p:sp>
        <p:nvSpPr>
          <p:cNvPr id="4" name="Rectangle 57" descr="8045477F7F04C6FF0A27B929479A7199">
            <a:extLst>
              <a:ext uri="{FF2B5EF4-FFF2-40B4-BE49-F238E27FC236}">
                <a16:creationId xmlns:a16="http://schemas.microsoft.com/office/drawing/2014/main" id="{D351E43A-093B-4441-8A61-65C38BFD8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3644900"/>
            <a:ext cx="1511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定义：</a:t>
            </a:r>
          </a:p>
        </p:txBody>
      </p:sp>
      <p:sp>
        <p:nvSpPr>
          <p:cNvPr id="5" name="Rectangle 57" descr="8045477F7F04C6FF0A27B929479A7199">
            <a:extLst>
              <a:ext uri="{FF2B5EF4-FFF2-40B4-BE49-F238E27FC236}">
                <a16:creationId xmlns:a16="http://schemas.microsoft.com/office/drawing/2014/main" id="{2579322B-CBDF-4053-AFA7-384B76795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365625"/>
            <a:ext cx="1511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定义：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1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41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0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0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1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0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0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41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animBg="1" autoUpdateAnimBg="0"/>
      <p:bldP spid="2" grpId="0"/>
      <p:bldP spid="410678" grpId="0" autoUpdateAnimBg="0"/>
      <p:bldP spid="410681" grpId="0" autoUpdateAnimBg="0"/>
      <p:bldP spid="410686" grpId="0" autoUpdateAnimBg="0"/>
      <p:bldP spid="3" grpId="0"/>
      <p:bldP spid="4" grpId="0" autoUpdateAnimBg="0"/>
      <p:bldP spid="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9" name="AutoShape 19">
            <a:extLst>
              <a:ext uri="{FF2B5EF4-FFF2-40B4-BE49-F238E27FC236}">
                <a16:creationId xmlns:a16="http://schemas.microsoft.com/office/drawing/2014/main" id="{63446599-0625-446A-ABCC-A2D1BF417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3357563"/>
            <a:ext cx="1008063" cy="2879725"/>
          </a:xfrm>
          <a:prstGeom prst="wedgeRoundRectCallout">
            <a:avLst>
              <a:gd name="adj1" fmla="val -401023"/>
              <a:gd name="adj2" fmla="val -23593"/>
              <a:gd name="adj3" fmla="val 16667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正弦量复数建立一一对应关系</a:t>
            </a:r>
          </a:p>
        </p:txBody>
      </p:sp>
      <p:sp>
        <p:nvSpPr>
          <p:cNvPr id="25617" name="AutoShape 17">
            <a:extLst>
              <a:ext uri="{FF2B5EF4-FFF2-40B4-BE49-F238E27FC236}">
                <a16:creationId xmlns:a16="http://schemas.microsoft.com/office/drawing/2014/main" id="{D4182D30-6B81-4093-BF43-DEB1EC8DA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2060575"/>
            <a:ext cx="1008062" cy="1584325"/>
          </a:xfrm>
          <a:prstGeom prst="wedgeRoundRectCallout">
            <a:avLst>
              <a:gd name="adj1" fmla="val 116301"/>
              <a:gd name="adj2" fmla="val 2806"/>
              <a:gd name="adj3" fmla="val 16667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取复数实部</a:t>
            </a:r>
          </a:p>
        </p:txBody>
      </p:sp>
      <p:sp>
        <p:nvSpPr>
          <p:cNvPr id="25610" name="Rectangle 10">
            <a:extLst>
              <a:ext uri="{FF2B5EF4-FFF2-40B4-BE49-F238E27FC236}">
                <a16:creationId xmlns:a16="http://schemas.microsoft.com/office/drawing/2014/main" id="{5CB75A1B-4829-408D-9AFA-710C298A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975" y="2741613"/>
            <a:ext cx="185738" cy="368300"/>
          </a:xfrm>
          <a:prstGeom prst="rect">
            <a:avLst/>
          </a:prstGeom>
          <a:solidFill>
            <a:srgbClr val="00FF00"/>
          </a:solidFill>
          <a:ln w="2857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08622" name="Object 14" descr="8045477F7F04C6FF0A27B929479A7199">
            <a:extLst>
              <a:ext uri="{FF2B5EF4-FFF2-40B4-BE49-F238E27FC236}">
                <a16:creationId xmlns:a16="http://schemas.microsoft.com/office/drawing/2014/main" id="{4EA8C2A5-706B-4F2C-BB4E-938426A3C559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989013" y="3716338"/>
          <a:ext cx="32797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Equation" r:id="rId3" imgW="1294838" imgH="304668" progId="Equation.DSMT4">
                  <p:embed/>
                </p:oleObj>
              </mc:Choice>
              <mc:Fallback>
                <p:oleObj name="Equation" r:id="rId3" imgW="1294838" imgH="304668" progId="Equation.DSMT4">
                  <p:embed/>
                  <p:pic>
                    <p:nvPicPr>
                      <p:cNvPr id="0" name="Object 14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3716338"/>
                        <a:ext cx="327977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5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613" name="Object 5">
            <a:extLst>
              <a:ext uri="{FF2B5EF4-FFF2-40B4-BE49-F238E27FC236}">
                <a16:creationId xmlns:a16="http://schemas.microsoft.com/office/drawing/2014/main" id="{B56A6E48-C700-41C9-8435-0E03A4039B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052513"/>
          <a:ext cx="7346950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Equation" r:id="rId6" imgW="2882900" imgH="914400" progId="Equation.DSMT4">
                  <p:embed/>
                </p:oleObj>
              </mc:Choice>
              <mc:Fallback>
                <p:oleObj name="Equation" r:id="rId6" imgW="2882900" imgH="91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052513"/>
                        <a:ext cx="7346950" cy="233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8619" name="Rectangle 11" descr="8045477F7F04C6FF0A27B929479A7199">
            <a:extLst>
              <a:ext uri="{FF2B5EF4-FFF2-40B4-BE49-F238E27FC236}">
                <a16:creationId xmlns:a16="http://schemas.microsoft.com/office/drawing/2014/main" id="{8D06CD18-9C7E-4A88-9046-BA4386DE4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5373688"/>
            <a:ext cx="304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相量反变换定义：</a:t>
            </a:r>
          </a:p>
        </p:txBody>
      </p:sp>
      <p:graphicFrame>
        <p:nvGraphicFramePr>
          <p:cNvPr id="708624" name="Object 16" descr="8045477F7F04C6FF0A27B929479A7199">
            <a:extLst>
              <a:ext uri="{FF2B5EF4-FFF2-40B4-BE49-F238E27FC236}">
                <a16:creationId xmlns:a16="http://schemas.microsoft.com/office/drawing/2014/main" id="{968CA4FE-0E29-408F-9D38-4514127FB41E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138613" y="5373688"/>
          <a:ext cx="230346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Equation" r:id="rId8" imgW="927100" imgH="279400" progId="Equation.DSMT4">
                  <p:embed/>
                </p:oleObj>
              </mc:Choice>
              <mc:Fallback>
                <p:oleObj name="Equation" r:id="rId8" imgW="927100" imgH="279400" progId="Equation.DSMT4">
                  <p:embed/>
                  <p:pic>
                    <p:nvPicPr>
                      <p:cNvPr id="0" name="Object 16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5373688"/>
                        <a:ext cx="2303462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5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AutoShape 11">
            <a:extLst>
              <a:ext uri="{FF2B5EF4-FFF2-40B4-BE49-F238E27FC236}">
                <a16:creationId xmlns:a16="http://schemas.microsoft.com/office/drawing/2014/main" id="{EC099E27-3543-40A5-9537-4DF27EA85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413" y="3300413"/>
            <a:ext cx="368300" cy="471487"/>
          </a:xfrm>
          <a:prstGeom prst="downArrow">
            <a:avLst>
              <a:gd name="adj1" fmla="val 50000"/>
              <a:gd name="adj2" fmla="val 57886"/>
            </a:avLst>
          </a:prstGeom>
          <a:solidFill>
            <a:srgbClr val="00FF00"/>
          </a:solidFill>
          <a:ln w="28575" algn="ctr">
            <a:solidFill>
              <a:srgbClr val="99FF99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6" descr="8045477F7F04C6FF0A27B929479A7199">
            <a:extLst>
              <a:ext uri="{FF2B5EF4-FFF2-40B4-BE49-F238E27FC236}">
                <a16:creationId xmlns:a16="http://schemas.microsoft.com/office/drawing/2014/main" id="{5DF70C36-3D2B-4B95-AD74-1D295C4DD3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6175" y="3716338"/>
          <a:ext cx="330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Equation" r:id="rId10" imgW="126890" imgH="190335" progId="Equation.DSMT4">
                  <p:embed/>
                </p:oleObj>
              </mc:Choice>
              <mc:Fallback>
                <p:oleObj name="Equation" r:id="rId10" imgW="126890" imgH="190335" progId="Equation.DSMT4">
                  <p:embed/>
                  <p:pic>
                    <p:nvPicPr>
                      <p:cNvPr id="0" name="Object 16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175" y="3716338"/>
                        <a:ext cx="3302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5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60" name="Object 24">
            <a:extLst>
              <a:ext uri="{FF2B5EF4-FFF2-40B4-BE49-F238E27FC236}">
                <a16:creationId xmlns:a16="http://schemas.microsoft.com/office/drawing/2014/main" id="{B8CEA65B-67A7-40C2-8344-74E06934BE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0438" y="4508500"/>
          <a:ext cx="408622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Equation" r:id="rId12" imgW="1651000" imgH="279400" progId="Equation.DSMT4">
                  <p:embed/>
                </p:oleObj>
              </mc:Choice>
              <mc:Fallback>
                <p:oleObj name="Equation" r:id="rId12" imgW="1651000" imgH="2794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4508500"/>
                        <a:ext cx="4086225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1" descr="8045477F7F04C6FF0A27B929479A7199">
            <a:extLst>
              <a:ext uri="{FF2B5EF4-FFF2-40B4-BE49-F238E27FC236}">
                <a16:creationId xmlns:a16="http://schemas.microsoft.com/office/drawing/2014/main" id="{9522CDAD-85DE-42EA-9865-AF482D40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4581525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相量正变换定义：</a:t>
            </a:r>
          </a:p>
        </p:txBody>
      </p:sp>
      <p:graphicFrame>
        <p:nvGraphicFramePr>
          <p:cNvPr id="705540" name="Object 4">
            <a:extLst>
              <a:ext uri="{FF2B5EF4-FFF2-40B4-BE49-F238E27FC236}">
                <a16:creationId xmlns:a16="http://schemas.microsoft.com/office/drawing/2014/main" id="{BA0C19D4-E5D9-4858-AA78-B921047809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1563" y="0"/>
          <a:ext cx="296068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Equation" r:id="rId14" imgW="1181100" imgH="228600" progId="Equation.DSMT4">
                  <p:embed/>
                </p:oleObj>
              </mc:Choice>
              <mc:Fallback>
                <p:oleObj name="Equation" r:id="rId14" imgW="11811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563" y="0"/>
                        <a:ext cx="2960687" cy="573088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5554" name="Rectangle 18" descr="8045477F7F04C6FF0A27B929479A7199">
            <a:extLst>
              <a:ext uri="{FF2B5EF4-FFF2-40B4-BE49-F238E27FC236}">
                <a16:creationId xmlns:a16="http://schemas.microsoft.com/office/drawing/2014/main" id="{7373431A-0C6C-4EF2-A047-8F94DFAEF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-26988"/>
            <a:ext cx="1970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　欧拉公式</a:t>
            </a:r>
          </a:p>
        </p:txBody>
      </p:sp>
      <p:sp>
        <p:nvSpPr>
          <p:cNvPr id="410627" name="Rectangle 3">
            <a:extLst>
              <a:ext uri="{FF2B5EF4-FFF2-40B4-BE49-F238E27FC236}">
                <a16:creationId xmlns:a16="http://schemas.microsoft.com/office/drawing/2014/main" id="{BB04EDC4-29C4-492B-BE57-68A93D0E459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4925" y="260350"/>
            <a:ext cx="4032250" cy="79375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这种相量定义的依据解释如下。 </a:t>
            </a:r>
          </a:p>
        </p:txBody>
      </p:sp>
      <p:sp>
        <p:nvSpPr>
          <p:cNvPr id="25620" name="AutoShape 20">
            <a:extLst>
              <a:ext uri="{FF2B5EF4-FFF2-40B4-BE49-F238E27FC236}">
                <a16:creationId xmlns:a16="http://schemas.microsoft.com/office/drawing/2014/main" id="{29F8E96A-8193-46FA-B163-38BAF3617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692150"/>
            <a:ext cx="3960812" cy="792163"/>
          </a:xfrm>
          <a:prstGeom prst="wedgeRoundRectCallout">
            <a:avLst>
              <a:gd name="adj1" fmla="val 31162"/>
              <a:gd name="adj2" fmla="val -79861"/>
              <a:gd name="adj3" fmla="val 16667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为了与电流符号</a:t>
            </a:r>
            <a:r>
              <a:rPr lang="en-US" altLang="zh-CN" sz="2400" b="1" i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区别，用</a:t>
            </a:r>
            <a:r>
              <a:rPr lang="en-US" altLang="zh-CN" sz="2400" b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b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表示复数的虚部单位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9" grpId="0" animBg="1"/>
      <p:bldP spid="25617" grpId="0" animBg="1"/>
      <p:bldP spid="708619" grpId="0"/>
      <p:bldP spid="3" grpId="0"/>
      <p:bldP spid="705554" grpId="0"/>
      <p:bldP spid="256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6398" name="Object 174" descr="8045477F7F04C6FF0A27B929479A7199">
            <a:extLst>
              <a:ext uri="{FF2B5EF4-FFF2-40B4-BE49-F238E27FC236}">
                <a16:creationId xmlns:a16="http://schemas.microsoft.com/office/drawing/2014/main" id="{73B0C0C9-B165-4A78-869F-A105AFF18D90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732588" y="3068638"/>
          <a:ext cx="1763712" cy="251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Visio" r:id="rId3" imgW="815453" imgH="1040384" progId="Visio.Drawing.11">
                  <p:embed/>
                </p:oleObj>
              </mc:Choice>
              <mc:Fallback>
                <p:oleObj name="Visio" r:id="rId3" imgW="815453" imgH="1040384" progId="Visio.Drawing.11">
                  <p:embed/>
                  <p:pic>
                    <p:nvPicPr>
                      <p:cNvPr id="0" name="Object 174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3068638"/>
                        <a:ext cx="1763712" cy="251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5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379" name="Object 155">
            <a:extLst>
              <a:ext uri="{FF2B5EF4-FFF2-40B4-BE49-F238E27FC236}">
                <a16:creationId xmlns:a16="http://schemas.microsoft.com/office/drawing/2014/main" id="{F3F42518-5C4A-4F00-9EAA-5768BD58EA27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635375" y="908050"/>
          <a:ext cx="146843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Equation" r:id="rId6" imgW="507780" imgH="203112" progId="Equation.DSMT4">
                  <p:embed/>
                </p:oleObj>
              </mc:Choice>
              <mc:Fallback>
                <p:oleObj name="Equation" r:id="rId6" imgW="507780" imgH="203112" progId="Equation.DSMT4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908050"/>
                        <a:ext cx="1468438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406" name="Group 182">
            <a:extLst>
              <a:ext uri="{FF2B5EF4-FFF2-40B4-BE49-F238E27FC236}">
                <a16:creationId xmlns:a16="http://schemas.microsoft.com/office/drawing/2014/main" id="{033A4439-057F-471B-9EDB-92D5A2D8BF43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684213" y="4508500"/>
          <a:ext cx="1549400" cy="558800"/>
        </p:xfrm>
        <a:graphic>
          <a:graphicData uri="http://schemas.openxmlformats.org/drawingml/2006/table">
            <a:tbl>
              <a:tblPr/>
              <a:tblGrid>
                <a:gridCol w="1549400">
                  <a:extLst>
                    <a:ext uri="{9D8B030D-6E8A-4147-A177-3AD203B41FA5}">
                      <a16:colId xmlns:a16="http://schemas.microsoft.com/office/drawing/2014/main" val="4137061906"/>
                    </a:ext>
                  </a:extLst>
                </a:gridCol>
              </a:tblGrid>
              <a:tr h="558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关系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：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665123"/>
                  </a:ext>
                </a:extLst>
              </a:tr>
            </a:tbl>
          </a:graphicData>
        </a:graphic>
      </p:graphicFrame>
      <p:graphicFrame>
        <p:nvGraphicFramePr>
          <p:cNvPr id="436378" name="Group 154">
            <a:extLst>
              <a:ext uri="{FF2B5EF4-FFF2-40B4-BE49-F238E27FC236}">
                <a16:creationId xmlns:a16="http://schemas.microsoft.com/office/drawing/2014/main" id="{B2C6CC02-8BC6-4A8A-9084-E8855ED1734F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3284538"/>
          <a:ext cx="2374900" cy="576262"/>
        </p:xfrm>
        <a:graphic>
          <a:graphicData uri="http://schemas.openxmlformats.org/drawingml/2006/table">
            <a:tbl>
              <a:tblPr/>
              <a:tblGrid>
                <a:gridCol w="2374900">
                  <a:extLst>
                    <a:ext uri="{9D8B030D-6E8A-4147-A177-3AD203B41FA5}">
                      <a16:colId xmlns:a16="http://schemas.microsoft.com/office/drawing/2014/main" val="3029314092"/>
                    </a:ext>
                  </a:extLst>
                </a:gridCol>
              </a:tblGrid>
              <a:tr h="57626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※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相量图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272715"/>
                  </a:ext>
                </a:extLst>
              </a:tr>
            </a:tbl>
          </a:graphicData>
        </a:graphic>
      </p:graphicFrame>
      <p:sp>
        <p:nvSpPr>
          <p:cNvPr id="28680" name="Rectangle 9">
            <a:extLst>
              <a:ext uri="{FF2B5EF4-FFF2-40B4-BE49-F238E27FC236}">
                <a16:creationId xmlns:a16="http://schemas.microsoft.com/office/drawing/2014/main" id="{F839E241-4EDE-4FD1-8802-B27EDF215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81075"/>
            <a:ext cx="29511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※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指数形式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6343" name="Rectangle 119" descr="8045477F7F04C6FF0A27B929479A7199">
            <a:extLst>
              <a:ext uri="{FF2B5EF4-FFF2-40B4-BE49-F238E27FC236}">
                <a16:creationId xmlns:a16="http://schemas.microsoft.com/office/drawing/2014/main" id="{D3F32E89-D483-40BA-8C0C-B055F18D5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33375"/>
            <a:ext cx="4105275" cy="519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）相量的几种表示形式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36383" name="Group 159">
            <a:extLst>
              <a:ext uri="{FF2B5EF4-FFF2-40B4-BE49-F238E27FC236}">
                <a16:creationId xmlns:a16="http://schemas.microsoft.com/office/drawing/2014/main" id="{7B57703B-6345-489C-8F73-50BC538E7EEA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2132013"/>
          <a:ext cx="3240087" cy="576262"/>
        </p:xfrm>
        <a:graphic>
          <a:graphicData uri="http://schemas.openxmlformats.org/drawingml/2006/table">
            <a:tbl>
              <a:tblPr/>
              <a:tblGrid>
                <a:gridCol w="3240087">
                  <a:extLst>
                    <a:ext uri="{9D8B030D-6E8A-4147-A177-3AD203B41FA5}">
                      <a16:colId xmlns:a16="http://schemas.microsoft.com/office/drawing/2014/main" val="2186288162"/>
                    </a:ext>
                  </a:extLst>
                </a:gridCol>
              </a:tblGrid>
              <a:tr h="57626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※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三角函数式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71864"/>
                  </a:ext>
                </a:extLst>
              </a:tr>
            </a:tbl>
          </a:graphicData>
        </a:graphic>
      </p:graphicFrame>
      <p:graphicFrame>
        <p:nvGraphicFramePr>
          <p:cNvPr id="436362" name="Object 138">
            <a:extLst>
              <a:ext uri="{FF2B5EF4-FFF2-40B4-BE49-F238E27FC236}">
                <a16:creationId xmlns:a16="http://schemas.microsoft.com/office/drawing/2014/main" id="{5914477E-4D48-492D-B1FB-16DF169B1E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2781300"/>
          <a:ext cx="1638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Equation" r:id="rId8" imgW="609336" imgH="241195" progId="Equation.DSMT4">
                  <p:embed/>
                </p:oleObj>
              </mc:Choice>
              <mc:Fallback>
                <p:oleObj name="Equation" r:id="rId8" imgW="609336" imgH="241195" progId="Equation.DSMT4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781300"/>
                        <a:ext cx="16383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366" name="Object 142">
            <a:extLst>
              <a:ext uri="{FF2B5EF4-FFF2-40B4-BE49-F238E27FC236}">
                <a16:creationId xmlns:a16="http://schemas.microsoft.com/office/drawing/2014/main" id="{2A878FEC-9CFC-4727-BD41-1C8D51340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4603750"/>
          <a:ext cx="2376487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Equation" r:id="rId10" imgW="850900" imgH="508000" progId="Equation.DSMT4">
                  <p:embed/>
                </p:oleObj>
              </mc:Choice>
              <mc:Fallback>
                <p:oleObj name="Equation" r:id="rId10" imgW="850900" imgH="508000" progId="Equation.DSMT4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603750"/>
                        <a:ext cx="2376487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370" name="Object 146">
            <a:extLst>
              <a:ext uri="{FF2B5EF4-FFF2-40B4-BE49-F238E27FC236}">
                <a16:creationId xmlns:a16="http://schemas.microsoft.com/office/drawing/2014/main" id="{783F9486-2F7B-4763-A862-E5CFFA924E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4437063"/>
          <a:ext cx="2684463" cy="211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Equation" r:id="rId12" imgW="1028254" imgH="812447" progId="Equation.DSMT4">
                  <p:embed/>
                </p:oleObj>
              </mc:Choice>
              <mc:Fallback>
                <p:oleObj name="Equation" r:id="rId12" imgW="1028254" imgH="812447" progId="Equation.DSMT4">
                  <p:embed/>
                  <p:pic>
                    <p:nvPicPr>
                      <p:cNvPr id="0" name="Objec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437063"/>
                        <a:ext cx="2684463" cy="211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376" name="Rectangle 152" descr="8045477F7F04C6FF0A27B929479A7199">
            <a:extLst>
              <a:ext uri="{FF2B5EF4-FFF2-40B4-BE49-F238E27FC236}">
                <a16:creationId xmlns:a16="http://schemas.microsoft.com/office/drawing/2014/main" id="{65C56700-7766-427C-A688-E43D3C9EA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60800"/>
            <a:ext cx="5256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将相量在复平面上画出的图 </a:t>
            </a:r>
          </a:p>
        </p:txBody>
      </p:sp>
      <p:graphicFrame>
        <p:nvGraphicFramePr>
          <p:cNvPr id="436401" name="Object 177" descr="8045477F7F04C6FF0A27B929479A7199">
            <a:extLst>
              <a:ext uri="{FF2B5EF4-FFF2-40B4-BE49-F238E27FC236}">
                <a16:creationId xmlns:a16="http://schemas.microsoft.com/office/drawing/2014/main" id="{8ACEDD6E-9BC8-47CC-9779-8F3EE5AD36A7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877050" y="2914650"/>
          <a:ext cx="2009775" cy="260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Visio" r:id="rId14" imgW="912048" imgH="1055556" progId="Visio.Drawing.11">
                  <p:embed/>
                </p:oleObj>
              </mc:Choice>
              <mc:Fallback>
                <p:oleObj name="Visio" r:id="rId14" imgW="912048" imgH="1055556" progId="Visio.Drawing.11">
                  <p:embed/>
                  <p:pic>
                    <p:nvPicPr>
                      <p:cNvPr id="0" name="Object 177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2914650"/>
                        <a:ext cx="2009775" cy="260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5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Group 159">
            <a:extLst>
              <a:ext uri="{FF2B5EF4-FFF2-40B4-BE49-F238E27FC236}">
                <a16:creationId xmlns:a16="http://schemas.microsoft.com/office/drawing/2014/main" id="{16697F75-CB7E-49A2-B43D-B488818126C4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2708275"/>
          <a:ext cx="3240088" cy="576263"/>
        </p:xfrm>
        <a:graphic>
          <a:graphicData uri="http://schemas.openxmlformats.org/drawingml/2006/table">
            <a:tbl>
              <a:tblPr/>
              <a:tblGrid>
                <a:gridCol w="3240088">
                  <a:extLst>
                    <a:ext uri="{9D8B030D-6E8A-4147-A177-3AD203B41FA5}">
                      <a16:colId xmlns:a16="http://schemas.microsoft.com/office/drawing/2014/main" val="1030322942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※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代数式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362701"/>
                  </a:ext>
                </a:extLst>
              </a:tr>
            </a:tbl>
          </a:graphicData>
        </a:graphic>
      </p:graphicFrame>
      <p:graphicFrame>
        <p:nvGraphicFramePr>
          <p:cNvPr id="4" name="Object 155">
            <a:extLst>
              <a:ext uri="{FF2B5EF4-FFF2-40B4-BE49-F238E27FC236}">
                <a16:creationId xmlns:a16="http://schemas.microsoft.com/office/drawing/2014/main" id="{C3182EBA-83C6-409E-9C99-D883CB213A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2563" y="2078038"/>
          <a:ext cx="3100387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Equation" r:id="rId16" imgW="1143000" imgH="228600" progId="Equation.DSMT4">
                  <p:embed/>
                </p:oleObj>
              </mc:Choice>
              <mc:Fallback>
                <p:oleObj name="Equation" r:id="rId16" imgW="1143000" imgH="228600" progId="Equation.DSMT4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563" y="2078038"/>
                        <a:ext cx="3100387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5">
            <a:extLst>
              <a:ext uri="{FF2B5EF4-FFF2-40B4-BE49-F238E27FC236}">
                <a16:creationId xmlns:a16="http://schemas.microsoft.com/office/drawing/2014/main" id="{5E8CC33F-980A-4E3C-AFD8-35D4CCAFB9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1484313"/>
          <a:ext cx="11811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Equation" r:id="rId18" imgW="469900" imgH="228600" progId="Equation.DSMT4">
                  <p:embed/>
                </p:oleObj>
              </mc:Choice>
              <mc:Fallback>
                <p:oleObj name="Equation" r:id="rId18" imgW="469900" imgH="228600" progId="Equation.DSMT4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484313"/>
                        <a:ext cx="11811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4">
            <a:extLst>
              <a:ext uri="{FF2B5EF4-FFF2-40B4-BE49-F238E27FC236}">
                <a16:creationId xmlns:a16="http://schemas.microsoft.com/office/drawing/2014/main" id="{7C1B301F-D7E4-4EDC-948F-C3282B55A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557338"/>
            <a:ext cx="30956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※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极坐标形式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99353" name="Object 25">
            <a:extLst>
              <a:ext uri="{FF2B5EF4-FFF2-40B4-BE49-F238E27FC236}">
                <a16:creationId xmlns:a16="http://schemas.microsoft.com/office/drawing/2014/main" id="{DE95B841-490C-4D15-8FDE-C829DC849F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5825" y="5661025"/>
          <a:ext cx="11525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name="Equation" r:id="rId20" imgW="431613" imgH="253890" progId="Equation.DSMT4">
                  <p:embed/>
                </p:oleObj>
              </mc:Choice>
              <mc:Fallback>
                <p:oleObj name="Equation" r:id="rId20" imgW="431613" imgH="25389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5661025"/>
                        <a:ext cx="115252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376" grpId="0" autoUpdateAnimBg="0"/>
      <p:bldP spid="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9488" name="Object 32">
            <a:extLst>
              <a:ext uri="{FF2B5EF4-FFF2-40B4-BE49-F238E27FC236}">
                <a16:creationId xmlns:a16="http://schemas.microsoft.com/office/drawing/2014/main" id="{16D3F491-529E-471F-9377-2E80F3167C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836613"/>
          <a:ext cx="35909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Equation" r:id="rId3" imgW="1308100" imgH="241300" progId="Equation.DSMT4">
                  <p:embed/>
                </p:oleObj>
              </mc:Choice>
              <mc:Fallback>
                <p:oleObj name="Equation" r:id="rId3" imgW="1308100" imgH="2413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836613"/>
                        <a:ext cx="359092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2">
            <a:extLst>
              <a:ext uri="{FF2B5EF4-FFF2-40B4-BE49-F238E27FC236}">
                <a16:creationId xmlns:a16="http://schemas.microsoft.com/office/drawing/2014/main" id="{A18FE278-617F-42C9-9C04-936F712A94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557338"/>
          <a:ext cx="72532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Equation" r:id="rId5" imgW="2641600" imgH="241300" progId="Equation.DSMT4">
                  <p:embed/>
                </p:oleObj>
              </mc:Choice>
              <mc:Fallback>
                <p:oleObj name="Equation" r:id="rId5" imgW="2641600" imgH="2413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557338"/>
                        <a:ext cx="725328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2">
            <a:extLst>
              <a:ext uri="{FF2B5EF4-FFF2-40B4-BE49-F238E27FC236}">
                <a16:creationId xmlns:a16="http://schemas.microsoft.com/office/drawing/2014/main" id="{D4E2D718-0E66-459C-9A67-A118691509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349500"/>
          <a:ext cx="76708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Equation" r:id="rId7" imgW="2794000" imgH="241300" progId="Equation.DSMT4">
                  <p:embed/>
                </p:oleObj>
              </mc:Choice>
              <mc:Fallback>
                <p:oleObj name="Equation" r:id="rId7" imgW="2794000" imgH="2413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349500"/>
                        <a:ext cx="76708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2">
            <a:extLst>
              <a:ext uri="{FF2B5EF4-FFF2-40B4-BE49-F238E27FC236}">
                <a16:creationId xmlns:a16="http://schemas.microsoft.com/office/drawing/2014/main" id="{2F9701CF-C388-478D-8BC0-0945681179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3068638"/>
          <a:ext cx="38004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Equation" r:id="rId9" imgW="1384300" imgH="241300" progId="Equation.DSMT4">
                  <p:embed/>
                </p:oleObj>
              </mc:Choice>
              <mc:Fallback>
                <p:oleObj name="Equation" r:id="rId9" imgW="1384300" imgH="2413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068638"/>
                        <a:ext cx="38004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31">
            <a:extLst>
              <a:ext uri="{FF2B5EF4-FFF2-40B4-BE49-F238E27FC236}">
                <a16:creationId xmlns:a16="http://schemas.microsoft.com/office/drawing/2014/main" id="{BBDDC5AB-1A50-499A-896C-77A052998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8" y="188913"/>
            <a:ext cx="341788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12800" indent="-8128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例如：复数运算复习</a:t>
            </a:r>
          </a:p>
        </p:txBody>
      </p:sp>
      <p:graphicFrame>
        <p:nvGraphicFramePr>
          <p:cNvPr id="5" name="Object 32">
            <a:extLst>
              <a:ext uri="{FF2B5EF4-FFF2-40B4-BE49-F238E27FC236}">
                <a16:creationId xmlns:a16="http://schemas.microsoft.com/office/drawing/2014/main" id="{D1F511CE-4846-4759-9AC6-B7242295FF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3716338"/>
          <a:ext cx="651986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Equation" r:id="rId11" imgW="2374900" imgH="241300" progId="Equation.DSMT4">
                  <p:embed/>
                </p:oleObj>
              </mc:Choice>
              <mc:Fallback>
                <p:oleObj name="Equation" r:id="rId11" imgW="2374900" imgH="2413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716338"/>
                        <a:ext cx="6519863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2">
            <a:extLst>
              <a:ext uri="{FF2B5EF4-FFF2-40B4-BE49-F238E27FC236}">
                <a16:creationId xmlns:a16="http://schemas.microsoft.com/office/drawing/2014/main" id="{41EEB29B-ABA7-4E13-A326-D8C3EC18F2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" y="4941888"/>
          <a:ext cx="90297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Equation" r:id="rId13" imgW="3289300" imgH="241300" progId="Equation.DSMT4">
                  <p:embed/>
                </p:oleObj>
              </mc:Choice>
              <mc:Fallback>
                <p:oleObj name="Equation" r:id="rId13" imgW="3289300" imgH="2413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4941888"/>
                        <a:ext cx="90297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2">
            <a:extLst>
              <a:ext uri="{FF2B5EF4-FFF2-40B4-BE49-F238E27FC236}">
                <a16:creationId xmlns:a16="http://schemas.microsoft.com/office/drawing/2014/main" id="{58FAFCD8-769D-4F49-A7A0-22217318AE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4365625"/>
          <a:ext cx="62071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Equation" r:id="rId15" imgW="2260600" imgH="241300" progId="Equation.DSMT4">
                  <p:embed/>
                </p:oleObj>
              </mc:Choice>
              <mc:Fallback>
                <p:oleObj name="Equation" r:id="rId15" imgW="2260600" imgH="2413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365625"/>
                        <a:ext cx="620712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2">
            <a:extLst>
              <a:ext uri="{FF2B5EF4-FFF2-40B4-BE49-F238E27FC236}">
                <a16:creationId xmlns:a16="http://schemas.microsoft.com/office/drawing/2014/main" id="{9284E758-2FE0-4A86-9826-7F6B8C0261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5661025"/>
          <a:ext cx="707866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Equation" r:id="rId17" imgW="2578100" imgH="241300" progId="Equation.DSMT4">
                  <p:embed/>
                </p:oleObj>
              </mc:Choice>
              <mc:Fallback>
                <p:oleObj name="Equation" r:id="rId17" imgW="2578100" imgH="2413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661025"/>
                        <a:ext cx="7078663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AutoShape 2">
            <a:extLst>
              <a:ext uri="{FF2B5EF4-FFF2-40B4-BE49-F238E27FC236}">
                <a16:creationId xmlns:a16="http://schemas.microsoft.com/office/drawing/2014/main" id="{CCBC7A33-629B-4529-B5B8-3E2077B89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5661025"/>
            <a:ext cx="1584325" cy="576263"/>
          </a:xfrm>
          <a:prstGeom prst="wedgeRoundRectCallout">
            <a:avLst>
              <a:gd name="adj1" fmla="val -53806"/>
              <a:gd name="adj2" fmla="val -279199"/>
              <a:gd name="adj3" fmla="val 16667"/>
            </a:avLst>
          </a:prstGeom>
          <a:solidFill>
            <a:srgbClr val="66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142340" name="Text Box 4">
            <a:extLst>
              <a:ext uri="{FF2B5EF4-FFF2-40B4-BE49-F238E27FC236}">
                <a16:creationId xmlns:a16="http://schemas.microsoft.com/office/drawing/2014/main" id="{2D4CA224-2C6E-4B60-85FD-77A0FC607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08050"/>
            <a:ext cx="5545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用相量图（向量图）表示加减运算</a:t>
            </a:r>
          </a:p>
        </p:txBody>
      </p:sp>
      <p:sp>
        <p:nvSpPr>
          <p:cNvPr id="142341" name="Text Box 5">
            <a:extLst>
              <a:ext uri="{FF2B5EF4-FFF2-40B4-BE49-F238E27FC236}">
                <a16:creationId xmlns:a16="http://schemas.microsoft.com/office/drawing/2014/main" id="{B4532B9D-36AF-495E-901E-2B81599E7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036763"/>
            <a:ext cx="4960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±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=(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±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)+j(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±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42342" name="Text Box 6">
            <a:extLst>
              <a:ext uri="{FF2B5EF4-FFF2-40B4-BE49-F238E27FC236}">
                <a16:creationId xmlns:a16="http://schemas.microsoft.com/office/drawing/2014/main" id="{5CD17D50-B3FA-4FC2-A80E-C02CA8A3B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389063"/>
            <a:ext cx="4476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+j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，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+j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2343" name="AutoShape 7">
            <a:extLst>
              <a:ext uri="{FF2B5EF4-FFF2-40B4-BE49-F238E27FC236}">
                <a16:creationId xmlns:a16="http://schemas.microsoft.com/office/drawing/2014/main" id="{B7E887E9-0524-474F-BF87-45378CD70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734050"/>
            <a:ext cx="1584325" cy="576263"/>
          </a:xfrm>
          <a:prstGeom prst="wedgeRoundRectCallout">
            <a:avLst>
              <a:gd name="adj1" fmla="val 52403"/>
              <a:gd name="adj2" fmla="val -196282"/>
              <a:gd name="adj3" fmla="val 16667"/>
            </a:avLst>
          </a:prstGeom>
          <a:solidFill>
            <a:srgbClr val="66FF33"/>
          </a:solidFill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图解法</a:t>
            </a:r>
          </a:p>
        </p:txBody>
      </p:sp>
      <p:grpSp>
        <p:nvGrpSpPr>
          <p:cNvPr id="142344" name="Group 8">
            <a:extLst>
              <a:ext uri="{FF2B5EF4-FFF2-40B4-BE49-F238E27FC236}">
                <a16:creationId xmlns:a16="http://schemas.microsoft.com/office/drawing/2014/main" id="{20DEA231-8995-4EB4-874A-D9D573887592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613025"/>
            <a:ext cx="3624262" cy="2974975"/>
            <a:chOff x="701" y="1555"/>
            <a:chExt cx="2283" cy="1874"/>
          </a:xfrm>
        </p:grpSpPr>
        <p:sp>
          <p:nvSpPr>
            <p:cNvPr id="30749" name="Line 9">
              <a:extLst>
                <a:ext uri="{FF2B5EF4-FFF2-40B4-BE49-F238E27FC236}">
                  <a16:creationId xmlns:a16="http://schemas.microsoft.com/office/drawing/2014/main" id="{6179891D-9CE7-4E55-BEFD-734C43F1C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3113"/>
              <a:ext cx="226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0" name="Line 10">
              <a:extLst>
                <a:ext uri="{FF2B5EF4-FFF2-40B4-BE49-F238E27FC236}">
                  <a16:creationId xmlns:a16="http://schemas.microsoft.com/office/drawing/2014/main" id="{B2B77EF5-78F8-45DC-975A-55F8EBC228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30" y="1797"/>
              <a:ext cx="2" cy="15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1" name="Line 11">
              <a:extLst>
                <a:ext uri="{FF2B5EF4-FFF2-40B4-BE49-F238E27FC236}">
                  <a16:creationId xmlns:a16="http://schemas.microsoft.com/office/drawing/2014/main" id="{B6530DDE-F017-4EDB-A42C-E8EE848AF5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2" y="2205"/>
              <a:ext cx="542" cy="9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2" name="Line 12">
              <a:extLst>
                <a:ext uri="{FF2B5EF4-FFF2-40B4-BE49-F238E27FC236}">
                  <a16:creationId xmlns:a16="http://schemas.microsoft.com/office/drawing/2014/main" id="{D7ED3ECD-B796-4A85-A9A8-36D89188FB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2" y="2795"/>
              <a:ext cx="1540" cy="3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3" name="Line 13">
              <a:extLst>
                <a:ext uri="{FF2B5EF4-FFF2-40B4-BE49-F238E27FC236}">
                  <a16:creationId xmlns:a16="http://schemas.microsoft.com/office/drawing/2014/main" id="{96AAC274-B5C7-48C9-8A0D-EDA7050C3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4" y="1888"/>
              <a:ext cx="1406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4" name="Line 14">
              <a:extLst>
                <a:ext uri="{FF2B5EF4-FFF2-40B4-BE49-F238E27FC236}">
                  <a16:creationId xmlns:a16="http://schemas.microsoft.com/office/drawing/2014/main" id="{E618C5BC-74C3-4DCB-886A-B1F9AE6D7D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" y="1888"/>
              <a:ext cx="408" cy="8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5" name="Line 15">
              <a:extLst>
                <a:ext uri="{FF2B5EF4-FFF2-40B4-BE49-F238E27FC236}">
                  <a16:creationId xmlns:a16="http://schemas.microsoft.com/office/drawing/2014/main" id="{971F04EC-90F7-4D9F-8414-5D1C7F4862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2" y="1933"/>
              <a:ext cx="1903" cy="11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6" name="Text Box 16">
              <a:extLst>
                <a:ext uri="{FF2B5EF4-FFF2-40B4-BE49-F238E27FC236}">
                  <a16:creationId xmlns:a16="http://schemas.microsoft.com/office/drawing/2014/main" id="{3746F659-81F9-48FE-A2AC-7FF8AF003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2659"/>
              <a:ext cx="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8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57" name="Text Box 17">
              <a:extLst>
                <a:ext uri="{FF2B5EF4-FFF2-40B4-BE49-F238E27FC236}">
                  <a16:creationId xmlns:a16="http://schemas.microsoft.com/office/drawing/2014/main" id="{EB3AC886-9444-4C9F-ADA9-C00481F6C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1888"/>
              <a:ext cx="5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8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58" name="Text Box 18">
              <a:extLst>
                <a:ext uri="{FF2B5EF4-FFF2-40B4-BE49-F238E27FC236}">
                  <a16:creationId xmlns:a16="http://schemas.microsoft.com/office/drawing/2014/main" id="{533D93E5-D8D3-4E78-B2FF-B19E542F2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3067"/>
              <a:ext cx="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+1</a:t>
              </a:r>
            </a:p>
          </p:txBody>
        </p:sp>
        <p:sp>
          <p:nvSpPr>
            <p:cNvPr id="30759" name="Text Box 19">
              <a:extLst>
                <a:ext uri="{FF2B5EF4-FFF2-40B4-BE49-F238E27FC236}">
                  <a16:creationId xmlns:a16="http://schemas.microsoft.com/office/drawing/2014/main" id="{C92BA457-73FF-43B2-B944-7980B5B25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1706"/>
              <a:ext cx="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+j</a:t>
              </a:r>
            </a:p>
          </p:txBody>
        </p:sp>
        <p:sp>
          <p:nvSpPr>
            <p:cNvPr id="30760" name="Text Box 20">
              <a:extLst>
                <a:ext uri="{FF2B5EF4-FFF2-40B4-BE49-F238E27FC236}">
                  <a16:creationId xmlns:a16="http://schemas.microsoft.com/office/drawing/2014/main" id="{D64D92F2-C544-45F4-B759-6B7C14C9A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" y="3179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30761" name="Text Box 21">
              <a:extLst>
                <a:ext uri="{FF2B5EF4-FFF2-40B4-BE49-F238E27FC236}">
                  <a16:creationId xmlns:a16="http://schemas.microsoft.com/office/drawing/2014/main" id="{FF8A14E5-1EF7-4D7D-8A70-55A70FAD2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1555"/>
              <a:ext cx="6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2358" name="Group 22">
            <a:extLst>
              <a:ext uri="{FF2B5EF4-FFF2-40B4-BE49-F238E27FC236}">
                <a16:creationId xmlns:a16="http://schemas.microsoft.com/office/drawing/2014/main" id="{01E0CEA2-336E-4F14-8D61-D022E68CF694}"/>
              </a:ext>
            </a:extLst>
          </p:cNvPr>
          <p:cNvGrpSpPr>
            <a:grpSpLocks/>
          </p:cNvGrpSpPr>
          <p:nvPr/>
        </p:nvGrpSpPr>
        <p:grpSpPr bwMode="auto">
          <a:xfrm>
            <a:off x="6659563" y="4581525"/>
            <a:ext cx="936625" cy="1500188"/>
            <a:chOff x="4195" y="2523"/>
            <a:chExt cx="552" cy="971"/>
          </a:xfrm>
        </p:grpSpPr>
        <p:sp>
          <p:nvSpPr>
            <p:cNvPr id="30747" name="Line 23">
              <a:extLst>
                <a:ext uri="{FF2B5EF4-FFF2-40B4-BE49-F238E27FC236}">
                  <a16:creationId xmlns:a16="http://schemas.microsoft.com/office/drawing/2014/main" id="{B184BAC0-E972-4034-80AE-9C49FAA0DD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5" y="2523"/>
              <a:ext cx="452" cy="86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8" name="Text Box 24">
              <a:extLst>
                <a:ext uri="{FF2B5EF4-FFF2-40B4-BE49-F238E27FC236}">
                  <a16:creationId xmlns:a16="http://schemas.microsoft.com/office/drawing/2014/main" id="{BDB3322B-8A63-4F74-B55F-FF18598A2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3158"/>
              <a:ext cx="50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宋体" panose="02010600030101010101" pitchFamily="2" charset="-122"/>
                </a:rPr>
                <a:t>-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2361" name="Group 25">
            <a:extLst>
              <a:ext uri="{FF2B5EF4-FFF2-40B4-BE49-F238E27FC236}">
                <a16:creationId xmlns:a16="http://schemas.microsoft.com/office/drawing/2014/main" id="{59F7AA98-0B77-4D57-8428-8BC53A401A8E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2709863"/>
            <a:ext cx="3819525" cy="2871787"/>
            <a:chOff x="2789" y="1344"/>
            <a:chExt cx="2406" cy="1809"/>
          </a:xfrm>
        </p:grpSpPr>
        <p:sp>
          <p:nvSpPr>
            <p:cNvPr id="30740" name="Line 26">
              <a:extLst>
                <a:ext uri="{FF2B5EF4-FFF2-40B4-BE49-F238E27FC236}">
                  <a16:creationId xmlns:a16="http://schemas.microsoft.com/office/drawing/2014/main" id="{AC3CA992-0EB0-4247-8F70-B85F65E70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7" y="2841"/>
              <a:ext cx="226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1" name="Line 27">
              <a:extLst>
                <a:ext uri="{FF2B5EF4-FFF2-40B4-BE49-F238E27FC236}">
                  <a16:creationId xmlns:a16="http://schemas.microsoft.com/office/drawing/2014/main" id="{F6AD8DED-21CE-4028-85A3-B5C10D8846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54" y="1525"/>
              <a:ext cx="2" cy="15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2" name="Line 28">
              <a:extLst>
                <a:ext uri="{FF2B5EF4-FFF2-40B4-BE49-F238E27FC236}">
                  <a16:creationId xmlns:a16="http://schemas.microsoft.com/office/drawing/2014/main" id="{3BDDEE74-2799-410D-A287-A0A36F714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6" y="2523"/>
              <a:ext cx="1540" cy="3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3" name="Text Box 29">
              <a:extLst>
                <a:ext uri="{FF2B5EF4-FFF2-40B4-BE49-F238E27FC236}">
                  <a16:creationId xmlns:a16="http://schemas.microsoft.com/office/drawing/2014/main" id="{470AD8FD-6B08-4540-A450-58B690EC43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6" y="2387"/>
              <a:ext cx="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8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44" name="Text Box 30">
              <a:extLst>
                <a:ext uri="{FF2B5EF4-FFF2-40B4-BE49-F238E27FC236}">
                  <a16:creationId xmlns:a16="http://schemas.microsoft.com/office/drawing/2014/main" id="{43A2CAF8-B1E9-4980-A041-2509D42E3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2" y="2795"/>
              <a:ext cx="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+1</a:t>
              </a:r>
            </a:p>
          </p:txBody>
        </p:sp>
        <p:sp>
          <p:nvSpPr>
            <p:cNvPr id="30745" name="Text Box 31">
              <a:extLst>
                <a:ext uri="{FF2B5EF4-FFF2-40B4-BE49-F238E27FC236}">
                  <a16:creationId xmlns:a16="http://schemas.microsoft.com/office/drawing/2014/main" id="{57FB408E-F196-48C8-8B57-3BA2AD01F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1344"/>
              <a:ext cx="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+j</a:t>
              </a:r>
            </a:p>
          </p:txBody>
        </p:sp>
        <p:sp>
          <p:nvSpPr>
            <p:cNvPr id="30746" name="Text Box 32">
              <a:extLst>
                <a:ext uri="{FF2B5EF4-FFF2-40B4-BE49-F238E27FC236}">
                  <a16:creationId xmlns:a16="http://schemas.microsoft.com/office/drawing/2014/main" id="{888F0F09-3053-4DC1-9904-585ED69FF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90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142369" name="Group 33">
            <a:extLst>
              <a:ext uri="{FF2B5EF4-FFF2-40B4-BE49-F238E27FC236}">
                <a16:creationId xmlns:a16="http://schemas.microsoft.com/office/drawing/2014/main" id="{4CB00069-46D7-4722-82A5-9F48C68E93F5}"/>
              </a:ext>
            </a:extLst>
          </p:cNvPr>
          <p:cNvGrpSpPr>
            <a:grpSpLocks/>
          </p:cNvGrpSpPr>
          <p:nvPr/>
        </p:nvGrpSpPr>
        <p:grpSpPr bwMode="auto">
          <a:xfrm>
            <a:off x="5010150" y="5065713"/>
            <a:ext cx="1649413" cy="1171575"/>
            <a:chOff x="3156" y="2841"/>
            <a:chExt cx="1085" cy="789"/>
          </a:xfrm>
        </p:grpSpPr>
        <p:sp>
          <p:nvSpPr>
            <p:cNvPr id="30738" name="Line 34">
              <a:extLst>
                <a:ext uri="{FF2B5EF4-FFF2-40B4-BE49-F238E27FC236}">
                  <a16:creationId xmlns:a16="http://schemas.microsoft.com/office/drawing/2014/main" id="{F40C4F7C-6240-487E-BFF7-6493AA483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6" y="2841"/>
              <a:ext cx="1085" cy="5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9" name="Text Box 35">
              <a:extLst>
                <a:ext uri="{FF2B5EF4-FFF2-40B4-BE49-F238E27FC236}">
                  <a16:creationId xmlns:a16="http://schemas.microsoft.com/office/drawing/2014/main" id="{453E2CD9-F55D-4825-ACCC-0CF26DFDD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6" y="3281"/>
              <a:ext cx="69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8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800">
                  <a:solidFill>
                    <a:srgbClr val="000000"/>
                  </a:solidFill>
                  <a:latin typeface="宋体" panose="02010600030101010101" pitchFamily="2" charset="-122"/>
                </a:rPr>
                <a:t>-</a:t>
              </a:r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8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2372" name="Group 36">
            <a:extLst>
              <a:ext uri="{FF2B5EF4-FFF2-40B4-BE49-F238E27FC236}">
                <a16:creationId xmlns:a16="http://schemas.microsoft.com/office/drawing/2014/main" id="{20B33926-F121-46F7-9CF0-957448A30395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2684463"/>
            <a:ext cx="3240088" cy="2400300"/>
            <a:chOff x="3152" y="1328"/>
            <a:chExt cx="2041" cy="1512"/>
          </a:xfrm>
        </p:grpSpPr>
        <p:sp>
          <p:nvSpPr>
            <p:cNvPr id="30736" name="Line 37">
              <a:extLst>
                <a:ext uri="{FF2B5EF4-FFF2-40B4-BE49-F238E27FC236}">
                  <a16:creationId xmlns:a16="http://schemas.microsoft.com/office/drawing/2014/main" id="{0C50877D-FBD6-4323-B2E4-C5CF191FB3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2" y="1616"/>
              <a:ext cx="2041" cy="122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7" name="Text Box 38">
              <a:extLst>
                <a:ext uri="{FF2B5EF4-FFF2-40B4-BE49-F238E27FC236}">
                  <a16:creationId xmlns:a16="http://schemas.microsoft.com/office/drawing/2014/main" id="{932F16FD-945B-4E31-811B-A9863838F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1328"/>
              <a:ext cx="6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+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2375" name="Group 39">
            <a:extLst>
              <a:ext uri="{FF2B5EF4-FFF2-40B4-BE49-F238E27FC236}">
                <a16:creationId xmlns:a16="http://schemas.microsoft.com/office/drawing/2014/main" id="{6536C70A-433C-47C4-9F7D-03829D0F2E16}"/>
              </a:ext>
            </a:extLst>
          </p:cNvPr>
          <p:cNvGrpSpPr>
            <a:grpSpLocks/>
          </p:cNvGrpSpPr>
          <p:nvPr/>
        </p:nvGrpSpPr>
        <p:grpSpPr bwMode="auto">
          <a:xfrm>
            <a:off x="7451725" y="3141663"/>
            <a:ext cx="1296988" cy="1439862"/>
            <a:chOff x="4649" y="1616"/>
            <a:chExt cx="914" cy="908"/>
          </a:xfrm>
        </p:grpSpPr>
        <p:sp>
          <p:nvSpPr>
            <p:cNvPr id="30734" name="Line 40">
              <a:extLst>
                <a:ext uri="{FF2B5EF4-FFF2-40B4-BE49-F238E27FC236}">
                  <a16:creationId xmlns:a16="http://schemas.microsoft.com/office/drawing/2014/main" id="{532C11B1-A1B5-4BED-A634-A9FA443AA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9" y="1616"/>
              <a:ext cx="542" cy="90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5" name="Text Box 41">
              <a:extLst>
                <a:ext uri="{FF2B5EF4-FFF2-40B4-BE49-F238E27FC236}">
                  <a16:creationId xmlns:a16="http://schemas.microsoft.com/office/drawing/2014/main" id="{9D96765C-6025-475B-91F6-BB86DCEBF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" y="1661"/>
              <a:ext cx="5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8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2378" name="Line 42">
            <a:extLst>
              <a:ext uri="{FF2B5EF4-FFF2-40B4-BE49-F238E27FC236}">
                <a16:creationId xmlns:a16="http://schemas.microsoft.com/office/drawing/2014/main" id="{1E958ECE-29C2-4237-9A35-B589DC35BF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3716338"/>
            <a:ext cx="1584325" cy="8651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4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14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1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4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20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animBg="1"/>
      <p:bldP spid="142340" grpId="0" autoUpdateAnimBg="0"/>
      <p:bldP spid="142341" grpId="0" autoUpdateAnimBg="0"/>
      <p:bldP spid="142342" grpId="0" autoUpdateAnimBg="0"/>
      <p:bldP spid="1423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12D6EF13-90BD-4B9A-B241-59385B302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909638"/>
            <a:ext cx="5183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AutoNum type="circleNumDbPlain" startAt="2"/>
            </a:pPr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乘除运算 </a:t>
            </a:r>
            <a:r>
              <a:rPr kumimoji="1"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 </a:t>
            </a:r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采用极坐标式</a:t>
            </a:r>
          </a:p>
        </p:txBody>
      </p:sp>
      <p:grpSp>
        <p:nvGrpSpPr>
          <p:cNvPr id="102403" name="Group 3">
            <a:extLst>
              <a:ext uri="{FF2B5EF4-FFF2-40B4-BE49-F238E27FC236}">
                <a16:creationId xmlns:a16="http://schemas.microsoft.com/office/drawing/2014/main" id="{52F3BABE-02A0-4B98-BFA9-C4F4E62DA8E7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485900"/>
            <a:ext cx="5761037" cy="1077913"/>
            <a:chOff x="748" y="799"/>
            <a:chExt cx="3629" cy="679"/>
          </a:xfrm>
        </p:grpSpPr>
        <p:sp>
          <p:nvSpPr>
            <p:cNvPr id="31759" name="Text Box 4">
              <a:extLst>
                <a:ext uri="{FF2B5EF4-FFF2-40B4-BE49-F238E27FC236}">
                  <a16:creationId xmlns:a16="http://schemas.microsoft.com/office/drawing/2014/main" id="{298B0357-D5CB-4648-8756-B2A602821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799"/>
              <a:ext cx="3629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若</a:t>
              </a:r>
              <a:r>
                <a:rPr kumimoji="1" lang="zh-CN" altLang="en-US" sz="24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</a:t>
              </a:r>
              <a:r>
                <a:rPr kumimoji="1" lang="en-US" altLang="zh-CN" sz="3200" i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</a:t>
              </a:r>
              <a:r>
                <a:rPr kumimoji="1" lang="en-US" altLang="zh-CN" sz="3200" baseline="-250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  <a:r>
                <a:rPr kumimoji="1" lang="en-US" altLang="zh-CN" sz="32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=|</a:t>
              </a:r>
              <a:r>
                <a:rPr kumimoji="1" lang="en-US" altLang="zh-CN" sz="3200" i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</a:t>
              </a:r>
              <a:r>
                <a:rPr kumimoji="1" lang="en-US" altLang="zh-CN" sz="3200" baseline="-250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  <a:r>
                <a:rPr kumimoji="1" lang="en-US" altLang="zh-CN" sz="32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|  </a:t>
              </a:r>
              <a:r>
                <a:rPr kumimoji="1" lang="en-US" altLang="zh-CN" sz="3200" i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Symbol" panose="05050102010706020507" pitchFamily="18" charset="2"/>
                </a:rPr>
                <a:t> </a:t>
              </a:r>
              <a:r>
                <a:rPr kumimoji="1" lang="en-US" altLang="zh-CN" sz="3200" baseline="-250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Symbol" panose="05050102010706020507" pitchFamily="18" charset="2"/>
                </a:rPr>
                <a:t>1     </a:t>
              </a:r>
              <a:r>
                <a:rPr kumimoji="1" lang="zh-CN" altLang="en-US" sz="32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Symbol" panose="05050102010706020507" pitchFamily="18" charset="2"/>
                </a:rPr>
                <a:t>，</a:t>
              </a:r>
              <a:r>
                <a:rPr kumimoji="1" lang="en-US" altLang="zh-CN" sz="3200" i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</a:t>
              </a:r>
              <a:r>
                <a:rPr kumimoji="1" lang="en-US" altLang="zh-CN" sz="3200" baseline="-250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  <a:r>
                <a:rPr kumimoji="1" lang="en-US" altLang="zh-CN" sz="32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=|</a:t>
              </a:r>
              <a:r>
                <a:rPr kumimoji="1" lang="en-US" altLang="zh-CN" sz="3200" i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</a:t>
              </a:r>
              <a:r>
                <a:rPr kumimoji="1" lang="en-US" altLang="zh-CN" sz="3200" baseline="-250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  <a:r>
                <a:rPr kumimoji="1" lang="en-US" altLang="zh-CN" sz="32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|  </a:t>
              </a:r>
              <a:r>
                <a:rPr kumimoji="1" lang="en-US" altLang="zh-CN" sz="3200" i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Symbol" panose="05050102010706020507" pitchFamily="18" charset="2"/>
                </a:rPr>
                <a:t> </a:t>
              </a:r>
              <a:r>
                <a:rPr kumimoji="1" lang="en-US" altLang="zh-CN" sz="3200" baseline="-250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Symbol" panose="05050102010706020507" pitchFamily="18" charset="2"/>
                </a:rPr>
                <a:t>2</a:t>
              </a:r>
              <a:endParaRPr kumimoji="1" lang="en-US" altLang="zh-CN" sz="32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1760" name="Freeform 5">
              <a:extLst>
                <a:ext uri="{FF2B5EF4-FFF2-40B4-BE49-F238E27FC236}">
                  <a16:creationId xmlns:a16="http://schemas.microsoft.com/office/drawing/2014/main" id="{28270C0C-29CB-454D-8811-1C2E1ED72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" y="916"/>
              <a:ext cx="408" cy="233"/>
            </a:xfrm>
            <a:custGeom>
              <a:avLst/>
              <a:gdLst>
                <a:gd name="T0" fmla="*/ 117 w 336"/>
                <a:gd name="T1" fmla="*/ 0 h 240"/>
                <a:gd name="T2" fmla="*/ 0 w 336"/>
                <a:gd name="T3" fmla="*/ 233 h 240"/>
                <a:gd name="T4" fmla="*/ 408 w 336"/>
                <a:gd name="T5" fmla="*/ 233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" h="240">
                  <a:moveTo>
                    <a:pt x="96" y="0"/>
                  </a:moveTo>
                  <a:lnTo>
                    <a:pt x="0" y="240"/>
                  </a:lnTo>
                  <a:lnTo>
                    <a:pt x="336" y="240"/>
                  </a:lnTo>
                </a:path>
              </a:pathLst>
            </a:cu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1" name="Freeform 6">
              <a:extLst>
                <a:ext uri="{FF2B5EF4-FFF2-40B4-BE49-F238E27FC236}">
                  <a16:creationId xmlns:a16="http://schemas.microsoft.com/office/drawing/2014/main" id="{73DAAAAC-69D1-492B-B5A2-EB1FEF2BC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887"/>
              <a:ext cx="454" cy="233"/>
            </a:xfrm>
            <a:custGeom>
              <a:avLst/>
              <a:gdLst>
                <a:gd name="T0" fmla="*/ 130 w 336"/>
                <a:gd name="T1" fmla="*/ 0 h 240"/>
                <a:gd name="T2" fmla="*/ 0 w 336"/>
                <a:gd name="T3" fmla="*/ 233 h 240"/>
                <a:gd name="T4" fmla="*/ 454 w 336"/>
                <a:gd name="T5" fmla="*/ 233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" h="240">
                  <a:moveTo>
                    <a:pt x="96" y="0"/>
                  </a:moveTo>
                  <a:lnTo>
                    <a:pt x="0" y="240"/>
                  </a:lnTo>
                  <a:lnTo>
                    <a:pt x="336" y="240"/>
                  </a:lnTo>
                </a:path>
              </a:pathLst>
            </a:cu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2407" name="Text Box 7">
            <a:extLst>
              <a:ext uri="{FF2B5EF4-FFF2-40B4-BE49-F238E27FC236}">
                <a16:creationId xmlns:a16="http://schemas.microsoft.com/office/drawing/2014/main" id="{578EB353-7FFB-4771-BB07-65684D548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278063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</a:t>
            </a:r>
          </a:p>
        </p:txBody>
      </p:sp>
      <p:sp>
        <p:nvSpPr>
          <p:cNvPr id="102414" name="AutoShape 14">
            <a:extLst>
              <a:ext uri="{FF2B5EF4-FFF2-40B4-BE49-F238E27FC236}">
                <a16:creationId xmlns:a16="http://schemas.microsoft.com/office/drawing/2014/main" id="{7FF3585F-84FD-41B2-8042-6872EB64D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2781300"/>
            <a:ext cx="1512888" cy="1079500"/>
          </a:xfrm>
          <a:prstGeom prst="wedgeRoundRectCallout">
            <a:avLst>
              <a:gd name="adj1" fmla="val -159551"/>
              <a:gd name="adj2" fmla="val -2796"/>
              <a:gd name="adj3" fmla="val 16667"/>
            </a:avLst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模相乘</a:t>
            </a:r>
          </a:p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角相加</a:t>
            </a:r>
          </a:p>
        </p:txBody>
      </p:sp>
      <p:sp>
        <p:nvSpPr>
          <p:cNvPr id="102415" name="AutoShape 15">
            <a:extLst>
              <a:ext uri="{FF2B5EF4-FFF2-40B4-BE49-F238E27FC236}">
                <a16:creationId xmlns:a16="http://schemas.microsoft.com/office/drawing/2014/main" id="{FF3A6ABD-00A5-4C37-8357-440CFBFA9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5157788"/>
            <a:ext cx="1512888" cy="1079500"/>
          </a:xfrm>
          <a:prstGeom prst="wedgeRoundRectCallout">
            <a:avLst>
              <a:gd name="adj1" fmla="val -210968"/>
              <a:gd name="adj2" fmla="val -17500"/>
              <a:gd name="adj3" fmla="val 16667"/>
            </a:avLst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模相除</a:t>
            </a:r>
          </a:p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角相减</a:t>
            </a:r>
          </a:p>
        </p:txBody>
      </p:sp>
      <p:grpSp>
        <p:nvGrpSpPr>
          <p:cNvPr id="102419" name="Group 19">
            <a:extLst>
              <a:ext uri="{FF2B5EF4-FFF2-40B4-BE49-F238E27FC236}">
                <a16:creationId xmlns:a16="http://schemas.microsoft.com/office/drawing/2014/main" id="{418A0624-F079-4B73-9C52-FFF51113E963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336800"/>
            <a:ext cx="5943600" cy="1249363"/>
            <a:chOff x="1030" y="1336"/>
            <a:chExt cx="3744" cy="787"/>
          </a:xfrm>
        </p:grpSpPr>
        <p:graphicFrame>
          <p:nvGraphicFramePr>
            <p:cNvPr id="31757" name="Object 20">
              <a:extLst>
                <a:ext uri="{FF2B5EF4-FFF2-40B4-BE49-F238E27FC236}">
                  <a16:creationId xmlns:a16="http://schemas.microsoft.com/office/drawing/2014/main" id="{987A2439-3F4F-483E-83CE-5E83364546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30" y="1336"/>
            <a:ext cx="3744" cy="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4" name="公式" r:id="rId3" imgW="2571698" imgH="514409" progId="Equation.3">
                    <p:embed/>
                  </p:oleObj>
                </mc:Choice>
                <mc:Fallback>
                  <p:oleObj name="公式" r:id="rId3" imgW="2571698" imgH="514409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1336"/>
                          <a:ext cx="3744" cy="7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8" name="Line 21">
              <a:extLst>
                <a:ext uri="{FF2B5EF4-FFF2-40B4-BE49-F238E27FC236}">
                  <a16:creationId xmlns:a16="http://schemas.microsoft.com/office/drawing/2014/main" id="{1A60273E-317D-4E66-9881-D11311708C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2069"/>
              <a:ext cx="8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422" name="Group 22">
            <a:extLst>
              <a:ext uri="{FF2B5EF4-FFF2-40B4-BE49-F238E27FC236}">
                <a16:creationId xmlns:a16="http://schemas.microsoft.com/office/drawing/2014/main" id="{3CF345B6-8B5E-48B1-8019-5A244B74A729}"/>
              </a:ext>
            </a:extLst>
          </p:cNvPr>
          <p:cNvGrpSpPr>
            <a:grpSpLocks/>
          </p:cNvGrpSpPr>
          <p:nvPr/>
        </p:nvGrpSpPr>
        <p:grpSpPr bwMode="auto">
          <a:xfrm>
            <a:off x="1577975" y="3846513"/>
            <a:ext cx="6034088" cy="2227262"/>
            <a:chOff x="994" y="2287"/>
            <a:chExt cx="3801" cy="1403"/>
          </a:xfrm>
        </p:grpSpPr>
        <p:graphicFrame>
          <p:nvGraphicFramePr>
            <p:cNvPr id="31753" name="Object 23">
              <a:extLst>
                <a:ext uri="{FF2B5EF4-FFF2-40B4-BE49-F238E27FC236}">
                  <a16:creationId xmlns:a16="http://schemas.microsoft.com/office/drawing/2014/main" id="{FE59353A-41F7-498D-A185-B3CAECDDE1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4" y="2287"/>
            <a:ext cx="3801" cy="1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5" name="公式" r:id="rId5" imgW="2619610" imgH="971609" progId="Equation.3">
                    <p:embed/>
                  </p:oleObj>
                </mc:Choice>
                <mc:Fallback>
                  <p:oleObj name="公式" r:id="rId5" imgW="2619610" imgH="971609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4" y="2287"/>
                          <a:ext cx="3801" cy="1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4" name="Line 24">
              <a:extLst>
                <a:ext uri="{FF2B5EF4-FFF2-40B4-BE49-F238E27FC236}">
                  <a16:creationId xmlns:a16="http://schemas.microsoft.com/office/drawing/2014/main" id="{78823314-420E-4A5D-8E15-7A617BD0A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466"/>
              <a:ext cx="81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5" name="Line 25">
              <a:extLst>
                <a:ext uri="{FF2B5EF4-FFF2-40B4-BE49-F238E27FC236}">
                  <a16:creationId xmlns:a16="http://schemas.microsoft.com/office/drawing/2014/main" id="{C9D8C253-CD51-4D0F-B8A6-4A2C367B0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985"/>
              <a:ext cx="45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6" name="Line 26">
              <a:extLst>
                <a:ext uri="{FF2B5EF4-FFF2-40B4-BE49-F238E27FC236}">
                  <a16:creationId xmlns:a16="http://schemas.microsoft.com/office/drawing/2014/main" id="{D1D0203E-ABD3-4826-8F05-403E26CFD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614"/>
              <a:ext cx="3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0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autoUpdateAnimBg="0"/>
      <p:bldP spid="102407" grpId="0" autoUpdateAnimBg="0"/>
      <p:bldP spid="102414" grpId="0" animBg="1"/>
      <p:bldP spid="1024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>
            <a:extLst>
              <a:ext uri="{FF2B5EF4-FFF2-40B4-BE49-F238E27FC236}">
                <a16:creationId xmlns:a16="http://schemas.microsoft.com/office/drawing/2014/main" id="{E2EBCAB1-02D0-4FA8-9BE5-6CBC1DF41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22288"/>
            <a:ext cx="1206500" cy="5794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2-2</a:t>
            </a:r>
          </a:p>
        </p:txBody>
      </p:sp>
      <p:graphicFrame>
        <p:nvGraphicFramePr>
          <p:cNvPr id="103427" name="Object 3">
            <a:extLst>
              <a:ext uri="{FF2B5EF4-FFF2-40B4-BE49-F238E27FC236}">
                <a16:creationId xmlns:a16="http://schemas.microsoft.com/office/drawing/2014/main" id="{C2036A78-0D12-4D39-8142-36F71D710E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1268413"/>
          <a:ext cx="63373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name="公式" r:id="rId3" imgW="2914592" imgH="247591" progId="Equation.3">
                  <p:embed/>
                </p:oleObj>
              </mc:Choice>
              <mc:Fallback>
                <p:oleObj name="公式" r:id="rId3" imgW="2914592" imgH="24759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268413"/>
                        <a:ext cx="63373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Object 4">
            <a:extLst>
              <a:ext uri="{FF2B5EF4-FFF2-40B4-BE49-F238E27FC236}">
                <a16:creationId xmlns:a16="http://schemas.microsoft.com/office/drawing/2014/main" id="{F981EF3C-E9F9-4011-99F4-DCBC8A5221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1916113"/>
          <a:ext cx="25844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name="公式" r:id="rId5" imgW="1180868" imgH="218987" progId="Equation.3">
                  <p:embed/>
                </p:oleObj>
              </mc:Choice>
              <mc:Fallback>
                <p:oleObj name="公式" r:id="rId5" imgW="1180868" imgH="21898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916113"/>
                        <a:ext cx="258445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9" name="Text Box 5">
            <a:extLst>
              <a:ext uri="{FF2B5EF4-FFF2-40B4-BE49-F238E27FC236}">
                <a16:creationId xmlns:a16="http://schemas.microsoft.com/office/drawing/2014/main" id="{D341E069-433A-4503-BE81-AC8930C47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41438"/>
            <a:ext cx="1296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</p:txBody>
      </p:sp>
      <p:sp>
        <p:nvSpPr>
          <p:cNvPr id="103436" name="Text Box 12">
            <a:extLst>
              <a:ext uri="{FF2B5EF4-FFF2-40B4-BE49-F238E27FC236}">
                <a16:creationId xmlns:a16="http://schemas.microsoft.com/office/drawing/2014/main" id="{6177EEBE-7182-4FDB-B3D9-A67B16E85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36838"/>
            <a:ext cx="12239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2-3</a:t>
            </a:r>
          </a:p>
        </p:txBody>
      </p:sp>
      <p:sp>
        <p:nvSpPr>
          <p:cNvPr id="103437" name="Text Box 13">
            <a:extLst>
              <a:ext uri="{FF2B5EF4-FFF2-40B4-BE49-F238E27FC236}">
                <a16:creationId xmlns:a16="http://schemas.microsoft.com/office/drawing/2014/main" id="{F8CC134E-62F5-41BA-B2B5-4826B4886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44900"/>
            <a:ext cx="1476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</p:txBody>
      </p:sp>
      <p:graphicFrame>
        <p:nvGraphicFramePr>
          <p:cNvPr id="103438" name="Object 14">
            <a:extLst>
              <a:ext uri="{FF2B5EF4-FFF2-40B4-BE49-F238E27FC236}">
                <a16:creationId xmlns:a16="http://schemas.microsoft.com/office/drawing/2014/main" id="{694A364D-22A2-46F8-BEF7-156D1DE054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716338"/>
          <a:ext cx="32369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1" name="公式" r:id="rId7" imgW="1552413" imgH="247591" progId="Equation.3">
                  <p:embed/>
                </p:oleObj>
              </mc:Choice>
              <mc:Fallback>
                <p:oleObj name="公式" r:id="rId7" imgW="1552413" imgH="24759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716338"/>
                        <a:ext cx="323691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9" name="Object 15">
            <a:extLst>
              <a:ext uri="{FF2B5EF4-FFF2-40B4-BE49-F238E27FC236}">
                <a16:creationId xmlns:a16="http://schemas.microsoft.com/office/drawing/2014/main" id="{B1B74A5C-613C-4255-BAA2-857703820B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5300663"/>
          <a:ext cx="48958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2" name="Equation" r:id="rId9" imgW="2352810" imgH="218987" progId="Equation.DSMT4">
                  <p:embed/>
                </p:oleObj>
              </mc:Choice>
              <mc:Fallback>
                <p:oleObj name="Equation" r:id="rId9" imgW="2352810" imgH="218987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300663"/>
                        <a:ext cx="489585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443" name="Group 19">
            <a:extLst>
              <a:ext uri="{FF2B5EF4-FFF2-40B4-BE49-F238E27FC236}">
                <a16:creationId xmlns:a16="http://schemas.microsoft.com/office/drawing/2014/main" id="{779E4375-63BC-4B76-B3FB-5C39F01AB26C}"/>
              </a:ext>
            </a:extLst>
          </p:cNvPr>
          <p:cNvGrpSpPr>
            <a:grpSpLocks/>
          </p:cNvGrpSpPr>
          <p:nvPr/>
        </p:nvGrpSpPr>
        <p:grpSpPr bwMode="auto">
          <a:xfrm>
            <a:off x="2017713" y="579438"/>
            <a:ext cx="3163887" cy="557212"/>
            <a:chOff x="1271" y="365"/>
            <a:chExt cx="1993" cy="351"/>
          </a:xfrm>
        </p:grpSpPr>
        <p:graphicFrame>
          <p:nvGraphicFramePr>
            <p:cNvPr id="32796" name="Object 20">
              <a:extLst>
                <a:ext uri="{FF2B5EF4-FFF2-40B4-BE49-F238E27FC236}">
                  <a16:creationId xmlns:a16="http://schemas.microsoft.com/office/drawing/2014/main" id="{A282C743-89B0-4ECE-AF7B-8FE703062D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71" y="365"/>
            <a:ext cx="199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3" name="公式" r:id="rId11" imgW="1428878" imgH="247591" progId="Equation.3">
                    <p:embed/>
                  </p:oleObj>
                </mc:Choice>
                <mc:Fallback>
                  <p:oleObj name="公式" r:id="rId11" imgW="1428878" imgH="247591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1" y="365"/>
                          <a:ext cx="1993" cy="351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7" name="Line 21">
              <a:extLst>
                <a:ext uri="{FF2B5EF4-FFF2-40B4-BE49-F238E27FC236}">
                  <a16:creationId xmlns:a16="http://schemas.microsoft.com/office/drawing/2014/main" id="{0AE17CA2-3D4C-43A8-AB10-92FA93D22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672"/>
              <a:ext cx="3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8" name="Line 22">
              <a:extLst>
                <a:ext uri="{FF2B5EF4-FFF2-40B4-BE49-F238E27FC236}">
                  <a16:creationId xmlns:a16="http://schemas.microsoft.com/office/drawing/2014/main" id="{12CDB7E6-DBE6-485F-A377-471A39537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672"/>
              <a:ext cx="54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447" name="Group 23">
            <a:extLst>
              <a:ext uri="{FF2B5EF4-FFF2-40B4-BE49-F238E27FC236}">
                <a16:creationId xmlns:a16="http://schemas.microsoft.com/office/drawing/2014/main" id="{ABF5F9C4-1A6D-46A9-90BF-140E1298EE43}"/>
              </a:ext>
            </a:extLst>
          </p:cNvPr>
          <p:cNvGrpSpPr>
            <a:grpSpLocks/>
          </p:cNvGrpSpPr>
          <p:nvPr/>
        </p:nvGrpSpPr>
        <p:grpSpPr bwMode="auto">
          <a:xfrm>
            <a:off x="5160963" y="1803400"/>
            <a:ext cx="2506662" cy="563563"/>
            <a:chOff x="3251" y="1136"/>
            <a:chExt cx="1579" cy="355"/>
          </a:xfrm>
        </p:grpSpPr>
        <p:graphicFrame>
          <p:nvGraphicFramePr>
            <p:cNvPr id="32794" name="Object 24">
              <a:extLst>
                <a:ext uri="{FF2B5EF4-FFF2-40B4-BE49-F238E27FC236}">
                  <a16:creationId xmlns:a16="http://schemas.microsoft.com/office/drawing/2014/main" id="{A43B7819-8CA0-4EFA-97D3-F884371A72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51" y="1136"/>
            <a:ext cx="1571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4" name="公式" r:id="rId13" imgW="1104773" imgH="247591" progId="Equation.3">
                    <p:embed/>
                  </p:oleObj>
                </mc:Choice>
                <mc:Fallback>
                  <p:oleObj name="公式" r:id="rId13" imgW="1104773" imgH="247591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1" y="1136"/>
                          <a:ext cx="1571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5" name="Line 25">
              <a:extLst>
                <a:ext uri="{FF2B5EF4-FFF2-40B4-BE49-F238E27FC236}">
                  <a16:creationId xmlns:a16="http://schemas.microsoft.com/office/drawing/2014/main" id="{7E27C97A-8E32-4B8D-81C5-9CA503EE9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434"/>
              <a:ext cx="81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450" name="Group 26">
            <a:extLst>
              <a:ext uri="{FF2B5EF4-FFF2-40B4-BE49-F238E27FC236}">
                <a16:creationId xmlns:a16="http://schemas.microsoft.com/office/drawing/2014/main" id="{5B3009DE-185E-4FE3-8FA6-B36884576A96}"/>
              </a:ext>
            </a:extLst>
          </p:cNvPr>
          <p:cNvGrpSpPr>
            <a:grpSpLocks/>
          </p:cNvGrpSpPr>
          <p:nvPr/>
        </p:nvGrpSpPr>
        <p:grpSpPr bwMode="auto">
          <a:xfrm>
            <a:off x="1652588" y="2492375"/>
            <a:ext cx="4894262" cy="998538"/>
            <a:chOff x="1041" y="1570"/>
            <a:chExt cx="3083" cy="629"/>
          </a:xfrm>
        </p:grpSpPr>
        <p:graphicFrame>
          <p:nvGraphicFramePr>
            <p:cNvPr id="32792" name="Object 27">
              <a:extLst>
                <a:ext uri="{FF2B5EF4-FFF2-40B4-BE49-F238E27FC236}">
                  <a16:creationId xmlns:a16="http://schemas.microsoft.com/office/drawing/2014/main" id="{97DAB140-C844-428A-97D8-75526F40B4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41" y="1570"/>
            <a:ext cx="3083" cy="6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5" name="公式" r:id="rId15" imgW="2352810" imgH="476426" progId="Equation.3">
                    <p:embed/>
                  </p:oleObj>
                </mc:Choice>
                <mc:Fallback>
                  <p:oleObj name="公式" r:id="rId15" imgW="2352810" imgH="476426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1" y="1570"/>
                          <a:ext cx="3083" cy="6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3" name="Line 28">
              <a:extLst>
                <a:ext uri="{FF2B5EF4-FFF2-40B4-BE49-F238E27FC236}">
                  <a16:creationId xmlns:a16="http://schemas.microsoft.com/office/drawing/2014/main" id="{FAF878B0-E51F-4B56-BE7B-3FBF31C625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1988"/>
              <a:ext cx="3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453" name="Group 29">
            <a:extLst>
              <a:ext uri="{FF2B5EF4-FFF2-40B4-BE49-F238E27FC236}">
                <a16:creationId xmlns:a16="http://schemas.microsoft.com/office/drawing/2014/main" id="{51AF81FC-F553-4C41-84EC-1A5F159D65E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460750"/>
            <a:ext cx="4106863" cy="1054100"/>
            <a:chOff x="2880" y="2180"/>
            <a:chExt cx="2587" cy="664"/>
          </a:xfrm>
        </p:grpSpPr>
        <p:graphicFrame>
          <p:nvGraphicFramePr>
            <p:cNvPr id="32788" name="Object 30">
              <a:extLst>
                <a:ext uri="{FF2B5EF4-FFF2-40B4-BE49-F238E27FC236}">
                  <a16:creationId xmlns:a16="http://schemas.microsoft.com/office/drawing/2014/main" id="{7713B6FB-3E5E-4D61-B0B0-0DF7265B06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2180"/>
            <a:ext cx="2587" cy="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6" name="公式" r:id="rId17" imgW="1971870" imgH="495183" progId="Equation.3">
                    <p:embed/>
                  </p:oleObj>
                </mc:Choice>
                <mc:Fallback>
                  <p:oleObj name="公式" r:id="rId17" imgW="1971870" imgH="495183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180"/>
                          <a:ext cx="2587" cy="6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9" name="Line 31">
              <a:extLst>
                <a:ext uri="{FF2B5EF4-FFF2-40B4-BE49-F238E27FC236}">
                  <a16:creationId xmlns:a16="http://schemas.microsoft.com/office/drawing/2014/main" id="{1166442E-7906-4BE0-9F96-E19B0D21E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8" y="2469"/>
              <a:ext cx="49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0" name="Line 32">
              <a:extLst>
                <a:ext uri="{FF2B5EF4-FFF2-40B4-BE49-F238E27FC236}">
                  <a16:creationId xmlns:a16="http://schemas.microsoft.com/office/drawing/2014/main" id="{7667C5F3-A5B3-4EE8-86F6-5195652EA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279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1" name="Line 33">
              <a:extLst>
                <a:ext uri="{FF2B5EF4-FFF2-40B4-BE49-F238E27FC236}">
                  <a16:creationId xmlns:a16="http://schemas.microsoft.com/office/drawing/2014/main" id="{84713EEB-0CFF-44C6-85BA-ABB5D03D0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2469"/>
              <a:ext cx="54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458" name="Group 34">
            <a:extLst>
              <a:ext uri="{FF2B5EF4-FFF2-40B4-BE49-F238E27FC236}">
                <a16:creationId xmlns:a16="http://schemas.microsoft.com/office/drawing/2014/main" id="{CC1CB62F-CCA3-4B27-AADF-610621729DC2}"/>
              </a:ext>
            </a:extLst>
          </p:cNvPr>
          <p:cNvGrpSpPr>
            <a:grpSpLocks/>
          </p:cNvGrpSpPr>
          <p:nvPr/>
        </p:nvGrpSpPr>
        <p:grpSpPr bwMode="auto">
          <a:xfrm>
            <a:off x="2032000" y="4581525"/>
            <a:ext cx="4916488" cy="527050"/>
            <a:chOff x="1280" y="2886"/>
            <a:chExt cx="3097" cy="332"/>
          </a:xfrm>
        </p:grpSpPr>
        <p:graphicFrame>
          <p:nvGraphicFramePr>
            <p:cNvPr id="32786" name="Object 35">
              <a:extLst>
                <a:ext uri="{FF2B5EF4-FFF2-40B4-BE49-F238E27FC236}">
                  <a16:creationId xmlns:a16="http://schemas.microsoft.com/office/drawing/2014/main" id="{743538C5-5A9D-4D13-AB45-43CF7DED6C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0" y="2886"/>
            <a:ext cx="3097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7" name="公式" r:id="rId19" imgW="2248064" imgH="247591" progId="Equation.3">
                    <p:embed/>
                  </p:oleObj>
                </mc:Choice>
                <mc:Fallback>
                  <p:oleObj name="公式" r:id="rId19" imgW="2248064" imgH="247591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0" y="2886"/>
                          <a:ext cx="3097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7" name="Line 36">
              <a:extLst>
                <a:ext uri="{FF2B5EF4-FFF2-40B4-BE49-F238E27FC236}">
                  <a16:creationId xmlns:a16="http://schemas.microsoft.com/office/drawing/2014/main" id="{CF1C05B3-BE50-47FE-852A-206FBEE57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3176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461" name="Group 37">
            <a:extLst>
              <a:ext uri="{FF2B5EF4-FFF2-40B4-BE49-F238E27FC236}">
                <a16:creationId xmlns:a16="http://schemas.microsoft.com/office/drawing/2014/main" id="{80117195-C7E1-4441-9699-D8E0C81A24BE}"/>
              </a:ext>
            </a:extLst>
          </p:cNvPr>
          <p:cNvGrpSpPr>
            <a:grpSpLocks/>
          </p:cNvGrpSpPr>
          <p:nvPr/>
        </p:nvGrpSpPr>
        <p:grpSpPr bwMode="auto">
          <a:xfrm>
            <a:off x="2036763" y="5876925"/>
            <a:ext cx="4210050" cy="528638"/>
            <a:chOff x="1283" y="3702"/>
            <a:chExt cx="2652" cy="333"/>
          </a:xfrm>
        </p:grpSpPr>
        <p:graphicFrame>
          <p:nvGraphicFramePr>
            <p:cNvPr id="32784" name="Object 38">
              <a:extLst>
                <a:ext uri="{FF2B5EF4-FFF2-40B4-BE49-F238E27FC236}">
                  <a16:creationId xmlns:a16="http://schemas.microsoft.com/office/drawing/2014/main" id="{CB924E22-8779-487E-B4F7-F42A09C581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3" y="3702"/>
            <a:ext cx="2652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8" name="公式" r:id="rId21" imgW="2019312" imgH="247591" progId="Equation.3">
                    <p:embed/>
                  </p:oleObj>
                </mc:Choice>
                <mc:Fallback>
                  <p:oleObj name="公式" r:id="rId21" imgW="2019312" imgH="247591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3" y="3702"/>
                          <a:ext cx="2652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5" name="Line 39">
              <a:extLst>
                <a:ext uri="{FF2B5EF4-FFF2-40B4-BE49-F238E27FC236}">
                  <a16:creationId xmlns:a16="http://schemas.microsoft.com/office/drawing/2014/main" id="{FEEEFE82-38B5-46D5-9FFA-3BF26A3D9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" y="3983"/>
              <a:ext cx="36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0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0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0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animBg="1"/>
      <p:bldP spid="103429" grpId="0"/>
      <p:bldP spid="103436" grpId="0"/>
      <p:bldP spid="1034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>
            <a:extLst>
              <a:ext uri="{FF2B5EF4-FFF2-40B4-BE49-F238E27FC236}">
                <a16:creationId xmlns:a16="http://schemas.microsoft.com/office/drawing/2014/main" id="{C464D763-1A34-46D9-A616-D75E94EDCC7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63600" y="836613"/>
            <a:ext cx="3995738" cy="549275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）求     。</a:t>
            </a:r>
            <a:endParaRPr lang="zh-CN" altLang="en-US" sz="3600" b="1">
              <a:solidFill>
                <a:srgbClr val="FFFF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FAD3D75-B96A-4C6B-87FE-5AACB99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D5627CD4-F736-41E2-8B8F-25CEE459C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96327" name="Object 7">
            <a:extLst>
              <a:ext uri="{FF2B5EF4-FFF2-40B4-BE49-F238E27FC236}">
                <a16:creationId xmlns:a16="http://schemas.microsoft.com/office/drawing/2014/main" id="{28B976C5-E8C5-493F-8CDD-C17E560039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7413" y="1341438"/>
          <a:ext cx="3582987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3" imgW="1193800" imgH="685800" progId="Equation.DSMT4">
                  <p:embed/>
                </p:oleObj>
              </mc:Choice>
              <mc:Fallback>
                <p:oleObj name="Equation" r:id="rId3" imgW="1193800" imgH="685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1341438"/>
                        <a:ext cx="3582987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8">
            <a:extLst>
              <a:ext uri="{FF2B5EF4-FFF2-40B4-BE49-F238E27FC236}">
                <a16:creationId xmlns:a16="http://schemas.microsoft.com/office/drawing/2014/main" id="{D847777E-1332-4DED-9B39-3B52590DE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96329" name="Object 9">
            <a:extLst>
              <a:ext uri="{FF2B5EF4-FFF2-40B4-BE49-F238E27FC236}">
                <a16:creationId xmlns:a16="http://schemas.microsoft.com/office/drawing/2014/main" id="{19011F5E-FF37-4B78-BFA6-6951AB4A85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3284538"/>
          <a:ext cx="31162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5" imgW="1129810" imgH="253890" progId="Equation.DSMT4">
                  <p:embed/>
                </p:oleObj>
              </mc:Choice>
              <mc:Fallback>
                <p:oleObj name="Equation" r:id="rId5" imgW="1129810" imgH="25389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284538"/>
                        <a:ext cx="3116263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10">
            <a:extLst>
              <a:ext uri="{FF2B5EF4-FFF2-40B4-BE49-F238E27FC236}">
                <a16:creationId xmlns:a16="http://schemas.microsoft.com/office/drawing/2014/main" id="{C2CDC2BC-0DB6-436C-A00F-4EB95794F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53" name="Rectangle 12">
            <a:extLst>
              <a:ext uri="{FF2B5EF4-FFF2-40B4-BE49-F238E27FC236}">
                <a16:creationId xmlns:a16="http://schemas.microsoft.com/office/drawing/2014/main" id="{7DBDB233-D4CF-4E78-949A-6C9595F0E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54" name="Rectangle 13">
            <a:extLst>
              <a:ext uri="{FF2B5EF4-FFF2-40B4-BE49-F238E27FC236}">
                <a16:creationId xmlns:a16="http://schemas.microsoft.com/office/drawing/2014/main" id="{6CEFB0CA-4604-4765-8EAA-B04A32FC1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96334" name="Object 14">
            <a:extLst>
              <a:ext uri="{FF2B5EF4-FFF2-40B4-BE49-F238E27FC236}">
                <a16:creationId xmlns:a16="http://schemas.microsoft.com/office/drawing/2014/main" id="{EC389786-471B-41AA-88EE-988DDB3050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4292600"/>
          <a:ext cx="223361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7" imgW="787058" imgH="393529" progId="Equation.DSMT4">
                  <p:embed/>
                </p:oleObj>
              </mc:Choice>
              <mc:Fallback>
                <p:oleObj name="Equation" r:id="rId7" imgW="787058" imgH="393529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292600"/>
                        <a:ext cx="2233612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Rectangle 15">
            <a:extLst>
              <a:ext uri="{FF2B5EF4-FFF2-40B4-BE49-F238E27FC236}">
                <a16:creationId xmlns:a16="http://schemas.microsoft.com/office/drawing/2014/main" id="{85535382-E052-4227-99F2-749C5D91C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96336" name="Object 16">
            <a:extLst>
              <a:ext uri="{FF2B5EF4-FFF2-40B4-BE49-F238E27FC236}">
                <a16:creationId xmlns:a16="http://schemas.microsoft.com/office/drawing/2014/main" id="{CC017996-B2B7-408F-80F4-0EE644EB96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2475" y="5468938"/>
          <a:ext cx="2071688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9" imgW="787058" imgH="253890" progId="Equation.DSMT4">
                  <p:embed/>
                </p:oleObj>
              </mc:Choice>
              <mc:Fallback>
                <p:oleObj name="Equation" r:id="rId9" imgW="787058" imgH="25389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5468938"/>
                        <a:ext cx="2071688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Rectangle 17">
            <a:extLst>
              <a:ext uri="{FF2B5EF4-FFF2-40B4-BE49-F238E27FC236}">
                <a16:creationId xmlns:a16="http://schemas.microsoft.com/office/drawing/2014/main" id="{51AD2363-2460-4120-A5AC-2D803C70F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96338" name="Object 18">
            <a:extLst>
              <a:ext uri="{FF2B5EF4-FFF2-40B4-BE49-F238E27FC236}">
                <a16:creationId xmlns:a16="http://schemas.microsoft.com/office/drawing/2014/main" id="{751ADDAE-FE66-4220-AC88-D02AD03479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7563" y="5468938"/>
          <a:ext cx="10096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11" imgW="190417" imgH="152334" progId="Equation.DSMT4">
                  <p:embed/>
                </p:oleObj>
              </mc:Choice>
              <mc:Fallback>
                <p:oleObj name="Equation" r:id="rId11" imgW="190417" imgH="152334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5468938"/>
                        <a:ext cx="100965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Rectangle 19">
            <a:extLst>
              <a:ext uri="{FF2B5EF4-FFF2-40B4-BE49-F238E27FC236}">
                <a16:creationId xmlns:a16="http://schemas.microsoft.com/office/drawing/2014/main" id="{57C10BAA-E8F6-4724-8CD1-019B54E10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61" name="Rectangle 20">
            <a:extLst>
              <a:ext uri="{FF2B5EF4-FFF2-40B4-BE49-F238E27FC236}">
                <a16:creationId xmlns:a16="http://schemas.microsoft.com/office/drawing/2014/main" id="{08CB9543-D1D9-42DE-95BF-A961F06B8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96343" name="Object 23">
            <a:extLst>
              <a:ext uri="{FF2B5EF4-FFF2-40B4-BE49-F238E27FC236}">
                <a16:creationId xmlns:a16="http://schemas.microsoft.com/office/drawing/2014/main" id="{52E14044-FDEC-4528-8706-B4D86CA185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765175"/>
          <a:ext cx="7921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13" imgW="279279" imgH="253890" progId="Equation.DSMT4">
                  <p:embed/>
                </p:oleObj>
              </mc:Choice>
              <mc:Fallback>
                <p:oleObj name="Equation" r:id="rId13" imgW="279279" imgH="25389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765175"/>
                        <a:ext cx="79216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4" name="Object 11">
            <a:extLst>
              <a:ext uri="{FF2B5EF4-FFF2-40B4-BE49-F238E27FC236}">
                <a16:creationId xmlns:a16="http://schemas.microsoft.com/office/drawing/2014/main" id="{720E8BE5-7C94-47DC-ABDC-E5A9711818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4365625"/>
          <a:ext cx="100965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15" imgW="330057" imgH="253890" progId="Equation.DSMT4">
                  <p:embed/>
                </p:oleObj>
              </mc:Choice>
              <mc:Fallback>
                <p:oleObj name="Equation" r:id="rId15" imgW="330057" imgH="25389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365625"/>
                        <a:ext cx="100965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65" name="Rectangle 24">
            <a:extLst>
              <a:ext uri="{FF2B5EF4-FFF2-40B4-BE49-F238E27FC236}">
                <a16:creationId xmlns:a16="http://schemas.microsoft.com/office/drawing/2014/main" id="{EEBE5072-BED1-4EDF-A27D-1921212142F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042988" y="4437063"/>
            <a:ext cx="216058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求通解：</a:t>
            </a:r>
            <a:endParaRPr lang="zh-CN" altLang="en-US" sz="3200" b="1">
              <a:solidFill>
                <a:srgbClr val="FFFF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9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6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6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96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6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69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69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69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6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08" name="Object 8" descr="8045477F7F04C6FF0A27B929479A7199">
            <a:extLst>
              <a:ext uri="{FF2B5EF4-FFF2-40B4-BE49-F238E27FC236}">
                <a16:creationId xmlns:a16="http://schemas.microsoft.com/office/drawing/2014/main" id="{45C6AEDD-63C0-4EDF-A0F3-E231012B702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855913" y="3789363"/>
          <a:ext cx="38846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Equation" r:id="rId3" imgW="1841500" imgH="279400" progId="Equation.DSMT4">
                  <p:embed/>
                </p:oleObj>
              </mc:Choice>
              <mc:Fallback>
                <p:oleObj name="Equation" r:id="rId3" imgW="1841500" imgH="279400" progId="Equation.DSMT4">
                  <p:embed/>
                  <p:pic>
                    <p:nvPicPr>
                      <p:cNvPr id="0" name="Object 8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3789363"/>
                        <a:ext cx="388461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5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04" name="Object 4">
            <a:extLst>
              <a:ext uri="{FF2B5EF4-FFF2-40B4-BE49-F238E27FC236}">
                <a16:creationId xmlns:a16="http://schemas.microsoft.com/office/drawing/2014/main" id="{32A05E41-6980-467D-8783-D0F936C2A7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0788" y="1884363"/>
          <a:ext cx="48879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Equation" r:id="rId6" imgW="1917700" imgH="279400" progId="Equation.DSMT4">
                  <p:embed/>
                </p:oleObj>
              </mc:Choice>
              <mc:Fallback>
                <p:oleObj name="Equation" r:id="rId6" imgW="19177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1884363"/>
                        <a:ext cx="488791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05" name="Object 5" descr="8045477F7F04C6FF0A27B929479A7199">
            <a:extLst>
              <a:ext uri="{FF2B5EF4-FFF2-40B4-BE49-F238E27FC236}">
                <a16:creationId xmlns:a16="http://schemas.microsoft.com/office/drawing/2014/main" id="{F96613F6-093A-44E6-92A1-2626C596E5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3155950"/>
          <a:ext cx="40640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Equation" r:id="rId8" imgW="1612900" imgH="254000" progId="Equation.DSMT4">
                  <p:embed/>
                </p:oleObj>
              </mc:Choice>
              <mc:Fallback>
                <p:oleObj name="Equation" r:id="rId8" imgW="1612900" imgH="254000" progId="Equation.DSMT4">
                  <p:embed/>
                  <p:pic>
                    <p:nvPicPr>
                      <p:cNvPr id="0" name="Object 5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155950"/>
                        <a:ext cx="40640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5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06" name="Rectangle 6" descr="8045477F7F04C6FF0A27B929479A7199">
            <a:extLst>
              <a:ext uri="{FF2B5EF4-FFF2-40B4-BE49-F238E27FC236}">
                <a16:creationId xmlns:a16="http://schemas.microsoft.com/office/drawing/2014/main" id="{CD31031B-9F09-4822-A6EF-A84F6A505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836613"/>
            <a:ext cx="3673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相量变换的性质</a:t>
            </a:r>
          </a:p>
        </p:txBody>
      </p:sp>
      <p:sp>
        <p:nvSpPr>
          <p:cNvPr id="716807" name="Rectangle 7" descr="8045477F7F04C6FF0A27B929479A7199">
            <a:extLst>
              <a:ext uri="{FF2B5EF4-FFF2-40B4-BE49-F238E27FC236}">
                <a16:creationId xmlns:a16="http://schemas.microsoft.com/office/drawing/2014/main" id="{DB81940F-9614-46AB-B872-99FC3EC87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4540250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相量反变换</a:t>
            </a:r>
          </a:p>
        </p:txBody>
      </p:sp>
      <p:sp>
        <p:nvSpPr>
          <p:cNvPr id="716809" name="Rectangle 9" descr="8045477F7F04C6FF0A27B929479A7199">
            <a:extLst>
              <a:ext uri="{FF2B5EF4-FFF2-40B4-BE49-F238E27FC236}">
                <a16:creationId xmlns:a16="http://schemas.microsoft.com/office/drawing/2014/main" id="{4B24F452-07EE-4F57-A476-07AD1575C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341438"/>
            <a:ext cx="2952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）线性特性</a:t>
            </a:r>
          </a:p>
        </p:txBody>
      </p:sp>
      <p:sp>
        <p:nvSpPr>
          <p:cNvPr id="716810" name="Rectangle 10" descr="8045477F7F04C6FF0A27B929479A7199">
            <a:extLst>
              <a:ext uri="{FF2B5EF4-FFF2-40B4-BE49-F238E27FC236}">
                <a16:creationId xmlns:a16="http://schemas.microsoft.com/office/drawing/2014/main" id="{36490B4C-4744-490B-98CB-0F47D19C3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916113"/>
            <a:ext cx="649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</a:p>
        </p:txBody>
      </p:sp>
      <p:sp>
        <p:nvSpPr>
          <p:cNvPr id="716811" name="Rectangle 11" descr="8045477F7F04C6FF0A27B929479A7199">
            <a:extLst>
              <a:ext uri="{FF2B5EF4-FFF2-40B4-BE49-F238E27FC236}">
                <a16:creationId xmlns:a16="http://schemas.microsoft.com/office/drawing/2014/main" id="{0232C045-E8C5-438A-B413-32229E75B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579688"/>
            <a:ext cx="4248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则对于任意的实数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graphicFrame>
        <p:nvGraphicFramePr>
          <p:cNvPr id="716813" name="Object 13" descr="8045477F7F04C6FF0A27B929479A7199">
            <a:extLst>
              <a:ext uri="{FF2B5EF4-FFF2-40B4-BE49-F238E27FC236}">
                <a16:creationId xmlns:a16="http://schemas.microsoft.com/office/drawing/2014/main" id="{642BDD83-C710-44E8-A3A0-BA7A442723C6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855913" y="4518025"/>
          <a:ext cx="40925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Equation" r:id="rId10" imgW="1968500" imgH="279400" progId="Equation.DSMT4">
                  <p:embed/>
                </p:oleObj>
              </mc:Choice>
              <mc:Fallback>
                <p:oleObj name="Equation" r:id="rId10" imgW="1968500" imgH="279400" progId="Equation.DSMT4">
                  <p:embed/>
                  <p:pic>
                    <p:nvPicPr>
                      <p:cNvPr id="0" name="Object 13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4518025"/>
                        <a:ext cx="409257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5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15" name="Rectangle 15" descr="8045477F7F04C6FF0A27B929479A7199">
            <a:extLst>
              <a:ext uri="{FF2B5EF4-FFF2-40B4-BE49-F238E27FC236}">
                <a16:creationId xmlns:a16="http://schemas.microsoft.com/office/drawing/2014/main" id="{3387A5DD-A019-4642-88C6-E113F5266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" y="3822700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相量正变换</a:t>
            </a:r>
          </a:p>
        </p:txBody>
      </p:sp>
      <p:sp>
        <p:nvSpPr>
          <p:cNvPr id="716816" name="Rectangle 16" descr="8045477F7F04C6FF0A27B929479A7199">
            <a:extLst>
              <a:ext uri="{FF2B5EF4-FFF2-40B4-BE49-F238E27FC236}">
                <a16:creationId xmlns:a16="http://schemas.microsoft.com/office/drawing/2014/main" id="{B18B4CBF-06EA-448F-9941-3DD6A7322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5157788"/>
            <a:ext cx="5541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满足线性特性的变换称为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线性变换</a:t>
            </a:r>
          </a:p>
        </p:txBody>
      </p:sp>
      <p:sp>
        <p:nvSpPr>
          <p:cNvPr id="716817" name="Rectangle 17" descr="8045477F7F04C6FF0A27B929479A7199">
            <a:extLst>
              <a:ext uri="{FF2B5EF4-FFF2-40B4-BE49-F238E27FC236}">
                <a16:creationId xmlns:a16="http://schemas.microsoft.com/office/drawing/2014/main" id="{A9C7A035-D3CE-48AE-B5B8-D0C66AAF4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5734050"/>
            <a:ext cx="3417888" cy="523875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相量变换为线性变换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1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1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1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1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1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6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6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3000"/>
                                        <p:tgtEl>
                                          <p:spTgt spid="71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1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6" grpId="0"/>
      <p:bldP spid="716807" grpId="0"/>
      <p:bldP spid="716809" grpId="0"/>
      <p:bldP spid="716810" grpId="0"/>
      <p:bldP spid="716811" grpId="0"/>
      <p:bldP spid="716815" grpId="0"/>
      <p:bldP spid="716816" grpId="0"/>
      <p:bldP spid="7168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837" name="Object 13" descr="8045477F7F04C6FF0A27B929479A7199">
            <a:extLst>
              <a:ext uri="{FF2B5EF4-FFF2-40B4-BE49-F238E27FC236}">
                <a16:creationId xmlns:a16="http://schemas.microsoft.com/office/drawing/2014/main" id="{C643787E-91CF-4476-B478-5E4A633D40C4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971550" y="1989138"/>
          <a:ext cx="293211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Equation" r:id="rId3" imgW="1371600" imgH="508000" progId="Equation.DSMT4">
                  <p:embed/>
                </p:oleObj>
              </mc:Choice>
              <mc:Fallback>
                <p:oleObj name="Equation" r:id="rId3" imgW="1371600" imgH="508000" progId="Equation.DSMT4">
                  <p:embed/>
                  <p:pic>
                    <p:nvPicPr>
                      <p:cNvPr id="0" name="Object 13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89138"/>
                        <a:ext cx="2932113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5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28" name="Object 4">
            <a:extLst>
              <a:ext uri="{FF2B5EF4-FFF2-40B4-BE49-F238E27FC236}">
                <a16:creationId xmlns:a16="http://schemas.microsoft.com/office/drawing/2014/main" id="{6E5C5591-1C55-4EFB-A3DF-13875CDEF7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4300" y="1020763"/>
          <a:ext cx="21050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Equation" r:id="rId6" imgW="825500" imgH="279400" progId="Equation.DSMT4">
                  <p:embed/>
                </p:oleObj>
              </mc:Choice>
              <mc:Fallback>
                <p:oleObj name="Equation" r:id="rId6" imgW="8255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1020763"/>
                        <a:ext cx="21050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29" name="Object 5" descr="8045477F7F04C6FF0A27B929479A7199">
            <a:extLst>
              <a:ext uri="{FF2B5EF4-FFF2-40B4-BE49-F238E27FC236}">
                <a16:creationId xmlns:a16="http://schemas.microsoft.com/office/drawing/2014/main" id="{F886785B-8541-4D4C-A498-772038C0A7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692150"/>
          <a:ext cx="46386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Equation" r:id="rId8" imgW="1841500" imgH="482600" progId="Equation.DSMT4">
                  <p:embed/>
                </p:oleObj>
              </mc:Choice>
              <mc:Fallback>
                <p:oleObj name="Equation" r:id="rId8" imgW="1841500" imgH="482600" progId="Equation.DSMT4">
                  <p:embed/>
                  <p:pic>
                    <p:nvPicPr>
                      <p:cNvPr id="0" name="Object 5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692150"/>
                        <a:ext cx="46386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5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32" name="Rectangle 8" descr="8045477F7F04C6FF0A27B929479A7199">
            <a:extLst>
              <a:ext uri="{FF2B5EF4-FFF2-40B4-BE49-F238E27FC236}">
                <a16:creationId xmlns:a16="http://schemas.microsoft.com/office/drawing/2014/main" id="{FDCFE6BD-1F95-4FCB-8F7C-00F636E31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60350"/>
            <a:ext cx="2952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）微分特性</a:t>
            </a:r>
          </a:p>
        </p:txBody>
      </p:sp>
      <p:sp>
        <p:nvSpPr>
          <p:cNvPr id="717833" name="Rectangle 9" descr="8045477F7F04C6FF0A27B929479A7199">
            <a:extLst>
              <a:ext uri="{FF2B5EF4-FFF2-40B4-BE49-F238E27FC236}">
                <a16:creationId xmlns:a16="http://schemas.microsoft.com/office/drawing/2014/main" id="{B42198E5-BE28-4E77-8AE1-B1E4D0E7A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050925"/>
            <a:ext cx="649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</a:p>
        </p:txBody>
      </p:sp>
      <p:sp>
        <p:nvSpPr>
          <p:cNvPr id="717834" name="Rectangle 10" descr="8045477F7F04C6FF0A27B929479A7199">
            <a:extLst>
              <a:ext uri="{FF2B5EF4-FFF2-40B4-BE49-F238E27FC236}">
                <a16:creationId xmlns:a16="http://schemas.microsoft.com/office/drawing/2014/main" id="{7290EDC0-0CFA-4217-9073-C1F0199D0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1052513"/>
            <a:ext cx="576263" cy="519112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  <a:endParaRPr lang="zh-CN" altLang="en-US" sz="28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3" descr="8045477F7F04C6FF0A27B929479A7199">
            <a:extLst>
              <a:ext uri="{FF2B5EF4-FFF2-40B4-BE49-F238E27FC236}">
                <a16:creationId xmlns:a16="http://schemas.microsoft.com/office/drawing/2014/main" id="{C077CE91-A5B6-416B-8C60-BD1CF50F44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5091113"/>
          <a:ext cx="4060825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name="Equation" r:id="rId10" imgW="1651000" imgH="495300" progId="Equation.DSMT4">
                  <p:embed/>
                </p:oleObj>
              </mc:Choice>
              <mc:Fallback>
                <p:oleObj name="Equation" r:id="rId10" imgW="1651000" imgH="495300" progId="Equation.DSMT4">
                  <p:embed/>
                  <p:pic>
                    <p:nvPicPr>
                      <p:cNvPr id="0" name="Object 13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5091113"/>
                        <a:ext cx="4060825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5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F23FEDD0-C153-4E45-90AD-5ACD2A4612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5300" y="4337050"/>
          <a:ext cx="21050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Equation" r:id="rId12" imgW="825500" imgH="279400" progId="Equation.DSMT4">
                  <p:embed/>
                </p:oleObj>
              </mc:Choice>
              <mc:Fallback>
                <p:oleObj name="Equation" r:id="rId12" imgW="8255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4337050"/>
                        <a:ext cx="21050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 descr="8045477F7F04C6FF0A27B929479A7199">
            <a:extLst>
              <a:ext uri="{FF2B5EF4-FFF2-40B4-BE49-F238E27FC236}">
                <a16:creationId xmlns:a16="http://schemas.microsoft.com/office/drawing/2014/main" id="{33A5C5D5-D381-44B2-825A-EC17D8D318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0613" y="4035425"/>
          <a:ext cx="313372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Equation" r:id="rId14" imgW="1244600" imgH="419100" progId="Equation.DSMT4">
                  <p:embed/>
                </p:oleObj>
              </mc:Choice>
              <mc:Fallback>
                <p:oleObj name="Equation" r:id="rId14" imgW="1244600" imgH="419100" progId="Equation.DSMT4">
                  <p:embed/>
                  <p:pic>
                    <p:nvPicPr>
                      <p:cNvPr id="0" name="Object 5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613" y="4035425"/>
                        <a:ext cx="3133725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5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8" descr="8045477F7F04C6FF0A27B929479A7199">
            <a:extLst>
              <a:ext uri="{FF2B5EF4-FFF2-40B4-BE49-F238E27FC236}">
                <a16:creationId xmlns:a16="http://schemas.microsoft.com/office/drawing/2014/main" id="{8FE5CDB9-9117-4D36-B1DE-13E8120E9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649663"/>
            <a:ext cx="2952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）积分特性</a:t>
            </a:r>
          </a:p>
        </p:txBody>
      </p:sp>
      <p:sp>
        <p:nvSpPr>
          <p:cNvPr id="6" name="Rectangle 9" descr="8045477F7F04C6FF0A27B929479A7199">
            <a:extLst>
              <a:ext uri="{FF2B5EF4-FFF2-40B4-BE49-F238E27FC236}">
                <a16:creationId xmlns:a16="http://schemas.microsoft.com/office/drawing/2014/main" id="{127E78DF-AB3F-4F18-98BC-2F5B7E059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4368800"/>
            <a:ext cx="649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</a:p>
        </p:txBody>
      </p:sp>
      <p:sp>
        <p:nvSpPr>
          <p:cNvPr id="7" name="Rectangle 10" descr="8045477F7F04C6FF0A27B929479A7199">
            <a:extLst>
              <a:ext uri="{FF2B5EF4-FFF2-40B4-BE49-F238E27FC236}">
                <a16:creationId xmlns:a16="http://schemas.microsoft.com/office/drawing/2014/main" id="{8BEBA8D4-F3C4-48C3-81C5-CC4685898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788" y="4284663"/>
            <a:ext cx="576262" cy="519112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  <a:endParaRPr lang="zh-CN" altLang="en-US" sz="28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31180" name="Object 44">
            <a:extLst>
              <a:ext uri="{FF2B5EF4-FFF2-40B4-BE49-F238E27FC236}">
                <a16:creationId xmlns:a16="http://schemas.microsoft.com/office/drawing/2014/main" id="{632B593D-A386-4C3B-9721-7F86131344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1773238"/>
          <a:ext cx="17081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name="Visio" r:id="rId16" imgW="766572" imgH="902513" progId="Visio.Drawing.11">
                  <p:embed/>
                </p:oleObj>
              </mc:Choice>
              <mc:Fallback>
                <p:oleObj name="Visio" r:id="rId16" imgW="766572" imgH="902513" progId="Visio.Drawing.11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773238"/>
                        <a:ext cx="17081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71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71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73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32" grpId="0"/>
      <p:bldP spid="717833" grpId="0"/>
      <p:bldP spid="717834" grpId="0"/>
      <p:bldP spid="5" grpId="0"/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7">
            <a:extLst>
              <a:ext uri="{FF2B5EF4-FFF2-40B4-BE49-F238E27FC236}">
                <a16:creationId xmlns:a16="http://schemas.microsoft.com/office/drawing/2014/main" id="{1653B763-DE34-432C-ADF7-F1B85C4492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8225" y="1628775"/>
          <a:ext cx="452913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Equation" r:id="rId3" imgW="1752600" imgH="279400" progId="Equation.DSMT4">
                  <p:embed/>
                </p:oleObj>
              </mc:Choice>
              <mc:Fallback>
                <p:oleObj name="Equation" r:id="rId3" imgW="1752600" imgH="279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1628775"/>
                        <a:ext cx="4529138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11">
            <a:extLst>
              <a:ext uri="{FF2B5EF4-FFF2-40B4-BE49-F238E27FC236}">
                <a16:creationId xmlns:a16="http://schemas.microsoft.com/office/drawing/2014/main" id="{97FA275E-3E5F-47FB-96A9-99BFCD959A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276475"/>
          <a:ext cx="50768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name="Equation" r:id="rId5" imgW="1803400" imgH="279400" progId="Equation.DSMT4">
                  <p:embed/>
                </p:oleObj>
              </mc:Choice>
              <mc:Fallback>
                <p:oleObj name="Equation" r:id="rId5" imgW="1803400" imgH="279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76475"/>
                        <a:ext cx="50768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15">
            <a:extLst>
              <a:ext uri="{FF2B5EF4-FFF2-40B4-BE49-F238E27FC236}">
                <a16:creationId xmlns:a16="http://schemas.microsoft.com/office/drawing/2014/main" id="{9FD2EC2A-9658-4EC5-9DB2-A1F8F84BBE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6150" y="2852738"/>
          <a:ext cx="507523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Equation" r:id="rId7" imgW="1803400" imgH="279400" progId="Equation.DSMT4">
                  <p:embed/>
                </p:oleObj>
              </mc:Choice>
              <mc:Fallback>
                <p:oleObj name="Equation" r:id="rId7" imgW="1803400" imgH="279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2852738"/>
                        <a:ext cx="507523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Rectangle 9">
            <a:extLst>
              <a:ext uri="{FF2B5EF4-FFF2-40B4-BE49-F238E27FC236}">
                <a16:creationId xmlns:a16="http://schemas.microsoft.com/office/drawing/2014/main" id="{F2C15C46-350E-4179-982B-4467F8B32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908050"/>
            <a:ext cx="15843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2-3 </a:t>
            </a:r>
          </a:p>
        </p:txBody>
      </p:sp>
      <p:graphicFrame>
        <p:nvGraphicFramePr>
          <p:cNvPr id="417834" name="Group 42">
            <a:extLst>
              <a:ext uri="{FF2B5EF4-FFF2-40B4-BE49-F238E27FC236}">
                <a16:creationId xmlns:a16="http://schemas.microsoft.com/office/drawing/2014/main" id="{F9D57C51-47BB-468C-9E4D-3A76833FDF75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4135438"/>
          <a:ext cx="1368425" cy="517525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713710510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【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解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】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324646"/>
                  </a:ext>
                </a:extLst>
              </a:tr>
            </a:tbl>
          </a:graphicData>
        </a:graphic>
      </p:graphicFrame>
      <p:graphicFrame>
        <p:nvGraphicFramePr>
          <p:cNvPr id="417838" name="Object 46">
            <a:extLst>
              <a:ext uri="{FF2B5EF4-FFF2-40B4-BE49-F238E27FC236}">
                <a16:creationId xmlns:a16="http://schemas.microsoft.com/office/drawing/2014/main" id="{3377860E-9BAD-47A9-BA01-04AEED7476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4076700"/>
          <a:ext cx="44291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Equation" r:id="rId9" imgW="1752600" imgH="279400" progId="Equation.DSMT4">
                  <p:embed/>
                </p:oleObj>
              </mc:Choice>
              <mc:Fallback>
                <p:oleObj name="Equation" r:id="rId9" imgW="1752600" imgH="2794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076700"/>
                        <a:ext cx="4429125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42" name="Object 50">
            <a:extLst>
              <a:ext uri="{FF2B5EF4-FFF2-40B4-BE49-F238E27FC236}">
                <a16:creationId xmlns:a16="http://schemas.microsoft.com/office/drawing/2014/main" id="{F3A96C6A-07D5-4A31-AFC1-AB52FF866C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9088" y="4868863"/>
          <a:ext cx="23606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name="Equation" r:id="rId11" imgW="876300" imgH="241300" progId="Equation.DSMT4">
                  <p:embed/>
                </p:oleObj>
              </mc:Choice>
              <mc:Fallback>
                <p:oleObj name="Equation" r:id="rId11" imgW="876300" imgH="2413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4868863"/>
                        <a:ext cx="23606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Rectangle 66" descr="8045477F7F04C6FF0A27B929479A7199">
            <a:extLst>
              <a:ext uri="{FF2B5EF4-FFF2-40B4-BE49-F238E27FC236}">
                <a16:creationId xmlns:a16="http://schemas.microsoft.com/office/drawing/2014/main" id="{08260440-26E1-4592-816B-BBAA7EF7B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981075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已知正弦量分别为</a:t>
            </a:r>
          </a:p>
        </p:txBody>
      </p:sp>
      <p:sp>
        <p:nvSpPr>
          <p:cNvPr id="35851" name="Rectangle 67" descr="8045477F7F04C6FF0A27B929479A7199">
            <a:extLst>
              <a:ext uri="{FF2B5EF4-FFF2-40B4-BE49-F238E27FC236}">
                <a16:creationId xmlns:a16="http://schemas.microsoft.com/office/drawing/2014/main" id="{6EEC73FF-BFBB-483D-B6F4-3213E3832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3500438"/>
            <a:ext cx="4616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试写出各正弦量的相量。</a:t>
            </a:r>
          </a:p>
        </p:txBody>
      </p:sp>
      <p:sp>
        <p:nvSpPr>
          <p:cNvPr id="417866" name="AutoShape 74">
            <a:extLst>
              <a:ext uri="{FF2B5EF4-FFF2-40B4-BE49-F238E27FC236}">
                <a16:creationId xmlns:a16="http://schemas.microsoft.com/office/drawing/2014/main" id="{AD247C76-C974-4CFF-B5E9-C6942D16C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791075"/>
            <a:ext cx="576263" cy="7334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17867" name="Object 75" descr="8045477F7F04C6FF0A27B929479A7199">
            <a:extLst>
              <a:ext uri="{FF2B5EF4-FFF2-40B4-BE49-F238E27FC236}">
                <a16:creationId xmlns:a16="http://schemas.microsoft.com/office/drawing/2014/main" id="{5EC39436-770B-47F4-8F69-51FB15F21956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2784475" y="5589588"/>
          <a:ext cx="314325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name="Equation" r:id="rId13" imgW="1129810" imgH="253890" progId="Equation.DSMT4">
                  <p:embed/>
                </p:oleObj>
              </mc:Choice>
              <mc:Fallback>
                <p:oleObj name="Equation" r:id="rId13" imgW="1129810" imgH="253890" progId="Equation.DSMT4">
                  <p:embed/>
                  <p:pic>
                    <p:nvPicPr>
                      <p:cNvPr id="0" name="Object 75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5" y="5589588"/>
                        <a:ext cx="3143250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15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17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17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7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7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41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7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7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7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7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6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0659" name="Object 3">
            <a:extLst>
              <a:ext uri="{FF2B5EF4-FFF2-40B4-BE49-F238E27FC236}">
                <a16:creationId xmlns:a16="http://schemas.microsoft.com/office/drawing/2014/main" id="{07A1E290-35EA-40FB-A329-71FA3DF766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1175" y="908050"/>
          <a:ext cx="50784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Equation" r:id="rId3" imgW="1803400" imgH="279400" progId="Equation.DSMT4">
                  <p:embed/>
                </p:oleObj>
              </mc:Choice>
              <mc:Fallback>
                <p:oleObj name="Equation" r:id="rId3" imgW="1803400" imgH="279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908050"/>
                        <a:ext cx="50784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660" name="Object 4">
            <a:extLst>
              <a:ext uri="{FF2B5EF4-FFF2-40B4-BE49-F238E27FC236}">
                <a16:creationId xmlns:a16="http://schemas.microsoft.com/office/drawing/2014/main" id="{7D8E5000-4572-4B4D-8FF6-85E7A14093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6713" y="3284538"/>
          <a:ext cx="5295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Equation" r:id="rId5" imgW="1803400" imgH="279400" progId="Equation.DSMT4">
                  <p:embed/>
                </p:oleObj>
              </mc:Choice>
              <mc:Fallback>
                <p:oleObj name="Equation" r:id="rId5" imgW="18034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3284538"/>
                        <a:ext cx="52959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667" name="Group 11">
            <a:extLst>
              <a:ext uri="{FF2B5EF4-FFF2-40B4-BE49-F238E27FC236}">
                <a16:creationId xmlns:a16="http://schemas.microsoft.com/office/drawing/2014/main" id="{D0646736-A992-4524-BFE7-E69CA76CD4B1}"/>
              </a:ext>
            </a:extLst>
          </p:cNvPr>
          <p:cNvGraphicFramePr>
            <a:graphicFrameLocks noGrp="1"/>
          </p:cNvGraphicFramePr>
          <p:nvPr/>
        </p:nvGraphicFramePr>
        <p:xfrm>
          <a:off x="179388" y="1052513"/>
          <a:ext cx="1368425" cy="517525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4143603286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【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解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】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131732"/>
                  </a:ext>
                </a:extLst>
              </a:tr>
            </a:tbl>
          </a:graphicData>
        </a:graphic>
      </p:graphicFrame>
      <p:graphicFrame>
        <p:nvGraphicFramePr>
          <p:cNvPr id="710673" name="Object 17">
            <a:extLst>
              <a:ext uri="{FF2B5EF4-FFF2-40B4-BE49-F238E27FC236}">
                <a16:creationId xmlns:a16="http://schemas.microsoft.com/office/drawing/2014/main" id="{88BDCE2D-D633-4E37-8BC2-B63324E928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5675" y="1790700"/>
          <a:ext cx="51244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Equation" r:id="rId7" imgW="1777229" imgH="266584" progId="Equation.DSMT4">
                  <p:embed/>
                </p:oleObj>
              </mc:Choice>
              <mc:Fallback>
                <p:oleObj name="Equation" r:id="rId7" imgW="1777229" imgH="266584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1790700"/>
                        <a:ext cx="512445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674" name="Object 18">
            <a:extLst>
              <a:ext uri="{FF2B5EF4-FFF2-40B4-BE49-F238E27FC236}">
                <a16:creationId xmlns:a16="http://schemas.microsoft.com/office/drawing/2014/main" id="{D208652E-54C0-4139-900B-8F1D0D7A05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3388" y="2636838"/>
          <a:ext cx="29067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name="Equation" r:id="rId9" imgW="1079032" imgH="241195" progId="Equation.DSMT4">
                  <p:embed/>
                </p:oleObj>
              </mc:Choice>
              <mc:Fallback>
                <p:oleObj name="Equation" r:id="rId9" imgW="1079032" imgH="241195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2636838"/>
                        <a:ext cx="29067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675" name="Object 19">
            <a:extLst>
              <a:ext uri="{FF2B5EF4-FFF2-40B4-BE49-F238E27FC236}">
                <a16:creationId xmlns:a16="http://schemas.microsoft.com/office/drawing/2014/main" id="{59E6208C-9D96-4E64-A7A4-BC88490E0D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933825"/>
          <a:ext cx="431482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Equation" r:id="rId11" imgW="1625600" imgH="279400" progId="Equation.DSMT4">
                  <p:embed/>
                </p:oleObj>
              </mc:Choice>
              <mc:Fallback>
                <p:oleObj name="Equation" r:id="rId11" imgW="1625600" imgH="2794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933825"/>
                        <a:ext cx="4314825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676" name="Object 20">
            <a:extLst>
              <a:ext uri="{FF2B5EF4-FFF2-40B4-BE49-F238E27FC236}">
                <a16:creationId xmlns:a16="http://schemas.microsoft.com/office/drawing/2014/main" id="{6210B6E7-8E70-43C1-9F78-F4AC3F910E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5300663"/>
          <a:ext cx="5273675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Equation" r:id="rId13" imgW="1905000" imgH="419100" progId="Equation.DSMT4">
                  <p:embed/>
                </p:oleObj>
              </mc:Choice>
              <mc:Fallback>
                <p:oleObj name="Equation" r:id="rId13" imgW="1905000" imgH="4191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5300663"/>
                        <a:ext cx="5273675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677" name="Object 21" descr="8045477F7F04C6FF0A27B929479A7199">
            <a:extLst>
              <a:ext uri="{FF2B5EF4-FFF2-40B4-BE49-F238E27FC236}">
                <a16:creationId xmlns:a16="http://schemas.microsoft.com/office/drawing/2014/main" id="{48989258-9EDC-43E6-9DE3-E7BBB6329E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9850" y="4652963"/>
          <a:ext cx="396081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8" name="Equation" r:id="rId15" imgW="1397000" imgH="279400" progId="Equation.DSMT4">
                  <p:embed/>
                </p:oleObj>
              </mc:Choice>
              <mc:Fallback>
                <p:oleObj name="Equation" r:id="rId15" imgW="1397000" imgH="279400" progId="Equation.DSMT4">
                  <p:embed/>
                  <p:pic>
                    <p:nvPicPr>
                      <p:cNvPr id="0" name="Object 21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4652963"/>
                        <a:ext cx="3960813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17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0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0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0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0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71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71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71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71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63" name="Object 3">
            <a:extLst>
              <a:ext uri="{FF2B5EF4-FFF2-40B4-BE49-F238E27FC236}">
                <a16:creationId xmlns:a16="http://schemas.microsoft.com/office/drawing/2014/main" id="{9C3F38E2-0679-4D0F-A95F-8F83253DC3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8150" y="908050"/>
          <a:ext cx="5295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Equation" r:id="rId3" imgW="1803400" imgH="279400" progId="Equation.DSMT4">
                  <p:embed/>
                </p:oleObj>
              </mc:Choice>
              <mc:Fallback>
                <p:oleObj name="Equation" r:id="rId3" imgW="1803400" imgH="279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908050"/>
                        <a:ext cx="52959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73" name="Object 13">
            <a:extLst>
              <a:ext uri="{FF2B5EF4-FFF2-40B4-BE49-F238E27FC236}">
                <a16:creationId xmlns:a16="http://schemas.microsoft.com/office/drawing/2014/main" id="{9BF16C06-A85F-4DE7-B5E2-5144E590FD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1844675"/>
          <a:ext cx="5799137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Equation" r:id="rId5" imgW="2095500" imgH="419100" progId="Equation.DSMT4">
                  <p:embed/>
                </p:oleObj>
              </mc:Choice>
              <mc:Fallback>
                <p:oleObj name="Equation" r:id="rId5" imgW="2095500" imgH="4191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844675"/>
                        <a:ext cx="5799137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75" name="AutoShape 15">
            <a:extLst>
              <a:ext uri="{FF2B5EF4-FFF2-40B4-BE49-F238E27FC236}">
                <a16:creationId xmlns:a16="http://schemas.microsoft.com/office/drawing/2014/main" id="{91A55787-0079-4073-8B1A-BB30A20A5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205038"/>
            <a:ext cx="504825" cy="287337"/>
          </a:xfrm>
          <a:prstGeom prst="rightArrow">
            <a:avLst>
              <a:gd name="adj1" fmla="val 50000"/>
              <a:gd name="adj2" fmla="val 43923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endParaRPr lang="zh-CN" altLang="en-US"/>
          </a:p>
        </p:txBody>
      </p:sp>
      <p:graphicFrame>
        <p:nvGraphicFramePr>
          <p:cNvPr id="757778" name="Object 18">
            <a:extLst>
              <a:ext uri="{FF2B5EF4-FFF2-40B4-BE49-F238E27FC236}">
                <a16:creationId xmlns:a16="http://schemas.microsoft.com/office/drawing/2014/main" id="{7E9E8216-FAC5-4A17-977E-927F729A72E7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484438" y="3284538"/>
          <a:ext cx="3455987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Equation" r:id="rId7" imgW="1270000" imgH="279400" progId="Equation.DSMT4">
                  <p:embed/>
                </p:oleObj>
              </mc:Choice>
              <mc:Fallback>
                <p:oleObj name="Equation" r:id="rId7" imgW="1270000" imgH="279400" progId="Equation.DSMT4">
                  <p:embed/>
                  <p:pic>
                    <p:nvPicPr>
                      <p:cNvPr id="0" name="Object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284538"/>
                        <a:ext cx="3455987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80" name="Object 20">
            <a:extLst>
              <a:ext uri="{FF2B5EF4-FFF2-40B4-BE49-F238E27FC236}">
                <a16:creationId xmlns:a16="http://schemas.microsoft.com/office/drawing/2014/main" id="{3B8DE1CC-1687-4B14-8B8D-B76EC4A53CC5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484438" y="4221163"/>
          <a:ext cx="26384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Equation" r:id="rId9" imgW="901309" imgH="203112" progId="Equation.DSMT4">
                  <p:embed/>
                </p:oleObj>
              </mc:Choice>
              <mc:Fallback>
                <p:oleObj name="Equation" r:id="rId9" imgW="901309" imgH="203112" progId="Equation.DSMT4">
                  <p:embed/>
                  <p:pic>
                    <p:nvPicPr>
                      <p:cNvPr id="0" name="Object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221163"/>
                        <a:ext cx="26384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5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75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5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75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75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7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1">
            <a:extLst>
              <a:ext uri="{FF2B5EF4-FFF2-40B4-BE49-F238E27FC236}">
                <a16:creationId xmlns:a16="http://schemas.microsoft.com/office/drawing/2014/main" id="{86E2F42E-B703-4FBE-8DCC-E6D79B907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2513"/>
            <a:ext cx="19446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12800" indent="-8128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2-4</a:t>
            </a:r>
          </a:p>
        </p:txBody>
      </p:sp>
      <p:sp>
        <p:nvSpPr>
          <p:cNvPr id="38915" name="Rectangle 13">
            <a:extLst>
              <a:ext uri="{FF2B5EF4-FFF2-40B4-BE49-F238E27FC236}">
                <a16:creationId xmlns:a16="http://schemas.microsoft.com/office/drawing/2014/main" id="{8C80FB1D-C28A-4665-B8FC-4EF9ECA71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052513"/>
            <a:ext cx="6697663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已知角频率为     的两个电流相量分别为</a:t>
            </a:r>
          </a:p>
        </p:txBody>
      </p:sp>
      <p:graphicFrame>
        <p:nvGraphicFramePr>
          <p:cNvPr id="38916" name="Object 33">
            <a:extLst>
              <a:ext uri="{FF2B5EF4-FFF2-40B4-BE49-F238E27FC236}">
                <a16:creationId xmlns:a16="http://schemas.microsoft.com/office/drawing/2014/main" id="{0AE0ECDA-34AB-42B7-A0E9-C03B21FF24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1125538"/>
          <a:ext cx="5746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1" name="Equation" r:id="rId3" imgW="152334" imgH="139639" progId="Equation.DSMT4">
                  <p:embed/>
                </p:oleObj>
              </mc:Choice>
              <mc:Fallback>
                <p:oleObj name="Equation" r:id="rId3" imgW="152334" imgH="139639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125538"/>
                        <a:ext cx="5746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39">
            <a:extLst>
              <a:ext uri="{FF2B5EF4-FFF2-40B4-BE49-F238E27FC236}">
                <a16:creationId xmlns:a16="http://schemas.microsoft.com/office/drawing/2014/main" id="{C8EF558B-C4B0-4489-B8A2-7D32165E9B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1700213"/>
          <a:ext cx="28797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2" name="Equation" r:id="rId5" imgW="1104900" imgH="241300" progId="Equation.DSMT4">
                  <p:embed/>
                </p:oleObj>
              </mc:Choice>
              <mc:Fallback>
                <p:oleObj name="Equation" r:id="rId5" imgW="1104900" imgH="2413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700213"/>
                        <a:ext cx="287972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43">
            <a:extLst>
              <a:ext uri="{FF2B5EF4-FFF2-40B4-BE49-F238E27FC236}">
                <a16:creationId xmlns:a16="http://schemas.microsoft.com/office/drawing/2014/main" id="{5EA6598B-DF25-41F7-8C38-C2CCDF8A57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349500"/>
          <a:ext cx="27305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3" name="Equation" r:id="rId7" imgW="990170" imgH="241195" progId="Equation.DSMT4">
                  <p:embed/>
                </p:oleObj>
              </mc:Choice>
              <mc:Fallback>
                <p:oleObj name="Equation" r:id="rId7" imgW="990170" imgH="241195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349500"/>
                        <a:ext cx="27305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Rectangle 15">
            <a:extLst>
              <a:ext uri="{FF2B5EF4-FFF2-40B4-BE49-F238E27FC236}">
                <a16:creationId xmlns:a16="http://schemas.microsoft.com/office/drawing/2014/main" id="{5FED0FD1-45BA-4D6A-ABBE-6DF43411E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068638"/>
            <a:ext cx="79930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写出它们所代表的正弦量             和          。</a:t>
            </a:r>
          </a:p>
        </p:txBody>
      </p:sp>
      <p:graphicFrame>
        <p:nvGraphicFramePr>
          <p:cNvPr id="38920" name="Object 65">
            <a:extLst>
              <a:ext uri="{FF2B5EF4-FFF2-40B4-BE49-F238E27FC236}">
                <a16:creationId xmlns:a16="http://schemas.microsoft.com/office/drawing/2014/main" id="{A1193694-A142-44B1-9219-357E8E56F5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2997200"/>
          <a:ext cx="86518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4" name="Equation" r:id="rId9" imgW="304536" imgH="253780" progId="Equation.DSMT4">
                  <p:embed/>
                </p:oleObj>
              </mc:Choice>
              <mc:Fallback>
                <p:oleObj name="Equation" r:id="rId9" imgW="304536" imgH="25378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997200"/>
                        <a:ext cx="865187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72">
            <a:extLst>
              <a:ext uri="{FF2B5EF4-FFF2-40B4-BE49-F238E27FC236}">
                <a16:creationId xmlns:a16="http://schemas.microsoft.com/office/drawing/2014/main" id="{357EA42A-D433-496D-87CB-5C51485291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2997200"/>
          <a:ext cx="8636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5" name="Equation" r:id="rId11" imgW="330057" imgH="253890" progId="Equation.DSMT4">
                  <p:embed/>
                </p:oleObj>
              </mc:Choice>
              <mc:Fallback>
                <p:oleObj name="Equation" r:id="rId11" imgW="330057" imgH="25389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997200"/>
                        <a:ext cx="8636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071" name="Group 87">
            <a:extLst>
              <a:ext uri="{FF2B5EF4-FFF2-40B4-BE49-F238E27FC236}">
                <a16:creationId xmlns:a16="http://schemas.microsoft.com/office/drawing/2014/main" id="{70177D74-8183-4276-8765-EB4D5D348867}"/>
              </a:ext>
            </a:extLst>
          </p:cNvPr>
          <p:cNvGraphicFramePr>
            <a:graphicFrameLocks noGrp="1"/>
          </p:cNvGraphicFramePr>
          <p:nvPr/>
        </p:nvGraphicFramePr>
        <p:xfrm>
          <a:off x="250825" y="3716338"/>
          <a:ext cx="1439863" cy="579437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60296134"/>
                    </a:ext>
                  </a:extLst>
                </a:gridCol>
              </a:tblGrid>
              <a:tr h="57943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【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解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】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568234"/>
                  </a:ext>
                </a:extLst>
              </a:tr>
            </a:tbl>
          </a:graphicData>
        </a:graphic>
      </p:graphicFrame>
      <p:graphicFrame>
        <p:nvGraphicFramePr>
          <p:cNvPr id="426072" name="Object 88">
            <a:extLst>
              <a:ext uri="{FF2B5EF4-FFF2-40B4-BE49-F238E27FC236}">
                <a16:creationId xmlns:a16="http://schemas.microsoft.com/office/drawing/2014/main" id="{1878F024-C9A1-4395-9605-A84B6E55F5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4365625"/>
          <a:ext cx="434181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Equation" r:id="rId13" imgW="1600200" imgH="279400" progId="Equation.DSMT4">
                  <p:embed/>
                </p:oleObj>
              </mc:Choice>
              <mc:Fallback>
                <p:oleObj name="Equation" r:id="rId13" imgW="1600200" imgH="27940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365625"/>
                        <a:ext cx="4341812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074" name="Object 90">
            <a:extLst>
              <a:ext uri="{FF2B5EF4-FFF2-40B4-BE49-F238E27FC236}">
                <a16:creationId xmlns:a16="http://schemas.microsoft.com/office/drawing/2014/main" id="{D8F7D2F7-EA7F-4323-88C3-64D49576EB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0375" y="3716338"/>
          <a:ext cx="489267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name="Equation" r:id="rId15" imgW="1854200" imgH="279400" progId="Equation.DSMT4">
                  <p:embed/>
                </p:oleObj>
              </mc:Choice>
              <mc:Fallback>
                <p:oleObj name="Equation" r:id="rId15" imgW="1854200" imgH="279400" progId="Equation.DSMT4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3716338"/>
                        <a:ext cx="4892675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117" name="Group 133">
            <a:extLst>
              <a:ext uri="{FF2B5EF4-FFF2-40B4-BE49-F238E27FC236}">
                <a16:creationId xmlns:a16="http://schemas.microsoft.com/office/drawing/2014/main" id="{CCDB5558-9E45-48F7-ABDA-74F9BB75CE32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5229225"/>
          <a:ext cx="1079500" cy="720725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1700210985"/>
                    </a:ext>
                  </a:extLst>
                </a:gridCol>
              </a:tblGrid>
              <a:tr h="7207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说明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725986"/>
                  </a:ext>
                </a:extLst>
              </a:tr>
            </a:tbl>
          </a:graphicData>
        </a:graphic>
      </p:graphicFrame>
      <p:graphicFrame>
        <p:nvGraphicFramePr>
          <p:cNvPr id="426096" name="Object 112">
            <a:extLst>
              <a:ext uri="{FF2B5EF4-FFF2-40B4-BE49-F238E27FC236}">
                <a16:creationId xmlns:a16="http://schemas.microsoft.com/office/drawing/2014/main" id="{745BAF4E-5089-4F83-A460-2CE121B576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9138" y="5178425"/>
          <a:ext cx="406876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name="Equation" r:id="rId17" imgW="1447172" imgH="266584" progId="Equation.DSMT4">
                  <p:embed/>
                </p:oleObj>
              </mc:Choice>
              <mc:Fallback>
                <p:oleObj name="Equation" r:id="rId17" imgW="1447172" imgH="266584" progId="Equation.DSMT4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5178425"/>
                        <a:ext cx="406876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100" name="Object 116">
            <a:extLst>
              <a:ext uri="{FF2B5EF4-FFF2-40B4-BE49-F238E27FC236}">
                <a16:creationId xmlns:a16="http://schemas.microsoft.com/office/drawing/2014/main" id="{308EC0D6-5A00-4080-BECA-6F18F27170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2863" y="5751513"/>
          <a:ext cx="1871662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9" name="Equation" r:id="rId19" imgW="583947" imgH="241195" progId="Equation.DSMT4">
                  <p:embed/>
                </p:oleObj>
              </mc:Choice>
              <mc:Fallback>
                <p:oleObj name="Equation" r:id="rId19" imgW="583947" imgH="241195" progId="Equation.DSMT4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5751513"/>
                        <a:ext cx="1871662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6115" name="Rectangle 131" descr="8045477F7F04C6FF0A27B929479A7199">
            <a:extLst>
              <a:ext uri="{FF2B5EF4-FFF2-40B4-BE49-F238E27FC236}">
                <a16:creationId xmlns:a16="http://schemas.microsoft.com/office/drawing/2014/main" id="{239FBC5A-59C1-452D-B50F-09EB97F61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229225"/>
            <a:ext cx="1622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(1) </a:t>
            </a: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已知</a:t>
            </a:r>
          </a:p>
        </p:txBody>
      </p:sp>
      <p:sp>
        <p:nvSpPr>
          <p:cNvPr id="426119" name="Rectangle 135" descr="8045477F7F04C6FF0A27B929479A7199">
            <a:extLst>
              <a:ext uri="{FF2B5EF4-FFF2-40B4-BE49-F238E27FC236}">
                <a16:creationId xmlns:a16="http://schemas.microsoft.com/office/drawing/2014/main" id="{799F3F48-50A0-4052-B764-09F41F813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5895975"/>
            <a:ext cx="1152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相量</a:t>
            </a:r>
            <a:r>
              <a:rPr lang="zh-CN" altLang="en-US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6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6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6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6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6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6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2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2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2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2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2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115" grpId="0" autoUpdateAnimBg="0"/>
      <p:bldP spid="42611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4" name="Rectangle 18">
            <a:extLst>
              <a:ext uri="{FF2B5EF4-FFF2-40B4-BE49-F238E27FC236}">
                <a16:creationId xmlns:a16="http://schemas.microsoft.com/office/drawing/2014/main" id="{0E11B630-A06B-4CC5-800E-761743E44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5368925"/>
            <a:ext cx="1943100" cy="3683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32" name="Rectangle 16">
            <a:extLst>
              <a:ext uri="{FF2B5EF4-FFF2-40B4-BE49-F238E27FC236}">
                <a16:creationId xmlns:a16="http://schemas.microsoft.com/office/drawing/2014/main" id="{5CB89927-9F7D-431F-AB5B-873D24031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252913"/>
            <a:ext cx="2374900" cy="369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31" name="Rectangle 15">
            <a:extLst>
              <a:ext uri="{FF2B5EF4-FFF2-40B4-BE49-F238E27FC236}">
                <a16:creationId xmlns:a16="http://schemas.microsoft.com/office/drawing/2014/main" id="{BA2E9772-34EA-42E1-94BA-AFC9DC0AD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4252913"/>
            <a:ext cx="2374900" cy="369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30" name="Rectangle 14">
            <a:extLst>
              <a:ext uri="{FF2B5EF4-FFF2-40B4-BE49-F238E27FC236}">
                <a16:creationId xmlns:a16="http://schemas.microsoft.com/office/drawing/2014/main" id="{82807BA1-8605-4764-B10C-69E2D8762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813" y="1876425"/>
            <a:ext cx="185737" cy="36988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5634" name="Rectangle 2">
            <a:extLst>
              <a:ext uri="{FF2B5EF4-FFF2-40B4-BE49-F238E27FC236}">
                <a16:creationId xmlns:a16="http://schemas.microsoft.com/office/drawing/2014/main" id="{9F8B4AA3-EFE9-4C0D-A27D-FB587826E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6130925" cy="63341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6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§7-3 </a:t>
            </a:r>
            <a:r>
              <a:rPr lang="zh-CN" altLang="en-US" sz="36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电路定律的相量形式</a:t>
            </a:r>
          </a:p>
        </p:txBody>
      </p:sp>
      <p:graphicFrame>
        <p:nvGraphicFramePr>
          <p:cNvPr id="325685" name="Object 53">
            <a:extLst>
              <a:ext uri="{FF2B5EF4-FFF2-40B4-BE49-F238E27FC236}">
                <a16:creationId xmlns:a16="http://schemas.microsoft.com/office/drawing/2014/main" id="{2987E672-5EE5-4195-A3B8-05C0441AC4A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835150" y="3789363"/>
          <a:ext cx="1655763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Equation" r:id="rId3" imgW="583947" imgH="431613" progId="Equation.DSMT4">
                  <p:embed/>
                </p:oleObj>
              </mc:Choice>
              <mc:Fallback>
                <p:oleObj name="Equation" r:id="rId3" imgW="583947" imgH="431613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789363"/>
                        <a:ext cx="1655763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36" name="Object 4">
            <a:extLst>
              <a:ext uri="{FF2B5EF4-FFF2-40B4-BE49-F238E27FC236}">
                <a16:creationId xmlns:a16="http://schemas.microsoft.com/office/drawing/2014/main" id="{27C984A4-78C6-41BF-BD20-FF0F18A813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1484313"/>
          <a:ext cx="2303462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0" name="Equation" r:id="rId5" imgW="736600" imgH="431800" progId="Equation.DSMT4">
                  <p:embed/>
                </p:oleObj>
              </mc:Choice>
              <mc:Fallback>
                <p:oleObj name="Equation" r:id="rId5" imgW="7366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484313"/>
                        <a:ext cx="2303462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42" name="Object 10">
            <a:extLst>
              <a:ext uri="{FF2B5EF4-FFF2-40B4-BE49-F238E27FC236}">
                <a16:creationId xmlns:a16="http://schemas.microsoft.com/office/drawing/2014/main" id="{E6EBF7C2-E2AC-4268-86EC-5F4121D2AC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2493963"/>
          <a:ext cx="5729287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1" name="Equation" r:id="rId7" imgW="2451100" imgH="457200" progId="Equation.DSMT4">
                  <p:embed/>
                </p:oleObj>
              </mc:Choice>
              <mc:Fallback>
                <p:oleObj name="Equation" r:id="rId7" imgW="245110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493963"/>
                        <a:ext cx="5729287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Rectangle 13">
            <a:extLst>
              <a:ext uri="{FF2B5EF4-FFF2-40B4-BE49-F238E27FC236}">
                <a16:creationId xmlns:a16="http://schemas.microsoft.com/office/drawing/2014/main" id="{B56794CD-5576-409F-88B4-F1937C6BC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58763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5675" name="Rectangle 43" descr="8045477F7F04C6FF0A27B929479A7199">
            <a:extLst>
              <a:ext uri="{FF2B5EF4-FFF2-40B4-BE49-F238E27FC236}">
                <a16:creationId xmlns:a16="http://schemas.microsoft.com/office/drawing/2014/main" id="{A12E8A12-FAC8-4CED-AB2C-B6B9176CD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" y="908050"/>
            <a:ext cx="469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1.KCL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KVL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的相量形式</a:t>
            </a:r>
          </a:p>
        </p:txBody>
      </p:sp>
      <p:sp>
        <p:nvSpPr>
          <p:cNvPr id="325676" name="Rectangle 44" descr="8045477F7F04C6FF0A27B929479A7199">
            <a:extLst>
              <a:ext uri="{FF2B5EF4-FFF2-40B4-BE49-F238E27FC236}">
                <a16:creationId xmlns:a16="http://schemas.microsoft.com/office/drawing/2014/main" id="{413C8DAE-A9D2-4FD9-A84C-A8CF55F34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846263"/>
            <a:ext cx="3816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KCL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的相量形式</a:t>
            </a:r>
          </a:p>
        </p:txBody>
      </p:sp>
      <p:graphicFrame>
        <p:nvGraphicFramePr>
          <p:cNvPr id="325687" name="Object 55">
            <a:extLst>
              <a:ext uri="{FF2B5EF4-FFF2-40B4-BE49-F238E27FC236}">
                <a16:creationId xmlns:a16="http://schemas.microsoft.com/office/drawing/2014/main" id="{D42A5F6C-0CC9-45C1-A7E1-FFCD69688650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932363" y="3789363"/>
          <a:ext cx="17272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2" name="Equation" r:id="rId9" imgW="634725" imgH="431613" progId="Equation.DSMT4">
                  <p:embed/>
                </p:oleObj>
              </mc:Choice>
              <mc:Fallback>
                <p:oleObj name="Equation" r:id="rId9" imgW="634725" imgH="431613" progId="Equation.DSMT4">
                  <p:embed/>
                  <p:pic>
                    <p:nvPicPr>
                      <p:cNvPr id="0" name="Object 5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789363"/>
                        <a:ext cx="172720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37" name="Group 21">
            <a:extLst>
              <a:ext uri="{FF2B5EF4-FFF2-40B4-BE49-F238E27FC236}">
                <a16:creationId xmlns:a16="http://schemas.microsoft.com/office/drawing/2014/main" id="{E873C0B9-DB14-45C3-92BF-0C9024547B99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5013325"/>
            <a:ext cx="5321300" cy="1093788"/>
            <a:chOff x="884" y="3158"/>
            <a:chExt cx="3352" cy="689"/>
          </a:xfrm>
        </p:grpSpPr>
        <p:sp>
          <p:nvSpPr>
            <p:cNvPr id="39951" name="Rectangle 43" descr="8045477F7F04C6FF0A27B929479A7199">
              <a:extLst>
                <a:ext uri="{FF2B5EF4-FFF2-40B4-BE49-F238E27FC236}">
                  <a16:creationId xmlns:a16="http://schemas.microsoft.com/office/drawing/2014/main" id="{8EC3463C-2F37-41B6-9FA9-DD2A02718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340"/>
              <a:ext cx="8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注意：</a:t>
              </a:r>
            </a:p>
          </p:txBody>
        </p:sp>
        <p:sp>
          <p:nvSpPr>
            <p:cNvPr id="39952" name="Rectangle 43" descr="8045477F7F04C6FF0A27B929479A7199">
              <a:extLst>
                <a:ext uri="{FF2B5EF4-FFF2-40B4-BE49-F238E27FC236}">
                  <a16:creationId xmlns:a16="http://schemas.microsoft.com/office/drawing/2014/main" id="{22D77834-0686-4F73-8234-20D0AC104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337"/>
              <a:ext cx="14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不一定成立</a:t>
              </a:r>
            </a:p>
          </p:txBody>
        </p:sp>
        <p:graphicFrame>
          <p:nvGraphicFramePr>
            <p:cNvPr id="39953" name="Object 20" descr="8045477F7F04C6FF0A27B929479A7199">
              <a:extLst>
                <a:ext uri="{FF2B5EF4-FFF2-40B4-BE49-F238E27FC236}">
                  <a16:creationId xmlns:a16="http://schemas.microsoft.com/office/drawing/2014/main" id="{31826144-BCDC-4452-9FA0-234A1E2F88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1" y="3158"/>
            <a:ext cx="953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63" name="Equation" r:id="rId11" imgW="596900" imgH="431800" progId="Equation.DSMT4">
                    <p:embed/>
                  </p:oleObj>
                </mc:Choice>
                <mc:Fallback>
                  <p:oleObj name="Equation" r:id="rId11" imgW="596900" imgH="431800" progId="Equation.DSMT4">
                    <p:embed/>
                    <p:pic>
                      <p:nvPicPr>
                        <p:cNvPr id="0" name="Object 20" descr="8045477F7F04C6FF0A27B929479A7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3158"/>
                          <a:ext cx="953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1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5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5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5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0" fill="hold"/>
                                        <p:tgtEl>
                                          <p:spTgt spid="325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0" fill="hold"/>
                                        <p:tgtEl>
                                          <p:spTgt spid="325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4" grpId="0" animBg="1"/>
      <p:bldP spid="325675" grpId="0"/>
      <p:bldP spid="32567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8447CDDA-EF89-4FBE-BDB8-E590F93FC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58763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3813" name="Rectangle 21" descr="8045477F7F04C6FF0A27B929479A7199">
            <a:extLst>
              <a:ext uri="{FF2B5EF4-FFF2-40B4-BE49-F238E27FC236}">
                <a16:creationId xmlns:a16="http://schemas.microsoft.com/office/drawing/2014/main" id="{112A5AEE-C02F-4155-9ED2-BC7661680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836613"/>
            <a:ext cx="3363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KVL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的相量形式</a:t>
            </a:r>
          </a:p>
        </p:txBody>
      </p:sp>
      <p:graphicFrame>
        <p:nvGraphicFramePr>
          <p:cNvPr id="673817" name="Object 25">
            <a:extLst>
              <a:ext uri="{FF2B5EF4-FFF2-40B4-BE49-F238E27FC236}">
                <a16:creationId xmlns:a16="http://schemas.microsoft.com/office/drawing/2014/main" id="{43A39C1C-9467-455E-B547-DB6A730A7F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2316163"/>
          <a:ext cx="19431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Equation" r:id="rId3" imgW="622030" imgH="431613" progId="Equation.DSMT4">
                  <p:embed/>
                </p:oleObj>
              </mc:Choice>
              <mc:Fallback>
                <p:oleObj name="Equation" r:id="rId3" imgW="622030" imgH="431613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316163"/>
                        <a:ext cx="19431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3818" name="Object 26">
            <a:extLst>
              <a:ext uri="{FF2B5EF4-FFF2-40B4-BE49-F238E27FC236}">
                <a16:creationId xmlns:a16="http://schemas.microsoft.com/office/drawing/2014/main" id="{470F1FF9-2D60-4C92-9BBA-7242960A47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1196975"/>
          <a:ext cx="2303463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Equation" r:id="rId5" imgW="774364" imgH="431613" progId="Equation.DSMT4">
                  <p:embed/>
                </p:oleObj>
              </mc:Choice>
              <mc:Fallback>
                <p:oleObj name="Equation" r:id="rId5" imgW="774364" imgH="431613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196975"/>
                        <a:ext cx="2303463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3819" name="Object 27">
            <a:extLst>
              <a:ext uri="{FF2B5EF4-FFF2-40B4-BE49-F238E27FC236}">
                <a16:creationId xmlns:a16="http://schemas.microsoft.com/office/drawing/2014/main" id="{E8305EEC-9AD5-4946-B9AE-282B7124A9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2603500"/>
          <a:ext cx="935038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Equation" r:id="rId7" imgW="190417" imgH="152334" progId="Equation.DSMT4">
                  <p:embed/>
                </p:oleObj>
              </mc:Choice>
              <mc:Fallback>
                <p:oleObj name="Equation" r:id="rId7" imgW="190417" imgH="152334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603500"/>
                        <a:ext cx="935038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3820" name="Rectangle 28" descr="8045477F7F04C6FF0A27B929479A7199">
            <a:extLst>
              <a:ext uri="{FF2B5EF4-FFF2-40B4-BE49-F238E27FC236}">
                <a16:creationId xmlns:a16="http://schemas.microsoft.com/office/drawing/2014/main" id="{39383FBF-4CF4-47A0-B9DC-FB7718960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589588"/>
            <a:ext cx="7056438" cy="523875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线性齐次代数方程在线性变换下形式不变</a:t>
            </a:r>
          </a:p>
        </p:txBody>
      </p:sp>
      <p:graphicFrame>
        <p:nvGraphicFramePr>
          <p:cNvPr id="673821" name="Object 29">
            <a:extLst>
              <a:ext uri="{FF2B5EF4-FFF2-40B4-BE49-F238E27FC236}">
                <a16:creationId xmlns:a16="http://schemas.microsoft.com/office/drawing/2014/main" id="{55103519-2B68-4EA6-BCDF-1A9CDC913F8F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6227763" y="2243138"/>
          <a:ext cx="1871662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name="Equation" r:id="rId9" imgW="685800" imgH="431800" progId="Equation.DSMT4">
                  <p:embed/>
                </p:oleObj>
              </mc:Choice>
              <mc:Fallback>
                <p:oleObj name="Equation" r:id="rId9" imgW="685800" imgH="4318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243138"/>
                        <a:ext cx="1871662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Rectangle 10">
            <a:extLst>
              <a:ext uri="{FF2B5EF4-FFF2-40B4-BE49-F238E27FC236}">
                <a16:creationId xmlns:a16="http://schemas.microsoft.com/office/drawing/2014/main" id="{BA499143-B8DE-4562-AB18-D135CF36D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073525"/>
            <a:ext cx="1943100" cy="3683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5856" name="Group 16">
            <a:extLst>
              <a:ext uri="{FF2B5EF4-FFF2-40B4-BE49-F238E27FC236}">
                <a16:creationId xmlns:a16="http://schemas.microsoft.com/office/drawing/2014/main" id="{9D54F4F1-1737-4912-B533-81C4E902B217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3789363"/>
            <a:ext cx="5616575" cy="1000125"/>
            <a:chOff x="975" y="2387"/>
            <a:chExt cx="3538" cy="630"/>
          </a:xfrm>
        </p:grpSpPr>
        <p:sp>
          <p:nvSpPr>
            <p:cNvPr id="40971" name="Rectangle 43" descr="8045477F7F04C6FF0A27B929479A7199">
              <a:extLst>
                <a:ext uri="{FF2B5EF4-FFF2-40B4-BE49-F238E27FC236}">
                  <a16:creationId xmlns:a16="http://schemas.microsoft.com/office/drawing/2014/main" id="{BFDD9FD3-A713-4B5E-872D-F91A63CC2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487"/>
              <a:ext cx="8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注意：</a:t>
              </a:r>
            </a:p>
          </p:txBody>
        </p:sp>
        <p:sp>
          <p:nvSpPr>
            <p:cNvPr id="40972" name="Rectangle 43" descr="8045477F7F04C6FF0A27B929479A7199">
              <a:extLst>
                <a:ext uri="{FF2B5EF4-FFF2-40B4-BE49-F238E27FC236}">
                  <a16:creationId xmlns:a16="http://schemas.microsoft.com/office/drawing/2014/main" id="{A96CD7B6-FAC8-4F31-8E55-CF4B36BF3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2" y="2532"/>
              <a:ext cx="14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不一定成立</a:t>
              </a:r>
            </a:p>
          </p:txBody>
        </p:sp>
        <p:graphicFrame>
          <p:nvGraphicFramePr>
            <p:cNvPr id="40973" name="Object 15" descr="8045477F7F04C6FF0A27B929479A7199">
              <a:extLst>
                <a:ext uri="{FF2B5EF4-FFF2-40B4-BE49-F238E27FC236}">
                  <a16:creationId xmlns:a16="http://schemas.microsoft.com/office/drawing/2014/main" id="{5BC77165-1E94-4202-837A-EA348BBF60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7" y="2387"/>
            <a:ext cx="926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3" name="Equation" r:id="rId11" imgW="634725" imgH="431613" progId="Equation.DSMT4">
                    <p:embed/>
                  </p:oleObj>
                </mc:Choice>
                <mc:Fallback>
                  <p:oleObj name="Equation" r:id="rId11" imgW="634725" imgH="431613" progId="Equation.DSMT4">
                    <p:embed/>
                    <p:pic>
                      <p:nvPicPr>
                        <p:cNvPr id="0" name="Object 15" descr="8045477F7F04C6FF0A27B929479A7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2387"/>
                          <a:ext cx="926" cy="6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1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7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67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67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2000"/>
                                        <p:tgtEl>
                                          <p:spTgt spid="67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7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13" grpId="0"/>
      <p:bldP spid="6738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3970" name="Object 2">
            <a:extLst>
              <a:ext uri="{FF2B5EF4-FFF2-40B4-BE49-F238E27FC236}">
                <a16:creationId xmlns:a16="http://schemas.microsoft.com/office/drawing/2014/main" id="{A936DCAD-775C-4EF5-BF87-034D236733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1619250"/>
          <a:ext cx="1274763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Visio" r:id="rId3" imgW="892512" imgH="1154537" progId="Visio.Drawing.11">
                  <p:embed/>
                </p:oleObj>
              </mc:Choice>
              <mc:Fallback>
                <p:oleObj name="Visio" r:id="rId3" imgW="892512" imgH="1154537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619250"/>
                        <a:ext cx="1274763" cy="166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71" name="Object 3">
            <a:extLst>
              <a:ext uri="{FF2B5EF4-FFF2-40B4-BE49-F238E27FC236}">
                <a16:creationId xmlns:a16="http://schemas.microsoft.com/office/drawing/2014/main" id="{CC5BDBA1-5D41-4DB0-B065-EF92318514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1628775"/>
          <a:ext cx="855662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" name="Visio" r:id="rId5" imgW="712707" imgH="1338049" progId="Visio.Drawing.11">
                  <p:embed/>
                </p:oleObj>
              </mc:Choice>
              <mc:Fallback>
                <p:oleObj name="Visio" r:id="rId5" imgW="712707" imgH="133804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628775"/>
                        <a:ext cx="855662" cy="17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75" name="Group 7">
            <a:extLst>
              <a:ext uri="{FF2B5EF4-FFF2-40B4-BE49-F238E27FC236}">
                <a16:creationId xmlns:a16="http://schemas.microsoft.com/office/drawing/2014/main" id="{7EFDE8CD-0784-4406-8CA4-55D57448982F}"/>
              </a:ext>
            </a:extLst>
          </p:cNvPr>
          <p:cNvGraphicFramePr>
            <a:graphicFrameLocks noGrp="1"/>
          </p:cNvGraphicFramePr>
          <p:nvPr/>
        </p:nvGraphicFramePr>
        <p:xfrm>
          <a:off x="1476375" y="3500438"/>
          <a:ext cx="1728788" cy="517525"/>
        </p:xfrm>
        <a:graphic>
          <a:graphicData uri="http://schemas.openxmlformats.org/drawingml/2006/table">
            <a:tbl>
              <a:tblPr/>
              <a:tblGrid>
                <a:gridCol w="1728788">
                  <a:extLst>
                    <a:ext uri="{9D8B030D-6E8A-4147-A177-3AD203B41FA5}">
                      <a16:colId xmlns:a16="http://schemas.microsoft.com/office/drawing/2014/main" val="348386908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时域模型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336199"/>
                  </a:ext>
                </a:extLst>
              </a:tr>
            </a:tbl>
          </a:graphicData>
        </a:graphic>
      </p:graphicFrame>
      <p:graphicFrame>
        <p:nvGraphicFramePr>
          <p:cNvPr id="723981" name="Group 13">
            <a:extLst>
              <a:ext uri="{FF2B5EF4-FFF2-40B4-BE49-F238E27FC236}">
                <a16:creationId xmlns:a16="http://schemas.microsoft.com/office/drawing/2014/main" id="{99E5D290-187D-473E-907A-4B98942962E3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500438"/>
          <a:ext cx="1728788" cy="517525"/>
        </p:xfrm>
        <a:graphic>
          <a:graphicData uri="http://schemas.openxmlformats.org/drawingml/2006/table">
            <a:tbl>
              <a:tblPr/>
              <a:tblGrid>
                <a:gridCol w="1728788">
                  <a:extLst>
                    <a:ext uri="{9D8B030D-6E8A-4147-A177-3AD203B41FA5}">
                      <a16:colId xmlns:a16="http://schemas.microsoft.com/office/drawing/2014/main" val="1144888937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相量模型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528736"/>
                  </a:ext>
                </a:extLst>
              </a:tr>
            </a:tbl>
          </a:graphicData>
        </a:graphic>
      </p:graphicFrame>
      <p:sp>
        <p:nvSpPr>
          <p:cNvPr id="41992" name="Rectangle 25">
            <a:extLst>
              <a:ext uri="{FF2B5EF4-FFF2-40B4-BE49-F238E27FC236}">
                <a16:creationId xmlns:a16="http://schemas.microsoft.com/office/drawing/2014/main" id="{1550B13F-0972-4D61-A0B7-A4CB004FA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3" y="908050"/>
            <a:ext cx="2236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12800" indent="-8128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 线性电阻</a:t>
            </a:r>
          </a:p>
        </p:txBody>
      </p:sp>
      <p:sp>
        <p:nvSpPr>
          <p:cNvPr id="41993" name="Rectangle 26">
            <a:extLst>
              <a:ext uri="{FF2B5EF4-FFF2-40B4-BE49-F238E27FC236}">
                <a16:creationId xmlns:a16="http://schemas.microsoft.com/office/drawing/2014/main" id="{FB02CA2D-07EB-4DEA-8F79-9B0481871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188913"/>
            <a:ext cx="5041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12800" indent="-8128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32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线性元件</a:t>
            </a:r>
            <a:r>
              <a:rPr lang="en-US" altLang="zh-CN" sz="32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VAR</a:t>
            </a:r>
            <a:r>
              <a:rPr lang="zh-CN" altLang="en-US" sz="32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的相量形式</a:t>
            </a:r>
          </a:p>
        </p:txBody>
      </p:sp>
      <p:graphicFrame>
        <p:nvGraphicFramePr>
          <p:cNvPr id="723996" name="Object 28">
            <a:extLst>
              <a:ext uri="{FF2B5EF4-FFF2-40B4-BE49-F238E27FC236}">
                <a16:creationId xmlns:a16="http://schemas.microsoft.com/office/drawing/2014/main" id="{42EDD106-0CAA-45D7-BE8E-5D707F58AC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4221163"/>
          <a:ext cx="16795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Equation" r:id="rId7" imgW="596900" imgH="241300" progId="Equation.DSMT4">
                  <p:embed/>
                </p:oleObj>
              </mc:Choice>
              <mc:Fallback>
                <p:oleObj name="Equation" r:id="rId7" imgW="596900" imgH="2413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221163"/>
                        <a:ext cx="1679575" cy="6699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000" name="Object 32">
            <a:extLst>
              <a:ext uri="{FF2B5EF4-FFF2-40B4-BE49-F238E27FC236}">
                <a16:creationId xmlns:a16="http://schemas.microsoft.com/office/drawing/2014/main" id="{47D36DCD-3B32-4493-BFA4-C2CB3298494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4356100" y="5229225"/>
          <a:ext cx="287972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" name="Equation" r:id="rId9" imgW="1104900" imgH="393700" progId="Equation.DSMT4">
                  <p:embed/>
                </p:oleObj>
              </mc:Choice>
              <mc:Fallback>
                <p:oleObj name="Equation" r:id="rId9" imgW="1104900" imgH="3937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229225"/>
                        <a:ext cx="2879725" cy="10271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013" name="Object 45">
            <a:extLst>
              <a:ext uri="{FF2B5EF4-FFF2-40B4-BE49-F238E27FC236}">
                <a16:creationId xmlns:a16="http://schemas.microsoft.com/office/drawing/2014/main" id="{F3F15751-7CCA-4B83-8FA5-F1F673FE66E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603375" y="4217988"/>
          <a:ext cx="123983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" name="Equation" r:id="rId11" imgW="545863" imgH="228501" progId="Equation.DSMT4">
                  <p:embed/>
                </p:oleObj>
              </mc:Choice>
              <mc:Fallback>
                <p:oleObj name="Equation" r:id="rId11" imgW="545863" imgH="228501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4217988"/>
                        <a:ext cx="1239838" cy="5810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82" name="Group 18">
            <a:extLst>
              <a:ext uri="{FF2B5EF4-FFF2-40B4-BE49-F238E27FC236}">
                <a16:creationId xmlns:a16="http://schemas.microsoft.com/office/drawing/2014/main" id="{0F602596-A9D0-4593-B74B-91E147D2E995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4005263"/>
            <a:ext cx="1800225" cy="969962"/>
            <a:chOff x="1791" y="2523"/>
            <a:chExt cx="1134" cy="611"/>
          </a:xfrm>
        </p:grpSpPr>
        <p:sp>
          <p:nvSpPr>
            <p:cNvPr id="41998" name="Text Box 48" descr="8045477F7F04C6FF0A27B929479A7199">
              <a:extLst>
                <a:ext uri="{FF2B5EF4-FFF2-40B4-BE49-F238E27FC236}">
                  <a16:creationId xmlns:a16="http://schemas.microsoft.com/office/drawing/2014/main" id="{8BE2A4A0-80E5-4979-A26D-FB4BF227E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2523"/>
              <a:ext cx="9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相量变换</a:t>
              </a:r>
            </a:p>
          </p:txBody>
        </p:sp>
        <p:sp>
          <p:nvSpPr>
            <p:cNvPr id="41999" name="AutoShape 17">
              <a:extLst>
                <a:ext uri="{FF2B5EF4-FFF2-40B4-BE49-F238E27FC236}">
                  <a16:creationId xmlns:a16="http://schemas.microsoft.com/office/drawing/2014/main" id="{5CC665E8-8E93-4713-9761-1AE3CCE81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672"/>
              <a:ext cx="1043" cy="462"/>
            </a:xfrm>
            <a:prstGeom prst="rightArrow">
              <a:avLst>
                <a:gd name="adj1" fmla="val 50000"/>
                <a:gd name="adj2" fmla="val 85213"/>
              </a:avLst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2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2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4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4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20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3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3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72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2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24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24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>
            <a:extLst>
              <a:ext uri="{FF2B5EF4-FFF2-40B4-BE49-F238E27FC236}">
                <a16:creationId xmlns:a16="http://schemas.microsoft.com/office/drawing/2014/main" id="{EA012C53-5C78-4179-842C-D71FBFBFA1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341438"/>
          <a:ext cx="1379537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Visio" r:id="rId3" imgW="964507" imgH="1154537" progId="Visio.Drawing.11">
                  <p:embed/>
                </p:oleObj>
              </mc:Choice>
              <mc:Fallback>
                <p:oleObj name="Visio" r:id="rId3" imgW="964507" imgH="1154537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341438"/>
                        <a:ext cx="1379537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>
            <a:extLst>
              <a:ext uri="{FF2B5EF4-FFF2-40B4-BE49-F238E27FC236}">
                <a16:creationId xmlns:a16="http://schemas.microsoft.com/office/drawing/2014/main" id="{36D2C6DA-8165-4A55-9153-C71A7CEAF9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1341438"/>
          <a:ext cx="900113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Visio" r:id="rId5" imgW="748524" imgH="1266162" progId="Visio.Drawing.11">
                  <p:embed/>
                </p:oleObj>
              </mc:Choice>
              <mc:Fallback>
                <p:oleObj name="Visio" r:id="rId5" imgW="748524" imgH="126616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341438"/>
                        <a:ext cx="900113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52" name="Object 4">
            <a:extLst>
              <a:ext uri="{FF2B5EF4-FFF2-40B4-BE49-F238E27FC236}">
                <a16:creationId xmlns:a16="http://schemas.microsoft.com/office/drawing/2014/main" id="{63719FB9-AF12-48C9-B3BA-A9234017B4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1414463"/>
          <a:ext cx="2151062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3" name="Visio" r:id="rId7" imgW="1738717" imgH="1396571" progId="Visio.Drawing.11">
                  <p:embed/>
                </p:oleObj>
              </mc:Choice>
              <mc:Fallback>
                <p:oleObj name="Visio" r:id="rId7" imgW="1738717" imgH="139657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414463"/>
                        <a:ext cx="2151062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53" name="Group 5">
            <a:extLst>
              <a:ext uri="{FF2B5EF4-FFF2-40B4-BE49-F238E27FC236}">
                <a16:creationId xmlns:a16="http://schemas.microsoft.com/office/drawing/2014/main" id="{9CF9CF39-E49B-4A67-AB62-0A7B26EA642A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3141663"/>
          <a:ext cx="1728788" cy="517525"/>
        </p:xfrm>
        <a:graphic>
          <a:graphicData uri="http://schemas.openxmlformats.org/drawingml/2006/table">
            <a:tbl>
              <a:tblPr/>
              <a:tblGrid>
                <a:gridCol w="1728788">
                  <a:extLst>
                    <a:ext uri="{9D8B030D-6E8A-4147-A177-3AD203B41FA5}">
                      <a16:colId xmlns:a16="http://schemas.microsoft.com/office/drawing/2014/main" val="3220546668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时域模型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410179"/>
                  </a:ext>
                </a:extLst>
              </a:tr>
            </a:tbl>
          </a:graphicData>
        </a:graphic>
      </p:graphicFrame>
      <p:graphicFrame>
        <p:nvGraphicFramePr>
          <p:cNvPr id="744459" name="Group 11">
            <a:extLst>
              <a:ext uri="{FF2B5EF4-FFF2-40B4-BE49-F238E27FC236}">
                <a16:creationId xmlns:a16="http://schemas.microsoft.com/office/drawing/2014/main" id="{DA6CEC3C-8663-464C-B0BD-81D2F5539A04}"/>
              </a:ext>
            </a:extLst>
          </p:cNvPr>
          <p:cNvGraphicFramePr>
            <a:graphicFrameLocks noGrp="1"/>
          </p:cNvGraphicFramePr>
          <p:nvPr/>
        </p:nvGraphicFramePr>
        <p:xfrm>
          <a:off x="3059113" y="3141663"/>
          <a:ext cx="1728787" cy="517525"/>
        </p:xfrm>
        <a:graphic>
          <a:graphicData uri="http://schemas.openxmlformats.org/drawingml/2006/table">
            <a:tbl>
              <a:tblPr/>
              <a:tblGrid>
                <a:gridCol w="1728787">
                  <a:extLst>
                    <a:ext uri="{9D8B030D-6E8A-4147-A177-3AD203B41FA5}">
                      <a16:colId xmlns:a16="http://schemas.microsoft.com/office/drawing/2014/main" val="2264582059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相量模型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022939"/>
                  </a:ext>
                </a:extLst>
              </a:tr>
            </a:tbl>
          </a:graphicData>
        </a:graphic>
      </p:graphicFrame>
      <p:graphicFrame>
        <p:nvGraphicFramePr>
          <p:cNvPr id="744465" name="Group 17">
            <a:extLst>
              <a:ext uri="{FF2B5EF4-FFF2-40B4-BE49-F238E27FC236}">
                <a16:creationId xmlns:a16="http://schemas.microsoft.com/office/drawing/2014/main" id="{1492176E-ADF2-451D-A5DA-1BC10C36AA43}"/>
              </a:ext>
            </a:extLst>
          </p:cNvPr>
          <p:cNvGraphicFramePr>
            <a:graphicFrameLocks noGrp="1"/>
          </p:cNvGraphicFramePr>
          <p:nvPr/>
        </p:nvGraphicFramePr>
        <p:xfrm>
          <a:off x="6011863" y="3103563"/>
          <a:ext cx="1584325" cy="517525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1276434501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相量图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827031"/>
                  </a:ext>
                </a:extLst>
              </a:tr>
            </a:tbl>
          </a:graphicData>
        </a:graphic>
      </p:graphicFrame>
      <p:graphicFrame>
        <p:nvGraphicFramePr>
          <p:cNvPr id="43019" name="Object 25">
            <a:extLst>
              <a:ext uri="{FF2B5EF4-FFF2-40B4-BE49-F238E27FC236}">
                <a16:creationId xmlns:a16="http://schemas.microsoft.com/office/drawing/2014/main" id="{DC87ECE3-EE8C-4649-836A-44E3101994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789363"/>
          <a:ext cx="16795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4" name="Equation" r:id="rId9" imgW="596900" imgH="241300" progId="Equation.DSMT4">
                  <p:embed/>
                </p:oleObj>
              </mc:Choice>
              <mc:Fallback>
                <p:oleObj name="Equation" r:id="rId9" imgW="596900" imgH="2413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789363"/>
                        <a:ext cx="167957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74" name="Object 26">
            <a:extLst>
              <a:ext uri="{FF2B5EF4-FFF2-40B4-BE49-F238E27FC236}">
                <a16:creationId xmlns:a16="http://schemas.microsoft.com/office/drawing/2014/main" id="{0E889714-4F65-4FA7-8549-E870FFECE6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3933825"/>
          <a:ext cx="1943100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5" name="Equation" r:id="rId11" imgW="698197" imgH="482391" progId="Equation.DSMT4">
                  <p:embed/>
                </p:oleObj>
              </mc:Choice>
              <mc:Fallback>
                <p:oleObj name="Equation" r:id="rId11" imgW="698197" imgH="482391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3933825"/>
                        <a:ext cx="1943100" cy="135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75" name="Object 27">
            <a:extLst>
              <a:ext uri="{FF2B5EF4-FFF2-40B4-BE49-F238E27FC236}">
                <a16:creationId xmlns:a16="http://schemas.microsoft.com/office/drawing/2014/main" id="{F12ECE2E-C27B-40B7-99B6-BE64952C0439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827088" y="4652963"/>
          <a:ext cx="2706687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6" name="Equation" r:id="rId13" imgW="1104900" imgH="393700" progId="Equation.DSMT4">
                  <p:embed/>
                </p:oleObj>
              </mc:Choice>
              <mc:Fallback>
                <p:oleObj name="Equation" r:id="rId13" imgW="1104900" imgH="3937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652963"/>
                        <a:ext cx="2706687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4476" name="Rectangle 28">
            <a:extLst>
              <a:ext uri="{FF2B5EF4-FFF2-40B4-BE49-F238E27FC236}">
                <a16:creationId xmlns:a16="http://schemas.microsoft.com/office/drawing/2014/main" id="{22E4C9C5-0AC9-4D99-95D0-B36B3205C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5661025"/>
            <a:ext cx="447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12800" indent="-8128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电阻的电压与其电流同相位</a:t>
            </a:r>
          </a:p>
        </p:txBody>
      </p:sp>
      <p:graphicFrame>
        <p:nvGraphicFramePr>
          <p:cNvPr id="37907" name="Object 25">
            <a:extLst>
              <a:ext uri="{FF2B5EF4-FFF2-40B4-BE49-F238E27FC236}">
                <a16:creationId xmlns:a16="http://schemas.microsoft.com/office/drawing/2014/main" id="{887A63F1-931A-4A10-990B-28CB74D7AC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3860800"/>
          <a:ext cx="31083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name="Equation" r:id="rId15" imgW="1104900" imgH="228600" progId="Equation.DSMT4">
                  <p:embed/>
                </p:oleObj>
              </mc:Choice>
              <mc:Fallback>
                <p:oleObj name="Equation" r:id="rId15" imgW="1104900" imgH="228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860800"/>
                        <a:ext cx="31083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4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4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4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4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74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44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44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74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4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6311" name="Object 23">
            <a:extLst>
              <a:ext uri="{FF2B5EF4-FFF2-40B4-BE49-F238E27FC236}">
                <a16:creationId xmlns:a16="http://schemas.microsoft.com/office/drawing/2014/main" id="{7B1D0AE8-2F0A-48A6-B736-9845E8C036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492375"/>
          <a:ext cx="6897688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3" imgW="2755900" imgH="254000" progId="Equation.DSMT4">
                  <p:embed/>
                </p:oleObj>
              </mc:Choice>
              <mc:Fallback>
                <p:oleObj name="Equation" r:id="rId3" imgW="2755900" imgH="2540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492375"/>
                        <a:ext cx="6897688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03" name="Object 15">
            <a:extLst>
              <a:ext uri="{FF2B5EF4-FFF2-40B4-BE49-F238E27FC236}">
                <a16:creationId xmlns:a16="http://schemas.microsoft.com/office/drawing/2014/main" id="{D5D2654B-A7C1-4014-B980-FF4E28CF06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5500" y="836613"/>
          <a:ext cx="32496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5" imgW="1345616" imgH="253890" progId="Equation.DSMT4">
                  <p:embed/>
                </p:oleObj>
              </mc:Choice>
              <mc:Fallback>
                <p:oleObj name="Equation" r:id="rId5" imgW="1345616" imgH="25389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836613"/>
                        <a:ext cx="3249613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2" name="Group 70">
            <a:extLst>
              <a:ext uri="{FF2B5EF4-FFF2-40B4-BE49-F238E27FC236}">
                <a16:creationId xmlns:a16="http://schemas.microsoft.com/office/drawing/2014/main" id="{30382972-2519-43DF-9AEE-B53042660A2C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908050"/>
            <a:ext cx="1763713" cy="635000"/>
            <a:chOff x="0" y="0"/>
            <a:chExt cx="1111" cy="400"/>
          </a:xfrm>
        </p:grpSpPr>
        <p:graphicFrame>
          <p:nvGraphicFramePr>
            <p:cNvPr id="7191" name="Object 7">
              <a:extLst>
                <a:ext uri="{FF2B5EF4-FFF2-40B4-BE49-F238E27FC236}">
                  <a16:creationId xmlns:a16="http://schemas.microsoft.com/office/drawing/2014/main" id="{6BE2134A-49D5-49EA-812A-0FEA739FB3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7" y="34"/>
            <a:ext cx="544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4" name="Equation" r:id="rId7" imgW="342751" imgH="253890" progId="Equation.DSMT4">
                    <p:embed/>
                  </p:oleObj>
                </mc:Choice>
                <mc:Fallback>
                  <p:oleObj name="Equation" r:id="rId7" imgW="342751" imgH="25389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34"/>
                          <a:ext cx="544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2" name="Rectangle 67" descr="8045477F7F04C6FF0A27B929479A7199">
              <a:extLst>
                <a:ext uri="{FF2B5EF4-FFF2-40B4-BE49-F238E27FC236}">
                  <a16:creationId xmlns:a16="http://schemas.microsoft.com/office/drawing/2014/main" id="{4292E2F6-CB26-480E-9D24-EBA17A5F0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5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b="1">
                  <a:solidFill>
                    <a:srgbClr val="CC33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②</a:t>
              </a:r>
              <a:r>
                <a:rPr lang="zh-CN" altLang="en-US" sz="2800" b="1">
                  <a:solidFill>
                    <a:srgbClr val="CC33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求</a:t>
              </a:r>
            </a:p>
          </p:txBody>
        </p:sp>
      </p:grpSp>
      <p:graphicFrame>
        <p:nvGraphicFramePr>
          <p:cNvPr id="396360" name="Object 72">
            <a:extLst>
              <a:ext uri="{FF2B5EF4-FFF2-40B4-BE49-F238E27FC236}">
                <a16:creationId xmlns:a16="http://schemas.microsoft.com/office/drawing/2014/main" id="{CCCB64C3-9DE1-4144-B9EC-739B8FCB9DC0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3203575" y="1484313"/>
          <a:ext cx="324167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9" imgW="1231366" imgH="418918" progId="Equation.DSMT4">
                  <p:embed/>
                </p:oleObj>
              </mc:Choice>
              <mc:Fallback>
                <p:oleObj name="Equation" r:id="rId9" imgW="1231366" imgH="418918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484313"/>
                        <a:ext cx="3241675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76" descr="8045477F7F04C6FF0A27B929479A7199">
            <a:extLst>
              <a:ext uri="{FF2B5EF4-FFF2-40B4-BE49-F238E27FC236}">
                <a16:creationId xmlns:a16="http://schemas.microsoft.com/office/drawing/2014/main" id="{B512A37B-64DA-4887-B2D5-DBFA9DFEA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80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96363" name="Object 75">
            <a:extLst>
              <a:ext uri="{FF2B5EF4-FFF2-40B4-BE49-F238E27FC236}">
                <a16:creationId xmlns:a16="http://schemas.microsoft.com/office/drawing/2014/main" id="{2784AE2F-8673-448B-BF5A-6958AAD089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5925" y="3087688"/>
          <a:ext cx="678180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11" imgW="2755900" imgH="431800" progId="Equation.DSMT4">
                  <p:embed/>
                </p:oleObj>
              </mc:Choice>
              <mc:Fallback>
                <p:oleObj name="Equation" r:id="rId11" imgW="2755900" imgH="43180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3087688"/>
                        <a:ext cx="6781800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78" descr="8045477F7F04C6FF0A27B929479A7199">
            <a:extLst>
              <a:ext uri="{FF2B5EF4-FFF2-40B4-BE49-F238E27FC236}">
                <a16:creationId xmlns:a16="http://schemas.microsoft.com/office/drawing/2014/main" id="{1AD5EA20-7935-4C8D-A7A2-A33971A03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42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96365" name="Object 77">
            <a:extLst>
              <a:ext uri="{FF2B5EF4-FFF2-40B4-BE49-F238E27FC236}">
                <a16:creationId xmlns:a16="http://schemas.microsoft.com/office/drawing/2014/main" id="{AEB97AF8-11DC-4C2A-9063-3ED54CDF2B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5038" y="4221163"/>
          <a:ext cx="5456237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13" imgW="2146300" imgH="279400" progId="Equation.DSMT4">
                  <p:embed/>
                </p:oleObj>
              </mc:Choice>
              <mc:Fallback>
                <p:oleObj name="Equation" r:id="rId13" imgW="2146300" imgH="279400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4221163"/>
                        <a:ext cx="5456237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80" descr="8045477F7F04C6FF0A27B929479A7199">
            <a:extLst>
              <a:ext uri="{FF2B5EF4-FFF2-40B4-BE49-F238E27FC236}">
                <a16:creationId xmlns:a16="http://schemas.microsoft.com/office/drawing/2014/main" id="{84C5598D-36EE-499D-9B74-3BB5090A3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96367" name="Object 79">
            <a:extLst>
              <a:ext uri="{FF2B5EF4-FFF2-40B4-BE49-F238E27FC236}">
                <a16:creationId xmlns:a16="http://schemas.microsoft.com/office/drawing/2014/main" id="{00DFEB37-F0A6-4AFB-B6E2-8DEDC9E1EB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6950" y="5162550"/>
          <a:ext cx="201453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15" imgW="901309" imgH="482391" progId="Equation.DSMT4">
                  <p:embed/>
                </p:oleObj>
              </mc:Choice>
              <mc:Fallback>
                <p:oleObj name="Equation" r:id="rId15" imgW="901309" imgH="482391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5162550"/>
                        <a:ext cx="2014538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70" name="Object 82">
            <a:extLst>
              <a:ext uri="{FF2B5EF4-FFF2-40B4-BE49-F238E27FC236}">
                <a16:creationId xmlns:a16="http://schemas.microsoft.com/office/drawing/2014/main" id="{009992C9-1CBA-405E-800D-DC4FC7391D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5118100"/>
          <a:ext cx="1800225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17" imgW="774364" imgH="482391" progId="Equation.DSMT4">
                  <p:embed/>
                </p:oleObj>
              </mc:Choice>
              <mc:Fallback>
                <p:oleObj name="Equation" r:id="rId17" imgW="774364" imgH="482391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118100"/>
                        <a:ext cx="1800225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Rectangle 85" descr="8045477F7F04C6FF0A27B929479A7199">
            <a:extLst>
              <a:ext uri="{FF2B5EF4-FFF2-40B4-BE49-F238E27FC236}">
                <a16:creationId xmlns:a16="http://schemas.microsoft.com/office/drawing/2014/main" id="{D902C499-87BB-47B8-B01B-8A1DC95ED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1438"/>
            <a:ext cx="215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9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5184" name="AutoShape 16">
            <a:extLst>
              <a:ext uri="{FF2B5EF4-FFF2-40B4-BE49-F238E27FC236}">
                <a16:creationId xmlns:a16="http://schemas.microsoft.com/office/drawing/2014/main" id="{03A80C62-D04F-45CE-89E1-CD922463E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198688"/>
            <a:ext cx="647700" cy="733425"/>
          </a:xfrm>
          <a:prstGeom prst="rightArrow">
            <a:avLst>
              <a:gd name="adj1" fmla="val 50000"/>
              <a:gd name="adj2" fmla="val 37500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96322" name="Rectangle 2">
            <a:extLst>
              <a:ext uri="{FF2B5EF4-FFF2-40B4-BE49-F238E27FC236}">
                <a16:creationId xmlns:a16="http://schemas.microsoft.com/office/drawing/2014/main" id="{2331085C-CC53-4DCE-8CD8-DC28A01AC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836613"/>
            <a:ext cx="2160587" cy="549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设特解为：</a:t>
            </a: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zh-CN" altLang="en-US" sz="3600" b="1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F5C456-BEB8-4B38-A578-9F74CDFD4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773238"/>
            <a:ext cx="1116013" cy="549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则：</a:t>
            </a: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zh-CN" altLang="en-US" sz="3600" b="1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" name="Object 77">
            <a:extLst>
              <a:ext uri="{FF2B5EF4-FFF2-40B4-BE49-F238E27FC236}">
                <a16:creationId xmlns:a16="http://schemas.microsoft.com/office/drawing/2014/main" id="{AC464045-FDEA-4825-9E24-89EC3F8E6C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3400" y="31750"/>
          <a:ext cx="6005513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19" imgW="2362200" imgH="254000" progId="Equation.DSMT4">
                  <p:embed/>
                </p:oleObj>
              </mc:Choice>
              <mc:Fallback>
                <p:oleObj name="Equation" r:id="rId19" imgW="2362200" imgH="254000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31750"/>
                        <a:ext cx="6005513" cy="6397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8" name="AutoShape 20">
            <a:extLst>
              <a:ext uri="{FF2B5EF4-FFF2-40B4-BE49-F238E27FC236}">
                <a16:creationId xmlns:a16="http://schemas.microsoft.com/office/drawing/2014/main" id="{718D2FBF-99E8-45F3-9031-259FD1F78AB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11188" y="4356100"/>
            <a:ext cx="865187" cy="1096963"/>
          </a:xfrm>
          <a:prstGeom prst="rtTriangle">
            <a:avLst/>
          </a:prstGeom>
          <a:solidFill>
            <a:schemeClr val="tx1"/>
          </a:solidFill>
          <a:ln w="38100" algn="ctr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3C5E5B8-24B5-4847-A4B1-129831C64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805488"/>
            <a:ext cx="431800" cy="549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zh-CN" altLang="en-US" sz="3600" b="1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FCB7AD3-0380-495E-8FE0-4A5AEFBAD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652963"/>
            <a:ext cx="431800" cy="549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zh-CN" altLang="en-US" sz="3600" b="1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DD9F625-5DAD-4910-9C53-2517C38B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581525"/>
            <a:ext cx="720725" cy="549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zh-CN" altLang="en-US" sz="3600" b="1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5192" name="Freeform 24" descr="8045477F7F04C6FF0A27B929479A7199">
            <a:extLst>
              <a:ext uri="{FF2B5EF4-FFF2-40B4-BE49-F238E27FC236}">
                <a16:creationId xmlns:a16="http://schemas.microsoft.com/office/drawing/2014/main" id="{4207AEA6-B2B5-460D-977B-B04D31DF8900}"/>
              </a:ext>
            </a:extLst>
          </p:cNvPr>
          <p:cNvSpPr>
            <a:spLocks/>
          </p:cNvSpPr>
          <p:nvPr/>
        </p:nvSpPr>
        <p:spPr bwMode="auto">
          <a:xfrm>
            <a:off x="827088" y="5373688"/>
            <a:ext cx="73025" cy="369887"/>
          </a:xfrm>
          <a:custGeom>
            <a:avLst/>
            <a:gdLst>
              <a:gd name="T0" fmla="*/ 0 w 46"/>
              <a:gd name="T1" fmla="*/ 0 h 227"/>
              <a:gd name="T2" fmla="*/ 73025 w 46"/>
              <a:gd name="T3" fmla="*/ 146431 h 227"/>
              <a:gd name="T4" fmla="*/ 0 w 46"/>
              <a:gd name="T5" fmla="*/ 369332 h 2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" h="227">
                <a:moveTo>
                  <a:pt x="0" y="0"/>
                </a:moveTo>
                <a:cubicBezTo>
                  <a:pt x="23" y="26"/>
                  <a:pt x="46" y="52"/>
                  <a:pt x="46" y="90"/>
                </a:cubicBezTo>
                <a:cubicBezTo>
                  <a:pt x="46" y="128"/>
                  <a:pt x="8" y="204"/>
                  <a:pt x="0" y="227"/>
                </a:cubicBezTo>
              </a:path>
            </a:pathLst>
          </a:custGeom>
          <a:noFill/>
          <a:ln w="28575" cap="flat" cmpd="sng">
            <a:solidFill>
              <a:srgbClr val="000099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9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6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6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6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6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6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6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6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6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6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6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6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6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3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1">
            <a:extLst>
              <a:ext uri="{FF2B5EF4-FFF2-40B4-BE49-F238E27FC236}">
                <a16:creationId xmlns:a16="http://schemas.microsoft.com/office/drawing/2014/main" id="{23C5F06E-E412-4AF6-9118-538634446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58763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035" name="Rectangle 23">
            <a:extLst>
              <a:ext uri="{FF2B5EF4-FFF2-40B4-BE49-F238E27FC236}">
                <a16:creationId xmlns:a16="http://schemas.microsoft.com/office/drawing/2014/main" id="{2E8E2A55-C71E-4FCB-9D09-FA32926C9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58763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036" name="Rectangle 41">
            <a:extLst>
              <a:ext uri="{FF2B5EF4-FFF2-40B4-BE49-F238E27FC236}">
                <a16:creationId xmlns:a16="http://schemas.microsoft.com/office/drawing/2014/main" id="{6BEEACB7-E71B-4A46-BD56-853CC2D46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977900"/>
            <a:ext cx="342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82366" name="Group 62">
            <a:extLst>
              <a:ext uri="{FF2B5EF4-FFF2-40B4-BE49-F238E27FC236}">
                <a16:creationId xmlns:a16="http://schemas.microsoft.com/office/drawing/2014/main" id="{41C725AE-0FAC-42A3-B108-D98A5506ED7C}"/>
              </a:ext>
            </a:extLst>
          </p:cNvPr>
          <p:cNvGraphicFramePr>
            <a:graphicFrameLocks noGrp="1"/>
          </p:cNvGraphicFramePr>
          <p:nvPr/>
        </p:nvGraphicFramePr>
        <p:xfrm>
          <a:off x="250825" y="0"/>
          <a:ext cx="3024188" cy="576263"/>
        </p:xfrm>
        <a:graphic>
          <a:graphicData uri="http://schemas.openxmlformats.org/drawingml/2006/table">
            <a:tbl>
              <a:tblPr/>
              <a:tblGrid>
                <a:gridCol w="3024188">
                  <a:extLst>
                    <a:ext uri="{9D8B030D-6E8A-4147-A177-3AD203B41FA5}">
                      <a16:colId xmlns:a16="http://schemas.microsoft.com/office/drawing/2014/main" val="3822709985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） 线性电容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976493"/>
                  </a:ext>
                </a:extLst>
              </a:tr>
            </a:tbl>
          </a:graphicData>
        </a:graphic>
      </p:graphicFrame>
      <p:sp>
        <p:nvSpPr>
          <p:cNvPr id="2" name="Rectangle 16">
            <a:extLst>
              <a:ext uri="{FF2B5EF4-FFF2-40B4-BE49-F238E27FC236}">
                <a16:creationId xmlns:a16="http://schemas.microsoft.com/office/drawing/2014/main" id="{C02900CD-A207-4C32-BC92-A5C3A4F73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852738"/>
            <a:ext cx="19446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时域模型</a:t>
            </a:r>
            <a:r>
              <a:rPr lang="zh-CN" altLang="en-US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C98E08BC-81DE-4A24-B48F-9314A8082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2924175"/>
            <a:ext cx="180022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相量模型</a:t>
            </a:r>
            <a:r>
              <a:rPr lang="zh-CN" altLang="en-US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graphicFrame>
        <p:nvGraphicFramePr>
          <p:cNvPr id="482415" name="Object 111">
            <a:extLst>
              <a:ext uri="{FF2B5EF4-FFF2-40B4-BE49-F238E27FC236}">
                <a16:creationId xmlns:a16="http://schemas.microsoft.com/office/drawing/2014/main" id="{96E802DD-3CFF-45E5-9A74-28AA4E675C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3716338"/>
          <a:ext cx="31781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9" name="Equation" r:id="rId3" imgW="1358310" imgH="241195" progId="Equation.DSMT4">
                  <p:embed/>
                </p:oleObj>
              </mc:Choice>
              <mc:Fallback>
                <p:oleObj name="Equation" r:id="rId3" imgW="1358310" imgH="241195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716338"/>
                        <a:ext cx="31781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424" name="Object 120">
            <a:extLst>
              <a:ext uri="{FF2B5EF4-FFF2-40B4-BE49-F238E27FC236}">
                <a16:creationId xmlns:a16="http://schemas.microsoft.com/office/drawing/2014/main" id="{89B64EA0-9125-4DD5-993F-0ED2AC624929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84213" y="4437063"/>
          <a:ext cx="454183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0" name="Equation" r:id="rId5" imgW="2286000" imgH="431800" progId="Equation.DSMT4">
                  <p:embed/>
                </p:oleObj>
              </mc:Choice>
              <mc:Fallback>
                <p:oleObj name="Equation" r:id="rId5" imgW="2286000" imgH="431800" progId="Equation.DSMT4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437063"/>
                        <a:ext cx="4541837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426" name="Object 122" descr="8045477F7F04C6FF0A27B929479A7199">
            <a:extLst>
              <a:ext uri="{FF2B5EF4-FFF2-40B4-BE49-F238E27FC236}">
                <a16:creationId xmlns:a16="http://schemas.microsoft.com/office/drawing/2014/main" id="{2FBE1A92-9B1B-4CF4-85EE-3D83066D2A8C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55650" y="3500438"/>
          <a:ext cx="157956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1" name="Equation" r:id="rId7" imgW="698197" imgH="393529" progId="Equation.DSMT4">
                  <p:embed/>
                </p:oleObj>
              </mc:Choice>
              <mc:Fallback>
                <p:oleObj name="Equation" r:id="rId7" imgW="698197" imgH="393529" progId="Equation.DSMT4">
                  <p:embed/>
                  <p:pic>
                    <p:nvPicPr>
                      <p:cNvPr id="0" name="Object 122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500438"/>
                        <a:ext cx="1579563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9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36" name="Group 24">
            <a:extLst>
              <a:ext uri="{FF2B5EF4-FFF2-40B4-BE49-F238E27FC236}">
                <a16:creationId xmlns:a16="http://schemas.microsoft.com/office/drawing/2014/main" id="{996981A9-3C82-4AB7-9C88-A93C339CFF73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3644900"/>
            <a:ext cx="1784350" cy="852488"/>
            <a:chOff x="2200" y="2296"/>
            <a:chExt cx="1169" cy="585"/>
          </a:xfrm>
        </p:grpSpPr>
        <p:sp>
          <p:nvSpPr>
            <p:cNvPr id="44050" name="Text Box 127" descr="8045477F7F04C6FF0A27B929479A7199">
              <a:extLst>
                <a:ext uri="{FF2B5EF4-FFF2-40B4-BE49-F238E27FC236}">
                  <a16:creationId xmlns:a16="http://schemas.microsoft.com/office/drawing/2014/main" id="{8A688422-2887-4E21-BC20-425A7E4E2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2296"/>
              <a:ext cx="953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相量变换</a:t>
              </a:r>
            </a:p>
          </p:txBody>
        </p:sp>
        <p:sp>
          <p:nvSpPr>
            <p:cNvPr id="44051" name="AutoShape 23">
              <a:extLst>
                <a:ext uri="{FF2B5EF4-FFF2-40B4-BE49-F238E27FC236}">
                  <a16:creationId xmlns:a16="http://schemas.microsoft.com/office/drawing/2014/main" id="{5C9C6C21-6F14-465C-823A-9505667D0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393"/>
              <a:ext cx="1079" cy="488"/>
            </a:xfrm>
            <a:prstGeom prst="rightArrow">
              <a:avLst>
                <a:gd name="adj1" fmla="val 50000"/>
                <a:gd name="adj2" fmla="val 118835"/>
              </a:avLst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aphicFrame>
        <p:nvGraphicFramePr>
          <p:cNvPr id="4" name="Object 111">
            <a:extLst>
              <a:ext uri="{FF2B5EF4-FFF2-40B4-BE49-F238E27FC236}">
                <a16:creationId xmlns:a16="http://schemas.microsoft.com/office/drawing/2014/main" id="{59C98BAA-B9E8-4B1C-A8B4-22F4208524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445125"/>
          <a:ext cx="12477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2" name="Equation" r:id="rId10" imgW="533169" imgH="228501" progId="Equation.DSMT4">
                  <p:embed/>
                </p:oleObj>
              </mc:Choice>
              <mc:Fallback>
                <p:oleObj name="Equation" r:id="rId10" imgW="533169" imgH="228501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445125"/>
                        <a:ext cx="1247775" cy="614363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8">
            <a:extLst>
              <a:ext uri="{FF2B5EF4-FFF2-40B4-BE49-F238E27FC236}">
                <a16:creationId xmlns:a16="http://schemas.microsoft.com/office/drawing/2014/main" id="{6360F137-DB7B-45FF-BAB0-5EC7AFC22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4581525"/>
            <a:ext cx="34575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1" i="1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US" altLang="zh-CN" sz="2800" b="1" baseline="-250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称为容纳，单位西门子</a:t>
            </a: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(s)</a:t>
            </a:r>
            <a:r>
              <a:rPr lang="en-US" altLang="zh-CN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spcBef>
                <a:spcPct val="20000"/>
              </a:spcBef>
            </a:pPr>
            <a:r>
              <a:rPr lang="en-US" altLang="zh-CN" sz="2800" b="1" i="1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US" altLang="zh-CN" sz="2800" b="1" baseline="-250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称为容抗，单位为欧姆</a:t>
            </a: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(Ω)</a:t>
            </a:r>
            <a:r>
              <a:rPr lang="en-US" altLang="zh-CN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spcBef>
                <a:spcPct val="20000"/>
              </a:spcBef>
            </a:pPr>
            <a:endParaRPr lang="en-US" altLang="zh-CN" sz="280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82403" name="Object 99" descr="8045477F7F04C6FF0A27B929479A7199">
            <a:extLst>
              <a:ext uri="{FF2B5EF4-FFF2-40B4-BE49-F238E27FC236}">
                <a16:creationId xmlns:a16="http://schemas.microsoft.com/office/drawing/2014/main" id="{A89DB65F-12D4-4633-9675-79D31259F3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836613"/>
          <a:ext cx="1868487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3" name="Visio" r:id="rId12" imgW="2713330" imgH="2820619" progId="Visio.Drawing.11">
                  <p:embed/>
                </p:oleObj>
              </mc:Choice>
              <mc:Fallback>
                <p:oleObj name="Visio" r:id="rId12" imgW="2713330" imgH="2820619" progId="Visio.Drawing.11">
                  <p:embed/>
                  <p:pic>
                    <p:nvPicPr>
                      <p:cNvPr id="0" name="Object 99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836613"/>
                        <a:ext cx="1868487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9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407" name="Object 103" descr="8045477F7F04C6FF0A27B929479A7199">
            <a:extLst>
              <a:ext uri="{FF2B5EF4-FFF2-40B4-BE49-F238E27FC236}">
                <a16:creationId xmlns:a16="http://schemas.microsoft.com/office/drawing/2014/main" id="{38C8C78D-003A-464C-AACB-7F71E31A41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549275"/>
          <a:ext cx="1754187" cy="22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4" name="Visio" r:id="rId14" imgW="2764726" imgH="3485648" progId="Visio.Drawing.11">
                  <p:embed/>
                </p:oleObj>
              </mc:Choice>
              <mc:Fallback>
                <p:oleObj name="Visio" r:id="rId14" imgW="2764726" imgH="3485648" progId="Visio.Drawing.11">
                  <p:embed/>
                  <p:pic>
                    <p:nvPicPr>
                      <p:cNvPr id="0" name="Object 103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49275"/>
                        <a:ext cx="1754187" cy="221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9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1">
            <a:extLst>
              <a:ext uri="{FF2B5EF4-FFF2-40B4-BE49-F238E27FC236}">
                <a16:creationId xmlns:a16="http://schemas.microsoft.com/office/drawing/2014/main" id="{D21C42E9-587D-41ED-8D92-6316CC734E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5300663"/>
          <a:ext cx="27051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5" name="Equation" r:id="rId16" imgW="1155700" imgH="431800" progId="Equation.DSMT4">
                  <p:embed/>
                </p:oleObj>
              </mc:Choice>
              <mc:Fallback>
                <p:oleObj name="Equation" r:id="rId16" imgW="1155700" imgH="431800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300663"/>
                        <a:ext cx="2705100" cy="116205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9102" name="Object 14">
            <a:extLst>
              <a:ext uri="{FF2B5EF4-FFF2-40B4-BE49-F238E27FC236}">
                <a16:creationId xmlns:a16="http://schemas.microsoft.com/office/drawing/2014/main" id="{442E2CB3-BFFB-4E22-B2E6-1B0AECCEA8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588963"/>
          <a:ext cx="3455987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7" name="Visio" r:id="rId3" imgW="1756444" imgH="874573" progId="Visio.Drawing.11">
                  <p:embed/>
                </p:oleObj>
              </mc:Choice>
              <mc:Fallback>
                <p:oleObj name="Visio" r:id="rId3" imgW="1756444" imgH="874573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88963"/>
                        <a:ext cx="3455987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103" name="Group 15">
            <a:extLst>
              <a:ext uri="{FF2B5EF4-FFF2-40B4-BE49-F238E27FC236}">
                <a16:creationId xmlns:a16="http://schemas.microsoft.com/office/drawing/2014/main" id="{E2444FE7-7C29-4897-9EC2-8B3203B7A078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2852738"/>
          <a:ext cx="1944688" cy="517525"/>
        </p:xfrm>
        <a:graphic>
          <a:graphicData uri="http://schemas.openxmlformats.org/drawingml/2006/table">
            <a:tbl>
              <a:tblPr/>
              <a:tblGrid>
                <a:gridCol w="1944688">
                  <a:extLst>
                    <a:ext uri="{9D8B030D-6E8A-4147-A177-3AD203B41FA5}">
                      <a16:colId xmlns:a16="http://schemas.microsoft.com/office/drawing/2014/main" val="1735740928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时域模型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901100"/>
                  </a:ext>
                </a:extLst>
              </a:tr>
            </a:tbl>
          </a:graphicData>
        </a:graphic>
      </p:graphicFrame>
      <p:graphicFrame>
        <p:nvGraphicFramePr>
          <p:cNvPr id="729109" name="Group 21">
            <a:extLst>
              <a:ext uri="{FF2B5EF4-FFF2-40B4-BE49-F238E27FC236}">
                <a16:creationId xmlns:a16="http://schemas.microsoft.com/office/drawing/2014/main" id="{3B210A24-9C39-4329-AE45-096FD2CC34C3}"/>
              </a:ext>
            </a:extLst>
          </p:cNvPr>
          <p:cNvGraphicFramePr>
            <a:graphicFrameLocks noGrp="1"/>
          </p:cNvGraphicFramePr>
          <p:nvPr/>
        </p:nvGraphicFramePr>
        <p:xfrm>
          <a:off x="2771775" y="2852738"/>
          <a:ext cx="1800225" cy="517525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703755491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相量模型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00313"/>
                  </a:ext>
                </a:extLst>
              </a:tr>
            </a:tbl>
          </a:graphicData>
        </a:graphic>
      </p:graphicFrame>
      <p:graphicFrame>
        <p:nvGraphicFramePr>
          <p:cNvPr id="729115" name="Group 27">
            <a:extLst>
              <a:ext uri="{FF2B5EF4-FFF2-40B4-BE49-F238E27FC236}">
                <a16:creationId xmlns:a16="http://schemas.microsoft.com/office/drawing/2014/main" id="{1664473C-5686-4BA7-8155-E7D27EB681B0}"/>
              </a:ext>
            </a:extLst>
          </p:cNvPr>
          <p:cNvGraphicFramePr>
            <a:graphicFrameLocks noGrp="1"/>
          </p:cNvGraphicFramePr>
          <p:nvPr/>
        </p:nvGraphicFramePr>
        <p:xfrm>
          <a:off x="5940425" y="2708275"/>
          <a:ext cx="1368425" cy="517525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1115546889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相量图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544470"/>
                  </a:ext>
                </a:extLst>
              </a:tr>
            </a:tbl>
          </a:graphicData>
        </a:graphic>
      </p:graphicFrame>
      <p:graphicFrame>
        <p:nvGraphicFramePr>
          <p:cNvPr id="45065" name="Object 33" descr="8045477F7F04C6FF0A27B929479A7199">
            <a:extLst>
              <a:ext uri="{FF2B5EF4-FFF2-40B4-BE49-F238E27FC236}">
                <a16:creationId xmlns:a16="http://schemas.microsoft.com/office/drawing/2014/main" id="{76771C15-EA62-44D4-BAFB-4C53AEB676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909638"/>
          <a:ext cx="1800225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name="Visio" r:id="rId5" imgW="2713330" imgH="2820619" progId="Visio.Drawing.11">
                  <p:embed/>
                </p:oleObj>
              </mc:Choice>
              <mc:Fallback>
                <p:oleObj name="Visio" r:id="rId5" imgW="2713330" imgH="2820619" progId="Visio.Drawing.11">
                  <p:embed/>
                  <p:pic>
                    <p:nvPicPr>
                      <p:cNvPr id="0" name="Object 33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909638"/>
                        <a:ext cx="1800225" cy="187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7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34" descr="8045477F7F04C6FF0A27B929479A7199">
            <a:extLst>
              <a:ext uri="{FF2B5EF4-FFF2-40B4-BE49-F238E27FC236}">
                <a16:creationId xmlns:a16="http://schemas.microsoft.com/office/drawing/2014/main" id="{8AF1A087-B37A-416D-BCC9-8B03311FDF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981075"/>
          <a:ext cx="1441450" cy="175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Visio" r:id="rId8" imgW="2692732" imgH="3269623" progId="Visio.Drawing.11">
                  <p:embed/>
                </p:oleObj>
              </mc:Choice>
              <mc:Fallback>
                <p:oleObj name="Visio" r:id="rId8" imgW="2692732" imgH="3269623" progId="Visio.Drawing.11">
                  <p:embed/>
                  <p:pic>
                    <p:nvPicPr>
                      <p:cNvPr id="0" name="Object 34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981075"/>
                        <a:ext cx="1441450" cy="175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7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123" name="Object 35">
            <a:extLst>
              <a:ext uri="{FF2B5EF4-FFF2-40B4-BE49-F238E27FC236}">
                <a16:creationId xmlns:a16="http://schemas.microsoft.com/office/drawing/2014/main" id="{0A782DB1-92C3-4E71-B6DF-23E57B67AB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213100"/>
          <a:ext cx="2663825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" name="Equation" r:id="rId10" imgW="901700" imgH="508000" progId="Equation.DSMT4">
                  <p:embed/>
                </p:oleObj>
              </mc:Choice>
              <mc:Fallback>
                <p:oleObj name="Equation" r:id="rId10" imgW="901700" imgH="5080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213100"/>
                        <a:ext cx="2663825" cy="148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37">
            <a:extLst>
              <a:ext uri="{FF2B5EF4-FFF2-40B4-BE49-F238E27FC236}">
                <a16:creationId xmlns:a16="http://schemas.microsoft.com/office/drawing/2014/main" id="{C66291B8-6438-4389-AF8A-661E98F400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429000"/>
          <a:ext cx="232886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name="Equation" r:id="rId12" imgW="799753" imgH="241195" progId="Equation.DSMT4">
                  <p:embed/>
                </p:oleObj>
              </mc:Choice>
              <mc:Fallback>
                <p:oleObj name="Equation" r:id="rId12" imgW="799753" imgH="241195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429000"/>
                        <a:ext cx="2328863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rgbClr val="FF33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3" name="Object 37">
            <a:extLst>
              <a:ext uri="{FF2B5EF4-FFF2-40B4-BE49-F238E27FC236}">
                <a16:creationId xmlns:a16="http://schemas.microsoft.com/office/drawing/2014/main" id="{EBCC3AFA-CFD0-4FB9-91E1-153C3A937F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365625"/>
          <a:ext cx="6805612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2" name="Equation" r:id="rId14" imgW="2387600" imgH="457200" progId="Equation.DSMT4">
                  <p:embed/>
                </p:oleObj>
              </mc:Choice>
              <mc:Fallback>
                <p:oleObj name="Equation" r:id="rId14" imgW="2387600" imgH="4572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365625"/>
                        <a:ext cx="6805612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rgbClr val="FF33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4476" name="Rectangle 28">
            <a:extLst>
              <a:ext uri="{FF2B5EF4-FFF2-40B4-BE49-F238E27FC236}">
                <a16:creationId xmlns:a16="http://schemas.microsoft.com/office/drawing/2014/main" id="{E64D62B1-C353-4B4C-85DD-71FC092AE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5876925"/>
            <a:ext cx="4468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12800" indent="-8128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电容的电压落后其电流</a:t>
            </a:r>
            <a:r>
              <a:rPr lang="en-US" altLang="zh-CN" sz="2800" b="1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90</a:t>
            </a:r>
            <a:r>
              <a:rPr lang="zh-CN" altLang="en-US" sz="2800" b="1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度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29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9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29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29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72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29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29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72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4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7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5741" name="Group 125">
            <a:extLst>
              <a:ext uri="{FF2B5EF4-FFF2-40B4-BE49-F238E27FC236}">
                <a16:creationId xmlns:a16="http://schemas.microsoft.com/office/drawing/2014/main" id="{0FAD1A1E-5E7A-403B-82FC-8137CE9943F9}"/>
              </a:ext>
            </a:extLst>
          </p:cNvPr>
          <p:cNvGraphicFramePr>
            <a:graphicFrameLocks noGrp="1"/>
          </p:cNvGraphicFramePr>
          <p:nvPr/>
        </p:nvGraphicFramePr>
        <p:xfrm>
          <a:off x="179388" y="260350"/>
          <a:ext cx="2520950" cy="517525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864349865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 线性电感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651825"/>
                  </a:ext>
                </a:extLst>
              </a:tr>
            </a:tbl>
          </a:graphicData>
        </a:graphic>
      </p:graphicFrame>
      <p:graphicFrame>
        <p:nvGraphicFramePr>
          <p:cNvPr id="495663" name="Object 47">
            <a:extLst>
              <a:ext uri="{FF2B5EF4-FFF2-40B4-BE49-F238E27FC236}">
                <a16:creationId xmlns:a16="http://schemas.microsoft.com/office/drawing/2014/main" id="{EBD21A66-DD7E-428B-A89A-D842C2392C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981075"/>
          <a:ext cx="1468437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6" name="Visio" r:id="rId3" imgW="474878" imgH="712622" progId="Visio.Drawing.11">
                  <p:embed/>
                </p:oleObj>
              </mc:Choice>
              <mc:Fallback>
                <p:oleObj name="Visio" r:id="rId3" imgW="474878" imgH="712622" progId="Visio.Drawing.11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981075"/>
                        <a:ext cx="1468437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99" name="Group 83">
            <a:extLst>
              <a:ext uri="{FF2B5EF4-FFF2-40B4-BE49-F238E27FC236}">
                <a16:creationId xmlns:a16="http://schemas.microsoft.com/office/drawing/2014/main" id="{36095E40-AC18-49CB-BAD0-8FFD7DEC3B59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3468688"/>
          <a:ext cx="1944688" cy="517525"/>
        </p:xfrm>
        <a:graphic>
          <a:graphicData uri="http://schemas.openxmlformats.org/drawingml/2006/table">
            <a:tbl>
              <a:tblPr/>
              <a:tblGrid>
                <a:gridCol w="1944688">
                  <a:extLst>
                    <a:ext uri="{9D8B030D-6E8A-4147-A177-3AD203B41FA5}">
                      <a16:colId xmlns:a16="http://schemas.microsoft.com/office/drawing/2014/main" val="4154557605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时域模型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970114"/>
                  </a:ext>
                </a:extLst>
              </a:tr>
            </a:tbl>
          </a:graphicData>
        </a:graphic>
      </p:graphicFrame>
      <p:graphicFrame>
        <p:nvGraphicFramePr>
          <p:cNvPr id="495691" name="Group 75">
            <a:extLst>
              <a:ext uri="{FF2B5EF4-FFF2-40B4-BE49-F238E27FC236}">
                <a16:creationId xmlns:a16="http://schemas.microsoft.com/office/drawing/2014/main" id="{9C192A18-3D1D-4E06-84BB-4760DF3F11C8}"/>
              </a:ext>
            </a:extLst>
          </p:cNvPr>
          <p:cNvGraphicFramePr>
            <a:graphicFrameLocks noGrp="1"/>
          </p:cNvGraphicFramePr>
          <p:nvPr/>
        </p:nvGraphicFramePr>
        <p:xfrm>
          <a:off x="3348038" y="3357563"/>
          <a:ext cx="1943100" cy="517525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98465383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相量模型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561271"/>
                  </a:ext>
                </a:extLst>
              </a:tr>
            </a:tbl>
          </a:graphicData>
        </a:graphic>
      </p:graphicFrame>
      <p:graphicFrame>
        <p:nvGraphicFramePr>
          <p:cNvPr id="495697" name="Object 81" descr="8045477F7F04C6FF0A27B929479A7199">
            <a:extLst>
              <a:ext uri="{FF2B5EF4-FFF2-40B4-BE49-F238E27FC236}">
                <a16:creationId xmlns:a16="http://schemas.microsoft.com/office/drawing/2014/main" id="{5FD67833-C3A3-4C38-9E05-3994E63D87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7600" y="1004888"/>
          <a:ext cx="1125538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7" name="Visio" r:id="rId5" imgW="352654" imgH="820522" progId="Visio.Drawing.11">
                  <p:embed/>
                </p:oleObj>
              </mc:Choice>
              <mc:Fallback>
                <p:oleObj name="Visio" r:id="rId5" imgW="352654" imgH="820522" progId="Visio.Drawing.11">
                  <p:embed/>
                  <p:pic>
                    <p:nvPicPr>
                      <p:cNvPr id="0" name="Object 81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1004888"/>
                        <a:ext cx="1125538" cy="235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7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728" name="Object 112">
            <a:extLst>
              <a:ext uri="{FF2B5EF4-FFF2-40B4-BE49-F238E27FC236}">
                <a16:creationId xmlns:a16="http://schemas.microsoft.com/office/drawing/2014/main" id="{6695424A-E8A9-4BE8-879E-4D8BF09F3D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4076700"/>
          <a:ext cx="1817687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8" name="Equation" r:id="rId8" imgW="660113" imgH="393529" progId="Equation.DSMT4">
                  <p:embed/>
                </p:oleObj>
              </mc:Choice>
              <mc:Fallback>
                <p:oleObj name="Equation" r:id="rId8" imgW="660113" imgH="393529" progId="Equation.DSMT4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076700"/>
                        <a:ext cx="1817687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733" name="Object 117" descr="8045477F7F04C6FF0A27B929479A7199">
            <a:extLst>
              <a:ext uri="{FF2B5EF4-FFF2-40B4-BE49-F238E27FC236}">
                <a16:creationId xmlns:a16="http://schemas.microsoft.com/office/drawing/2014/main" id="{A0DEDAB1-A82E-4249-B1CC-F74CBFD5721E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4427538" y="4437063"/>
          <a:ext cx="309721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9" name="Equation" r:id="rId10" imgW="1295400" imgH="241300" progId="Equation.DSMT4">
                  <p:embed/>
                </p:oleObj>
              </mc:Choice>
              <mc:Fallback>
                <p:oleObj name="Equation" r:id="rId10" imgW="1295400" imgH="241300" progId="Equation.DSMT4">
                  <p:embed/>
                  <p:pic>
                    <p:nvPicPr>
                      <p:cNvPr id="0" name="Object 117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437063"/>
                        <a:ext cx="309721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7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rgbClr val="FF33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738" name="Object 122">
            <a:extLst>
              <a:ext uri="{FF2B5EF4-FFF2-40B4-BE49-F238E27FC236}">
                <a16:creationId xmlns:a16="http://schemas.microsoft.com/office/drawing/2014/main" id="{EF5CC67D-62D8-4BEB-9B71-14CDE2A45CB9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95288" y="5084763"/>
          <a:ext cx="468153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0" name="Equation" r:id="rId12" imgW="2286000" imgH="431800" progId="Equation.DSMT4">
                  <p:embed/>
                </p:oleObj>
              </mc:Choice>
              <mc:Fallback>
                <p:oleObj name="Equation" r:id="rId12" imgW="2286000" imgH="431800" progId="Equation.DSMT4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084763"/>
                        <a:ext cx="468153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rgbClr val="FF33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78" name="Group 18">
            <a:extLst>
              <a:ext uri="{FF2B5EF4-FFF2-40B4-BE49-F238E27FC236}">
                <a16:creationId xmlns:a16="http://schemas.microsoft.com/office/drawing/2014/main" id="{D59A3CA1-3145-4169-ADA3-7A47974671B0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4005263"/>
            <a:ext cx="1944687" cy="1074737"/>
            <a:chOff x="2154" y="2576"/>
            <a:chExt cx="1160" cy="633"/>
          </a:xfrm>
        </p:grpSpPr>
        <p:sp>
          <p:nvSpPr>
            <p:cNvPr id="46097" name="Text Box 121" descr="8045477F7F04C6FF0A27B929479A7199">
              <a:extLst>
                <a:ext uri="{FF2B5EF4-FFF2-40B4-BE49-F238E27FC236}">
                  <a16:creationId xmlns:a16="http://schemas.microsoft.com/office/drawing/2014/main" id="{94E97879-8499-40B6-A783-75AE1D918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2576"/>
              <a:ext cx="953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相量变换</a:t>
              </a:r>
            </a:p>
          </p:txBody>
        </p:sp>
        <p:sp>
          <p:nvSpPr>
            <p:cNvPr id="46098" name="AutoShape 17">
              <a:extLst>
                <a:ext uri="{FF2B5EF4-FFF2-40B4-BE49-F238E27FC236}">
                  <a16:creationId xmlns:a16="http://schemas.microsoft.com/office/drawing/2014/main" id="{F51187A5-7B36-41B9-978C-A29EE4907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777"/>
              <a:ext cx="1114" cy="432"/>
            </a:xfrm>
            <a:prstGeom prst="rightArrow">
              <a:avLst>
                <a:gd name="adj1" fmla="val 50000"/>
                <a:gd name="adj2" fmla="val 91019"/>
              </a:avLst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aphicFrame>
        <p:nvGraphicFramePr>
          <p:cNvPr id="2" name="Object 117">
            <a:extLst>
              <a:ext uri="{FF2B5EF4-FFF2-40B4-BE49-F238E27FC236}">
                <a16:creationId xmlns:a16="http://schemas.microsoft.com/office/drawing/2014/main" id="{0CC59856-C06F-4AD9-9D2A-BFF8C6B575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6092825"/>
          <a:ext cx="13970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1" name="Equation" r:id="rId14" imgW="583947" imgH="228501" progId="Equation.DSMT4">
                  <p:embed/>
                </p:oleObj>
              </mc:Choice>
              <mc:Fallback>
                <p:oleObj name="Equation" r:id="rId14" imgW="583947" imgH="228501" progId="Equation.DSMT4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6092825"/>
                        <a:ext cx="1397000" cy="547688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rgbClr val="FF33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2">
            <a:extLst>
              <a:ext uri="{FF2B5EF4-FFF2-40B4-BE49-F238E27FC236}">
                <a16:creationId xmlns:a16="http://schemas.microsoft.com/office/drawing/2014/main" id="{82E393EA-A641-46BD-92A1-CD57853638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5854700"/>
          <a:ext cx="236537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2" name="Equation" r:id="rId16" imgW="1155700" imgH="431800" progId="Equation.DSMT4">
                  <p:embed/>
                </p:oleObj>
              </mc:Choice>
              <mc:Fallback>
                <p:oleObj name="Equation" r:id="rId16" imgW="1155700" imgH="431800" progId="Equation.DSMT4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854700"/>
                        <a:ext cx="2365375" cy="887413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rgbClr val="FF33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1">
            <a:extLst>
              <a:ext uri="{FF2B5EF4-FFF2-40B4-BE49-F238E27FC236}">
                <a16:creationId xmlns:a16="http://schemas.microsoft.com/office/drawing/2014/main" id="{E72A7D6E-79EB-42DC-878D-3B679B38E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412875"/>
            <a:ext cx="3457575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1" i="1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US" altLang="zh-CN" sz="2800" b="1" baseline="-250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</a:t>
            </a: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称为感纳，单位西门子</a:t>
            </a: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(s)</a:t>
            </a:r>
            <a:r>
              <a:rPr lang="en-US" altLang="zh-CN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spcBef>
                <a:spcPct val="20000"/>
              </a:spcBef>
            </a:pPr>
            <a:r>
              <a:rPr lang="en-US" altLang="zh-CN" sz="2800" b="1" i="1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US" altLang="zh-CN" sz="2800" b="1" baseline="-250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</a:t>
            </a: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称为感抗，单位为欧姆</a:t>
            </a: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(Ω)</a:t>
            </a:r>
            <a:r>
              <a:rPr lang="en-US" altLang="zh-CN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spcBef>
                <a:spcPct val="20000"/>
              </a:spcBef>
            </a:pPr>
            <a:endParaRPr lang="en-US" altLang="zh-CN" sz="280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5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5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5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49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5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5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5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5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5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5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49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49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8">
            <a:extLst>
              <a:ext uri="{FF2B5EF4-FFF2-40B4-BE49-F238E27FC236}">
                <a16:creationId xmlns:a16="http://schemas.microsoft.com/office/drawing/2014/main" id="{6BE9CB26-C3F9-4D4C-A79D-6C40AD2AF8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1950" y="874713"/>
          <a:ext cx="1179513" cy="20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5" name="Visio" r:id="rId3" imgW="1432650" imgH="2314493" progId="Visio.Drawing.11">
                  <p:embed/>
                </p:oleObj>
              </mc:Choice>
              <mc:Fallback>
                <p:oleObj name="Visio" r:id="rId3" imgW="1432650" imgH="2314493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874713"/>
                        <a:ext cx="1179513" cy="204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1146" name="Group 10">
            <a:extLst>
              <a:ext uri="{FF2B5EF4-FFF2-40B4-BE49-F238E27FC236}">
                <a16:creationId xmlns:a16="http://schemas.microsoft.com/office/drawing/2014/main" id="{3B471571-09EB-418A-A6AE-5B853E9F1F42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2924175"/>
          <a:ext cx="1800225" cy="517525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462446233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时域模型 </a:t>
                      </a:r>
                    </a:p>
                  </a:txBody>
                  <a:tcPr marL="91407" marR="91407"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162460"/>
                  </a:ext>
                </a:extLst>
              </a:tr>
            </a:tbl>
          </a:graphicData>
        </a:graphic>
      </p:graphicFrame>
      <p:graphicFrame>
        <p:nvGraphicFramePr>
          <p:cNvPr id="731152" name="Group 16">
            <a:extLst>
              <a:ext uri="{FF2B5EF4-FFF2-40B4-BE49-F238E27FC236}">
                <a16:creationId xmlns:a16="http://schemas.microsoft.com/office/drawing/2014/main" id="{6FB0214D-6ABB-4DC9-A8D4-886E6452F329}"/>
              </a:ext>
            </a:extLst>
          </p:cNvPr>
          <p:cNvGraphicFramePr>
            <a:graphicFrameLocks noGrp="1"/>
          </p:cNvGraphicFramePr>
          <p:nvPr/>
        </p:nvGraphicFramePr>
        <p:xfrm>
          <a:off x="2627313" y="2997200"/>
          <a:ext cx="1943100" cy="517525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3395545322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相量模型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543521"/>
                  </a:ext>
                </a:extLst>
              </a:tr>
            </a:tbl>
          </a:graphicData>
        </a:graphic>
      </p:graphicFrame>
      <p:graphicFrame>
        <p:nvGraphicFramePr>
          <p:cNvPr id="731158" name="Group 22">
            <a:extLst>
              <a:ext uri="{FF2B5EF4-FFF2-40B4-BE49-F238E27FC236}">
                <a16:creationId xmlns:a16="http://schemas.microsoft.com/office/drawing/2014/main" id="{A697B84B-0114-4DEA-8FA9-93A9B1755445}"/>
              </a:ext>
            </a:extLst>
          </p:cNvPr>
          <p:cNvGraphicFramePr>
            <a:graphicFrameLocks noGrp="1"/>
          </p:cNvGraphicFramePr>
          <p:nvPr/>
        </p:nvGraphicFramePr>
        <p:xfrm>
          <a:off x="5795963" y="2997200"/>
          <a:ext cx="1512887" cy="517525"/>
        </p:xfrm>
        <a:graphic>
          <a:graphicData uri="http://schemas.openxmlformats.org/drawingml/2006/table">
            <a:tbl>
              <a:tblPr/>
              <a:tblGrid>
                <a:gridCol w="1512887">
                  <a:extLst>
                    <a:ext uri="{9D8B030D-6E8A-4147-A177-3AD203B41FA5}">
                      <a16:colId xmlns:a16="http://schemas.microsoft.com/office/drawing/2014/main" val="41451768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相量图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812007"/>
                  </a:ext>
                </a:extLst>
              </a:tr>
            </a:tbl>
          </a:graphicData>
        </a:graphic>
      </p:graphicFrame>
      <p:graphicFrame>
        <p:nvGraphicFramePr>
          <p:cNvPr id="47113" name="Object 28" descr="8045477F7F04C6FF0A27B929479A7199">
            <a:extLst>
              <a:ext uri="{FF2B5EF4-FFF2-40B4-BE49-F238E27FC236}">
                <a16:creationId xmlns:a16="http://schemas.microsoft.com/office/drawing/2014/main" id="{9BC65F21-35B1-4491-98D5-B9CB665683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836613"/>
          <a:ext cx="1419225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6" name="Visio" r:id="rId5" imgW="2728570" imgH="3122981" progId="Visio.Drawing.11">
                  <p:embed/>
                </p:oleObj>
              </mc:Choice>
              <mc:Fallback>
                <p:oleObj name="Visio" r:id="rId5" imgW="2728570" imgH="3122981" progId="Visio.Drawing.11">
                  <p:embed/>
                  <p:pic>
                    <p:nvPicPr>
                      <p:cNvPr id="0" name="Object 28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836613"/>
                        <a:ext cx="1419225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7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1165" name="Object 29">
            <a:extLst>
              <a:ext uri="{FF2B5EF4-FFF2-40B4-BE49-F238E27FC236}">
                <a16:creationId xmlns:a16="http://schemas.microsoft.com/office/drawing/2014/main" id="{E12FE00C-5775-4399-84D2-442EDF1B6C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3644900"/>
          <a:ext cx="244792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7" name="Equation" r:id="rId8" imgW="901309" imgH="482391" progId="Equation.DSMT4">
                  <p:embed/>
                </p:oleObj>
              </mc:Choice>
              <mc:Fallback>
                <p:oleObj name="Equation" r:id="rId8" imgW="901309" imgH="482391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644900"/>
                        <a:ext cx="244792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31">
            <a:extLst>
              <a:ext uri="{FF2B5EF4-FFF2-40B4-BE49-F238E27FC236}">
                <a16:creationId xmlns:a16="http://schemas.microsoft.com/office/drawing/2014/main" id="{25B31DE7-D6FC-488B-B3A0-9AF66D24B8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573463"/>
          <a:ext cx="2303462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8" name="Equation" r:id="rId10" imgW="761669" imgH="241195" progId="Equation.DSMT4">
                  <p:embed/>
                </p:oleObj>
              </mc:Choice>
              <mc:Fallback>
                <p:oleObj name="Equation" r:id="rId10" imgW="761669" imgH="241195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573463"/>
                        <a:ext cx="2303462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rgbClr val="FF33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1180" name="Object 44">
            <a:extLst>
              <a:ext uri="{FF2B5EF4-FFF2-40B4-BE49-F238E27FC236}">
                <a16:creationId xmlns:a16="http://schemas.microsoft.com/office/drawing/2014/main" id="{803E1923-2383-4AE5-B7B1-BD03E68993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611188"/>
          <a:ext cx="2033587" cy="231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9" name="Visio" r:id="rId12" imgW="766572" imgH="902513" progId="Visio.Drawing.11">
                  <p:embed/>
                </p:oleObj>
              </mc:Choice>
              <mc:Fallback>
                <p:oleObj name="Visio" r:id="rId12" imgW="766572" imgH="902513" progId="Visio.Drawing.11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611188"/>
                        <a:ext cx="2033587" cy="231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2" name="Object 37">
            <a:extLst>
              <a:ext uri="{FF2B5EF4-FFF2-40B4-BE49-F238E27FC236}">
                <a16:creationId xmlns:a16="http://schemas.microsoft.com/office/drawing/2014/main" id="{D258D966-011F-4703-9A53-A43824CD18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437063"/>
          <a:ext cx="6226175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0" name="Equation" r:id="rId14" imgW="2184400" imgH="457200" progId="Equation.DSMT4">
                  <p:embed/>
                </p:oleObj>
              </mc:Choice>
              <mc:Fallback>
                <p:oleObj name="Equation" r:id="rId14" imgW="2184400" imgH="4572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437063"/>
                        <a:ext cx="6226175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rgbClr val="FF33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4476" name="Rectangle 28">
            <a:extLst>
              <a:ext uri="{FF2B5EF4-FFF2-40B4-BE49-F238E27FC236}">
                <a16:creationId xmlns:a16="http://schemas.microsoft.com/office/drawing/2014/main" id="{BE7CF05D-A78D-4BFE-9869-2F6AC11EC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5876925"/>
            <a:ext cx="4468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12800" indent="-8128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电感的电压超前其电流</a:t>
            </a:r>
            <a:r>
              <a:rPr lang="en-US" altLang="zh-CN" sz="2800" b="1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90</a:t>
            </a:r>
            <a:r>
              <a:rPr lang="zh-CN" altLang="en-US" sz="2800" b="1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度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31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1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73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73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4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7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61" name="Group 41">
            <a:extLst>
              <a:ext uri="{FF2B5EF4-FFF2-40B4-BE49-F238E27FC236}">
                <a16:creationId xmlns:a16="http://schemas.microsoft.com/office/drawing/2014/main" id="{62F6094C-2604-4D9B-AB63-E6AACA623C44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836613"/>
          <a:ext cx="2376487" cy="517525"/>
        </p:xfrm>
        <a:graphic>
          <a:graphicData uri="http://schemas.openxmlformats.org/drawingml/2006/table">
            <a:tbl>
              <a:tblPr/>
              <a:tblGrid>
                <a:gridCol w="2376487">
                  <a:extLst>
                    <a:ext uri="{9D8B030D-6E8A-4147-A177-3AD203B41FA5}">
                      <a16:colId xmlns:a16="http://schemas.microsoft.com/office/drawing/2014/main" val="2143532258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独立电源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959857"/>
                  </a:ext>
                </a:extLst>
              </a:tr>
            </a:tbl>
          </a:graphicData>
        </a:graphic>
      </p:graphicFrame>
      <p:graphicFrame>
        <p:nvGraphicFramePr>
          <p:cNvPr id="747529" name="Group 9">
            <a:extLst>
              <a:ext uri="{FF2B5EF4-FFF2-40B4-BE49-F238E27FC236}">
                <a16:creationId xmlns:a16="http://schemas.microsoft.com/office/drawing/2014/main" id="{E8E63945-11D2-4AA1-B250-92F0F1051A1B}"/>
              </a:ext>
            </a:extLst>
          </p:cNvPr>
          <p:cNvGraphicFramePr>
            <a:graphicFrameLocks noGrp="1"/>
          </p:cNvGraphicFramePr>
          <p:nvPr/>
        </p:nvGraphicFramePr>
        <p:xfrm>
          <a:off x="2270125" y="2276475"/>
          <a:ext cx="1944688" cy="517525"/>
        </p:xfrm>
        <a:graphic>
          <a:graphicData uri="http://schemas.openxmlformats.org/drawingml/2006/table">
            <a:tbl>
              <a:tblPr/>
              <a:tblGrid>
                <a:gridCol w="1944688">
                  <a:extLst>
                    <a:ext uri="{9D8B030D-6E8A-4147-A177-3AD203B41FA5}">
                      <a16:colId xmlns:a16="http://schemas.microsoft.com/office/drawing/2014/main" val="1811665787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时域模型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237189"/>
                  </a:ext>
                </a:extLst>
              </a:tr>
            </a:tbl>
          </a:graphicData>
        </a:graphic>
      </p:graphicFrame>
      <p:graphicFrame>
        <p:nvGraphicFramePr>
          <p:cNvPr id="747535" name="Group 15">
            <a:extLst>
              <a:ext uri="{FF2B5EF4-FFF2-40B4-BE49-F238E27FC236}">
                <a16:creationId xmlns:a16="http://schemas.microsoft.com/office/drawing/2014/main" id="{B8F08E82-3DD6-4998-A901-80B61CAF6C22}"/>
              </a:ext>
            </a:extLst>
          </p:cNvPr>
          <p:cNvGraphicFramePr>
            <a:graphicFrameLocks noGrp="1"/>
          </p:cNvGraphicFramePr>
          <p:nvPr/>
        </p:nvGraphicFramePr>
        <p:xfrm>
          <a:off x="5149850" y="2349500"/>
          <a:ext cx="1943100" cy="517525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134289193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相量模型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810237"/>
                  </a:ext>
                </a:extLst>
              </a:tr>
            </a:tbl>
          </a:graphicData>
        </a:graphic>
      </p:graphicFrame>
      <p:graphicFrame>
        <p:nvGraphicFramePr>
          <p:cNvPr id="747548" name="Object 28">
            <a:extLst>
              <a:ext uri="{FF2B5EF4-FFF2-40B4-BE49-F238E27FC236}">
                <a16:creationId xmlns:a16="http://schemas.microsoft.com/office/drawing/2014/main" id="{9313C425-2778-4688-A0F7-EA7A55FA25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5516563"/>
          <a:ext cx="115093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4" name="Equation" r:id="rId3" imgW="317362" imgH="228501" progId="Equation.DSMT4">
                  <p:embed/>
                </p:oleObj>
              </mc:Choice>
              <mc:Fallback>
                <p:oleObj name="Equation" r:id="rId3" imgW="317362" imgH="228501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516563"/>
                        <a:ext cx="1150937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49" name="Object 29">
            <a:extLst>
              <a:ext uri="{FF2B5EF4-FFF2-40B4-BE49-F238E27FC236}">
                <a16:creationId xmlns:a16="http://schemas.microsoft.com/office/drawing/2014/main" id="{82922503-A1C2-4AFC-AC64-639AE6F006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124200"/>
          <a:ext cx="1296988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5" name="Equation" r:id="rId5" imgW="469696" imgH="241195" progId="Equation.DSMT4">
                  <p:embed/>
                </p:oleObj>
              </mc:Choice>
              <mc:Fallback>
                <p:oleObj name="Equation" r:id="rId5" imgW="469696" imgH="241195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124200"/>
                        <a:ext cx="1296988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rgbClr val="FF33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0" name="Object 30">
            <a:extLst>
              <a:ext uri="{FF2B5EF4-FFF2-40B4-BE49-F238E27FC236}">
                <a16:creationId xmlns:a16="http://schemas.microsoft.com/office/drawing/2014/main" id="{D68553E1-4CE9-4B53-B2F2-934CFA43E379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5724525" y="5661025"/>
          <a:ext cx="10080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6" name="Equation" r:id="rId7" imgW="380835" imgH="241195" progId="Equation.DSMT4">
                  <p:embed/>
                </p:oleObj>
              </mc:Choice>
              <mc:Fallback>
                <p:oleObj name="Equation" r:id="rId7" imgW="380835" imgH="241195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661025"/>
                        <a:ext cx="1008063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rgbClr val="FF33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2" name="Object 52" descr="8045477F7F04C6FF0A27B929479A7199">
            <a:extLst>
              <a:ext uri="{FF2B5EF4-FFF2-40B4-BE49-F238E27FC236}">
                <a16:creationId xmlns:a16="http://schemas.microsoft.com/office/drawing/2014/main" id="{FCC2C8CB-88C9-46AB-8154-B109A11F7B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908050"/>
          <a:ext cx="2449512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7" name="Visio" r:id="rId9" imgW="877679" imgH="442524" progId="Visio.Drawing.11">
                  <p:embed/>
                </p:oleObj>
              </mc:Choice>
              <mc:Fallback>
                <p:oleObj name="Visio" r:id="rId9" imgW="877679" imgH="442524" progId="Visio.Drawing.11">
                  <p:embed/>
                  <p:pic>
                    <p:nvPicPr>
                      <p:cNvPr id="0" name="Object 52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908050"/>
                        <a:ext cx="2449512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11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9" name="Object 59" descr="8045477F7F04C6FF0A27B929479A7199">
            <a:extLst>
              <a:ext uri="{FF2B5EF4-FFF2-40B4-BE49-F238E27FC236}">
                <a16:creationId xmlns:a16="http://schemas.microsoft.com/office/drawing/2014/main" id="{0603445D-49A6-4FFF-81FD-4B19724E7B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838200"/>
          <a:ext cx="31686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8" name="Visio" r:id="rId12" imgW="1109942" imgH="453362" progId="Visio.Drawing.11">
                  <p:embed/>
                </p:oleObj>
              </mc:Choice>
              <mc:Fallback>
                <p:oleObj name="Visio" r:id="rId12" imgW="1109942" imgH="453362" progId="Visio.Drawing.11">
                  <p:embed/>
                  <p:pic>
                    <p:nvPicPr>
                      <p:cNvPr id="0" name="Object 59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838200"/>
                        <a:ext cx="31686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11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1" name="Object 61" descr="8045477F7F04C6FF0A27B929479A7199">
            <a:extLst>
              <a:ext uri="{FF2B5EF4-FFF2-40B4-BE49-F238E27FC236}">
                <a16:creationId xmlns:a16="http://schemas.microsoft.com/office/drawing/2014/main" id="{32FBBC93-DA46-48F8-93DD-D3B8B983D56C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55875" y="2924175"/>
          <a:ext cx="1389063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9" name="Equation" r:id="rId14" imgW="393529" imgH="228501" progId="Equation.DSMT4">
                  <p:embed/>
                </p:oleObj>
              </mc:Choice>
              <mc:Fallback>
                <p:oleObj name="Equation" r:id="rId14" imgW="393529" imgH="228501" progId="Equation.DSMT4">
                  <p:embed/>
                  <p:pic>
                    <p:nvPicPr>
                      <p:cNvPr id="0" name="Object 61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924175"/>
                        <a:ext cx="1389063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11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4" name="Object 64" descr="8045477F7F04C6FF0A27B929479A7199">
            <a:extLst>
              <a:ext uri="{FF2B5EF4-FFF2-40B4-BE49-F238E27FC236}">
                <a16:creationId xmlns:a16="http://schemas.microsoft.com/office/drawing/2014/main" id="{87D2CBAB-BB5A-4B14-895E-F5F399D125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3806825"/>
          <a:ext cx="31686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0" name="Visio" r:id="rId16" imgW="1130202" imgH="346072" progId="Visio.Drawing.11">
                  <p:embed/>
                </p:oleObj>
              </mc:Choice>
              <mc:Fallback>
                <p:oleObj name="Visio" r:id="rId16" imgW="1130202" imgH="346072" progId="Visio.Drawing.11">
                  <p:embed/>
                  <p:pic>
                    <p:nvPicPr>
                      <p:cNvPr id="0" name="Object 64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806825"/>
                        <a:ext cx="31686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11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5" name="Object 65" descr="8045477F7F04C6FF0A27B929479A7199">
            <a:extLst>
              <a:ext uri="{FF2B5EF4-FFF2-40B4-BE49-F238E27FC236}">
                <a16:creationId xmlns:a16="http://schemas.microsoft.com/office/drawing/2014/main" id="{CB278753-407B-42A8-BF3A-FE480CAFB0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3917950"/>
          <a:ext cx="230346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1" name="Visio" r:id="rId18" imgW="877679" imgH="335235" progId="Visio.Drawing.11">
                  <p:embed/>
                </p:oleObj>
              </mc:Choice>
              <mc:Fallback>
                <p:oleObj name="Visio" r:id="rId18" imgW="877679" imgH="335235" progId="Visio.Drawing.11">
                  <p:embed/>
                  <p:pic>
                    <p:nvPicPr>
                      <p:cNvPr id="0" name="Object 65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917950"/>
                        <a:ext cx="2303462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11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8" name="Group 68">
            <a:extLst>
              <a:ext uri="{FF2B5EF4-FFF2-40B4-BE49-F238E27FC236}">
                <a16:creationId xmlns:a16="http://schemas.microsoft.com/office/drawing/2014/main" id="{1D8B7A5E-FC00-41C9-B013-9BF235ED414D}"/>
              </a:ext>
            </a:extLst>
          </p:cNvPr>
          <p:cNvGraphicFramePr>
            <a:graphicFrameLocks noGrp="1"/>
          </p:cNvGraphicFramePr>
          <p:nvPr/>
        </p:nvGraphicFramePr>
        <p:xfrm>
          <a:off x="2266950" y="4999038"/>
          <a:ext cx="1944688" cy="517525"/>
        </p:xfrm>
        <a:graphic>
          <a:graphicData uri="http://schemas.openxmlformats.org/drawingml/2006/table">
            <a:tbl>
              <a:tblPr/>
              <a:tblGrid>
                <a:gridCol w="1944688">
                  <a:extLst>
                    <a:ext uri="{9D8B030D-6E8A-4147-A177-3AD203B41FA5}">
                      <a16:colId xmlns:a16="http://schemas.microsoft.com/office/drawing/2014/main" val="2482613939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时域模型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78251"/>
                  </a:ext>
                </a:extLst>
              </a:tr>
            </a:tbl>
          </a:graphicData>
        </a:graphic>
      </p:graphicFrame>
      <p:graphicFrame>
        <p:nvGraphicFramePr>
          <p:cNvPr id="747594" name="Group 74">
            <a:extLst>
              <a:ext uri="{FF2B5EF4-FFF2-40B4-BE49-F238E27FC236}">
                <a16:creationId xmlns:a16="http://schemas.microsoft.com/office/drawing/2014/main" id="{23C4C131-B14B-4449-B902-087715399DCB}"/>
              </a:ext>
            </a:extLst>
          </p:cNvPr>
          <p:cNvGraphicFramePr>
            <a:graphicFrameLocks noGrp="1"/>
          </p:cNvGraphicFramePr>
          <p:nvPr/>
        </p:nvGraphicFramePr>
        <p:xfrm>
          <a:off x="5149850" y="4941888"/>
          <a:ext cx="1943100" cy="517525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575651720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相量模型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979827"/>
                  </a:ext>
                </a:extLst>
              </a:tr>
            </a:tbl>
          </a:graphicData>
        </a:graphic>
      </p:graphicFrame>
      <p:sp>
        <p:nvSpPr>
          <p:cNvPr id="48148" name="Rectangle 23">
            <a:extLst>
              <a:ext uri="{FF2B5EF4-FFF2-40B4-BE49-F238E27FC236}">
                <a16:creationId xmlns:a16="http://schemas.microsoft.com/office/drawing/2014/main" id="{69A22796-50E4-4CD0-95BA-BD16E653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84313"/>
            <a:ext cx="18002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）电压源 </a:t>
            </a:r>
          </a:p>
        </p:txBody>
      </p:sp>
      <p:sp>
        <p:nvSpPr>
          <p:cNvPr id="48149" name="Rectangle 25">
            <a:extLst>
              <a:ext uri="{FF2B5EF4-FFF2-40B4-BE49-F238E27FC236}">
                <a16:creationId xmlns:a16="http://schemas.microsoft.com/office/drawing/2014/main" id="{CEC186D7-2B88-43D8-A852-10A304144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933825"/>
            <a:ext cx="194468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2</a:t>
            </a: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）电流源</a:t>
            </a:r>
            <a:r>
              <a:rPr lang="zh-CN" altLang="en-US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grpSp>
        <p:nvGrpSpPr>
          <p:cNvPr id="43039" name="Group 31">
            <a:extLst>
              <a:ext uri="{FF2B5EF4-FFF2-40B4-BE49-F238E27FC236}">
                <a16:creationId xmlns:a16="http://schemas.microsoft.com/office/drawing/2014/main" id="{74D0FD1E-D700-43EF-8649-D6E5F7AD1B3D}"/>
              </a:ext>
            </a:extLst>
          </p:cNvPr>
          <p:cNvGrpSpPr>
            <a:grpSpLocks/>
          </p:cNvGrpSpPr>
          <p:nvPr/>
        </p:nvGrpSpPr>
        <p:grpSpPr bwMode="auto">
          <a:xfrm>
            <a:off x="3924300" y="2924175"/>
            <a:ext cx="1841500" cy="1028700"/>
            <a:chOff x="2154" y="2576"/>
            <a:chExt cx="1160" cy="648"/>
          </a:xfrm>
        </p:grpSpPr>
        <p:sp>
          <p:nvSpPr>
            <p:cNvPr id="48154" name="Text Box 121" descr="8045477F7F04C6FF0A27B929479A7199">
              <a:extLst>
                <a:ext uri="{FF2B5EF4-FFF2-40B4-BE49-F238E27FC236}">
                  <a16:creationId xmlns:a16="http://schemas.microsoft.com/office/drawing/2014/main" id="{E3EC64AD-2FBC-495A-A5F6-3CC94CF67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2576"/>
              <a:ext cx="9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相量变换</a:t>
              </a:r>
            </a:p>
          </p:txBody>
        </p:sp>
        <p:sp>
          <p:nvSpPr>
            <p:cNvPr id="48155" name="AutoShape 33">
              <a:extLst>
                <a:ext uri="{FF2B5EF4-FFF2-40B4-BE49-F238E27FC236}">
                  <a16:creationId xmlns:a16="http://schemas.microsoft.com/office/drawing/2014/main" id="{EAD4D03D-4CD8-4BD0-96F6-425BE2ADA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762"/>
              <a:ext cx="1114" cy="462"/>
            </a:xfrm>
            <a:prstGeom prst="rightArrow">
              <a:avLst>
                <a:gd name="adj1" fmla="val 50000"/>
                <a:gd name="adj2" fmla="val 91014"/>
              </a:avLst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43042" name="Group 34">
            <a:extLst>
              <a:ext uri="{FF2B5EF4-FFF2-40B4-BE49-F238E27FC236}">
                <a16:creationId xmlns:a16="http://schemas.microsoft.com/office/drawing/2014/main" id="{8ECD0811-58F5-4B6A-BE99-E2773DAA84BD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5445125"/>
            <a:ext cx="1841500" cy="1028700"/>
            <a:chOff x="2154" y="2576"/>
            <a:chExt cx="1160" cy="648"/>
          </a:xfrm>
        </p:grpSpPr>
        <p:sp>
          <p:nvSpPr>
            <p:cNvPr id="48152" name="Text Box 121" descr="8045477F7F04C6FF0A27B929479A7199">
              <a:extLst>
                <a:ext uri="{FF2B5EF4-FFF2-40B4-BE49-F238E27FC236}">
                  <a16:creationId xmlns:a16="http://schemas.microsoft.com/office/drawing/2014/main" id="{8547227A-AF67-4AA2-B381-46F8504C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2576"/>
              <a:ext cx="9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相量变换</a:t>
              </a:r>
            </a:p>
          </p:txBody>
        </p:sp>
        <p:sp>
          <p:nvSpPr>
            <p:cNvPr id="48153" name="AutoShape 36">
              <a:extLst>
                <a:ext uri="{FF2B5EF4-FFF2-40B4-BE49-F238E27FC236}">
                  <a16:creationId xmlns:a16="http://schemas.microsoft.com/office/drawing/2014/main" id="{5D4286E4-1519-4821-A79C-C8F5D2B96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762"/>
              <a:ext cx="1114" cy="462"/>
            </a:xfrm>
            <a:prstGeom prst="rightArrow">
              <a:avLst>
                <a:gd name="adj1" fmla="val 50000"/>
                <a:gd name="adj2" fmla="val 91014"/>
              </a:avLst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4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47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7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7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7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2" dur="500"/>
                                        <p:tgtEl>
                                          <p:spTgt spid="74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4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1" dur="500"/>
                                        <p:tgtEl>
                                          <p:spTgt spid="74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4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7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7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47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47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7" dur="500"/>
                                        <p:tgtEl>
                                          <p:spTgt spid="74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4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>
            <a:extLst>
              <a:ext uri="{FF2B5EF4-FFF2-40B4-BE49-F238E27FC236}">
                <a16:creationId xmlns:a16="http://schemas.microsoft.com/office/drawing/2014/main" id="{A05AF7D3-3E81-4E66-89A7-5CD3A6126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908050"/>
            <a:ext cx="8964612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11200" indent="-7112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电路的相量模型：将电压</a:t>
            </a:r>
            <a:r>
              <a:rPr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b="1" i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电流</a:t>
            </a:r>
            <a:r>
              <a:rPr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用其相量形式表示，电路中所有元件采用其相量模型，所得的电路即为相量模型电路。相量模型是一种运用相量能方便对正弦稳态电路进行分析和计算的</a:t>
            </a:r>
            <a:r>
              <a:rPr lang="zh-CN" altLang="en-US" sz="2400" b="1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假想模型。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FDD0FE42-7A35-4FD6-829D-8E94A0FC6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349500"/>
            <a:ext cx="770572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4-1 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画出图示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正弦稳态电路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的相量模型 </a:t>
            </a:r>
          </a:p>
        </p:txBody>
      </p:sp>
      <p:graphicFrame>
        <p:nvGraphicFramePr>
          <p:cNvPr id="51204" name="Object 21">
            <a:extLst>
              <a:ext uri="{FF2B5EF4-FFF2-40B4-BE49-F238E27FC236}">
                <a16:creationId xmlns:a16="http://schemas.microsoft.com/office/drawing/2014/main" id="{FCC8F6F4-A511-4806-866D-83F64C8448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429000"/>
          <a:ext cx="67691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1" name="Visio" r:id="rId3" imgW="3136087" imgH="1485595" progId="Visio.Drawing.11">
                  <p:embed/>
                </p:oleObj>
              </mc:Choice>
              <mc:Fallback>
                <p:oleObj name="Visio" r:id="rId3" imgW="3136087" imgH="1485595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429000"/>
                        <a:ext cx="67691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22">
            <a:extLst>
              <a:ext uri="{FF2B5EF4-FFF2-40B4-BE49-F238E27FC236}">
                <a16:creationId xmlns:a16="http://schemas.microsoft.com/office/drawing/2014/main" id="{B0C2007C-8134-4FCE-9720-ACA40E70D6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997200"/>
          <a:ext cx="2808287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name="Equation" r:id="rId5" imgW="1054100" imgH="254000" progId="Equation.DSMT4">
                  <p:embed/>
                </p:oleObj>
              </mc:Choice>
              <mc:Fallback>
                <p:oleObj name="Equation" r:id="rId5" imgW="1054100" imgH="2540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97200"/>
                        <a:ext cx="2808287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23">
            <a:extLst>
              <a:ext uri="{FF2B5EF4-FFF2-40B4-BE49-F238E27FC236}">
                <a16:creationId xmlns:a16="http://schemas.microsoft.com/office/drawing/2014/main" id="{19162D48-E979-442E-9F36-003BDCB9ED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2924175"/>
          <a:ext cx="439261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Equation" r:id="rId7" imgW="1600200" imgH="279400" progId="Equation.DSMT4">
                  <p:embed/>
                </p:oleObj>
              </mc:Choice>
              <mc:Fallback>
                <p:oleObj name="Equation" r:id="rId7" imgW="1600200" imgH="2794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924175"/>
                        <a:ext cx="4392612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30" name="Rectangle 2">
            <a:extLst>
              <a:ext uri="{FF2B5EF4-FFF2-40B4-BE49-F238E27FC236}">
                <a16:creationId xmlns:a16="http://schemas.microsoft.com/office/drawing/2014/main" id="{5E987F9F-7221-40ED-AE21-2596C27B05D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9750" y="188913"/>
            <a:ext cx="5256213" cy="576262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40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§7-5  </a:t>
            </a:r>
            <a:r>
              <a:rPr lang="zh-CN" altLang="en-US" sz="40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0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8" name="Rectangle 4">
            <a:extLst>
              <a:ext uri="{FF2B5EF4-FFF2-40B4-BE49-F238E27FC236}">
                <a16:creationId xmlns:a16="http://schemas.microsoft.com/office/drawing/2014/main" id="{F97AD750-076F-43D6-A9C5-CE7FB121C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1075"/>
            <a:ext cx="140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</a:p>
        </p:txBody>
      </p:sp>
      <p:graphicFrame>
        <p:nvGraphicFramePr>
          <p:cNvPr id="553989" name="Object 5">
            <a:extLst>
              <a:ext uri="{FF2B5EF4-FFF2-40B4-BE49-F238E27FC236}">
                <a16:creationId xmlns:a16="http://schemas.microsoft.com/office/drawing/2014/main" id="{CD960427-41C2-4573-8768-00758A8822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908050"/>
          <a:ext cx="738028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2" name="Equation" r:id="rId3" imgW="2755900" imgH="279400" progId="Equation.DSMT4">
                  <p:embed/>
                </p:oleObj>
              </mc:Choice>
              <mc:Fallback>
                <p:oleObj name="Equation" r:id="rId3" imgW="2755900" imgH="279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908050"/>
                        <a:ext cx="7380287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95" name="Object 11">
            <a:extLst>
              <a:ext uri="{FF2B5EF4-FFF2-40B4-BE49-F238E27FC236}">
                <a16:creationId xmlns:a16="http://schemas.microsoft.com/office/drawing/2014/main" id="{F4DF3955-EFB8-45F1-9406-722A897AEB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773238"/>
          <a:ext cx="2592387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3" name="Equation" r:id="rId5" imgW="1104900" imgH="419100" progId="Equation.DSMT4">
                  <p:embed/>
                </p:oleObj>
              </mc:Choice>
              <mc:Fallback>
                <p:oleObj name="Equation" r:id="rId5" imgW="1104900" imgH="419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73238"/>
                        <a:ext cx="2592387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94" name="Object 10">
            <a:extLst>
              <a:ext uri="{FF2B5EF4-FFF2-40B4-BE49-F238E27FC236}">
                <a16:creationId xmlns:a16="http://schemas.microsoft.com/office/drawing/2014/main" id="{19989CAF-0EEF-4502-BC6A-FB28E23BC2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628775"/>
          <a:ext cx="230346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4" name="Equation" r:id="rId7" imgW="914400" imgH="419100" progId="Equation.DSMT4">
                  <p:embed/>
                </p:oleObj>
              </mc:Choice>
              <mc:Fallback>
                <p:oleObj name="Equation" r:id="rId7" imgW="914400" imgH="419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28775"/>
                        <a:ext cx="2303463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93" name="Object 9">
            <a:extLst>
              <a:ext uri="{FF2B5EF4-FFF2-40B4-BE49-F238E27FC236}">
                <a16:creationId xmlns:a16="http://schemas.microsoft.com/office/drawing/2014/main" id="{A4128BCB-A639-4755-BE17-978FE57091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708275"/>
          <a:ext cx="45370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5" name="Equation" r:id="rId9" imgW="1574800" imgH="228600" progId="Equation.DSMT4">
                  <p:embed/>
                </p:oleObj>
              </mc:Choice>
              <mc:Fallback>
                <p:oleObj name="Equation" r:id="rId9" imgW="15748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708275"/>
                        <a:ext cx="45370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92" name="Object 8">
            <a:extLst>
              <a:ext uri="{FF2B5EF4-FFF2-40B4-BE49-F238E27FC236}">
                <a16:creationId xmlns:a16="http://schemas.microsoft.com/office/drawing/2014/main" id="{2C145091-0AE3-4A88-99A3-65B567E41E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3213100"/>
          <a:ext cx="439261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6" name="Equation" r:id="rId11" imgW="1803400" imgH="393700" progId="Equation.DSMT4">
                  <p:embed/>
                </p:oleObj>
              </mc:Choice>
              <mc:Fallback>
                <p:oleObj name="Equation" r:id="rId11" imgW="18034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213100"/>
                        <a:ext cx="4392613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000" name="Rectangle 16">
            <a:extLst>
              <a:ext uri="{FF2B5EF4-FFF2-40B4-BE49-F238E27FC236}">
                <a16:creationId xmlns:a16="http://schemas.microsoft.com/office/drawing/2014/main" id="{EC38691C-9D2E-48E7-9FB0-86EE48B40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300663"/>
            <a:ext cx="2160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相量模型</a:t>
            </a:r>
          </a:p>
        </p:txBody>
      </p:sp>
      <p:graphicFrame>
        <p:nvGraphicFramePr>
          <p:cNvPr id="554014" name="Object 30">
            <a:extLst>
              <a:ext uri="{FF2B5EF4-FFF2-40B4-BE49-F238E27FC236}">
                <a16:creationId xmlns:a16="http://schemas.microsoft.com/office/drawing/2014/main" id="{0CBFE354-A7A2-4393-9722-27108A3D5E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4188" y="3860800"/>
          <a:ext cx="5435600" cy="257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7" name="Visio" r:id="rId13" imgW="3136087" imgH="1485595" progId="Visio.Drawing.11">
                  <p:embed/>
                </p:oleObj>
              </mc:Choice>
              <mc:Fallback>
                <p:oleObj name="Visio" r:id="rId13" imgW="3136087" imgH="1485595" progId="Visio.Drawing.11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3860800"/>
                        <a:ext cx="5435600" cy="257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017" name="Object 33" descr="8045477F7F04C6FF0A27B929479A7199">
            <a:extLst>
              <a:ext uri="{FF2B5EF4-FFF2-40B4-BE49-F238E27FC236}">
                <a16:creationId xmlns:a16="http://schemas.microsoft.com/office/drawing/2014/main" id="{71EAF76E-F050-4A67-889E-CE5E339148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3716338"/>
          <a:ext cx="5473700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8" name="Visio" r:id="rId15" imgW="3053791" imgH="1328014" progId="Visio.Drawing.11">
                  <p:embed/>
                </p:oleObj>
              </mc:Choice>
              <mc:Fallback>
                <p:oleObj name="Visio" r:id="rId15" imgW="3053791" imgH="1328014" progId="Visio.Drawing.11">
                  <p:embed/>
                  <p:pic>
                    <p:nvPicPr>
                      <p:cNvPr id="0" name="Object 33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716338"/>
                        <a:ext cx="5473700" cy="250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17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4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4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5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3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3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55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55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54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5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84" name="Rectangle 8">
            <a:extLst>
              <a:ext uri="{FF2B5EF4-FFF2-40B4-BE49-F238E27FC236}">
                <a16:creationId xmlns:a16="http://schemas.microsoft.com/office/drawing/2014/main" id="{3FE68042-FA58-4A6E-B3FB-B302D0E52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663" y="749300"/>
            <a:ext cx="2117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模型</a:t>
            </a:r>
          </a:p>
        </p:txBody>
      </p:sp>
      <p:graphicFrame>
        <p:nvGraphicFramePr>
          <p:cNvPr id="741385" name="Object 9">
            <a:extLst>
              <a:ext uri="{FF2B5EF4-FFF2-40B4-BE49-F238E27FC236}">
                <a16:creationId xmlns:a16="http://schemas.microsoft.com/office/drawing/2014/main" id="{06FA7238-D505-43B1-892E-10CBBF16B0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5229225"/>
          <a:ext cx="12239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0" name="Equation" r:id="rId3" imgW="457002" imgH="203112" progId="Equation.DSMT4">
                  <p:embed/>
                </p:oleObj>
              </mc:Choice>
              <mc:Fallback>
                <p:oleObj name="Equation" r:id="rId3" imgW="457002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229225"/>
                        <a:ext cx="122396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6" name="Object 10">
            <a:extLst>
              <a:ext uri="{FF2B5EF4-FFF2-40B4-BE49-F238E27FC236}">
                <a16:creationId xmlns:a16="http://schemas.microsoft.com/office/drawing/2014/main" id="{D61A8A0E-68F3-4DC7-9113-B036D22593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5229225"/>
          <a:ext cx="10795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1" name="Equation" r:id="rId5" imgW="380835" imgH="203112" progId="Equation.DSMT4">
                  <p:embed/>
                </p:oleObj>
              </mc:Choice>
              <mc:Fallback>
                <p:oleObj name="Equation" r:id="rId5" imgW="380835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229225"/>
                        <a:ext cx="10795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7" name="Object 11">
            <a:extLst>
              <a:ext uri="{FF2B5EF4-FFF2-40B4-BE49-F238E27FC236}">
                <a16:creationId xmlns:a16="http://schemas.microsoft.com/office/drawing/2014/main" id="{E753C058-7FA9-4DA5-917C-7964A3188C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5373688"/>
          <a:ext cx="122396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2" name="Equation" r:id="rId7" imgW="469696" imgH="177723" progId="Equation.DSMT4">
                  <p:embed/>
                </p:oleObj>
              </mc:Choice>
              <mc:Fallback>
                <p:oleObj name="Equation" r:id="rId7" imgW="469696" imgH="17772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373688"/>
                        <a:ext cx="1223963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8" name="Object 12">
            <a:extLst>
              <a:ext uri="{FF2B5EF4-FFF2-40B4-BE49-F238E27FC236}">
                <a16:creationId xmlns:a16="http://schemas.microsoft.com/office/drawing/2014/main" id="{D2AB185E-06A1-4163-857B-5B53A1AAFF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5321300"/>
          <a:ext cx="12969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3" name="Equation" r:id="rId9" imgW="482181" imgH="177646" progId="Equation.DSMT4">
                  <p:embed/>
                </p:oleObj>
              </mc:Choice>
              <mc:Fallback>
                <p:oleObj name="Equation" r:id="rId9" imgW="482181" imgH="177646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321300"/>
                        <a:ext cx="12969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Rectangle 15">
            <a:extLst>
              <a:ext uri="{FF2B5EF4-FFF2-40B4-BE49-F238E27FC236}">
                <a16:creationId xmlns:a16="http://schemas.microsoft.com/office/drawing/2014/main" id="{27C395CD-54FA-4479-958B-7CCEC6924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749300"/>
            <a:ext cx="1900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时域电路</a:t>
            </a:r>
          </a:p>
        </p:txBody>
      </p:sp>
      <p:graphicFrame>
        <p:nvGraphicFramePr>
          <p:cNvPr id="741392" name="Object 16">
            <a:extLst>
              <a:ext uri="{FF2B5EF4-FFF2-40B4-BE49-F238E27FC236}">
                <a16:creationId xmlns:a16="http://schemas.microsoft.com/office/drawing/2014/main" id="{A1F77683-E474-44C8-8630-04DD39DB44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1204913"/>
          <a:ext cx="19431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4" name="Equation" r:id="rId11" imgW="736600" imgH="431800" progId="Equation.DSMT4">
                  <p:embed/>
                </p:oleObj>
              </mc:Choice>
              <mc:Fallback>
                <p:oleObj name="Equation" r:id="rId11" imgW="736600" imgH="431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204913"/>
                        <a:ext cx="19431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93" name="Object 17">
            <a:extLst>
              <a:ext uri="{FF2B5EF4-FFF2-40B4-BE49-F238E27FC236}">
                <a16:creationId xmlns:a16="http://schemas.microsoft.com/office/drawing/2014/main" id="{A080F1B4-6E3A-4634-A795-EE30320A4E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1204913"/>
          <a:ext cx="1439862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5" name="Equation" r:id="rId13" imgW="583947" imgH="431613" progId="Equation.DSMT4">
                  <p:embed/>
                </p:oleObj>
              </mc:Choice>
              <mc:Fallback>
                <p:oleObj name="Equation" r:id="rId13" imgW="583947" imgH="431613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204913"/>
                        <a:ext cx="1439862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94" name="Object 18">
            <a:extLst>
              <a:ext uri="{FF2B5EF4-FFF2-40B4-BE49-F238E27FC236}">
                <a16:creationId xmlns:a16="http://schemas.microsoft.com/office/drawing/2014/main" id="{9A40C7E6-7AC7-4D60-887B-FBFDA9FAF7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1138" y="2357438"/>
          <a:ext cx="16573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6" name="Equation" r:id="rId15" imgW="622030" imgH="431613" progId="Equation.DSMT4">
                  <p:embed/>
                </p:oleObj>
              </mc:Choice>
              <mc:Fallback>
                <p:oleObj name="Equation" r:id="rId15" imgW="622030" imgH="431613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2357438"/>
                        <a:ext cx="16573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95" name="Object 19">
            <a:extLst>
              <a:ext uri="{FF2B5EF4-FFF2-40B4-BE49-F238E27FC236}">
                <a16:creationId xmlns:a16="http://schemas.microsoft.com/office/drawing/2014/main" id="{49FA17CA-AC39-433D-809A-D840596576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2357438"/>
          <a:ext cx="1800225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7" name="Equation" r:id="rId17" imgW="774364" imgH="431613" progId="Equation.DSMT4">
                  <p:embed/>
                </p:oleObj>
              </mc:Choice>
              <mc:Fallback>
                <p:oleObj name="Equation" r:id="rId17" imgW="774364" imgH="431613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357438"/>
                        <a:ext cx="1800225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96" name="Object 20">
            <a:extLst>
              <a:ext uri="{FF2B5EF4-FFF2-40B4-BE49-F238E27FC236}">
                <a16:creationId xmlns:a16="http://schemas.microsoft.com/office/drawing/2014/main" id="{9F31FE6C-3140-457A-96EA-F012471A10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3652838"/>
          <a:ext cx="1296987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8" name="Equation" r:id="rId19" imgW="469696" imgH="203112" progId="Equation.DSMT4">
                  <p:embed/>
                </p:oleObj>
              </mc:Choice>
              <mc:Fallback>
                <p:oleObj name="Equation" r:id="rId19" imgW="469696" imgH="203112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652838"/>
                        <a:ext cx="1296987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97" name="Object 21">
            <a:extLst>
              <a:ext uri="{FF2B5EF4-FFF2-40B4-BE49-F238E27FC236}">
                <a16:creationId xmlns:a16="http://schemas.microsoft.com/office/drawing/2014/main" id="{79647171-6972-4DD8-BE17-531220080C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4589463"/>
          <a:ext cx="12954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9" name="Equation" r:id="rId21" imgW="469696" imgH="203112" progId="Equation.DSMT4">
                  <p:embed/>
                </p:oleObj>
              </mc:Choice>
              <mc:Fallback>
                <p:oleObj name="Equation" r:id="rId21" imgW="469696" imgH="203112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589463"/>
                        <a:ext cx="12954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98" name="Object 22">
            <a:extLst>
              <a:ext uri="{FF2B5EF4-FFF2-40B4-BE49-F238E27FC236}">
                <a16:creationId xmlns:a16="http://schemas.microsoft.com/office/drawing/2014/main" id="{7887F7B4-623A-462A-A263-866C824E66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581400"/>
          <a:ext cx="2173288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0" name="Equation" r:id="rId23" imgW="787058" imgH="253890" progId="Equation.DSMT4">
                  <p:embed/>
                </p:oleObj>
              </mc:Choice>
              <mc:Fallback>
                <p:oleObj name="Equation" r:id="rId23" imgW="787058" imgH="25389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581400"/>
                        <a:ext cx="2173288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99" name="Object 23">
            <a:extLst>
              <a:ext uri="{FF2B5EF4-FFF2-40B4-BE49-F238E27FC236}">
                <a16:creationId xmlns:a16="http://schemas.microsoft.com/office/drawing/2014/main" id="{424EFAA5-BBAF-4EF3-AB37-2DD915078E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4518025"/>
          <a:ext cx="220503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1" name="Equation" r:id="rId25" imgW="799753" imgH="253890" progId="Equation.DSMT4">
                  <p:embed/>
                </p:oleObj>
              </mc:Choice>
              <mc:Fallback>
                <p:oleObj name="Equation" r:id="rId25" imgW="799753" imgH="25389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518025"/>
                        <a:ext cx="2205038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1400" name="Rectangle 24">
            <a:extLst>
              <a:ext uri="{FF2B5EF4-FFF2-40B4-BE49-F238E27FC236}">
                <a16:creationId xmlns:a16="http://schemas.microsoft.com/office/drawing/2014/main" id="{D64762B1-182E-4B8E-BA1E-E354D595A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92250"/>
            <a:ext cx="962025" cy="522288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KCL</a:t>
            </a:r>
          </a:p>
        </p:txBody>
      </p:sp>
      <p:sp>
        <p:nvSpPr>
          <p:cNvPr id="741401" name="Rectangle 25">
            <a:extLst>
              <a:ext uri="{FF2B5EF4-FFF2-40B4-BE49-F238E27FC236}">
                <a16:creationId xmlns:a16="http://schemas.microsoft.com/office/drawing/2014/main" id="{5166F4D2-7266-437F-8F37-B7808470A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43188"/>
            <a:ext cx="962025" cy="522287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KVL</a:t>
            </a:r>
          </a:p>
        </p:txBody>
      </p:sp>
      <p:sp>
        <p:nvSpPr>
          <p:cNvPr id="741402" name="Rectangle 26">
            <a:extLst>
              <a:ext uri="{FF2B5EF4-FFF2-40B4-BE49-F238E27FC236}">
                <a16:creationId xmlns:a16="http://schemas.microsoft.com/office/drawing/2014/main" id="{A36FECB5-B76A-4886-A417-533F108FF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3724275"/>
            <a:ext cx="917575" cy="522288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</a:t>
            </a:r>
          </a:p>
        </p:txBody>
      </p:sp>
      <p:sp>
        <p:nvSpPr>
          <p:cNvPr id="2" name="Rectangle 25">
            <a:extLst>
              <a:ext uri="{FF2B5EF4-FFF2-40B4-BE49-F238E27FC236}">
                <a16:creationId xmlns:a16="http://schemas.microsoft.com/office/drawing/2014/main" id="{55CC44D2-C58F-437F-946B-5F6332165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65850"/>
            <a:ext cx="9144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因此可以把电阻电路的分析方法推广应用到正弦稳态电路相量分析</a:t>
            </a: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1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1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1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1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1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1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74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74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1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1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000"/>
                                        <p:tgtEl>
                                          <p:spTgt spid="74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2000"/>
                                        <p:tgtEl>
                                          <p:spTgt spid="74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4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4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74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2000"/>
                                        <p:tgtEl>
                                          <p:spTgt spid="74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1000"/>
                                        <p:tgtEl>
                                          <p:spTgt spid="74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1000"/>
                                        <p:tgtEl>
                                          <p:spTgt spid="74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401" grpId="0"/>
      <p:bldP spid="741402" grpId="0"/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>
            <a:extLst>
              <a:ext uri="{FF2B5EF4-FFF2-40B4-BE49-F238E27FC236}">
                <a16:creationId xmlns:a16="http://schemas.microsoft.com/office/drawing/2014/main" id="{34666664-1DB9-43B7-BC0A-8E39F45E9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41438"/>
            <a:ext cx="1403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</a:p>
        </p:txBody>
      </p:sp>
      <p:graphicFrame>
        <p:nvGraphicFramePr>
          <p:cNvPr id="54275" name="Object 11">
            <a:extLst>
              <a:ext uri="{FF2B5EF4-FFF2-40B4-BE49-F238E27FC236}">
                <a16:creationId xmlns:a16="http://schemas.microsoft.com/office/drawing/2014/main" id="{3D9AEDC7-88D0-4791-A105-A7EBC065EB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692150"/>
          <a:ext cx="2592387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4" name="Equation" r:id="rId3" imgW="1104900" imgH="419100" progId="Equation.DSMT4">
                  <p:embed/>
                </p:oleObj>
              </mc:Choice>
              <mc:Fallback>
                <p:oleObj name="Equation" r:id="rId3" imgW="1104900" imgH="419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692150"/>
                        <a:ext cx="2592387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10">
            <a:extLst>
              <a:ext uri="{FF2B5EF4-FFF2-40B4-BE49-F238E27FC236}">
                <a16:creationId xmlns:a16="http://schemas.microsoft.com/office/drawing/2014/main" id="{C9D74ACE-3BD6-47F0-B735-099CDE7CE3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549275"/>
          <a:ext cx="230346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5" name="Equation" r:id="rId5" imgW="914400" imgH="419100" progId="Equation.DSMT4">
                  <p:embed/>
                </p:oleObj>
              </mc:Choice>
              <mc:Fallback>
                <p:oleObj name="Equation" r:id="rId5" imgW="914400" imgH="419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49275"/>
                        <a:ext cx="2303462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014" name="Object 30">
            <a:extLst>
              <a:ext uri="{FF2B5EF4-FFF2-40B4-BE49-F238E27FC236}">
                <a16:creationId xmlns:a16="http://schemas.microsoft.com/office/drawing/2014/main" id="{A76010D8-DA41-4143-A0AD-977516D591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4188" y="3860800"/>
          <a:ext cx="5435600" cy="257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6" name="Visio" r:id="rId7" imgW="3136087" imgH="1485595" progId="Visio.Drawing.11">
                  <p:embed/>
                </p:oleObj>
              </mc:Choice>
              <mc:Fallback>
                <p:oleObj name="Visio" r:id="rId7" imgW="3136087" imgH="1485595" progId="Visio.Drawing.11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3860800"/>
                        <a:ext cx="5435600" cy="257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1">
            <a:extLst>
              <a:ext uri="{FF2B5EF4-FFF2-40B4-BE49-F238E27FC236}">
                <a16:creationId xmlns:a16="http://schemas.microsoft.com/office/drawing/2014/main" id="{091B39CF-0E11-4EAF-949B-4388CECE4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9144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4-2 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列写图示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正弦稳态电路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的相量模型的节点电压方程 </a:t>
            </a:r>
          </a:p>
        </p:txBody>
      </p:sp>
      <p:graphicFrame>
        <p:nvGraphicFramePr>
          <p:cNvPr id="554017" name="Object 33" descr="8045477F7F04C6FF0A27B929479A7199">
            <a:extLst>
              <a:ext uri="{FF2B5EF4-FFF2-40B4-BE49-F238E27FC236}">
                <a16:creationId xmlns:a16="http://schemas.microsoft.com/office/drawing/2014/main" id="{0A42E3F3-16A4-41A6-879D-688E8A7DC8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3732213"/>
          <a:ext cx="5473700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7" name="Visio" r:id="rId9" imgW="3053791" imgH="1328014" progId="Visio.Drawing.11">
                  <p:embed/>
                </p:oleObj>
              </mc:Choice>
              <mc:Fallback>
                <p:oleObj name="Visio" r:id="rId9" imgW="3053791" imgH="1328014" progId="Visio.Drawing.11">
                  <p:embed/>
                  <p:pic>
                    <p:nvPicPr>
                      <p:cNvPr id="0" name="Object 33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732213"/>
                        <a:ext cx="5473700" cy="250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11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Text Box 13">
            <a:extLst>
              <a:ext uri="{FF2B5EF4-FFF2-40B4-BE49-F238E27FC236}">
                <a16:creationId xmlns:a16="http://schemas.microsoft.com/office/drawing/2014/main" id="{153E196E-2A51-4035-B975-E9B218E6B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437063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54281" name="Text Box 14">
            <a:extLst>
              <a:ext uri="{FF2B5EF4-FFF2-40B4-BE49-F238E27FC236}">
                <a16:creationId xmlns:a16="http://schemas.microsoft.com/office/drawing/2014/main" id="{A4C44403-755E-4E39-BFFE-184746ECF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508500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54282" name="Text Box 15">
            <a:extLst>
              <a:ext uri="{FF2B5EF4-FFF2-40B4-BE49-F238E27FC236}">
                <a16:creationId xmlns:a16="http://schemas.microsoft.com/office/drawing/2014/main" id="{E208BCA1-8B51-45BC-9E67-D47BC6ABD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4508500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③</a:t>
            </a:r>
          </a:p>
        </p:txBody>
      </p:sp>
      <p:graphicFrame>
        <p:nvGraphicFramePr>
          <p:cNvPr id="3" name="Object 11">
            <a:extLst>
              <a:ext uri="{FF2B5EF4-FFF2-40B4-BE49-F238E27FC236}">
                <a16:creationId xmlns:a16="http://schemas.microsoft.com/office/drawing/2014/main" id="{92D3D9BF-ED71-4300-B2F1-43DA119089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989138"/>
          <a:ext cx="60483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8" name="Equation" r:id="rId12" imgW="2578100" imgH="431800" progId="Equation.DSMT4">
                  <p:embed/>
                </p:oleObj>
              </mc:Choice>
              <mc:Fallback>
                <p:oleObj name="Equation" r:id="rId12" imgW="2578100" imgH="431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989138"/>
                        <a:ext cx="604837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>
            <a:extLst>
              <a:ext uri="{FF2B5EF4-FFF2-40B4-BE49-F238E27FC236}">
                <a16:creationId xmlns:a16="http://schemas.microsoft.com/office/drawing/2014/main" id="{A4095CC4-272B-4E04-9CA2-FCA95E0911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7288" y="2924175"/>
          <a:ext cx="5986462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9" name="Equation" r:id="rId14" imgW="2552700" imgH="457200" progId="Equation.DSMT4">
                  <p:embed/>
                </p:oleObj>
              </mc:Choice>
              <mc:Fallback>
                <p:oleObj name="Equation" r:id="rId14" imgW="255270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2924175"/>
                        <a:ext cx="5986462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9" name="Text Box 19">
            <a:extLst>
              <a:ext uri="{FF2B5EF4-FFF2-40B4-BE49-F238E27FC236}">
                <a16:creationId xmlns:a16="http://schemas.microsoft.com/office/drawing/2014/main" id="{AC4DD9AE-0CB8-44BB-8618-490141AD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224088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节点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54286" name="Text Box 20">
            <a:extLst>
              <a:ext uri="{FF2B5EF4-FFF2-40B4-BE49-F238E27FC236}">
                <a16:creationId xmlns:a16="http://schemas.microsoft.com/office/drawing/2014/main" id="{BDB761DD-4FD7-4CB4-A50C-3C850A383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21310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节点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128021" name="Text Box 21">
            <a:extLst>
              <a:ext uri="{FF2B5EF4-FFF2-40B4-BE49-F238E27FC236}">
                <a16:creationId xmlns:a16="http://schemas.microsoft.com/office/drawing/2014/main" id="{92FCD78E-72B9-4312-9A25-FC60B0A24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3160713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节点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②</a:t>
            </a: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4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4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9" grpId="0"/>
      <p:bldP spid="12802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4014" name="Object 30">
            <a:extLst>
              <a:ext uri="{FF2B5EF4-FFF2-40B4-BE49-F238E27FC236}">
                <a16:creationId xmlns:a16="http://schemas.microsoft.com/office/drawing/2014/main" id="{3207BD0E-845E-4305-9990-F0D4167459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4188" y="3860800"/>
          <a:ext cx="5435600" cy="257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" name="Visio" r:id="rId3" imgW="3136087" imgH="1485595" progId="Visio.Drawing.11">
                  <p:embed/>
                </p:oleObj>
              </mc:Choice>
              <mc:Fallback>
                <p:oleObj name="Visio" r:id="rId3" imgW="3136087" imgH="1485595" progId="Visio.Drawing.11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3860800"/>
                        <a:ext cx="5435600" cy="257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017" name="Object 33" descr="8045477F7F04C6FF0A27B929479A7199">
            <a:extLst>
              <a:ext uri="{FF2B5EF4-FFF2-40B4-BE49-F238E27FC236}">
                <a16:creationId xmlns:a16="http://schemas.microsoft.com/office/drawing/2014/main" id="{A9AC8A97-38A4-4754-8E7C-0D276824BB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3716338"/>
          <a:ext cx="5473700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4" name="Visio" r:id="rId5" imgW="3053791" imgH="1328014" progId="Visio.Drawing.11">
                  <p:embed/>
                </p:oleObj>
              </mc:Choice>
              <mc:Fallback>
                <p:oleObj name="Visio" r:id="rId5" imgW="3053791" imgH="1328014" progId="Visio.Drawing.11">
                  <p:embed/>
                  <p:pic>
                    <p:nvPicPr>
                      <p:cNvPr id="0" name="Object 33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716338"/>
                        <a:ext cx="5473700" cy="250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7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Text Box 8">
            <a:extLst>
              <a:ext uri="{FF2B5EF4-FFF2-40B4-BE49-F238E27FC236}">
                <a16:creationId xmlns:a16="http://schemas.microsoft.com/office/drawing/2014/main" id="{D999ABD9-D407-4594-97F3-6E0A34DCD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437063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55301" name="Text Box 9">
            <a:extLst>
              <a:ext uri="{FF2B5EF4-FFF2-40B4-BE49-F238E27FC236}">
                <a16:creationId xmlns:a16="http://schemas.microsoft.com/office/drawing/2014/main" id="{A084BA12-6B06-468E-9BEC-F5A3790F5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508500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55302" name="Text Box 10">
            <a:extLst>
              <a:ext uri="{FF2B5EF4-FFF2-40B4-BE49-F238E27FC236}">
                <a16:creationId xmlns:a16="http://schemas.microsoft.com/office/drawing/2014/main" id="{72E78C18-4B57-48D3-9629-9C1B99D2C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4508500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③</a:t>
            </a:r>
          </a:p>
        </p:txBody>
      </p:sp>
      <p:graphicFrame>
        <p:nvGraphicFramePr>
          <p:cNvPr id="553995" name="Object 11">
            <a:extLst>
              <a:ext uri="{FF2B5EF4-FFF2-40B4-BE49-F238E27FC236}">
                <a16:creationId xmlns:a16="http://schemas.microsoft.com/office/drawing/2014/main" id="{4D8F5616-7865-4BD4-98DB-5866E73CEA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836613"/>
          <a:ext cx="80454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5" name="Equation" r:id="rId8" imgW="3429000" imgH="457200" progId="Equation.DSMT4">
                  <p:embed/>
                </p:oleObj>
              </mc:Choice>
              <mc:Fallback>
                <p:oleObj name="Equation" r:id="rId8" imgW="342900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836613"/>
                        <a:ext cx="804545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>
            <a:extLst>
              <a:ext uri="{FF2B5EF4-FFF2-40B4-BE49-F238E27FC236}">
                <a16:creationId xmlns:a16="http://schemas.microsoft.com/office/drawing/2014/main" id="{8BDC3D46-8BFA-4A19-B09D-91BD2B1854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1844675"/>
          <a:ext cx="199707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6" name="Equation" r:id="rId10" imgW="850531" imgH="418918" progId="Equation.DSMT4">
                  <p:embed/>
                </p:oleObj>
              </mc:Choice>
              <mc:Fallback>
                <p:oleObj name="Equation" r:id="rId10" imgW="850531" imgH="418918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844675"/>
                        <a:ext cx="1997075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61" name="Text Box 13">
            <a:extLst>
              <a:ext uri="{FF2B5EF4-FFF2-40B4-BE49-F238E27FC236}">
                <a16:creationId xmlns:a16="http://schemas.microsoft.com/office/drawing/2014/main" id="{521A315F-C019-452E-B8A5-171E6B68D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33375"/>
            <a:ext cx="1255713" cy="519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节点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③</a:t>
            </a:r>
          </a:p>
        </p:txBody>
      </p:sp>
      <p:sp>
        <p:nvSpPr>
          <p:cNvPr id="55306" name="Text Box 14">
            <a:extLst>
              <a:ext uri="{FF2B5EF4-FFF2-40B4-BE49-F238E27FC236}">
                <a16:creationId xmlns:a16="http://schemas.microsoft.com/office/drawing/2014/main" id="{D040B58E-A2A8-47A9-9AA9-B9A61F939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21310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节点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130063" name="Text Box 15">
            <a:extLst>
              <a:ext uri="{FF2B5EF4-FFF2-40B4-BE49-F238E27FC236}">
                <a16:creationId xmlns:a16="http://schemas.microsoft.com/office/drawing/2014/main" id="{F232B705-6C82-4EC4-8C72-65769A387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16113"/>
            <a:ext cx="518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增加控制量与节点电压关系方程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064" name="Text Box 16">
            <a:extLst>
              <a:ext uri="{FF2B5EF4-FFF2-40B4-BE49-F238E27FC236}">
                <a16:creationId xmlns:a16="http://schemas.microsoft.com/office/drawing/2014/main" id="{DDE93C66-49EB-4376-BD37-9D248455C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2636838"/>
            <a:ext cx="4113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整理得节点电压方程为：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4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4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61" grpId="0" animBg="1"/>
      <p:bldP spid="130063" grpId="0"/>
      <p:bldP spid="1300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781361B3-0242-4A4E-B492-55D120F18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288" y="4557713"/>
            <a:ext cx="184150" cy="369887"/>
          </a:xfrm>
          <a:prstGeom prst="rect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34DA5982-BFC4-4BAC-AA5B-A039029BC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8" y="4521200"/>
            <a:ext cx="185737" cy="369888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624644" name="Object 4">
            <a:extLst>
              <a:ext uri="{FF2B5EF4-FFF2-40B4-BE49-F238E27FC236}">
                <a16:creationId xmlns:a16="http://schemas.microsoft.com/office/drawing/2014/main" id="{F62C12CC-7001-4068-8F65-987EBCEA62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9638" y="946150"/>
          <a:ext cx="421957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3" imgW="1689100" imgH="279400" progId="Equation.DSMT4">
                  <p:embed/>
                </p:oleObj>
              </mc:Choice>
              <mc:Fallback>
                <p:oleObj name="Equation" r:id="rId3" imgW="16891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946150"/>
                        <a:ext cx="4219575" cy="6826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66FF33"/>
                          </a:gs>
                          <a:gs pos="50000">
                            <a:schemeClr val="tx1"/>
                          </a:gs>
                          <a:gs pos="100000">
                            <a:srgbClr val="66FF33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45" name="Object 5">
            <a:extLst>
              <a:ext uri="{FF2B5EF4-FFF2-40B4-BE49-F238E27FC236}">
                <a16:creationId xmlns:a16="http://schemas.microsoft.com/office/drawing/2014/main" id="{F6348334-C657-45FB-8C05-2DFD649179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363" y="1628775"/>
          <a:ext cx="7713662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5" imgW="2946400" imgH="279400" progId="Equation.DSMT4">
                  <p:embed/>
                </p:oleObj>
              </mc:Choice>
              <mc:Fallback>
                <p:oleObj name="Equation" r:id="rId5" imgW="2946400" imgH="279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1628775"/>
                        <a:ext cx="7713662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46" name="Object 6">
            <a:extLst>
              <a:ext uri="{FF2B5EF4-FFF2-40B4-BE49-F238E27FC236}">
                <a16:creationId xmlns:a16="http://schemas.microsoft.com/office/drawing/2014/main" id="{FAE8A1AF-2518-4D57-B9A6-E4B648FC82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492375"/>
          <a:ext cx="10080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7" imgW="381000" imgH="228600" progId="Equation.DSMT4">
                  <p:embed/>
                </p:oleObj>
              </mc:Choice>
              <mc:Fallback>
                <p:oleObj name="Equation" r:id="rId7" imgW="3810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492375"/>
                        <a:ext cx="100806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47" name="Object 7">
            <a:extLst>
              <a:ext uri="{FF2B5EF4-FFF2-40B4-BE49-F238E27FC236}">
                <a16:creationId xmlns:a16="http://schemas.microsoft.com/office/drawing/2014/main" id="{20F6A3B7-7B19-4F88-A3B4-2124C9A9C8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5200" y="2924175"/>
          <a:ext cx="50101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9" imgW="1879600" imgH="279400" progId="Equation.DSMT4">
                  <p:embed/>
                </p:oleObj>
              </mc:Choice>
              <mc:Fallback>
                <p:oleObj name="Equation" r:id="rId9" imgW="1879600" imgH="279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2924175"/>
                        <a:ext cx="501015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48" name="Object 8">
            <a:extLst>
              <a:ext uri="{FF2B5EF4-FFF2-40B4-BE49-F238E27FC236}">
                <a16:creationId xmlns:a16="http://schemas.microsoft.com/office/drawing/2014/main" id="{12E6667B-F468-4E18-964A-3D8ECEDCFF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6788" y="3716338"/>
          <a:ext cx="17748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11" imgW="558558" imgH="165028" progId="Equation.DSMT4">
                  <p:embed/>
                </p:oleObj>
              </mc:Choice>
              <mc:Fallback>
                <p:oleObj name="Equation" r:id="rId11" imgW="558558" imgH="165028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8" y="3716338"/>
                        <a:ext cx="17748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57" name="Object 17">
            <a:extLst>
              <a:ext uri="{FF2B5EF4-FFF2-40B4-BE49-F238E27FC236}">
                <a16:creationId xmlns:a16="http://schemas.microsoft.com/office/drawing/2014/main" id="{93C64E56-6BD7-41B9-8639-6E64FB6E45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4381500"/>
          <a:ext cx="669925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13" imgW="2527300" imgH="279400" progId="Equation.DSMT4">
                  <p:embed/>
                </p:oleObj>
              </mc:Choice>
              <mc:Fallback>
                <p:oleObj name="Equation" r:id="rId13" imgW="2527300" imgH="279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381500"/>
                        <a:ext cx="669925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55" name="Rectangle 15" descr="8045477F7F04C6FF0A27B929479A719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7681287-A8C9-4136-B6E5-C4442B4A1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63" y="5154613"/>
            <a:ext cx="4221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全响应</a:t>
            </a:r>
            <a:r>
              <a:rPr lang="en-US" altLang="zh-CN" sz="32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 </a:t>
            </a:r>
            <a:r>
              <a:rPr lang="zh-CN" altLang="en-US" sz="32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通解  </a:t>
            </a:r>
            <a:r>
              <a:rPr lang="en-US" altLang="zh-CN" sz="32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   </a:t>
            </a:r>
            <a:r>
              <a:rPr lang="zh-CN" altLang="en-US" sz="32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特解</a:t>
            </a:r>
          </a:p>
        </p:txBody>
      </p:sp>
      <p:sp>
        <p:nvSpPr>
          <p:cNvPr id="2" name="Rectangle 15" descr="8045477F7F04C6FF0A27B929479A719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58BC1FD-6265-4533-9C1A-20CB84518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0" y="5805488"/>
            <a:ext cx="5246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全响应</a:t>
            </a:r>
            <a:r>
              <a:rPr lang="en-US" altLang="zh-CN" sz="32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zh-CN" altLang="en-US" sz="32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暂态响应</a:t>
            </a:r>
            <a:r>
              <a:rPr lang="en-US" altLang="zh-CN" sz="32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32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稳态响应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24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4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6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4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4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4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4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8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4" dur="2000"/>
                                        <p:tgtEl>
                                          <p:spTgt spid="624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7" presetID="3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2000"/>
                                        <p:tgtEl>
                                          <p:spTgt spid="62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8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7" presetID="3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55" grpId="0"/>
      <p:bldP spid="624655" grpId="1"/>
      <p:bldP spid="624655" grpId="2"/>
      <p:bldP spid="624655" grpId="3"/>
      <p:bldP spid="2" grpId="0"/>
      <p:bldP spid="2" grpId="1"/>
      <p:bldP spid="2" grpId="2"/>
      <p:bldP spid="2" grpId="3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4014" name="Object 30">
            <a:extLst>
              <a:ext uri="{FF2B5EF4-FFF2-40B4-BE49-F238E27FC236}">
                <a16:creationId xmlns:a16="http://schemas.microsoft.com/office/drawing/2014/main" id="{E5C8AF25-EFB4-45E1-8DB5-78DEC08193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4188" y="3860800"/>
          <a:ext cx="5435600" cy="257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7" name="Visio" r:id="rId3" imgW="3136087" imgH="1485595" progId="Visio.Drawing.11">
                  <p:embed/>
                </p:oleObj>
              </mc:Choice>
              <mc:Fallback>
                <p:oleObj name="Visio" r:id="rId3" imgW="3136087" imgH="1485595" progId="Visio.Drawing.11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3860800"/>
                        <a:ext cx="5435600" cy="257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017" name="Object 33" descr="8045477F7F04C6FF0A27B929479A7199">
            <a:extLst>
              <a:ext uri="{FF2B5EF4-FFF2-40B4-BE49-F238E27FC236}">
                <a16:creationId xmlns:a16="http://schemas.microsoft.com/office/drawing/2014/main" id="{8DAABD67-E994-4F77-A8FB-89CA71CCE8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3716338"/>
          <a:ext cx="5473700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8" name="Visio" r:id="rId5" imgW="3053791" imgH="1328014" progId="Visio.Drawing.11">
                  <p:embed/>
                </p:oleObj>
              </mc:Choice>
              <mc:Fallback>
                <p:oleObj name="Visio" r:id="rId5" imgW="3053791" imgH="1328014" progId="Visio.Drawing.11">
                  <p:embed/>
                  <p:pic>
                    <p:nvPicPr>
                      <p:cNvPr id="0" name="Object 33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716338"/>
                        <a:ext cx="5473700" cy="250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7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Text Box 8">
            <a:extLst>
              <a:ext uri="{FF2B5EF4-FFF2-40B4-BE49-F238E27FC236}">
                <a16:creationId xmlns:a16="http://schemas.microsoft.com/office/drawing/2014/main" id="{95BA780B-597D-41C9-AFA6-9F0212284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437063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000000"/>
                </a:solidFill>
              </a:rPr>
              <a:t>①</a:t>
            </a:r>
          </a:p>
        </p:txBody>
      </p:sp>
      <p:sp>
        <p:nvSpPr>
          <p:cNvPr id="56325" name="Text Box 9">
            <a:extLst>
              <a:ext uri="{FF2B5EF4-FFF2-40B4-BE49-F238E27FC236}">
                <a16:creationId xmlns:a16="http://schemas.microsoft.com/office/drawing/2014/main" id="{E3882601-597D-428F-B772-1898B61F9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508500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000000"/>
                </a:solidFill>
              </a:rPr>
              <a:t>②</a:t>
            </a:r>
          </a:p>
        </p:txBody>
      </p:sp>
      <p:sp>
        <p:nvSpPr>
          <p:cNvPr id="56326" name="Text Box 10">
            <a:extLst>
              <a:ext uri="{FF2B5EF4-FFF2-40B4-BE49-F238E27FC236}">
                <a16:creationId xmlns:a16="http://schemas.microsoft.com/office/drawing/2014/main" id="{5CC87C39-DE20-4022-BF77-5A8CB88B8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4508500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</a:rPr>
              <a:t>③</a:t>
            </a:r>
          </a:p>
        </p:txBody>
      </p:sp>
      <p:graphicFrame>
        <p:nvGraphicFramePr>
          <p:cNvPr id="553995" name="Object 11">
            <a:extLst>
              <a:ext uri="{FF2B5EF4-FFF2-40B4-BE49-F238E27FC236}">
                <a16:creationId xmlns:a16="http://schemas.microsoft.com/office/drawing/2014/main" id="{73B9E2AE-5EA8-4CB9-8BAB-EB1764C510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196975"/>
          <a:ext cx="488632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9" name="Equation" r:id="rId8" imgW="2082800" imgH="419100" progId="Equation.DSMT4">
                  <p:embed/>
                </p:oleObj>
              </mc:Choice>
              <mc:Fallback>
                <p:oleObj name="Equation" r:id="rId8" imgW="2082800" imgH="419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196975"/>
                        <a:ext cx="4886325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>
            <a:extLst>
              <a:ext uri="{FF2B5EF4-FFF2-40B4-BE49-F238E27FC236}">
                <a16:creationId xmlns:a16="http://schemas.microsoft.com/office/drawing/2014/main" id="{FF08E2DD-1688-4333-83BB-806F3B228F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205038"/>
          <a:ext cx="712152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0" name="Equation" r:id="rId10" imgW="3035300" imgH="254000" progId="Equation.DSMT4">
                  <p:embed/>
                </p:oleObj>
              </mc:Choice>
              <mc:Fallback>
                <p:oleObj name="Equation" r:id="rId10" imgW="3035300" imgH="254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05038"/>
                        <a:ext cx="712152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Text Box 14">
            <a:extLst>
              <a:ext uri="{FF2B5EF4-FFF2-40B4-BE49-F238E27FC236}">
                <a16:creationId xmlns:a16="http://schemas.microsoft.com/office/drawing/2014/main" id="{AAF162FF-C19B-4FE7-A150-FB5126C26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21310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节点</a:t>
            </a:r>
            <a:r>
              <a:rPr lang="en-US" altLang="zh-CN"/>
              <a:t>①</a:t>
            </a:r>
          </a:p>
        </p:txBody>
      </p:sp>
      <p:graphicFrame>
        <p:nvGraphicFramePr>
          <p:cNvPr id="3" name="Object 11">
            <a:extLst>
              <a:ext uri="{FF2B5EF4-FFF2-40B4-BE49-F238E27FC236}">
                <a16:creationId xmlns:a16="http://schemas.microsoft.com/office/drawing/2014/main" id="{079FF24B-684E-4B0E-B1BD-8ECD6A69B3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924175"/>
          <a:ext cx="64960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1" name="Equation" r:id="rId12" imgW="2768600" imgH="419100" progId="Equation.DSMT4">
                  <p:embed/>
                </p:oleObj>
              </mc:Choice>
              <mc:Fallback>
                <p:oleObj name="Equation" r:id="rId12" imgW="2768600" imgH="419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924175"/>
                        <a:ext cx="64960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90" name="AutoShape 18">
            <a:extLst>
              <a:ext uri="{FF2B5EF4-FFF2-40B4-BE49-F238E27FC236}">
                <a16:creationId xmlns:a16="http://schemas.microsoft.com/office/drawing/2014/main" id="{747690EF-B893-4DEF-8132-26A51C20DE97}"/>
              </a:ext>
            </a:extLst>
          </p:cNvPr>
          <p:cNvSpPr>
            <a:spLocks/>
          </p:cNvSpPr>
          <p:nvPr/>
        </p:nvSpPr>
        <p:spPr bwMode="auto">
          <a:xfrm>
            <a:off x="7956550" y="1268413"/>
            <a:ext cx="431800" cy="2520950"/>
          </a:xfrm>
          <a:prstGeom prst="rightBrace">
            <a:avLst>
              <a:gd name="adj1" fmla="val 48652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4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4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>
            <a:extLst>
              <a:ext uri="{FF2B5EF4-FFF2-40B4-BE49-F238E27FC236}">
                <a16:creationId xmlns:a16="http://schemas.microsoft.com/office/drawing/2014/main" id="{16E6A0B5-A45B-4D85-9865-7CCDBD505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1713"/>
            <a:ext cx="2124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4-3 】</a:t>
            </a:r>
          </a:p>
        </p:txBody>
      </p:sp>
      <p:sp>
        <p:nvSpPr>
          <p:cNvPr id="57347" name="Rectangle 18">
            <a:extLst>
              <a:ext uri="{FF2B5EF4-FFF2-40B4-BE49-F238E27FC236}">
                <a16:creationId xmlns:a16="http://schemas.microsoft.com/office/drawing/2014/main" id="{8647C8F4-5D9F-4C29-BE1F-EB6297CAD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984250"/>
            <a:ext cx="2416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图示电路中， </a:t>
            </a:r>
          </a:p>
        </p:txBody>
      </p:sp>
      <p:sp>
        <p:nvSpPr>
          <p:cNvPr id="2" name="Rectangle 12">
            <a:extLst>
              <a:ext uri="{FF2B5EF4-FFF2-40B4-BE49-F238E27FC236}">
                <a16:creationId xmlns:a16="http://schemas.microsoft.com/office/drawing/2014/main" id="{039B6BD1-6163-4077-B011-DFBD197AD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981075"/>
            <a:ext cx="48609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电压表  的读数为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，</a:t>
            </a:r>
          </a:p>
        </p:txBody>
      </p:sp>
      <p:graphicFrame>
        <p:nvGraphicFramePr>
          <p:cNvPr id="57349" name="Object 43">
            <a:extLst>
              <a:ext uri="{FF2B5EF4-FFF2-40B4-BE49-F238E27FC236}">
                <a16:creationId xmlns:a16="http://schemas.microsoft.com/office/drawing/2014/main" id="{905A6C37-4FE5-4433-A807-DA19BE83C5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4413" y="981075"/>
          <a:ext cx="45561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4" name="Equation" r:id="rId3" imgW="177646" imgH="228402" progId="Equation.DSMT4">
                  <p:embed/>
                </p:oleObj>
              </mc:Choice>
              <mc:Fallback>
                <p:oleObj name="Equation" r:id="rId3" imgW="177646" imgH="228402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981075"/>
                        <a:ext cx="45561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45">
            <a:extLst>
              <a:ext uri="{FF2B5EF4-FFF2-40B4-BE49-F238E27FC236}">
                <a16:creationId xmlns:a16="http://schemas.microsoft.com/office/drawing/2014/main" id="{8A6C9C82-852A-4C1D-BF57-AA2B21178B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2588" y="1030288"/>
          <a:ext cx="7921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5" name="Equation" r:id="rId5" imgW="291847" imgH="177646" progId="Equation.DSMT4">
                  <p:embed/>
                </p:oleObj>
              </mc:Choice>
              <mc:Fallback>
                <p:oleObj name="Equation" r:id="rId5" imgW="291847" imgH="177646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030288"/>
                        <a:ext cx="7921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47">
            <a:extLst>
              <a:ext uri="{FF2B5EF4-FFF2-40B4-BE49-F238E27FC236}">
                <a16:creationId xmlns:a16="http://schemas.microsoft.com/office/drawing/2014/main" id="{14C9B168-DB08-4EB0-ABC7-C22AB72A67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0650" y="1535113"/>
          <a:ext cx="48101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6" name="Equation" r:id="rId7" imgW="190500" imgH="228600" progId="Equation.DSMT4">
                  <p:embed/>
                </p:oleObj>
              </mc:Choice>
              <mc:Fallback>
                <p:oleObj name="Equation" r:id="rId7" imgW="190500" imgH="2286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1535113"/>
                        <a:ext cx="48101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Rectangle 14">
            <a:extLst>
              <a:ext uri="{FF2B5EF4-FFF2-40B4-BE49-F238E27FC236}">
                <a16:creationId xmlns:a16="http://schemas.microsoft.com/office/drawing/2014/main" id="{54F82C7D-D1BE-48CD-BF0F-FB2531073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539875"/>
            <a:ext cx="8389938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电压表       的读数为       ，电压表  的读数为          。</a:t>
            </a:r>
          </a:p>
          <a:p>
            <a:pPr algn="l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求端电压的有效值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.(</a:t>
            </a:r>
            <a:r>
              <a:rPr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自学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57353" name="Object 58">
            <a:extLst>
              <a:ext uri="{FF2B5EF4-FFF2-40B4-BE49-F238E27FC236}">
                <a16:creationId xmlns:a16="http://schemas.microsoft.com/office/drawing/2014/main" id="{7C7787CA-CE18-4D02-B34F-F6FFB2750D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4875" y="1608138"/>
          <a:ext cx="6588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7" name="Equation" r:id="rId9" imgW="304404" imgH="177569" progId="Equation.DSMT4">
                  <p:embed/>
                </p:oleObj>
              </mc:Choice>
              <mc:Fallback>
                <p:oleObj name="Equation" r:id="rId9" imgW="304404" imgH="177569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1608138"/>
                        <a:ext cx="6588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4" name="Object 60">
            <a:extLst>
              <a:ext uri="{FF2B5EF4-FFF2-40B4-BE49-F238E27FC236}">
                <a16:creationId xmlns:a16="http://schemas.microsoft.com/office/drawing/2014/main" id="{AD38010C-A763-4D46-869F-4B18A0A5CE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0350" y="1535113"/>
          <a:ext cx="48101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8" name="Equation" r:id="rId11" imgW="190500" imgH="228600" progId="Equation.DSMT4">
                  <p:embed/>
                </p:oleObj>
              </mc:Choice>
              <mc:Fallback>
                <p:oleObj name="Equation" r:id="rId11" imgW="190500" imgH="2286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350" y="1535113"/>
                        <a:ext cx="48101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5" name="Object 63">
            <a:extLst>
              <a:ext uri="{FF2B5EF4-FFF2-40B4-BE49-F238E27FC236}">
                <a16:creationId xmlns:a16="http://schemas.microsoft.com/office/drawing/2014/main" id="{72AB4777-BE05-4B57-B893-8D46ACAFED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00900" y="1579563"/>
          <a:ext cx="8636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9" name="Equation" r:id="rId13" imgW="380670" imgH="177646" progId="Equation.DSMT4">
                  <p:embed/>
                </p:oleObj>
              </mc:Choice>
              <mc:Fallback>
                <p:oleObj name="Equation" r:id="rId13" imgW="380670" imgH="177646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1579563"/>
                        <a:ext cx="8636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6" name="Object 65">
            <a:extLst>
              <a:ext uri="{FF2B5EF4-FFF2-40B4-BE49-F238E27FC236}">
                <a16:creationId xmlns:a16="http://schemas.microsoft.com/office/drawing/2014/main" id="{21EB55A2-51F1-45C5-8772-31D57DACE2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2492375"/>
          <a:ext cx="5400675" cy="316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0" name="Visio" r:id="rId15" imgW="2334768" imgH="1426769" progId="Visio.Drawing.11">
                  <p:embed/>
                </p:oleObj>
              </mc:Choice>
              <mc:Fallback>
                <p:oleObj name="Visio" r:id="rId15" imgW="2334768" imgH="1426769" progId="Visio.Drawing.11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492375"/>
                        <a:ext cx="5400675" cy="316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79" name="Rectangle 23">
            <a:extLst>
              <a:ext uri="{FF2B5EF4-FFF2-40B4-BE49-F238E27FC236}">
                <a16:creationId xmlns:a16="http://schemas.microsoft.com/office/drawing/2014/main" id="{CBD050F2-5361-41AE-B05C-07F2C3E4D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836613"/>
            <a:ext cx="6256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所用电量的参考方向如图所示。</a:t>
            </a:r>
          </a:p>
        </p:txBody>
      </p:sp>
      <p:graphicFrame>
        <p:nvGraphicFramePr>
          <p:cNvPr id="761880" name="Object 24">
            <a:extLst>
              <a:ext uri="{FF2B5EF4-FFF2-40B4-BE49-F238E27FC236}">
                <a16:creationId xmlns:a16="http://schemas.microsoft.com/office/drawing/2014/main" id="{834C4AC6-FD1A-4510-8DF3-D4C9A110A2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1341438"/>
          <a:ext cx="5545138" cy="324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0" name="Visio" r:id="rId3" imgW="2334768" imgH="1426769" progId="Visio.Drawing.11">
                  <p:embed/>
                </p:oleObj>
              </mc:Choice>
              <mc:Fallback>
                <p:oleObj name="Visio" r:id="rId3" imgW="2334768" imgH="1426769" progId="Visio.Drawing.11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341438"/>
                        <a:ext cx="5545138" cy="324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882" name="Object 26">
            <a:extLst>
              <a:ext uri="{FF2B5EF4-FFF2-40B4-BE49-F238E27FC236}">
                <a16:creationId xmlns:a16="http://schemas.microsoft.com/office/drawing/2014/main" id="{8D652F5E-BE47-46C5-92EC-C9D3AA0594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1303338"/>
          <a:ext cx="5472113" cy="320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1" name="Visio" r:id="rId5" imgW="2334768" imgH="1426769" progId="Visio.Drawing.11">
                  <p:embed/>
                </p:oleObj>
              </mc:Choice>
              <mc:Fallback>
                <p:oleObj name="Visio" r:id="rId5" imgW="2334768" imgH="1426769" progId="Visio.Drawing.11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303338"/>
                        <a:ext cx="5472113" cy="320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9">
            <a:extLst>
              <a:ext uri="{FF2B5EF4-FFF2-40B4-BE49-F238E27FC236}">
                <a16:creationId xmlns:a16="http://schemas.microsoft.com/office/drawing/2014/main" id="{BA88AC74-029E-44E3-8D38-364394140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868863"/>
            <a:ext cx="4537075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以电流   为参考相量 ，即</a:t>
            </a:r>
          </a:p>
        </p:txBody>
      </p:sp>
      <p:graphicFrame>
        <p:nvGraphicFramePr>
          <p:cNvPr id="761889" name="Object 33">
            <a:extLst>
              <a:ext uri="{FF2B5EF4-FFF2-40B4-BE49-F238E27FC236}">
                <a16:creationId xmlns:a16="http://schemas.microsoft.com/office/drawing/2014/main" id="{45513F3B-07B0-40D7-8098-F50BBEF043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5589588"/>
          <a:ext cx="180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2" name="Equation" r:id="rId7" imgW="710891" imgH="203112" progId="Equation.DSMT4">
                  <p:embed/>
                </p:oleObj>
              </mc:Choice>
              <mc:Fallback>
                <p:oleObj name="Equation" r:id="rId7" imgW="710891" imgH="203112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589588"/>
                        <a:ext cx="18002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890" name="Object 34">
            <a:extLst>
              <a:ext uri="{FF2B5EF4-FFF2-40B4-BE49-F238E27FC236}">
                <a16:creationId xmlns:a16="http://schemas.microsoft.com/office/drawing/2014/main" id="{2B8F0E9A-1524-467F-A198-A5AC3B0D6F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8725" y="4914900"/>
          <a:ext cx="2730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3" name="Equation" r:id="rId9" imgW="126890" imgH="190335" progId="Equation.DSMT4">
                  <p:embed/>
                </p:oleObj>
              </mc:Choice>
              <mc:Fallback>
                <p:oleObj name="Equation" r:id="rId9" imgW="126890" imgH="190335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4914900"/>
                        <a:ext cx="2730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6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6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6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6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79" grpId="0"/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7086" name="Object 30">
            <a:extLst>
              <a:ext uri="{FF2B5EF4-FFF2-40B4-BE49-F238E27FC236}">
                <a16:creationId xmlns:a16="http://schemas.microsoft.com/office/drawing/2014/main" id="{AF2159CE-3E58-4A12-9273-CE250CBA96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952500"/>
          <a:ext cx="22320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8" name="Equation" r:id="rId3" imgW="888614" imgH="241195" progId="Equation.DSMT4">
                  <p:embed/>
                </p:oleObj>
              </mc:Choice>
              <mc:Fallback>
                <p:oleObj name="Equation" r:id="rId3" imgW="888614" imgH="241195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952500"/>
                        <a:ext cx="22320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085" name="Object 29">
            <a:extLst>
              <a:ext uri="{FF2B5EF4-FFF2-40B4-BE49-F238E27FC236}">
                <a16:creationId xmlns:a16="http://schemas.microsoft.com/office/drawing/2014/main" id="{2B47C69F-8502-4C67-80E4-7EEE1874A3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1528763"/>
          <a:ext cx="151288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9" name="Equation" r:id="rId5" imgW="723586" imgH="241195" progId="Equation.DSMT4">
                  <p:embed/>
                </p:oleObj>
              </mc:Choice>
              <mc:Fallback>
                <p:oleObj name="Equation" r:id="rId5" imgW="723586" imgH="241195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528763"/>
                        <a:ext cx="1512887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084" name="Object 28">
            <a:extLst>
              <a:ext uri="{FF2B5EF4-FFF2-40B4-BE49-F238E27FC236}">
                <a16:creationId xmlns:a16="http://schemas.microsoft.com/office/drawing/2014/main" id="{894AD56E-CB72-401A-BD48-FED688206E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2247900"/>
          <a:ext cx="22320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0" name="Equation" r:id="rId7" imgW="876300" imgH="241300" progId="Equation.DSMT4">
                  <p:embed/>
                </p:oleObj>
              </mc:Choice>
              <mc:Fallback>
                <p:oleObj name="Equation" r:id="rId7" imgW="876300" imgH="2413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247900"/>
                        <a:ext cx="223202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9">
            <a:extLst>
              <a:ext uri="{FF2B5EF4-FFF2-40B4-BE49-F238E27FC236}">
                <a16:creationId xmlns:a16="http://schemas.microsoft.com/office/drawing/2014/main" id="{C6E3F19A-E43E-41C9-AB68-18C2741E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636838"/>
            <a:ext cx="28082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KVL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得</a:t>
            </a: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graphicFrame>
        <p:nvGraphicFramePr>
          <p:cNvPr id="557100" name="Object 44">
            <a:extLst>
              <a:ext uri="{FF2B5EF4-FFF2-40B4-BE49-F238E27FC236}">
                <a16:creationId xmlns:a16="http://schemas.microsoft.com/office/drawing/2014/main" id="{C9103DCA-6056-4964-B7B3-E44DAB6339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3284538"/>
          <a:ext cx="5040312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1" name="Equation" r:id="rId9" imgW="2197100" imgH="241300" progId="Equation.DSMT4">
                  <p:embed/>
                </p:oleObj>
              </mc:Choice>
              <mc:Fallback>
                <p:oleObj name="Equation" r:id="rId9" imgW="2197100" imgH="2413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284538"/>
                        <a:ext cx="5040312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102" name="Rectangle 46">
            <a:extLst>
              <a:ext uri="{FF2B5EF4-FFF2-40B4-BE49-F238E27FC236}">
                <a16:creationId xmlns:a16="http://schemas.microsoft.com/office/drawing/2014/main" id="{F728E9E9-3D67-4F33-9A85-37273A088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581525"/>
            <a:ext cx="539750" cy="519113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则</a:t>
            </a:r>
          </a:p>
        </p:txBody>
      </p:sp>
      <p:graphicFrame>
        <p:nvGraphicFramePr>
          <p:cNvPr id="557103" name="Object 47">
            <a:extLst>
              <a:ext uri="{FF2B5EF4-FFF2-40B4-BE49-F238E27FC236}">
                <a16:creationId xmlns:a16="http://schemas.microsoft.com/office/drawing/2014/main" id="{4F7A1F7E-983C-4CAB-AF8C-C3FB82152C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5157788"/>
          <a:ext cx="172878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2" name="Equation" r:id="rId11" imgW="583693" imgH="177646" progId="Equation.DSMT4">
                  <p:embed/>
                </p:oleObj>
              </mc:Choice>
              <mc:Fallback>
                <p:oleObj name="Equation" r:id="rId11" imgW="583693" imgH="177646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157788"/>
                        <a:ext cx="1728788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109" name="Object 53">
            <a:extLst>
              <a:ext uri="{FF2B5EF4-FFF2-40B4-BE49-F238E27FC236}">
                <a16:creationId xmlns:a16="http://schemas.microsoft.com/office/drawing/2014/main" id="{DDD6EBCD-D144-4241-9616-8A593F32E728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1835150" y="4005263"/>
          <a:ext cx="446563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3" name="Equation" r:id="rId13" imgW="1651000" imgH="228600" progId="Equation.DSMT4">
                  <p:embed/>
                </p:oleObj>
              </mc:Choice>
              <mc:Fallback>
                <p:oleObj name="Equation" r:id="rId13" imgW="1651000" imgH="22860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005263"/>
                        <a:ext cx="4465638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5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57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5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7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7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7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7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5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7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7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5710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102">
            <a:extLst>
              <a:ext uri="{FF2B5EF4-FFF2-40B4-BE49-F238E27FC236}">
                <a16:creationId xmlns:a16="http://schemas.microsoft.com/office/drawing/2014/main" id="{7498F625-A38B-4B29-B936-E37EF3AD2857}"/>
              </a:ext>
            </a:extLst>
          </p:cNvPr>
          <p:cNvGrpSpPr>
            <a:grpSpLocks/>
          </p:cNvGrpSpPr>
          <p:nvPr/>
        </p:nvGrpSpPr>
        <p:grpSpPr bwMode="auto">
          <a:xfrm>
            <a:off x="935038" y="1454150"/>
            <a:ext cx="8208962" cy="1614488"/>
            <a:chOff x="249" y="709"/>
            <a:chExt cx="5171" cy="1017"/>
          </a:xfrm>
        </p:grpSpPr>
        <p:sp>
          <p:nvSpPr>
            <p:cNvPr id="60421" name="Rectangle 20">
              <a:extLst>
                <a:ext uri="{FF2B5EF4-FFF2-40B4-BE49-F238E27FC236}">
                  <a16:creationId xmlns:a16="http://schemas.microsoft.com/office/drawing/2014/main" id="{91AC8FAB-C5B6-468C-AE08-EF0D03B00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754"/>
              <a:ext cx="5171" cy="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2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图示电路中，电流表      的读数为      ，电流表      </a:t>
              </a:r>
            </a:p>
            <a:p>
              <a:pPr algn="l">
                <a:spcBef>
                  <a:spcPct val="2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的读数为        ，电流表      的读数为         。求电流</a:t>
              </a:r>
            </a:p>
            <a:p>
              <a:pPr algn="l">
                <a:spcBef>
                  <a:spcPct val="2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表    的读数。（</a:t>
              </a:r>
              <a:r>
                <a:rPr lang="zh-CN" altLang="en-US" sz="2800" b="1">
                  <a:solidFill>
                    <a:srgbClr val="CC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自学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60422" name="Line 21">
              <a:extLst>
                <a:ext uri="{FF2B5EF4-FFF2-40B4-BE49-F238E27FC236}">
                  <a16:creationId xmlns:a16="http://schemas.microsoft.com/office/drawing/2014/main" id="{8CA18E62-7BDA-4605-A0D7-C06183BEA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754"/>
              <a:ext cx="517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23" name="Line 22">
              <a:extLst>
                <a:ext uri="{FF2B5EF4-FFF2-40B4-BE49-F238E27FC236}">
                  <a16:creationId xmlns:a16="http://schemas.microsoft.com/office/drawing/2014/main" id="{B96B34E2-269F-4E7A-8CD0-578E80D1E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1726"/>
              <a:ext cx="517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24" name="Line 23">
              <a:extLst>
                <a:ext uri="{FF2B5EF4-FFF2-40B4-BE49-F238E27FC236}">
                  <a16:creationId xmlns:a16="http://schemas.microsoft.com/office/drawing/2014/main" id="{2197FB57-F6A4-4105-ADF5-BF4A5168F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754"/>
              <a:ext cx="0" cy="97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25" name="Line 24">
              <a:extLst>
                <a:ext uri="{FF2B5EF4-FFF2-40B4-BE49-F238E27FC236}">
                  <a16:creationId xmlns:a16="http://schemas.microsoft.com/office/drawing/2014/main" id="{3DF24217-0366-4AA2-AC85-5DBCEA100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0" y="754"/>
              <a:ext cx="0" cy="97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0426" name="Object 28">
              <a:extLst>
                <a:ext uri="{FF2B5EF4-FFF2-40B4-BE49-F238E27FC236}">
                  <a16:creationId xmlns:a16="http://schemas.microsoft.com/office/drawing/2014/main" id="{4F1EE343-74CB-42B3-8A63-9E478904AF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1" y="754"/>
            <a:ext cx="288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41" name="Equation" r:id="rId3" imgW="190500" imgH="228600" progId="Equation.DSMT4">
                    <p:embed/>
                  </p:oleObj>
                </mc:Choice>
                <mc:Fallback>
                  <p:oleObj name="Equation" r:id="rId3" imgW="190500" imgH="2286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754"/>
                          <a:ext cx="288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7" name="Object 30">
              <a:extLst>
                <a:ext uri="{FF2B5EF4-FFF2-40B4-BE49-F238E27FC236}">
                  <a16:creationId xmlns:a16="http://schemas.microsoft.com/office/drawing/2014/main" id="{219AB403-FDF2-4577-90A6-E6600FD8F1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6" y="799"/>
            <a:ext cx="317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42" name="Equation" r:id="rId5" imgW="228402" imgH="177646" progId="Equation.DSMT4">
                    <p:embed/>
                  </p:oleObj>
                </mc:Choice>
                <mc:Fallback>
                  <p:oleObj name="Equation" r:id="rId5" imgW="228402" imgH="177646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799"/>
                          <a:ext cx="317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8" name="Object 32">
              <a:extLst>
                <a:ext uri="{FF2B5EF4-FFF2-40B4-BE49-F238E27FC236}">
                  <a16:creationId xmlns:a16="http://schemas.microsoft.com/office/drawing/2014/main" id="{F464F611-6CBF-4BDD-BEB8-12BE9A12E2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76" y="709"/>
            <a:ext cx="348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43" name="Equation" r:id="rId7" imgW="215806" imgH="228501" progId="Equation.DSMT4">
                    <p:embed/>
                  </p:oleObj>
                </mc:Choice>
                <mc:Fallback>
                  <p:oleObj name="Equation" r:id="rId7" imgW="215806" imgH="228501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709"/>
                          <a:ext cx="348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9" name="Object 34">
              <a:extLst>
                <a:ext uri="{FF2B5EF4-FFF2-40B4-BE49-F238E27FC236}">
                  <a16:creationId xmlns:a16="http://schemas.microsoft.com/office/drawing/2014/main" id="{BF442B0A-CD1C-46D4-A95C-1A29286F71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2" y="1106"/>
            <a:ext cx="499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44" name="Equation" r:id="rId9" imgW="317087" imgH="177569" progId="Equation.DSMT4">
                    <p:embed/>
                  </p:oleObj>
                </mc:Choice>
                <mc:Fallback>
                  <p:oleObj name="Equation" r:id="rId9" imgW="317087" imgH="177569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1106"/>
                          <a:ext cx="499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0" name="Object 36">
              <a:extLst>
                <a:ext uri="{FF2B5EF4-FFF2-40B4-BE49-F238E27FC236}">
                  <a16:creationId xmlns:a16="http://schemas.microsoft.com/office/drawing/2014/main" id="{AED77F0F-4015-4587-A598-F9623237E7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38" y="1071"/>
            <a:ext cx="317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45" name="Equation" r:id="rId11" imgW="203112" imgH="228501" progId="Equation.DSMT4">
                    <p:embed/>
                  </p:oleObj>
                </mc:Choice>
                <mc:Fallback>
                  <p:oleObj name="Equation" r:id="rId11" imgW="203112" imgH="228501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8" y="1071"/>
                          <a:ext cx="317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1" name="Object 38">
              <a:extLst>
                <a:ext uri="{FF2B5EF4-FFF2-40B4-BE49-F238E27FC236}">
                  <a16:creationId xmlns:a16="http://schemas.microsoft.com/office/drawing/2014/main" id="{497CB153-5A95-46DF-8F44-5A8A2D05DD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87" y="1117"/>
            <a:ext cx="499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46" name="Equation" r:id="rId13" imgW="317087" imgH="177569" progId="Equation.DSMT4">
                    <p:embed/>
                  </p:oleObj>
                </mc:Choice>
                <mc:Fallback>
                  <p:oleObj name="Equation" r:id="rId13" imgW="317087" imgH="177569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1117"/>
                          <a:ext cx="499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2" name="Object 40">
              <a:extLst>
                <a:ext uri="{FF2B5EF4-FFF2-40B4-BE49-F238E27FC236}">
                  <a16:creationId xmlns:a16="http://schemas.microsoft.com/office/drawing/2014/main" id="{5EDD6C29-9997-4D02-B30D-2A4BC76E68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1" y="1434"/>
            <a:ext cx="273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47" name="Equation" r:id="rId15" imgW="164885" imgH="164885" progId="Equation.DSMT4">
                    <p:embed/>
                  </p:oleObj>
                </mc:Choice>
                <mc:Fallback>
                  <p:oleObj name="Equation" r:id="rId15" imgW="164885" imgH="164885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434"/>
                          <a:ext cx="273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419" name="Object 42">
            <a:extLst>
              <a:ext uri="{FF2B5EF4-FFF2-40B4-BE49-F238E27FC236}">
                <a16:creationId xmlns:a16="http://schemas.microsoft.com/office/drawing/2014/main" id="{600F81FD-A139-4A7F-90E5-A1DE423352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3525" y="3376613"/>
          <a:ext cx="5932488" cy="28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8" name="Visio" r:id="rId17" imgW="2634691" imgH="1313993" progId="Visio.Drawing.11">
                  <p:embed/>
                </p:oleObj>
              </mc:Choice>
              <mc:Fallback>
                <p:oleObj name="Visio" r:id="rId17" imgW="2634691" imgH="1313993" progId="Visio.Drawing.11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3376613"/>
                        <a:ext cx="5932488" cy="286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0" name="Rectangle 4">
            <a:extLst>
              <a:ext uri="{FF2B5EF4-FFF2-40B4-BE49-F238E27FC236}">
                <a16:creationId xmlns:a16="http://schemas.microsoft.com/office/drawing/2014/main" id="{C6618B21-1D9B-44BE-99F6-8EA907170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08050"/>
            <a:ext cx="1225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4-4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96" name="Rectangle 16">
            <a:extLst>
              <a:ext uri="{FF2B5EF4-FFF2-40B4-BE49-F238E27FC236}">
                <a16:creationId xmlns:a16="http://schemas.microsoft.com/office/drawing/2014/main" id="{C474C3ED-BE7B-48A1-9C0B-2885F412B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5988050" cy="519112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所用电量的参考方向如图所示 </a:t>
            </a:r>
          </a:p>
        </p:txBody>
      </p:sp>
      <p:graphicFrame>
        <p:nvGraphicFramePr>
          <p:cNvPr id="762897" name="Object 17">
            <a:extLst>
              <a:ext uri="{FF2B5EF4-FFF2-40B4-BE49-F238E27FC236}">
                <a16:creationId xmlns:a16="http://schemas.microsoft.com/office/drawing/2014/main" id="{9FC32922-6A07-4652-932F-A183BAD820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1268413"/>
          <a:ext cx="20161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6" name="Equation" r:id="rId3" imgW="799753" imgH="203112" progId="Equation.DSMT4">
                  <p:embed/>
                </p:oleObj>
              </mc:Choice>
              <mc:Fallback>
                <p:oleObj name="Equation" r:id="rId3" imgW="799753" imgH="203112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268413"/>
                        <a:ext cx="20161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898" name="Group 18">
            <a:extLst>
              <a:ext uri="{FF2B5EF4-FFF2-40B4-BE49-F238E27FC236}">
                <a16:creationId xmlns:a16="http://schemas.microsoft.com/office/drawing/2014/main" id="{99EA7732-D064-4CBF-BB95-2429BA37643A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1211263"/>
          <a:ext cx="647700" cy="518048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1788794156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令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84724"/>
                  </a:ext>
                </a:extLst>
              </a:tr>
            </a:tbl>
          </a:graphicData>
        </a:graphic>
      </p:graphicFrame>
      <p:graphicFrame>
        <p:nvGraphicFramePr>
          <p:cNvPr id="762904" name="Object 24">
            <a:extLst>
              <a:ext uri="{FF2B5EF4-FFF2-40B4-BE49-F238E27FC236}">
                <a16:creationId xmlns:a16="http://schemas.microsoft.com/office/drawing/2014/main" id="{DF1C7719-A5CF-44AE-9614-31FCE2D92D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931988"/>
          <a:ext cx="187166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7" name="Equation" r:id="rId5" imgW="774364" imgH="241195" progId="Equation.DSMT4">
                  <p:embed/>
                </p:oleObj>
              </mc:Choice>
              <mc:Fallback>
                <p:oleObj name="Equation" r:id="rId5" imgW="774364" imgH="241195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31988"/>
                        <a:ext cx="187166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05" name="Object 25">
            <a:extLst>
              <a:ext uri="{FF2B5EF4-FFF2-40B4-BE49-F238E27FC236}">
                <a16:creationId xmlns:a16="http://schemas.microsoft.com/office/drawing/2014/main" id="{3C2E3A71-090F-43F4-9EF3-C0849A8BAA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651125"/>
          <a:ext cx="187166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8" name="Equation" r:id="rId7" imgW="774364" imgH="241195" progId="Equation.DSMT4">
                  <p:embed/>
                </p:oleObj>
              </mc:Choice>
              <mc:Fallback>
                <p:oleObj name="Equation" r:id="rId7" imgW="774364" imgH="241195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651125"/>
                        <a:ext cx="187166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06" name="Object 26">
            <a:extLst>
              <a:ext uri="{FF2B5EF4-FFF2-40B4-BE49-F238E27FC236}">
                <a16:creationId xmlns:a16="http://schemas.microsoft.com/office/drawing/2014/main" id="{0088427A-F5EE-4FDE-AAFE-3909C4A02D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3371850"/>
          <a:ext cx="17272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9" name="Equation" r:id="rId9" imgW="685800" imgH="241300" progId="Equation.DSMT4">
                  <p:embed/>
                </p:oleObj>
              </mc:Choice>
              <mc:Fallback>
                <p:oleObj name="Equation" r:id="rId9" imgW="685800" imgH="2413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371850"/>
                        <a:ext cx="17272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07" name="Object 27">
            <a:extLst>
              <a:ext uri="{FF2B5EF4-FFF2-40B4-BE49-F238E27FC236}">
                <a16:creationId xmlns:a16="http://schemas.microsoft.com/office/drawing/2014/main" id="{9DC617E8-691F-4820-9864-9EBB9ED609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4164013"/>
          <a:ext cx="542131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0" name="Equation" r:id="rId11" imgW="2171700" imgH="241300" progId="Equation.DSMT4">
                  <p:embed/>
                </p:oleObj>
              </mc:Choice>
              <mc:Fallback>
                <p:oleObj name="Equation" r:id="rId11" imgW="2171700" imgH="2413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164013"/>
                        <a:ext cx="5421312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908" name="Rectangle 28">
            <a:extLst>
              <a:ext uri="{FF2B5EF4-FFF2-40B4-BE49-F238E27FC236}">
                <a16:creationId xmlns:a16="http://schemas.microsoft.com/office/drawing/2014/main" id="{64F60870-503B-40D7-8A49-B5C07BADC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675313"/>
            <a:ext cx="539750" cy="519112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</a:t>
            </a:r>
          </a:p>
        </p:txBody>
      </p:sp>
      <p:graphicFrame>
        <p:nvGraphicFramePr>
          <p:cNvPr id="762909" name="Object 29">
            <a:extLst>
              <a:ext uri="{FF2B5EF4-FFF2-40B4-BE49-F238E27FC236}">
                <a16:creationId xmlns:a16="http://schemas.microsoft.com/office/drawing/2014/main" id="{A31ED0C6-491C-437C-B50A-E6D62BF824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5675313"/>
          <a:ext cx="27352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1" name="Equation" r:id="rId13" imgW="1066337" imgH="215806" progId="Equation.DSMT4">
                  <p:embed/>
                </p:oleObj>
              </mc:Choice>
              <mc:Fallback>
                <p:oleObj name="Equation" r:id="rId13" imgW="1066337" imgH="215806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675313"/>
                        <a:ext cx="273526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11" name="Object 31">
            <a:extLst>
              <a:ext uri="{FF2B5EF4-FFF2-40B4-BE49-F238E27FC236}">
                <a16:creationId xmlns:a16="http://schemas.microsoft.com/office/drawing/2014/main" id="{B418EFE9-9D51-4605-9202-FA3CB69222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4063" y="1139825"/>
          <a:ext cx="167005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2" name="Visio" r:id="rId15" imgW="1000685" imgH="1180547" progId="Visio.Drawing.11">
                  <p:embed/>
                </p:oleObj>
              </mc:Choice>
              <mc:Fallback>
                <p:oleObj name="Visio" r:id="rId15" imgW="1000685" imgH="1180547" progId="Visio.Drawing.11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063" y="1139825"/>
                        <a:ext cx="1670050" cy="189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12" name="Object 32">
            <a:extLst>
              <a:ext uri="{FF2B5EF4-FFF2-40B4-BE49-F238E27FC236}">
                <a16:creationId xmlns:a16="http://schemas.microsoft.com/office/drawing/2014/main" id="{F489C9AE-6CC9-4A00-B6A5-A50ED74132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1071563"/>
          <a:ext cx="4284663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3" name="Visio" r:id="rId17" imgW="2634691" imgH="1563929" progId="Visio.Drawing.11">
                  <p:embed/>
                </p:oleObj>
              </mc:Choice>
              <mc:Fallback>
                <p:oleObj name="Visio" r:id="rId17" imgW="2634691" imgH="1563929" progId="Visio.Drawing.11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071563"/>
                        <a:ext cx="4284663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13" name="Object 33">
            <a:extLst>
              <a:ext uri="{FF2B5EF4-FFF2-40B4-BE49-F238E27FC236}">
                <a16:creationId xmlns:a16="http://schemas.microsoft.com/office/drawing/2014/main" id="{A11A2A1A-B19F-4A8D-B2EC-C10E1DEA5062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547813" y="4883150"/>
          <a:ext cx="36004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4" name="Equation" r:id="rId19" imgW="1371600" imgH="241300" progId="Equation.DSMT4">
                  <p:embed/>
                </p:oleObj>
              </mc:Choice>
              <mc:Fallback>
                <p:oleObj name="Equation" r:id="rId19" imgW="1371600" imgH="241300" progId="Equation.DSMT4">
                  <p:embed/>
                  <p:pic>
                    <p:nvPicPr>
                      <p:cNvPr id="0" name="Object 3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883150"/>
                        <a:ext cx="360045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15" name="Object 35">
            <a:extLst>
              <a:ext uri="{FF2B5EF4-FFF2-40B4-BE49-F238E27FC236}">
                <a16:creationId xmlns:a16="http://schemas.microsoft.com/office/drawing/2014/main" id="{345ADC32-CE63-4924-9309-8AA4A629E915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23850" y="2003425"/>
          <a:ext cx="5762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5" name="Equation" r:id="rId21" imgW="190417" imgH="152334" progId="Equation.DSMT4">
                  <p:embed/>
                </p:oleObj>
              </mc:Choice>
              <mc:Fallback>
                <p:oleObj name="Equation" r:id="rId21" imgW="190417" imgH="152334" progId="Equation.DSMT4">
                  <p:embed/>
                  <p:pic>
                    <p:nvPicPr>
                      <p:cNvPr id="0" name="Object 3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003425"/>
                        <a:ext cx="57626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2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2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6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6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6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76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76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2000"/>
                                        <p:tgtEl>
                                          <p:spTgt spid="76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3000"/>
                                        <p:tgtEl>
                                          <p:spTgt spid="76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2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62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2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62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2000"/>
                                        <p:tgtEl>
                                          <p:spTgt spid="76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76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90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EEE3CA29-C613-4F7A-AADC-8761DF133E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b="1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讨论思考题</a:t>
            </a:r>
          </a:p>
          <a:p>
            <a:pPr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）正弦量和其相量的关系如何？为何要引入正弦量相量概念</a:t>
            </a:r>
          </a:p>
          <a:p>
            <a:pPr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）电阻、电容和电感元件的电压和电流相位关系有何特点？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>
            <a:extLst>
              <a:ext uri="{FF2B5EF4-FFF2-40B4-BE49-F238E27FC236}">
                <a16:creationId xmlns:a16="http://schemas.microsoft.com/office/drawing/2014/main" id="{25886771-72FB-4D38-AD7B-04EB1A055B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</a:p>
          <a:p>
            <a:r>
              <a: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8-1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8-2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8-3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8-4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8-5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（复习复数）</a:t>
            </a:r>
            <a:b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8-7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8-8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（电压表读数）</a:t>
            </a:r>
          </a:p>
          <a:p>
            <a:r>
              <a: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8-13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（判断元件）</a:t>
            </a:r>
          </a:p>
          <a:p>
            <a:r>
              <a: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8-14</a:t>
            </a:r>
            <a:endParaRPr lang="zh-CN" altLang="en-US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5AEA7D66-5CBC-40B4-AFF8-188A55D3E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858838"/>
            <a:ext cx="4859338" cy="9239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ECFF"/>
                    </a:gs>
                    <a:gs pos="100000">
                      <a:srgbClr val="5E6D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zh-CN" sz="5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第八章</a:t>
            </a:r>
            <a:r>
              <a:rPr kumimoji="1" lang="zh-CN" altLang="en-US" sz="5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zh-CN" sz="5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5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相量法</a:t>
            </a:r>
            <a:r>
              <a:rPr kumimoji="1" lang="zh-CN" altLang="zh-CN" sz="5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kumimoji="1" lang="zh-CN" altLang="en-US" sz="5400" b="1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219" name="Text Box 4">
            <a:hlinkClick r:id="rId2" action="ppaction://hlinksldjump"/>
            <a:extLst>
              <a:ext uri="{FF2B5EF4-FFF2-40B4-BE49-F238E27FC236}">
                <a16:creationId xmlns:a16="http://schemas.microsoft.com/office/drawing/2014/main" id="{AC2C17A9-19B1-4C63-B7F9-7695FD93E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16150"/>
            <a:ext cx="671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8-1</a:t>
            </a:r>
          </a:p>
        </p:txBody>
      </p:sp>
      <p:sp>
        <p:nvSpPr>
          <p:cNvPr id="9220" name="Text Box 5">
            <a:hlinkClick r:id="rId3" action="ppaction://hlinksldjump"/>
            <a:extLst>
              <a:ext uri="{FF2B5EF4-FFF2-40B4-BE49-F238E27FC236}">
                <a16:creationId xmlns:a16="http://schemas.microsoft.com/office/drawing/2014/main" id="{35369569-F084-487C-B242-C16AA8511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3644900"/>
            <a:ext cx="3838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复数</a:t>
            </a:r>
          </a:p>
        </p:txBody>
      </p:sp>
      <p:sp>
        <p:nvSpPr>
          <p:cNvPr id="9221" name="Text Box 6">
            <a:hlinkClick r:id="rId3" action="ppaction://hlinksldjump"/>
            <a:extLst>
              <a:ext uri="{FF2B5EF4-FFF2-40B4-BE49-F238E27FC236}">
                <a16:creationId xmlns:a16="http://schemas.microsoft.com/office/drawing/2014/main" id="{687EAA16-2665-4C31-8E0F-76449C25F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935288"/>
            <a:ext cx="671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8-2</a:t>
            </a:r>
          </a:p>
        </p:txBody>
      </p:sp>
      <p:sp>
        <p:nvSpPr>
          <p:cNvPr id="9222" name="Text Box 7">
            <a:hlinkClick r:id="rId4" action="ppaction://hlinksldjump"/>
            <a:extLst>
              <a:ext uri="{FF2B5EF4-FFF2-40B4-BE49-F238E27FC236}">
                <a16:creationId xmlns:a16="http://schemas.microsoft.com/office/drawing/2014/main" id="{AFE71685-63DC-4522-820E-2A41767BC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2924175"/>
            <a:ext cx="3838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相量法的基础</a:t>
            </a:r>
          </a:p>
        </p:txBody>
      </p:sp>
      <p:sp>
        <p:nvSpPr>
          <p:cNvPr id="9223" name="Text Box 8">
            <a:hlinkClick r:id="rId4" action="ppaction://hlinksldjump"/>
            <a:extLst>
              <a:ext uri="{FF2B5EF4-FFF2-40B4-BE49-F238E27FC236}">
                <a16:creationId xmlns:a16="http://schemas.microsoft.com/office/drawing/2014/main" id="{AC3E7B93-594F-41A1-9B0C-E83B04A1A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3659188"/>
            <a:ext cx="671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8-3</a:t>
            </a:r>
          </a:p>
        </p:txBody>
      </p:sp>
      <p:sp>
        <p:nvSpPr>
          <p:cNvPr id="9224" name="Text Box 9">
            <a:hlinkClick r:id="rId5" action="ppaction://hlinksldjump"/>
            <a:extLst>
              <a:ext uri="{FF2B5EF4-FFF2-40B4-BE49-F238E27FC236}">
                <a16:creationId xmlns:a16="http://schemas.microsoft.com/office/drawing/2014/main" id="{B543C81D-6ADF-4B30-9D19-EAA6FCD8A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550" y="4348163"/>
            <a:ext cx="3838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电路定律的相量形式</a:t>
            </a:r>
          </a:p>
        </p:txBody>
      </p:sp>
      <p:sp>
        <p:nvSpPr>
          <p:cNvPr id="9225" name="Text Box 10">
            <a:hlinkClick r:id="rId5" action="ppaction://hlinksldjump"/>
            <a:extLst>
              <a:ext uri="{FF2B5EF4-FFF2-40B4-BE49-F238E27FC236}">
                <a16:creationId xmlns:a16="http://schemas.microsoft.com/office/drawing/2014/main" id="{991F0389-85AF-485A-82E8-8218A96CA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4349750"/>
            <a:ext cx="671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8-4</a:t>
            </a:r>
          </a:p>
        </p:txBody>
      </p:sp>
      <p:sp>
        <p:nvSpPr>
          <p:cNvPr id="9226" name="Text Box 11">
            <a:hlinkClick r:id="rId3" action="ppaction://hlinksldjump"/>
            <a:extLst>
              <a:ext uri="{FF2B5EF4-FFF2-40B4-BE49-F238E27FC236}">
                <a16:creationId xmlns:a16="http://schemas.microsoft.com/office/drawing/2014/main" id="{BD608C7A-3112-47E4-B40A-4C167FA3D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205038"/>
            <a:ext cx="3838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正弦量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6C85093-3845-4BD5-AD73-3900C92C7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3035300" cy="633412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600" b="1">
                <a:solidFill>
                  <a:srgbClr val="00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§8-1 </a:t>
            </a:r>
            <a:r>
              <a:rPr lang="zh-CN" altLang="en-US" sz="3600" b="1">
                <a:solidFill>
                  <a:srgbClr val="00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正弦量</a:t>
            </a:r>
            <a:r>
              <a:rPr lang="zh-CN" altLang="en-US" sz="4000">
                <a:solidFill>
                  <a:srgbClr val="00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4AEEC5B0-8911-46C6-8323-9A0C20F3F35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23850" y="908050"/>
            <a:ext cx="4038600" cy="579438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812800" indent="-812800">
              <a:buFontTx/>
              <a:buNone/>
            </a:pPr>
            <a:r>
              <a:rPr lang="en-US" altLang="zh-CN" sz="2800" b="1">
                <a:solidFill>
                  <a:srgbClr val="00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 </a:t>
            </a:r>
            <a:r>
              <a:rPr lang="zh-CN" altLang="en-US" b="1">
                <a:solidFill>
                  <a:srgbClr val="00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正弦量的三要素</a:t>
            </a:r>
            <a:r>
              <a:rPr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graphicFrame>
        <p:nvGraphicFramePr>
          <p:cNvPr id="299230" name="Object 222">
            <a:extLst>
              <a:ext uri="{FF2B5EF4-FFF2-40B4-BE49-F238E27FC236}">
                <a16:creationId xmlns:a16="http://schemas.microsoft.com/office/drawing/2014/main" id="{CF81A12D-70D3-463F-AA61-D98C3191243C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867400" y="692150"/>
          <a:ext cx="71913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Equation" r:id="rId3" imgW="279279" imgH="253890" progId="Equation.DSMT4">
                  <p:embed/>
                </p:oleObj>
              </mc:Choice>
              <mc:Fallback>
                <p:oleObj name="Equation" r:id="rId3" imgW="279279" imgH="253890" progId="Equation.DSMT4">
                  <p:embed/>
                  <p:pic>
                    <p:nvPicPr>
                      <p:cNvPr id="0" name="Object 2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692150"/>
                        <a:ext cx="719138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5">
            <a:extLst>
              <a:ext uri="{FF2B5EF4-FFF2-40B4-BE49-F238E27FC236}">
                <a16:creationId xmlns:a16="http://schemas.microsoft.com/office/drawing/2014/main" id="{0FC76C90-22AC-436C-A465-416519112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58763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46" name="Rectangle 18">
            <a:extLst>
              <a:ext uri="{FF2B5EF4-FFF2-40B4-BE49-F238E27FC236}">
                <a16:creationId xmlns:a16="http://schemas.microsoft.com/office/drawing/2014/main" id="{0AF2D8E2-0685-4F64-8C7E-3958C9EA1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58763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47" name="Rectangle 20">
            <a:extLst>
              <a:ext uri="{FF2B5EF4-FFF2-40B4-BE49-F238E27FC236}">
                <a16:creationId xmlns:a16="http://schemas.microsoft.com/office/drawing/2014/main" id="{DA48E502-52A4-423B-8E5E-3811FC3F3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58763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9068" name="Object 60">
            <a:extLst>
              <a:ext uri="{FF2B5EF4-FFF2-40B4-BE49-F238E27FC236}">
                <a16:creationId xmlns:a16="http://schemas.microsoft.com/office/drawing/2014/main" id="{1406E979-0A89-4420-8EE5-3D8F5CE707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750" y="2276475"/>
          <a:ext cx="35274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Equation" r:id="rId5" imgW="1244600" imgH="228600" progId="Equation.DSMT4">
                  <p:embed/>
                </p:oleObj>
              </mc:Choice>
              <mc:Fallback>
                <p:oleObj name="Equation" r:id="rId5" imgW="1244600" imgH="2286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2276475"/>
                        <a:ext cx="352742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121" name="Rectangle 113">
            <a:extLst>
              <a:ext uri="{FF2B5EF4-FFF2-40B4-BE49-F238E27FC236}">
                <a16:creationId xmlns:a16="http://schemas.microsoft.com/office/drawing/2014/main" id="{4DDE3F9E-485C-4F0A-A28E-D1AC5068E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549275"/>
            <a:ext cx="935037" cy="503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波形</a:t>
            </a:r>
          </a:p>
        </p:txBody>
      </p:sp>
      <p:graphicFrame>
        <p:nvGraphicFramePr>
          <p:cNvPr id="299122" name="Object 114">
            <a:extLst>
              <a:ext uri="{FF2B5EF4-FFF2-40B4-BE49-F238E27FC236}">
                <a16:creationId xmlns:a16="http://schemas.microsoft.com/office/drawing/2014/main" id="{0F6122BF-935D-45C2-A241-0B1DAC03FE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4581525"/>
          <a:ext cx="297815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Equation" r:id="rId7" imgW="939392" imgH="393529" progId="Equation.DSMT4">
                  <p:embed/>
                </p:oleObj>
              </mc:Choice>
              <mc:Fallback>
                <p:oleObj name="Equation" r:id="rId7" imgW="939392" imgH="393529" progId="Equation.DSMT4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581525"/>
                        <a:ext cx="297815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190" name="Rectangle 182" descr="8045477F7F04C6FF0A27B929479A7199">
            <a:extLst>
              <a:ext uri="{FF2B5EF4-FFF2-40B4-BE49-F238E27FC236}">
                <a16:creationId xmlns:a16="http://schemas.microsoft.com/office/drawing/2014/main" id="{24C17097-273C-48C4-BCB8-ABD790E43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484313"/>
            <a:ext cx="3130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正弦量瞬时表达式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99191" name="Rectangle 183" descr="8045477F7F04C6FF0A27B929479A7199">
            <a:extLst>
              <a:ext uri="{FF2B5EF4-FFF2-40B4-BE49-F238E27FC236}">
                <a16:creationId xmlns:a16="http://schemas.microsoft.com/office/drawing/2014/main" id="{DAB7C8C3-F796-456C-ADAC-FA088BB0E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076700"/>
            <a:ext cx="403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周期与角频率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ω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的关系</a:t>
            </a:r>
          </a:p>
        </p:txBody>
      </p:sp>
      <p:grpSp>
        <p:nvGrpSpPr>
          <p:cNvPr id="2" name="Group 221">
            <a:extLst>
              <a:ext uri="{FF2B5EF4-FFF2-40B4-BE49-F238E27FC236}">
                <a16:creationId xmlns:a16="http://schemas.microsoft.com/office/drawing/2014/main" id="{1B6B3FE4-B06B-4A7F-908D-ED3886D5CFE1}"/>
              </a:ext>
            </a:extLst>
          </p:cNvPr>
          <p:cNvGrpSpPr>
            <a:grpSpLocks/>
          </p:cNvGrpSpPr>
          <p:nvPr/>
        </p:nvGrpSpPr>
        <p:grpSpPr bwMode="auto">
          <a:xfrm>
            <a:off x="4618038" y="3213100"/>
            <a:ext cx="4525962" cy="677863"/>
            <a:chOff x="256" y="2867"/>
            <a:chExt cx="2760" cy="427"/>
          </a:xfrm>
        </p:grpSpPr>
        <p:sp>
          <p:nvSpPr>
            <p:cNvPr id="10291" name="Rectangle 120">
              <a:extLst>
                <a:ext uri="{FF2B5EF4-FFF2-40B4-BE49-F238E27FC236}">
                  <a16:creationId xmlns:a16="http://schemas.microsoft.com/office/drawing/2014/main" id="{23FB2717-3ECE-4D67-B28C-EC2D06846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931"/>
              <a:ext cx="2268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：信号波形每重复一次</a:t>
              </a:r>
              <a:b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</a:b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所需时间。单位：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</a:p>
          </p:txBody>
        </p:sp>
        <p:grpSp>
          <p:nvGrpSpPr>
            <p:cNvPr id="10292" name="Group 218">
              <a:extLst>
                <a:ext uri="{FF2B5EF4-FFF2-40B4-BE49-F238E27FC236}">
                  <a16:creationId xmlns:a16="http://schemas.microsoft.com/office/drawing/2014/main" id="{34D4118F-7FC2-4D58-BBB3-25BCFB387D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" y="2867"/>
              <a:ext cx="697" cy="288"/>
              <a:chOff x="42" y="3454"/>
              <a:chExt cx="697" cy="288"/>
            </a:xfrm>
          </p:grpSpPr>
          <p:graphicFrame>
            <p:nvGraphicFramePr>
              <p:cNvPr id="10293" name="Object 115">
                <a:extLst>
                  <a:ext uri="{FF2B5EF4-FFF2-40B4-BE49-F238E27FC236}">
                    <a16:creationId xmlns:a16="http://schemas.microsoft.com/office/drawing/2014/main" id="{EA434198-1E4B-4115-855B-60077E50BCE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9" y="3470"/>
              <a:ext cx="230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08" name="Equation" r:id="rId9" imgW="139579" imgH="164957" progId="Equation.DSMT4">
                      <p:embed/>
                    </p:oleObj>
                  </mc:Choice>
                  <mc:Fallback>
                    <p:oleObj name="Equation" r:id="rId9" imgW="139579" imgH="164957" progId="Equation.DSMT4">
                      <p:embed/>
                      <p:pic>
                        <p:nvPicPr>
                          <p:cNvPr id="0" name="Object 1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9" y="3470"/>
                            <a:ext cx="230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94" name="Rectangle 184" descr="8045477F7F04C6FF0A27B929479A7199">
                <a:extLst>
                  <a:ext uri="{FF2B5EF4-FFF2-40B4-BE49-F238E27FC236}">
                    <a16:creationId xmlns:a16="http://schemas.microsoft.com/office/drawing/2014/main" id="{1FDD5094-5878-43CD-909E-452784982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" y="3454"/>
                <a:ext cx="48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周期</a:t>
                </a:r>
              </a:p>
            </p:txBody>
          </p:sp>
        </p:grpSp>
      </p:grpSp>
      <p:sp>
        <p:nvSpPr>
          <p:cNvPr id="1072" name="Rectangle 119">
            <a:extLst>
              <a:ext uri="{FF2B5EF4-FFF2-40B4-BE49-F238E27FC236}">
                <a16:creationId xmlns:a16="http://schemas.microsoft.com/office/drawing/2014/main" id="{A713CFD4-090D-49A6-A83D-156FB8EE2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516563"/>
            <a:ext cx="41402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频率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：单位时间内波形重复的次数。单位：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Hz </a:t>
            </a:r>
          </a:p>
        </p:txBody>
      </p:sp>
      <p:grpSp>
        <p:nvGrpSpPr>
          <p:cNvPr id="10255" name="Group 55">
            <a:extLst>
              <a:ext uri="{FF2B5EF4-FFF2-40B4-BE49-F238E27FC236}">
                <a16:creationId xmlns:a16="http://schemas.microsoft.com/office/drawing/2014/main" id="{B8459A3C-1A46-4DDC-A902-897DDFB97F67}"/>
              </a:ext>
            </a:extLst>
          </p:cNvPr>
          <p:cNvGrpSpPr>
            <a:grpSpLocks/>
          </p:cNvGrpSpPr>
          <p:nvPr/>
        </p:nvGrpSpPr>
        <p:grpSpPr bwMode="auto">
          <a:xfrm>
            <a:off x="5168900" y="763588"/>
            <a:ext cx="3370263" cy="2089150"/>
            <a:chOff x="3334" y="1842"/>
            <a:chExt cx="2123" cy="1316"/>
          </a:xfrm>
        </p:grpSpPr>
        <p:grpSp>
          <p:nvGrpSpPr>
            <p:cNvPr id="10266" name="Group 186">
              <a:extLst>
                <a:ext uri="{FF2B5EF4-FFF2-40B4-BE49-F238E27FC236}">
                  <a16:creationId xmlns:a16="http://schemas.microsoft.com/office/drawing/2014/main" id="{51A4F5C9-7A35-4CA8-BA4D-7A1F2FFD28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4" y="1842"/>
              <a:ext cx="2104" cy="1316"/>
              <a:chOff x="3483" y="2523"/>
              <a:chExt cx="1968" cy="1296"/>
            </a:xfrm>
          </p:grpSpPr>
          <p:sp>
            <p:nvSpPr>
              <p:cNvPr id="10268" name="Freeform 187">
                <a:extLst>
                  <a:ext uri="{FF2B5EF4-FFF2-40B4-BE49-F238E27FC236}">
                    <a16:creationId xmlns:a16="http://schemas.microsoft.com/office/drawing/2014/main" id="{73ACB56F-D618-41EE-863D-C34399380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6" y="3022"/>
                <a:ext cx="118" cy="274"/>
              </a:xfrm>
              <a:custGeom>
                <a:avLst/>
                <a:gdLst>
                  <a:gd name="T0" fmla="*/ 0 w 118"/>
                  <a:gd name="T1" fmla="*/ 274 h 274"/>
                  <a:gd name="T2" fmla="*/ 13 w 118"/>
                  <a:gd name="T3" fmla="*/ 240 h 274"/>
                  <a:gd name="T4" fmla="*/ 29 w 118"/>
                  <a:gd name="T5" fmla="*/ 200 h 274"/>
                  <a:gd name="T6" fmla="*/ 59 w 118"/>
                  <a:gd name="T7" fmla="*/ 127 h 274"/>
                  <a:gd name="T8" fmla="*/ 75 w 118"/>
                  <a:gd name="T9" fmla="*/ 90 h 274"/>
                  <a:gd name="T10" fmla="*/ 89 w 118"/>
                  <a:gd name="T11" fmla="*/ 56 h 274"/>
                  <a:gd name="T12" fmla="*/ 105 w 118"/>
                  <a:gd name="T13" fmla="*/ 27 h 274"/>
                  <a:gd name="T14" fmla="*/ 118 w 118"/>
                  <a:gd name="T15" fmla="*/ 0 h 2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8"/>
                  <a:gd name="T25" fmla="*/ 0 h 274"/>
                  <a:gd name="T26" fmla="*/ 118 w 118"/>
                  <a:gd name="T27" fmla="*/ 274 h 2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8" h="274">
                    <a:moveTo>
                      <a:pt x="0" y="274"/>
                    </a:moveTo>
                    <a:lnTo>
                      <a:pt x="13" y="240"/>
                    </a:lnTo>
                    <a:lnTo>
                      <a:pt x="29" y="200"/>
                    </a:lnTo>
                    <a:lnTo>
                      <a:pt x="59" y="127"/>
                    </a:lnTo>
                    <a:lnTo>
                      <a:pt x="75" y="90"/>
                    </a:lnTo>
                    <a:lnTo>
                      <a:pt x="89" y="56"/>
                    </a:lnTo>
                    <a:lnTo>
                      <a:pt x="105" y="27"/>
                    </a:lnTo>
                    <a:lnTo>
                      <a:pt x="118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9" name="Freeform 188">
                <a:extLst>
                  <a:ext uri="{FF2B5EF4-FFF2-40B4-BE49-F238E27FC236}">
                    <a16:creationId xmlns:a16="http://schemas.microsoft.com/office/drawing/2014/main" id="{00FFCF08-C70A-4418-9ED7-811AAF242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4" y="2909"/>
                <a:ext cx="116" cy="113"/>
              </a:xfrm>
              <a:custGeom>
                <a:avLst/>
                <a:gdLst>
                  <a:gd name="T0" fmla="*/ 0 w 116"/>
                  <a:gd name="T1" fmla="*/ 113 h 113"/>
                  <a:gd name="T2" fmla="*/ 14 w 116"/>
                  <a:gd name="T3" fmla="*/ 88 h 113"/>
                  <a:gd name="T4" fmla="*/ 30 w 116"/>
                  <a:gd name="T5" fmla="*/ 69 h 113"/>
                  <a:gd name="T6" fmla="*/ 44 w 116"/>
                  <a:gd name="T7" fmla="*/ 49 h 113"/>
                  <a:gd name="T8" fmla="*/ 57 w 116"/>
                  <a:gd name="T9" fmla="*/ 32 h 113"/>
                  <a:gd name="T10" fmla="*/ 73 w 116"/>
                  <a:gd name="T11" fmla="*/ 20 h 113"/>
                  <a:gd name="T12" fmla="*/ 87 w 116"/>
                  <a:gd name="T13" fmla="*/ 8 h 113"/>
                  <a:gd name="T14" fmla="*/ 103 w 116"/>
                  <a:gd name="T15" fmla="*/ 3 h 113"/>
                  <a:gd name="T16" fmla="*/ 116 w 116"/>
                  <a:gd name="T17" fmla="*/ 0 h 1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6"/>
                  <a:gd name="T28" fmla="*/ 0 h 113"/>
                  <a:gd name="T29" fmla="*/ 116 w 116"/>
                  <a:gd name="T30" fmla="*/ 113 h 1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6" h="113">
                    <a:moveTo>
                      <a:pt x="0" y="113"/>
                    </a:moveTo>
                    <a:lnTo>
                      <a:pt x="14" y="88"/>
                    </a:lnTo>
                    <a:lnTo>
                      <a:pt x="30" y="69"/>
                    </a:lnTo>
                    <a:lnTo>
                      <a:pt x="44" y="49"/>
                    </a:lnTo>
                    <a:lnTo>
                      <a:pt x="57" y="32"/>
                    </a:lnTo>
                    <a:lnTo>
                      <a:pt x="73" y="20"/>
                    </a:lnTo>
                    <a:lnTo>
                      <a:pt x="87" y="8"/>
                    </a:lnTo>
                    <a:lnTo>
                      <a:pt x="103" y="3"/>
                    </a:lnTo>
                    <a:lnTo>
                      <a:pt x="116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0" name="Freeform 189">
                <a:extLst>
                  <a:ext uri="{FF2B5EF4-FFF2-40B4-BE49-F238E27FC236}">
                    <a16:creationId xmlns:a16="http://schemas.microsoft.com/office/drawing/2014/main" id="{99C78331-A2BB-4B79-BFF6-5868877B7B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0" y="2909"/>
                <a:ext cx="119" cy="113"/>
              </a:xfrm>
              <a:custGeom>
                <a:avLst/>
                <a:gdLst>
                  <a:gd name="T0" fmla="*/ 0 w 119"/>
                  <a:gd name="T1" fmla="*/ 0 h 113"/>
                  <a:gd name="T2" fmla="*/ 14 w 119"/>
                  <a:gd name="T3" fmla="*/ 3 h 113"/>
                  <a:gd name="T4" fmla="*/ 30 w 119"/>
                  <a:gd name="T5" fmla="*/ 8 h 113"/>
                  <a:gd name="T6" fmla="*/ 44 w 119"/>
                  <a:gd name="T7" fmla="*/ 20 h 113"/>
                  <a:gd name="T8" fmla="*/ 60 w 119"/>
                  <a:gd name="T9" fmla="*/ 32 h 113"/>
                  <a:gd name="T10" fmla="*/ 76 w 119"/>
                  <a:gd name="T11" fmla="*/ 49 h 113"/>
                  <a:gd name="T12" fmla="*/ 90 w 119"/>
                  <a:gd name="T13" fmla="*/ 69 h 113"/>
                  <a:gd name="T14" fmla="*/ 106 w 119"/>
                  <a:gd name="T15" fmla="*/ 88 h 113"/>
                  <a:gd name="T16" fmla="*/ 119 w 119"/>
                  <a:gd name="T17" fmla="*/ 113 h 1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9"/>
                  <a:gd name="T28" fmla="*/ 0 h 113"/>
                  <a:gd name="T29" fmla="*/ 119 w 119"/>
                  <a:gd name="T30" fmla="*/ 113 h 1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9" h="113">
                    <a:moveTo>
                      <a:pt x="0" y="0"/>
                    </a:moveTo>
                    <a:lnTo>
                      <a:pt x="14" y="3"/>
                    </a:lnTo>
                    <a:lnTo>
                      <a:pt x="30" y="8"/>
                    </a:lnTo>
                    <a:lnTo>
                      <a:pt x="44" y="20"/>
                    </a:lnTo>
                    <a:lnTo>
                      <a:pt x="60" y="32"/>
                    </a:lnTo>
                    <a:lnTo>
                      <a:pt x="76" y="49"/>
                    </a:lnTo>
                    <a:lnTo>
                      <a:pt x="90" y="69"/>
                    </a:lnTo>
                    <a:lnTo>
                      <a:pt x="106" y="88"/>
                    </a:lnTo>
                    <a:lnTo>
                      <a:pt x="119" y="113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1" name="Freeform 190">
                <a:extLst>
                  <a:ext uri="{FF2B5EF4-FFF2-40B4-BE49-F238E27FC236}">
                    <a16:creationId xmlns:a16="http://schemas.microsoft.com/office/drawing/2014/main" id="{7DE59480-9D60-4153-9C4B-A229D51CFD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9" y="3022"/>
                <a:ext cx="116" cy="274"/>
              </a:xfrm>
              <a:custGeom>
                <a:avLst/>
                <a:gdLst>
                  <a:gd name="T0" fmla="*/ 0 w 116"/>
                  <a:gd name="T1" fmla="*/ 0 h 274"/>
                  <a:gd name="T2" fmla="*/ 14 w 116"/>
                  <a:gd name="T3" fmla="*/ 27 h 274"/>
                  <a:gd name="T4" fmla="*/ 30 w 116"/>
                  <a:gd name="T5" fmla="*/ 56 h 274"/>
                  <a:gd name="T6" fmla="*/ 43 w 116"/>
                  <a:gd name="T7" fmla="*/ 90 h 274"/>
                  <a:gd name="T8" fmla="*/ 57 w 116"/>
                  <a:gd name="T9" fmla="*/ 127 h 274"/>
                  <a:gd name="T10" fmla="*/ 87 w 116"/>
                  <a:gd name="T11" fmla="*/ 203 h 274"/>
                  <a:gd name="T12" fmla="*/ 103 w 116"/>
                  <a:gd name="T13" fmla="*/ 240 h 274"/>
                  <a:gd name="T14" fmla="*/ 116 w 116"/>
                  <a:gd name="T15" fmla="*/ 274 h 2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6"/>
                  <a:gd name="T25" fmla="*/ 0 h 274"/>
                  <a:gd name="T26" fmla="*/ 116 w 116"/>
                  <a:gd name="T27" fmla="*/ 274 h 2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6" h="274">
                    <a:moveTo>
                      <a:pt x="0" y="0"/>
                    </a:moveTo>
                    <a:lnTo>
                      <a:pt x="14" y="27"/>
                    </a:lnTo>
                    <a:lnTo>
                      <a:pt x="30" y="56"/>
                    </a:lnTo>
                    <a:lnTo>
                      <a:pt x="43" y="90"/>
                    </a:lnTo>
                    <a:lnTo>
                      <a:pt x="57" y="127"/>
                    </a:lnTo>
                    <a:lnTo>
                      <a:pt x="87" y="203"/>
                    </a:lnTo>
                    <a:lnTo>
                      <a:pt x="103" y="240"/>
                    </a:lnTo>
                    <a:lnTo>
                      <a:pt x="116" y="274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2" name="Freeform 191">
                <a:extLst>
                  <a:ext uri="{FF2B5EF4-FFF2-40B4-BE49-F238E27FC236}">
                    <a16:creationId xmlns:a16="http://schemas.microsoft.com/office/drawing/2014/main" id="{32A1A8B3-C79A-4AB9-B988-165F43F13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3296"/>
                <a:ext cx="119" cy="271"/>
              </a:xfrm>
              <a:custGeom>
                <a:avLst/>
                <a:gdLst>
                  <a:gd name="T0" fmla="*/ 0 w 119"/>
                  <a:gd name="T1" fmla="*/ 0 h 271"/>
                  <a:gd name="T2" fmla="*/ 14 w 119"/>
                  <a:gd name="T3" fmla="*/ 34 h 271"/>
                  <a:gd name="T4" fmla="*/ 30 w 119"/>
                  <a:gd name="T5" fmla="*/ 71 h 271"/>
                  <a:gd name="T6" fmla="*/ 60 w 119"/>
                  <a:gd name="T7" fmla="*/ 146 h 271"/>
                  <a:gd name="T8" fmla="*/ 76 w 119"/>
                  <a:gd name="T9" fmla="*/ 181 h 271"/>
                  <a:gd name="T10" fmla="*/ 89 w 119"/>
                  <a:gd name="T11" fmla="*/ 215 h 271"/>
                  <a:gd name="T12" fmla="*/ 106 w 119"/>
                  <a:gd name="T13" fmla="*/ 244 h 271"/>
                  <a:gd name="T14" fmla="*/ 119 w 119"/>
                  <a:gd name="T15" fmla="*/ 271 h 27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9"/>
                  <a:gd name="T25" fmla="*/ 0 h 271"/>
                  <a:gd name="T26" fmla="*/ 119 w 119"/>
                  <a:gd name="T27" fmla="*/ 271 h 27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9" h="271">
                    <a:moveTo>
                      <a:pt x="0" y="0"/>
                    </a:moveTo>
                    <a:lnTo>
                      <a:pt x="14" y="34"/>
                    </a:lnTo>
                    <a:lnTo>
                      <a:pt x="30" y="71"/>
                    </a:lnTo>
                    <a:lnTo>
                      <a:pt x="60" y="146"/>
                    </a:lnTo>
                    <a:lnTo>
                      <a:pt x="76" y="181"/>
                    </a:lnTo>
                    <a:lnTo>
                      <a:pt x="89" y="215"/>
                    </a:lnTo>
                    <a:lnTo>
                      <a:pt x="106" y="244"/>
                    </a:lnTo>
                    <a:lnTo>
                      <a:pt x="119" y="271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3" name="Freeform 192">
                <a:extLst>
                  <a:ext uri="{FF2B5EF4-FFF2-40B4-BE49-F238E27FC236}">
                    <a16:creationId xmlns:a16="http://schemas.microsoft.com/office/drawing/2014/main" id="{AF83F6DA-E9A4-48C3-A8CE-7C4C9CFA1D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4" y="3567"/>
                <a:ext cx="116" cy="115"/>
              </a:xfrm>
              <a:custGeom>
                <a:avLst/>
                <a:gdLst>
                  <a:gd name="T0" fmla="*/ 0 w 116"/>
                  <a:gd name="T1" fmla="*/ 0 h 115"/>
                  <a:gd name="T2" fmla="*/ 14 w 116"/>
                  <a:gd name="T3" fmla="*/ 25 h 115"/>
                  <a:gd name="T4" fmla="*/ 30 w 116"/>
                  <a:gd name="T5" fmla="*/ 44 h 115"/>
                  <a:gd name="T6" fmla="*/ 43 w 116"/>
                  <a:gd name="T7" fmla="*/ 64 h 115"/>
                  <a:gd name="T8" fmla="*/ 57 w 116"/>
                  <a:gd name="T9" fmla="*/ 81 h 115"/>
                  <a:gd name="T10" fmla="*/ 73 w 116"/>
                  <a:gd name="T11" fmla="*/ 96 h 115"/>
                  <a:gd name="T12" fmla="*/ 87 w 116"/>
                  <a:gd name="T13" fmla="*/ 105 h 115"/>
                  <a:gd name="T14" fmla="*/ 103 w 116"/>
                  <a:gd name="T15" fmla="*/ 113 h 115"/>
                  <a:gd name="T16" fmla="*/ 116 w 116"/>
                  <a:gd name="T17" fmla="*/ 115 h 11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6"/>
                  <a:gd name="T28" fmla="*/ 0 h 115"/>
                  <a:gd name="T29" fmla="*/ 116 w 116"/>
                  <a:gd name="T30" fmla="*/ 115 h 11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6" h="115">
                    <a:moveTo>
                      <a:pt x="0" y="0"/>
                    </a:moveTo>
                    <a:lnTo>
                      <a:pt x="14" y="25"/>
                    </a:lnTo>
                    <a:lnTo>
                      <a:pt x="30" y="44"/>
                    </a:lnTo>
                    <a:lnTo>
                      <a:pt x="43" y="64"/>
                    </a:lnTo>
                    <a:lnTo>
                      <a:pt x="57" y="81"/>
                    </a:lnTo>
                    <a:lnTo>
                      <a:pt x="73" y="96"/>
                    </a:lnTo>
                    <a:lnTo>
                      <a:pt x="87" y="105"/>
                    </a:lnTo>
                    <a:lnTo>
                      <a:pt x="103" y="113"/>
                    </a:lnTo>
                    <a:lnTo>
                      <a:pt x="116" y="115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4" name="Freeform 193">
                <a:extLst>
                  <a:ext uri="{FF2B5EF4-FFF2-40B4-BE49-F238E27FC236}">
                    <a16:creationId xmlns:a16="http://schemas.microsoft.com/office/drawing/2014/main" id="{179E1C09-1A7B-4283-B8EB-7EACC71ADC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0" y="3567"/>
                <a:ext cx="119" cy="115"/>
              </a:xfrm>
              <a:custGeom>
                <a:avLst/>
                <a:gdLst>
                  <a:gd name="T0" fmla="*/ 0 w 119"/>
                  <a:gd name="T1" fmla="*/ 115 h 115"/>
                  <a:gd name="T2" fmla="*/ 14 w 119"/>
                  <a:gd name="T3" fmla="*/ 113 h 115"/>
                  <a:gd name="T4" fmla="*/ 30 w 119"/>
                  <a:gd name="T5" fmla="*/ 105 h 115"/>
                  <a:gd name="T6" fmla="*/ 43 w 119"/>
                  <a:gd name="T7" fmla="*/ 96 h 115"/>
                  <a:gd name="T8" fmla="*/ 60 w 119"/>
                  <a:gd name="T9" fmla="*/ 81 h 115"/>
                  <a:gd name="T10" fmla="*/ 76 w 119"/>
                  <a:gd name="T11" fmla="*/ 64 h 115"/>
                  <a:gd name="T12" fmla="*/ 89 w 119"/>
                  <a:gd name="T13" fmla="*/ 44 h 115"/>
                  <a:gd name="T14" fmla="*/ 106 w 119"/>
                  <a:gd name="T15" fmla="*/ 25 h 115"/>
                  <a:gd name="T16" fmla="*/ 119 w 119"/>
                  <a:gd name="T17" fmla="*/ 0 h 11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9"/>
                  <a:gd name="T28" fmla="*/ 0 h 115"/>
                  <a:gd name="T29" fmla="*/ 119 w 119"/>
                  <a:gd name="T30" fmla="*/ 115 h 11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9" h="115">
                    <a:moveTo>
                      <a:pt x="0" y="115"/>
                    </a:moveTo>
                    <a:lnTo>
                      <a:pt x="14" y="113"/>
                    </a:lnTo>
                    <a:lnTo>
                      <a:pt x="30" y="105"/>
                    </a:lnTo>
                    <a:lnTo>
                      <a:pt x="43" y="96"/>
                    </a:lnTo>
                    <a:lnTo>
                      <a:pt x="60" y="81"/>
                    </a:lnTo>
                    <a:lnTo>
                      <a:pt x="76" y="64"/>
                    </a:lnTo>
                    <a:lnTo>
                      <a:pt x="89" y="44"/>
                    </a:lnTo>
                    <a:lnTo>
                      <a:pt x="106" y="25"/>
                    </a:lnTo>
                    <a:lnTo>
                      <a:pt x="119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5" name="Freeform 194">
                <a:extLst>
                  <a:ext uri="{FF2B5EF4-FFF2-40B4-BE49-F238E27FC236}">
                    <a16:creationId xmlns:a16="http://schemas.microsoft.com/office/drawing/2014/main" id="{0C145E28-96FA-425D-8C87-14A2A4825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3296"/>
                <a:ext cx="116" cy="271"/>
              </a:xfrm>
              <a:custGeom>
                <a:avLst/>
                <a:gdLst>
                  <a:gd name="T0" fmla="*/ 0 w 116"/>
                  <a:gd name="T1" fmla="*/ 271 h 271"/>
                  <a:gd name="T2" fmla="*/ 14 w 116"/>
                  <a:gd name="T3" fmla="*/ 244 h 271"/>
                  <a:gd name="T4" fmla="*/ 30 w 116"/>
                  <a:gd name="T5" fmla="*/ 215 h 271"/>
                  <a:gd name="T6" fmla="*/ 43 w 116"/>
                  <a:gd name="T7" fmla="*/ 181 h 271"/>
                  <a:gd name="T8" fmla="*/ 57 w 116"/>
                  <a:gd name="T9" fmla="*/ 146 h 271"/>
                  <a:gd name="T10" fmla="*/ 86 w 116"/>
                  <a:gd name="T11" fmla="*/ 71 h 271"/>
                  <a:gd name="T12" fmla="*/ 103 w 116"/>
                  <a:gd name="T13" fmla="*/ 34 h 271"/>
                  <a:gd name="T14" fmla="*/ 116 w 116"/>
                  <a:gd name="T15" fmla="*/ 0 h 27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6"/>
                  <a:gd name="T25" fmla="*/ 0 h 271"/>
                  <a:gd name="T26" fmla="*/ 116 w 116"/>
                  <a:gd name="T27" fmla="*/ 271 h 27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6" h="271">
                    <a:moveTo>
                      <a:pt x="0" y="271"/>
                    </a:moveTo>
                    <a:lnTo>
                      <a:pt x="14" y="244"/>
                    </a:lnTo>
                    <a:lnTo>
                      <a:pt x="30" y="215"/>
                    </a:lnTo>
                    <a:lnTo>
                      <a:pt x="43" y="181"/>
                    </a:lnTo>
                    <a:lnTo>
                      <a:pt x="57" y="146"/>
                    </a:lnTo>
                    <a:lnTo>
                      <a:pt x="86" y="71"/>
                    </a:lnTo>
                    <a:lnTo>
                      <a:pt x="103" y="34"/>
                    </a:lnTo>
                    <a:lnTo>
                      <a:pt x="116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6" name="Freeform 195">
                <a:extLst>
                  <a:ext uri="{FF2B5EF4-FFF2-40B4-BE49-F238E27FC236}">
                    <a16:creationId xmlns:a16="http://schemas.microsoft.com/office/drawing/2014/main" id="{A49CEBDE-6B39-4BB6-A890-F7F1D0FD0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5" y="3022"/>
                <a:ext cx="119" cy="274"/>
              </a:xfrm>
              <a:custGeom>
                <a:avLst/>
                <a:gdLst>
                  <a:gd name="T0" fmla="*/ 0 w 119"/>
                  <a:gd name="T1" fmla="*/ 274 h 274"/>
                  <a:gd name="T2" fmla="*/ 14 w 119"/>
                  <a:gd name="T3" fmla="*/ 240 h 274"/>
                  <a:gd name="T4" fmla="*/ 30 w 119"/>
                  <a:gd name="T5" fmla="*/ 203 h 274"/>
                  <a:gd name="T6" fmla="*/ 60 w 119"/>
                  <a:gd name="T7" fmla="*/ 127 h 274"/>
                  <a:gd name="T8" fmla="*/ 76 w 119"/>
                  <a:gd name="T9" fmla="*/ 90 h 274"/>
                  <a:gd name="T10" fmla="*/ 89 w 119"/>
                  <a:gd name="T11" fmla="*/ 56 h 274"/>
                  <a:gd name="T12" fmla="*/ 105 w 119"/>
                  <a:gd name="T13" fmla="*/ 27 h 274"/>
                  <a:gd name="T14" fmla="*/ 119 w 119"/>
                  <a:gd name="T15" fmla="*/ 0 h 2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9"/>
                  <a:gd name="T25" fmla="*/ 0 h 274"/>
                  <a:gd name="T26" fmla="*/ 119 w 119"/>
                  <a:gd name="T27" fmla="*/ 274 h 2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9" h="274">
                    <a:moveTo>
                      <a:pt x="0" y="274"/>
                    </a:moveTo>
                    <a:lnTo>
                      <a:pt x="14" y="240"/>
                    </a:lnTo>
                    <a:lnTo>
                      <a:pt x="30" y="203"/>
                    </a:lnTo>
                    <a:lnTo>
                      <a:pt x="60" y="127"/>
                    </a:lnTo>
                    <a:lnTo>
                      <a:pt x="76" y="90"/>
                    </a:lnTo>
                    <a:lnTo>
                      <a:pt x="89" y="56"/>
                    </a:lnTo>
                    <a:lnTo>
                      <a:pt x="105" y="27"/>
                    </a:lnTo>
                    <a:lnTo>
                      <a:pt x="119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7" name="Freeform 196">
                <a:extLst>
                  <a:ext uri="{FF2B5EF4-FFF2-40B4-BE49-F238E27FC236}">
                    <a16:creationId xmlns:a16="http://schemas.microsoft.com/office/drawing/2014/main" id="{DA4E3E64-D389-4367-84A6-8E0327D7A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4" y="2909"/>
                <a:ext cx="116" cy="113"/>
              </a:xfrm>
              <a:custGeom>
                <a:avLst/>
                <a:gdLst>
                  <a:gd name="T0" fmla="*/ 0 w 116"/>
                  <a:gd name="T1" fmla="*/ 113 h 113"/>
                  <a:gd name="T2" fmla="*/ 13 w 116"/>
                  <a:gd name="T3" fmla="*/ 88 h 113"/>
                  <a:gd name="T4" fmla="*/ 30 w 116"/>
                  <a:gd name="T5" fmla="*/ 69 h 113"/>
                  <a:gd name="T6" fmla="*/ 43 w 116"/>
                  <a:gd name="T7" fmla="*/ 49 h 113"/>
                  <a:gd name="T8" fmla="*/ 57 w 116"/>
                  <a:gd name="T9" fmla="*/ 32 h 113"/>
                  <a:gd name="T10" fmla="*/ 73 w 116"/>
                  <a:gd name="T11" fmla="*/ 20 h 113"/>
                  <a:gd name="T12" fmla="*/ 86 w 116"/>
                  <a:gd name="T13" fmla="*/ 8 h 113"/>
                  <a:gd name="T14" fmla="*/ 103 w 116"/>
                  <a:gd name="T15" fmla="*/ 3 h 113"/>
                  <a:gd name="T16" fmla="*/ 116 w 116"/>
                  <a:gd name="T17" fmla="*/ 0 h 1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6"/>
                  <a:gd name="T28" fmla="*/ 0 h 113"/>
                  <a:gd name="T29" fmla="*/ 116 w 116"/>
                  <a:gd name="T30" fmla="*/ 113 h 1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6" h="113">
                    <a:moveTo>
                      <a:pt x="0" y="113"/>
                    </a:moveTo>
                    <a:lnTo>
                      <a:pt x="13" y="88"/>
                    </a:lnTo>
                    <a:lnTo>
                      <a:pt x="30" y="69"/>
                    </a:lnTo>
                    <a:lnTo>
                      <a:pt x="43" y="49"/>
                    </a:lnTo>
                    <a:lnTo>
                      <a:pt x="57" y="32"/>
                    </a:lnTo>
                    <a:lnTo>
                      <a:pt x="73" y="20"/>
                    </a:lnTo>
                    <a:lnTo>
                      <a:pt x="86" y="8"/>
                    </a:lnTo>
                    <a:lnTo>
                      <a:pt x="103" y="3"/>
                    </a:lnTo>
                    <a:lnTo>
                      <a:pt x="116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8" name="Freeform 197">
                <a:extLst>
                  <a:ext uri="{FF2B5EF4-FFF2-40B4-BE49-F238E27FC236}">
                    <a16:creationId xmlns:a16="http://schemas.microsoft.com/office/drawing/2014/main" id="{C8FE73CE-C57B-4DCD-BDC8-858FE021D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0" y="2909"/>
                <a:ext cx="119" cy="113"/>
              </a:xfrm>
              <a:custGeom>
                <a:avLst/>
                <a:gdLst>
                  <a:gd name="T0" fmla="*/ 0 w 119"/>
                  <a:gd name="T1" fmla="*/ 0 h 113"/>
                  <a:gd name="T2" fmla="*/ 14 w 119"/>
                  <a:gd name="T3" fmla="*/ 3 h 113"/>
                  <a:gd name="T4" fmla="*/ 30 w 119"/>
                  <a:gd name="T5" fmla="*/ 8 h 113"/>
                  <a:gd name="T6" fmla="*/ 43 w 119"/>
                  <a:gd name="T7" fmla="*/ 20 h 113"/>
                  <a:gd name="T8" fmla="*/ 59 w 119"/>
                  <a:gd name="T9" fmla="*/ 32 h 113"/>
                  <a:gd name="T10" fmla="*/ 76 w 119"/>
                  <a:gd name="T11" fmla="*/ 49 h 113"/>
                  <a:gd name="T12" fmla="*/ 89 w 119"/>
                  <a:gd name="T13" fmla="*/ 69 h 113"/>
                  <a:gd name="T14" fmla="*/ 105 w 119"/>
                  <a:gd name="T15" fmla="*/ 88 h 113"/>
                  <a:gd name="T16" fmla="*/ 119 w 119"/>
                  <a:gd name="T17" fmla="*/ 113 h 1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9"/>
                  <a:gd name="T28" fmla="*/ 0 h 113"/>
                  <a:gd name="T29" fmla="*/ 119 w 119"/>
                  <a:gd name="T30" fmla="*/ 113 h 1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9" h="113">
                    <a:moveTo>
                      <a:pt x="0" y="0"/>
                    </a:moveTo>
                    <a:lnTo>
                      <a:pt x="14" y="3"/>
                    </a:lnTo>
                    <a:lnTo>
                      <a:pt x="30" y="8"/>
                    </a:lnTo>
                    <a:lnTo>
                      <a:pt x="43" y="20"/>
                    </a:lnTo>
                    <a:lnTo>
                      <a:pt x="59" y="32"/>
                    </a:lnTo>
                    <a:lnTo>
                      <a:pt x="76" y="49"/>
                    </a:lnTo>
                    <a:lnTo>
                      <a:pt x="89" y="69"/>
                    </a:lnTo>
                    <a:lnTo>
                      <a:pt x="105" y="88"/>
                    </a:lnTo>
                    <a:lnTo>
                      <a:pt x="119" y="113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9" name="Freeform 198">
                <a:extLst>
                  <a:ext uri="{FF2B5EF4-FFF2-40B4-BE49-F238E27FC236}">
                    <a16:creationId xmlns:a16="http://schemas.microsoft.com/office/drawing/2014/main" id="{36C0D466-B482-4CDF-A2AE-D68136D1C1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9" y="3022"/>
                <a:ext cx="116" cy="274"/>
              </a:xfrm>
              <a:custGeom>
                <a:avLst/>
                <a:gdLst>
                  <a:gd name="T0" fmla="*/ 0 w 116"/>
                  <a:gd name="T1" fmla="*/ 0 h 274"/>
                  <a:gd name="T2" fmla="*/ 13 w 116"/>
                  <a:gd name="T3" fmla="*/ 27 h 274"/>
                  <a:gd name="T4" fmla="*/ 30 w 116"/>
                  <a:gd name="T5" fmla="*/ 56 h 274"/>
                  <a:gd name="T6" fmla="*/ 43 w 116"/>
                  <a:gd name="T7" fmla="*/ 90 h 274"/>
                  <a:gd name="T8" fmla="*/ 57 w 116"/>
                  <a:gd name="T9" fmla="*/ 127 h 274"/>
                  <a:gd name="T10" fmla="*/ 86 w 116"/>
                  <a:gd name="T11" fmla="*/ 203 h 274"/>
                  <a:gd name="T12" fmla="*/ 102 w 116"/>
                  <a:gd name="T13" fmla="*/ 240 h 274"/>
                  <a:gd name="T14" fmla="*/ 116 w 116"/>
                  <a:gd name="T15" fmla="*/ 274 h 2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6"/>
                  <a:gd name="T25" fmla="*/ 0 h 274"/>
                  <a:gd name="T26" fmla="*/ 116 w 116"/>
                  <a:gd name="T27" fmla="*/ 274 h 2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6" h="274">
                    <a:moveTo>
                      <a:pt x="0" y="0"/>
                    </a:moveTo>
                    <a:lnTo>
                      <a:pt x="13" y="27"/>
                    </a:lnTo>
                    <a:lnTo>
                      <a:pt x="30" y="56"/>
                    </a:lnTo>
                    <a:lnTo>
                      <a:pt x="43" y="90"/>
                    </a:lnTo>
                    <a:lnTo>
                      <a:pt x="57" y="127"/>
                    </a:lnTo>
                    <a:lnTo>
                      <a:pt x="86" y="203"/>
                    </a:lnTo>
                    <a:lnTo>
                      <a:pt x="102" y="240"/>
                    </a:lnTo>
                    <a:lnTo>
                      <a:pt x="116" y="274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0" name="Line 199">
                <a:extLst>
                  <a:ext uri="{FF2B5EF4-FFF2-40B4-BE49-F238E27FC236}">
                    <a16:creationId xmlns:a16="http://schemas.microsoft.com/office/drawing/2014/main" id="{118C6E39-E192-4081-B1DB-AA130CDDE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5" y="3296"/>
                <a:ext cx="119" cy="27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1" name="Line 200">
                <a:extLst>
                  <a:ext uri="{FF2B5EF4-FFF2-40B4-BE49-F238E27FC236}">
                    <a16:creationId xmlns:a16="http://schemas.microsoft.com/office/drawing/2014/main" id="{382538B9-2DCE-4D5D-B7FF-3F17EB77F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83" y="3289"/>
                <a:ext cx="196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2" name="Line 201">
                <a:extLst>
                  <a:ext uri="{FF2B5EF4-FFF2-40B4-BE49-F238E27FC236}">
                    <a16:creationId xmlns:a16="http://schemas.microsoft.com/office/drawing/2014/main" id="{688226C8-5990-4FB7-9647-33DCCE8A1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9" y="2619"/>
                <a:ext cx="0" cy="12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3" name="Text Box 202">
                <a:extLst>
                  <a:ext uri="{FF2B5EF4-FFF2-40B4-BE49-F238E27FC236}">
                    <a16:creationId xmlns:a16="http://schemas.microsoft.com/office/drawing/2014/main" id="{3574B237-303F-44F3-A78A-CDBEB63708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2" y="2523"/>
                <a:ext cx="15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2400" b="1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endParaRPr kumimoji="1"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4" name="Text Box 203">
                <a:extLst>
                  <a:ext uri="{FF2B5EF4-FFF2-40B4-BE49-F238E27FC236}">
                    <a16:creationId xmlns:a16="http://schemas.microsoft.com/office/drawing/2014/main" id="{AB37C21B-813A-4CA9-A984-88047206EC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4" y="3255"/>
                <a:ext cx="240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O</a:t>
                </a:r>
                <a:endParaRPr kumimoji="1"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5" name="Line 204">
                <a:extLst>
                  <a:ext uri="{FF2B5EF4-FFF2-40B4-BE49-F238E27FC236}">
                    <a16:creationId xmlns:a16="http://schemas.microsoft.com/office/drawing/2014/main" id="{9B241F85-2677-4F8E-B788-2C11AF279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3" y="3291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86" name="Line 205">
                <a:extLst>
                  <a:ext uri="{FF2B5EF4-FFF2-40B4-BE49-F238E27FC236}">
                    <a16:creationId xmlns:a16="http://schemas.microsoft.com/office/drawing/2014/main" id="{8FFDF5BF-F954-4553-ABC3-130133129C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9" y="3651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87" name="Line 206">
                <a:extLst>
                  <a:ext uri="{FF2B5EF4-FFF2-40B4-BE49-F238E27FC236}">
                    <a16:creationId xmlns:a16="http://schemas.microsoft.com/office/drawing/2014/main" id="{9CD14B1A-DB40-43B8-B40F-6D1AD5B9C9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9" y="3639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88" name="Line 207">
                <a:extLst>
                  <a:ext uri="{FF2B5EF4-FFF2-40B4-BE49-F238E27FC236}">
                    <a16:creationId xmlns:a16="http://schemas.microsoft.com/office/drawing/2014/main" id="{891AE30B-811E-4F10-BEC6-71070D5429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7" y="2763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89" name="Line 208">
                <a:extLst>
                  <a:ext uri="{FF2B5EF4-FFF2-40B4-BE49-F238E27FC236}">
                    <a16:creationId xmlns:a16="http://schemas.microsoft.com/office/drawing/2014/main" id="{2F9C8CC1-CED8-4B14-B794-2C3F423E8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" y="2859"/>
                <a:ext cx="96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90" name="Text Box 209">
                <a:extLst>
                  <a:ext uri="{FF2B5EF4-FFF2-40B4-BE49-F238E27FC236}">
                    <a16:creationId xmlns:a16="http://schemas.microsoft.com/office/drawing/2014/main" id="{C2F4B06D-CFAD-4885-AF94-80D683D328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1" y="2619"/>
                <a:ext cx="220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</a:t>
                </a:r>
                <a:endParaRPr kumimoji="1"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67" name="Text Box 210">
              <a:extLst>
                <a:ext uri="{FF2B5EF4-FFF2-40B4-BE49-F238E27FC236}">
                  <a16:creationId xmlns:a16="http://schemas.microsoft.com/office/drawing/2014/main" id="{7358BCC6-A513-45D5-8005-6A68ABD83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" y="2614"/>
              <a:ext cx="17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99232" name="Object 224" descr="8045477F7F04C6FF0A27B929479A7199">
            <a:extLst>
              <a:ext uri="{FF2B5EF4-FFF2-40B4-BE49-F238E27FC236}">
                <a16:creationId xmlns:a16="http://schemas.microsoft.com/office/drawing/2014/main" id="{FF6D77F5-CE27-478A-B124-84AC6D0AB672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8459788" y="2062163"/>
          <a:ext cx="2095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Equation" r:id="rId11" imgW="88746" imgH="152136" progId="Equation.DSMT4">
                  <p:embed/>
                </p:oleObj>
              </mc:Choice>
              <mc:Fallback>
                <p:oleObj name="Equation" r:id="rId11" imgW="88746" imgH="152136" progId="Equation.DSMT4">
                  <p:embed/>
                  <p:pic>
                    <p:nvPicPr>
                      <p:cNvPr id="0" name="Object 224" descr="8045477F7F04C6FF0A27B929479A719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9788" y="2062163"/>
                        <a:ext cx="2095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234" name="Object 226">
            <a:extLst>
              <a:ext uri="{FF2B5EF4-FFF2-40B4-BE49-F238E27FC236}">
                <a16:creationId xmlns:a16="http://schemas.microsoft.com/office/drawing/2014/main" id="{0EC960F2-00DC-4428-887A-23F84E6890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9963" y="1989138"/>
          <a:ext cx="3032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Equation" r:id="rId13" imgW="139579" imgH="164957" progId="Equation.DSMT4">
                  <p:embed/>
                </p:oleObj>
              </mc:Choice>
              <mc:Fallback>
                <p:oleObj name="Equation" r:id="rId13" imgW="139579" imgH="164957" progId="Equation.DSMT4">
                  <p:embed/>
                  <p:pic>
                    <p:nvPicPr>
                      <p:cNvPr id="0" name="Object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1989138"/>
                        <a:ext cx="30321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4" name="Object 60">
            <a:extLst>
              <a:ext uri="{FF2B5EF4-FFF2-40B4-BE49-F238E27FC236}">
                <a16:creationId xmlns:a16="http://schemas.microsoft.com/office/drawing/2014/main" id="{74990627-1860-4DF6-BF4E-3E556FD411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2708275"/>
          <a:ext cx="3048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Equation" r:id="rId15" imgW="139579" imgH="164957" progId="Equation.DSMT4">
                  <p:embed/>
                </p:oleObj>
              </mc:Choice>
              <mc:Fallback>
                <p:oleObj name="Equation" r:id="rId15" imgW="139579" imgH="164957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708275"/>
                        <a:ext cx="3048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83" descr="8045477F7F04C6FF0A27B929479A7199">
            <a:extLst>
              <a:ext uri="{FF2B5EF4-FFF2-40B4-BE49-F238E27FC236}">
                <a16:creationId xmlns:a16="http://schemas.microsoft.com/office/drawing/2014/main" id="{D3CA0213-F1DF-4582-A32F-CA52D947F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891088"/>
            <a:ext cx="3890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时的相位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称初相位</a:t>
            </a:r>
          </a:p>
        </p:txBody>
      </p:sp>
      <p:graphicFrame>
        <p:nvGraphicFramePr>
          <p:cNvPr id="1086" name="Object 62">
            <a:extLst>
              <a:ext uri="{FF2B5EF4-FFF2-40B4-BE49-F238E27FC236}">
                <a16:creationId xmlns:a16="http://schemas.microsoft.com/office/drawing/2014/main" id="{C056F426-EA9E-4DA4-9FAA-FE9B052A2C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7663" y="5013325"/>
          <a:ext cx="3048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Equation" r:id="rId17" imgW="139579" imgH="164957" progId="Equation.DSMT4">
                  <p:embed/>
                </p:oleObj>
              </mc:Choice>
              <mc:Fallback>
                <p:oleObj name="Equation" r:id="rId17" imgW="139579" imgH="164957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663" y="5013325"/>
                        <a:ext cx="3048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83" descr="8045477F7F04C6FF0A27B929479A7199">
            <a:extLst>
              <a:ext uri="{FF2B5EF4-FFF2-40B4-BE49-F238E27FC236}">
                <a16:creationId xmlns:a16="http://schemas.microsoft.com/office/drawing/2014/main" id="{D2B97969-01D5-434F-B03F-04F1D94E9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5445125"/>
            <a:ext cx="1296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规定：</a:t>
            </a:r>
          </a:p>
        </p:txBody>
      </p:sp>
      <p:graphicFrame>
        <p:nvGraphicFramePr>
          <p:cNvPr id="1091" name="Object 67">
            <a:extLst>
              <a:ext uri="{FF2B5EF4-FFF2-40B4-BE49-F238E27FC236}">
                <a16:creationId xmlns:a16="http://schemas.microsoft.com/office/drawing/2014/main" id="{D9A69827-68CC-4CD6-9A6A-E80D576468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5175" y="5445125"/>
          <a:ext cx="94138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Equation" r:id="rId18" imgW="431613" imgH="253890" progId="Equation.DSMT4">
                  <p:embed/>
                </p:oleObj>
              </mc:Choice>
              <mc:Fallback>
                <p:oleObj name="Equation" r:id="rId18" imgW="431613" imgH="25389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5445125"/>
                        <a:ext cx="941388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1" name="Rectangle 3">
            <a:extLst>
              <a:ext uri="{FF2B5EF4-FFF2-40B4-BE49-F238E27FC236}">
                <a16:creationId xmlns:a16="http://schemas.microsoft.com/office/drawing/2014/main" id="{7F5F0F2A-8194-4899-88C5-8E932E8DD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068638"/>
            <a:ext cx="4175125" cy="16557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正弦量幅值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、频率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和初相位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φ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称为正弦量的三要素</a:t>
            </a:r>
          </a:p>
        </p:txBody>
      </p:sp>
      <p:sp>
        <p:nvSpPr>
          <p:cNvPr id="1095" name="Line 71">
            <a:extLst>
              <a:ext uri="{FF2B5EF4-FFF2-40B4-BE49-F238E27FC236}">
                <a16:creationId xmlns:a16="http://schemas.microsoft.com/office/drawing/2014/main" id="{0F28915F-E35D-4807-815B-41D3C32ED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7225" y="1398588"/>
            <a:ext cx="720725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96" name="Object 72">
            <a:extLst>
              <a:ext uri="{FF2B5EF4-FFF2-40B4-BE49-F238E27FC236}">
                <a16:creationId xmlns:a16="http://schemas.microsoft.com/office/drawing/2014/main" id="{CA20F282-060B-46AA-9FEB-E8F68F585D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0038" y="1128713"/>
          <a:ext cx="4159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Equation" r:id="rId20" imgW="190500" imgH="228600" progId="Equation.DSMT4">
                  <p:embed/>
                </p:oleObj>
              </mc:Choice>
              <mc:Fallback>
                <p:oleObj name="Equation" r:id="rId20" imgW="190500" imgH="22860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8" y="1128713"/>
                        <a:ext cx="4159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9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9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9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1000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29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00"/>
                                        <p:tgtEl>
                                          <p:spTgt spid="29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121" grpId="0" animBg="1"/>
      <p:bldP spid="299190" grpId="0"/>
      <p:bldP spid="299191" grpId="0"/>
      <p:bldP spid="107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6" name="Text Box 66">
            <a:extLst>
              <a:ext uri="{FF2B5EF4-FFF2-40B4-BE49-F238E27FC236}">
                <a16:creationId xmlns:a16="http://schemas.microsoft.com/office/drawing/2014/main" id="{B263CFE2-8637-4252-AAA9-3F3405B29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871538"/>
            <a:ext cx="74168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800" b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周期性电流、电压的瞬时值随时间而变，为了衡量其大小</a:t>
            </a:r>
            <a:r>
              <a:rPr kumimoji="1" lang="en-US" altLang="zh-CN" sz="2800" b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工程上采用有效值来表示。</a:t>
            </a:r>
          </a:p>
        </p:txBody>
      </p:sp>
      <p:graphicFrame>
        <p:nvGraphicFramePr>
          <p:cNvPr id="307297" name="Object 97">
            <a:extLst>
              <a:ext uri="{FF2B5EF4-FFF2-40B4-BE49-F238E27FC236}">
                <a16:creationId xmlns:a16="http://schemas.microsoft.com/office/drawing/2014/main" id="{6C02CE93-D563-4D8E-A79F-C569A51556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3679825"/>
          <a:ext cx="10810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3" imgW="457200" imgH="190500" progId="Equation.DSMT4">
                  <p:embed/>
                </p:oleObj>
              </mc:Choice>
              <mc:Fallback>
                <p:oleObj name="Equation" r:id="rId3" imgW="457200" imgH="190500" progId="Equation.DSMT4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679825"/>
                        <a:ext cx="10810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1" name="Object 101">
            <a:extLst>
              <a:ext uri="{FF2B5EF4-FFF2-40B4-BE49-F238E27FC236}">
                <a16:creationId xmlns:a16="http://schemas.microsoft.com/office/drawing/2014/main" id="{2C385752-843B-4139-BBAD-4A5E2D1C0C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3548063"/>
          <a:ext cx="2376488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5" imgW="799753" imgH="330057" progId="Equation.DSMT4">
                  <p:embed/>
                </p:oleObj>
              </mc:Choice>
              <mc:Fallback>
                <p:oleObj name="Equation" r:id="rId5" imgW="799753" imgH="330057" progId="Equation.DSMT4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548063"/>
                        <a:ext cx="2376488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5" name="Object 105">
            <a:extLst>
              <a:ext uri="{FF2B5EF4-FFF2-40B4-BE49-F238E27FC236}">
                <a16:creationId xmlns:a16="http://schemas.microsoft.com/office/drawing/2014/main" id="{C152ED44-ACA4-4E23-B717-783BA0CBDD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5013" y="4471988"/>
          <a:ext cx="41767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7" imgW="1435100" imgH="330200" progId="Equation.DSMT4">
                  <p:embed/>
                </p:oleObj>
              </mc:Choice>
              <mc:Fallback>
                <p:oleObj name="Equation" r:id="rId7" imgW="1435100" imgH="330200" progId="Equation.DSMT4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4471988"/>
                        <a:ext cx="417671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9" name="Object 109">
            <a:extLst>
              <a:ext uri="{FF2B5EF4-FFF2-40B4-BE49-F238E27FC236}">
                <a16:creationId xmlns:a16="http://schemas.microsoft.com/office/drawing/2014/main" id="{91D38B62-5FAE-4286-A1B6-50B7C064A7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5445125"/>
          <a:ext cx="3313113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9" imgW="1091726" imgH="444307" progId="Equation.DSMT4">
                  <p:embed/>
                </p:oleObj>
              </mc:Choice>
              <mc:Fallback>
                <p:oleObj name="Equation" r:id="rId9" imgW="1091726" imgH="444307" progId="Equation.DSMT4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445125"/>
                        <a:ext cx="3313113" cy="11445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1" name="AutoShape 111">
            <a:extLst>
              <a:ext uri="{FF2B5EF4-FFF2-40B4-BE49-F238E27FC236}">
                <a16:creationId xmlns:a16="http://schemas.microsoft.com/office/drawing/2014/main" id="{DCBD4950-167A-429A-AF63-42003BBF2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6019800"/>
            <a:ext cx="1366838" cy="217488"/>
          </a:xfrm>
          <a:prstGeom prst="rightArrow">
            <a:avLst>
              <a:gd name="adj1" fmla="val 50000"/>
              <a:gd name="adj2" fmla="val 157116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312" name="Text Box 112">
            <a:extLst>
              <a:ext uri="{FF2B5EF4-FFF2-40B4-BE49-F238E27FC236}">
                <a16:creationId xmlns:a16="http://schemas.microsoft.com/office/drawing/2014/main" id="{707ABC01-C86E-479A-B3FD-6E0603D4E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589588"/>
            <a:ext cx="302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电流有效值计算公式</a:t>
            </a:r>
          </a:p>
        </p:txBody>
      </p:sp>
      <p:sp>
        <p:nvSpPr>
          <p:cNvPr id="307313" name="Line 113">
            <a:extLst>
              <a:ext uri="{FF2B5EF4-FFF2-40B4-BE49-F238E27FC236}">
                <a16:creationId xmlns:a16="http://schemas.microsoft.com/office/drawing/2014/main" id="{7BF74A9E-CB1E-4272-9338-0E497E8798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324643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4" name="Line 115">
            <a:extLst>
              <a:ext uri="{FF2B5EF4-FFF2-40B4-BE49-F238E27FC236}">
                <a16:creationId xmlns:a16="http://schemas.microsoft.com/office/drawing/2014/main" id="{9B92D490-F602-4D5B-9D29-7C6539E70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4256088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5" name="Line 116">
            <a:extLst>
              <a:ext uri="{FF2B5EF4-FFF2-40B4-BE49-F238E27FC236}">
                <a16:creationId xmlns:a16="http://schemas.microsoft.com/office/drawing/2014/main" id="{3EB20532-649D-40E6-A173-48BCA8D527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7763" y="4256088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18" name="Line 118">
            <a:extLst>
              <a:ext uri="{FF2B5EF4-FFF2-40B4-BE49-F238E27FC236}">
                <a16:creationId xmlns:a16="http://schemas.microsoft.com/office/drawing/2014/main" id="{E40F5274-6428-4EA5-AA0C-A297016AE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32480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7354" name="Group 154">
            <a:extLst>
              <a:ext uri="{FF2B5EF4-FFF2-40B4-BE49-F238E27FC236}">
                <a16:creationId xmlns:a16="http://schemas.microsoft.com/office/drawing/2014/main" id="{DA0C4431-CA02-4354-88E3-FB85F6FB376C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3284538"/>
          <a:ext cx="1441450" cy="1371600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120698570"/>
                    </a:ext>
                  </a:extLst>
                </a:gridCol>
              </a:tblGrid>
              <a:tr h="430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一个周期消耗的能量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143139"/>
                  </a:ext>
                </a:extLst>
              </a:tr>
            </a:tbl>
          </a:graphicData>
        </a:graphic>
      </p:graphicFrame>
      <p:sp>
        <p:nvSpPr>
          <p:cNvPr id="307336" name="Rectangle 136">
            <a:extLst>
              <a:ext uri="{FF2B5EF4-FFF2-40B4-BE49-F238E27FC236}">
                <a16:creationId xmlns:a16="http://schemas.microsoft.com/office/drawing/2014/main" id="{56C93FB1-2C29-4C6A-84BB-027D6CBC0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024063"/>
            <a:ext cx="4103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）周期电流有效值定义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338" name="Rectangle 138" descr="8045477F7F04C6FF0A27B929479A7199">
            <a:extLst>
              <a:ext uri="{FF2B5EF4-FFF2-40B4-BE49-F238E27FC236}">
                <a16:creationId xmlns:a16="http://schemas.microsoft.com/office/drawing/2014/main" id="{4209D5E5-77F6-4C40-9E36-DA4A3FCF5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260350"/>
            <a:ext cx="2940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l-GR" sz="2800" b="1">
                <a:solidFill>
                  <a:srgbClr val="00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正弦量的有效值</a:t>
            </a:r>
            <a:endParaRPr lang="zh-CN" altLang="en-US" sz="2800" b="1">
              <a:solidFill>
                <a:srgbClr val="0033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07343" name="Object 143">
            <a:extLst>
              <a:ext uri="{FF2B5EF4-FFF2-40B4-BE49-F238E27FC236}">
                <a16:creationId xmlns:a16="http://schemas.microsoft.com/office/drawing/2014/main" id="{FB6C5680-6773-4776-8181-D6312C0F0B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8388" y="2527300"/>
          <a:ext cx="2449512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Visio" r:id="rId11" imgW="1041204" imgH="511883" progId="Visio.Drawing.11">
                  <p:embed/>
                </p:oleObj>
              </mc:Choice>
              <mc:Fallback>
                <p:oleObj name="Visio" r:id="rId11" imgW="1041204" imgH="511883" progId="Visio.Drawing.11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2527300"/>
                        <a:ext cx="2449512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7" name="Object 147">
            <a:extLst>
              <a:ext uri="{FF2B5EF4-FFF2-40B4-BE49-F238E27FC236}">
                <a16:creationId xmlns:a16="http://schemas.microsoft.com/office/drawing/2014/main" id="{70FB4D72-BE81-4A53-94F9-BF75855874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2501900"/>
          <a:ext cx="22320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Visio" r:id="rId13" imgW="1041204" imgH="476481" progId="Visio.Drawing.11">
                  <p:embed/>
                </p:oleObj>
              </mc:Choice>
              <mc:Fallback>
                <p:oleObj name="Visio" r:id="rId13" imgW="1041204" imgH="476481" progId="Visio.Drawing.11">
                  <p:embed/>
                  <p:pic>
                    <p:nvPicPr>
                      <p:cNvPr id="0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501900"/>
                        <a:ext cx="223202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49" name="AutoShape 149" descr="8045477F7F04C6FF0A27B929479A7199">
            <a:extLst>
              <a:ext uri="{FF2B5EF4-FFF2-40B4-BE49-F238E27FC236}">
                <a16:creationId xmlns:a16="http://schemas.microsoft.com/office/drawing/2014/main" id="{1A45B9CF-EB2D-447F-816A-DA7C8B463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276475"/>
            <a:ext cx="914400" cy="503238"/>
          </a:xfrm>
          <a:prstGeom prst="wedgeRoundRectCallout">
            <a:avLst>
              <a:gd name="adj1" fmla="val -162500"/>
              <a:gd name="adj2" fmla="val 77130"/>
              <a:gd name="adj3" fmla="val 16667"/>
            </a:avLst>
          </a:prstGeom>
          <a:noFill/>
          <a:ln w="3175" algn="ctr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周期</a:t>
            </a:r>
          </a:p>
        </p:txBody>
      </p:sp>
      <p:sp>
        <p:nvSpPr>
          <p:cNvPr id="307350" name="AutoShape 150" descr="8045477F7F04C6FF0A27B929479A7199">
            <a:extLst>
              <a:ext uri="{FF2B5EF4-FFF2-40B4-BE49-F238E27FC236}">
                <a16:creationId xmlns:a16="http://schemas.microsoft.com/office/drawing/2014/main" id="{2F9B1209-BC1D-4F5F-A81E-3866D0729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350" y="1952625"/>
            <a:ext cx="914400" cy="503238"/>
          </a:xfrm>
          <a:prstGeom prst="wedgeRoundRectCallout">
            <a:avLst>
              <a:gd name="adj1" fmla="val -70486"/>
              <a:gd name="adj2" fmla="val 94481"/>
              <a:gd name="adj3" fmla="val 16667"/>
            </a:avLst>
          </a:prstGeom>
          <a:noFill/>
          <a:ln w="3175" algn="ctr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直流</a:t>
            </a:r>
          </a:p>
        </p:txBody>
      </p:sp>
      <p:sp>
        <p:nvSpPr>
          <p:cNvPr id="2" name="AutoShape 150" descr="8045477F7F04C6FF0A27B929479A7199">
            <a:extLst>
              <a:ext uri="{FF2B5EF4-FFF2-40B4-BE49-F238E27FC236}">
                <a16:creationId xmlns:a16="http://schemas.microsoft.com/office/drawing/2014/main" id="{FB777E98-E7A1-4A2C-BE7D-254E123CC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6613" y="5373688"/>
            <a:ext cx="914400" cy="503237"/>
          </a:xfrm>
          <a:prstGeom prst="wedgeRoundRectCallout">
            <a:avLst>
              <a:gd name="adj1" fmla="val -70486"/>
              <a:gd name="adj2" fmla="val 94481"/>
              <a:gd name="adj3" fmla="val 16667"/>
            </a:avLst>
          </a:prstGeom>
          <a:noFill/>
          <a:ln w="3175" algn="ctr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记住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073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073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073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3073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3073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3073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7" dur="2000"/>
                                        <p:tgtEl>
                                          <p:spTgt spid="30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0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6" dur="2000"/>
                                        <p:tgtEl>
                                          <p:spTgt spid="30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000"/>
                                        <p:tgtEl>
                                          <p:spTgt spid="30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0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07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7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7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0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7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7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7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7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07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0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7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7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6" grpId="0"/>
      <p:bldP spid="307311" grpId="0" animBg="1"/>
      <p:bldP spid="307312" grpId="0"/>
      <p:bldP spid="307336" grpId="0"/>
      <p:bldP spid="307338" grpId="0"/>
      <p:bldP spid="307349" grpId="0" animBg="1"/>
      <p:bldP spid="307350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80" name="Text Box 8">
            <a:extLst>
              <a:ext uri="{FF2B5EF4-FFF2-40B4-BE49-F238E27FC236}">
                <a16:creationId xmlns:a16="http://schemas.microsoft.com/office/drawing/2014/main" id="{5552EC35-DEF6-422C-9F57-6B71DD262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55663"/>
            <a:ext cx="5111750" cy="523875"/>
          </a:xfrm>
          <a:prstGeom prst="rect">
            <a:avLst/>
          </a:prstGeom>
          <a:noFill/>
          <a:ln w="38100">
            <a:solidFill>
              <a:srgbClr val="CCFF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对于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正弦电流有效值</a:t>
            </a:r>
          </a:p>
        </p:txBody>
      </p:sp>
      <p:graphicFrame>
        <p:nvGraphicFramePr>
          <p:cNvPr id="566282" name="Object 10">
            <a:extLst>
              <a:ext uri="{FF2B5EF4-FFF2-40B4-BE49-F238E27FC236}">
                <a16:creationId xmlns:a16="http://schemas.microsoft.com/office/drawing/2014/main" id="{CC748193-2A96-44F1-9127-E7C9FDD705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4575" y="2589213"/>
          <a:ext cx="471805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3" imgW="1847865" imgH="437974" progId="Equation.DSMT4">
                  <p:embed/>
                </p:oleObj>
              </mc:Choice>
              <mc:Fallback>
                <p:oleObj name="Equation" r:id="rId3" imgW="1847865" imgH="43797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2589213"/>
                        <a:ext cx="4718050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284" name="Object 12">
            <a:extLst>
              <a:ext uri="{FF2B5EF4-FFF2-40B4-BE49-F238E27FC236}">
                <a16:creationId xmlns:a16="http://schemas.microsoft.com/office/drawing/2014/main" id="{C54A96CE-4C99-48FB-A56B-4C7EDF4359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2589213"/>
          <a:ext cx="272415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5" imgW="1009421" imgH="409370" progId="Equation.DSMT4">
                  <p:embed/>
                </p:oleObj>
              </mc:Choice>
              <mc:Fallback>
                <p:oleObj name="Equation" r:id="rId5" imgW="1009421" imgH="40937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589213"/>
                        <a:ext cx="272415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285" name="Object 13">
            <a:extLst>
              <a:ext uri="{FF2B5EF4-FFF2-40B4-BE49-F238E27FC236}">
                <a16:creationId xmlns:a16="http://schemas.microsoft.com/office/drawing/2014/main" id="{67012600-2039-4585-836A-2B637E9B3D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2538" y="4724400"/>
          <a:ext cx="670083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7" imgW="2428905" imgH="247591" progId="Equation.DSMT4">
                  <p:embed/>
                </p:oleObj>
              </mc:Choice>
              <mc:Fallback>
                <p:oleObj name="Equation" r:id="rId7" imgW="2428905" imgH="247591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4724400"/>
                        <a:ext cx="6700837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286" name="Object 14">
            <a:extLst>
              <a:ext uri="{FF2B5EF4-FFF2-40B4-BE49-F238E27FC236}">
                <a16:creationId xmlns:a16="http://schemas.microsoft.com/office/drawing/2014/main" id="{E8DA628E-19B1-420E-836E-919998A3C7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3884613"/>
          <a:ext cx="1944687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9" imgW="666528" imgH="228834" progId="Equation.DSMT4">
                  <p:embed/>
                </p:oleObj>
              </mc:Choice>
              <mc:Fallback>
                <p:oleObj name="Equation" r:id="rId9" imgW="666528" imgH="228834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884613"/>
                        <a:ext cx="1944687" cy="69691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CCFF99">
                              <a:alpha val="39000"/>
                            </a:srgbClr>
                          </a:gs>
                          <a:gs pos="100000">
                            <a:schemeClr val="bg1">
                              <a:alpha val="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287" name="Line 15">
            <a:extLst>
              <a:ext uri="{FF2B5EF4-FFF2-40B4-BE49-F238E27FC236}">
                <a16:creationId xmlns:a16="http://schemas.microsoft.com/office/drawing/2014/main" id="{BDE1D323-55C9-45FE-B708-C0D71AC975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4173538"/>
            <a:ext cx="647700" cy="0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296" name="Object 18">
            <a:extLst>
              <a:ext uri="{FF2B5EF4-FFF2-40B4-BE49-F238E27FC236}">
                <a16:creationId xmlns:a16="http://schemas.microsoft.com/office/drawing/2014/main" id="{7D827DBB-5505-43F0-88C8-280906E41A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6663" y="1725613"/>
          <a:ext cx="331787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11" imgW="1282700" imgH="228600" progId="Equation.DSMT4">
                  <p:embed/>
                </p:oleObj>
              </mc:Choice>
              <mc:Fallback>
                <p:oleObj name="Equation" r:id="rId11" imgW="12827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3" y="1725613"/>
                        <a:ext cx="331787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1" name="Rectangle 3">
            <a:extLst>
              <a:ext uri="{FF2B5EF4-FFF2-40B4-BE49-F238E27FC236}">
                <a16:creationId xmlns:a16="http://schemas.microsoft.com/office/drawing/2014/main" id="{1C77ED9F-C2EE-4F46-B837-C0F910DF9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5453063"/>
            <a:ext cx="6408737" cy="1225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因此：正弦量有效值、频率和初相位也称为正弦量的三要素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6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6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6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56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56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1000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电路理论基础ppt教案格式">
  <a:themeElements>
    <a:clrScheme name="电路理论基础ppt教案格式 15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008000"/>
      </a:hlink>
      <a:folHlink>
        <a:srgbClr val="008000"/>
      </a:folHlink>
    </a:clrScheme>
    <a:fontScheme name="电路理论基础ppt教案格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/>
          <a:srcRect/>
          <a:stretch>
            <a:fillRect/>
          </a:stretch>
        </a:blipFill>
        <a:ln w="2857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/>
          <a:srcRect/>
          <a:stretch>
            <a:fillRect/>
          </a:stretch>
        </a:blipFill>
        <a:ln w="2857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电路理论基础ppt教案格式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格式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格式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格式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格式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格式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格式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格式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格式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格式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格式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格式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格式 1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格式 14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格式 15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80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电路理论基础ppt教案格式</Template>
  <TotalTime>9239</TotalTime>
  <Words>1749</Words>
  <Application>Microsoft Office PowerPoint</Application>
  <PresentationFormat>全屏显示(4:3)</PresentationFormat>
  <Paragraphs>363</Paragraphs>
  <Slides>57</Slides>
  <Notes>0</Notes>
  <HiddenSlides>4</HiddenSlides>
  <MMClips>0</MMClips>
  <ScaleCrop>false</ScaleCrop>
  <HeadingPairs>
    <vt:vector size="10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57</vt:i4>
      </vt:variant>
      <vt:variant>
        <vt:lpstr>自定义放映</vt:lpstr>
      </vt:variant>
      <vt:variant>
        <vt:i4>1</vt:i4>
      </vt:variant>
    </vt:vector>
  </HeadingPairs>
  <TitlesOfParts>
    <vt:vector size="74" baseType="lpstr">
      <vt:lpstr>Gungsuh</vt:lpstr>
      <vt:lpstr>仿宋_GB2312</vt:lpstr>
      <vt:lpstr>华文行楷</vt:lpstr>
      <vt:lpstr>华文楷体</vt:lpstr>
      <vt:lpstr>楷体_GB2312</vt:lpstr>
      <vt:lpstr>宋体</vt:lpstr>
      <vt:lpstr>Arial</vt:lpstr>
      <vt:lpstr>Impact</vt:lpstr>
      <vt:lpstr>Monotype Sorts</vt:lpstr>
      <vt:lpstr>Symbol</vt:lpstr>
      <vt:lpstr>Times New Roman</vt:lpstr>
      <vt:lpstr>Wingdings</vt:lpstr>
      <vt:lpstr>电路理论基础ppt教案格式</vt:lpstr>
      <vt:lpstr>Equation</vt:lpstr>
      <vt:lpstr>Visio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§8-1 正弦量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§8-2  相量法的基础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§7-3  电路定律的相量形式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§7-5  相量模型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正弦稳态电路的相量模型</dc:title>
  <dc:creator>微软用户</dc:creator>
  <cp:lastModifiedBy>xiufang jia</cp:lastModifiedBy>
  <cp:revision>670</cp:revision>
  <cp:lastPrinted>1601-01-01T00:00:00Z</cp:lastPrinted>
  <dcterms:created xsi:type="dcterms:W3CDTF">2006-05-16T08:35:25Z</dcterms:created>
  <dcterms:modified xsi:type="dcterms:W3CDTF">2017-09-02T09:20:01Z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